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a7786f8e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a7786f8e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fa7786f8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fa7786f8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fc974f2a7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fc974f2a7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a7786f8e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a7786f8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595959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c974f2a7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fc974f2a7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fca05b4c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fca05b4c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595959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fa7786f8e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fa7786f8e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80">
                <a:latin typeface="Times New Roman"/>
                <a:ea typeface="Times New Roman"/>
                <a:cs typeface="Times New Roman"/>
                <a:sym typeface="Times New Roman"/>
              </a:rPr>
              <a:t>ATMSeer: Increasing Transparency and Controllability in Automated Machine Learning</a:t>
            </a:r>
            <a:endParaRPr sz="348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928950" y="2834125"/>
            <a:ext cx="7286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i="1" lang="en" sz="1870">
                <a:latin typeface="Times New Roman"/>
                <a:ea typeface="Times New Roman"/>
                <a:cs typeface="Times New Roman"/>
                <a:sym typeface="Times New Roman"/>
              </a:rPr>
              <a:t>Authors: Qianwen Wang, Yao Ming, Zhihua Jin, Qiaomu Shen, Dongyu Liu, Micah J. Smith, Kalyan Veeramachaneni, Huamin Qu</a:t>
            </a:r>
            <a:endParaRPr i="1" sz="187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206500" y="3663675"/>
            <a:ext cx="4731000" cy="6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Discussant: Mahirah Samah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ATMSeer in Real-World Applications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Times New Roman"/>
                <a:ea typeface="Times New Roman"/>
                <a:cs typeface="Times New Roman"/>
                <a:sym typeface="Times New Roman"/>
              </a:rPr>
              <a:t>Application in education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ATMSeer is a tool that visualizes AutoML processes and aims to bridge the gap between automated machine learning and human understanding of AutoML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ATMSeer can help visualize machine learning algorithms and different hyperparameter settings for students learning ML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latin typeface="Times New Roman"/>
                <a:ea typeface="Times New Roman"/>
                <a:cs typeface="Times New Roman"/>
                <a:sym typeface="Times New Roman"/>
              </a:rPr>
              <a:t>Optimize search efficiency for AutoML algorithms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ATMSeer allows users to edit and refine the search/data space dynamically, this can help to make ML algorithms faster and require fewer computational resources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latin typeface="Times New Roman"/>
                <a:ea typeface="Times New Roman"/>
                <a:cs typeface="Times New Roman"/>
                <a:sym typeface="Times New Roman"/>
              </a:rPr>
              <a:t>Machine Learning in Businesses</a:t>
            </a:r>
            <a:endParaRPr b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In healthcare or finance businesses, ATMSeer can help refine machine learning applications by allowing administrators to select and test different ML algorithms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ML is used to detect anomalies in medical imaging, and predictions in finance businesses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8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Times New Roman"/>
                <a:ea typeface="Times New Roman"/>
                <a:cs typeface="Times New Roman"/>
                <a:sym typeface="Times New Roman"/>
              </a:rPr>
              <a:t>Bounded rationality</a:t>
            </a:r>
            <a:endParaRPr b="1"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Font typeface="Times New Roman"/>
              <a:buChar char="●"/>
            </a:pP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Users operate under the constraints of their environment, leading to satisficing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Times New Roman"/>
              <a:buChar char="●"/>
            </a:pP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ATMSeer </a:t>
            </a: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allows</a:t>
            </a: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 users to select the best AutoML models </a:t>
            </a: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possible for their task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Times New Roman"/>
              <a:buChar char="●"/>
            </a:pP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ATMSeer allows users to manage bounded rationality, which leads to satisficing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latin typeface="Times New Roman"/>
                <a:ea typeface="Times New Roman"/>
                <a:cs typeface="Times New Roman"/>
                <a:sym typeface="Times New Roman"/>
              </a:rPr>
              <a:t>Complexity</a:t>
            </a:r>
            <a:endParaRPr b="1"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Font typeface="Times New Roman"/>
              <a:buChar char="●"/>
            </a:pP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Simon argues that complex problems can be easily solved if they are broken down into smaller and more manageable parts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Times New Roman"/>
              <a:buChar char="●"/>
            </a:pPr>
            <a:r>
              <a:rPr lang="en" sz="1700">
                <a:latin typeface="Times New Roman"/>
                <a:ea typeface="Times New Roman"/>
                <a:cs typeface="Times New Roman"/>
                <a:sym typeface="Times New Roman"/>
              </a:rPr>
              <a:t>Since ATMSeer can visualize the steps and provide explanations for the decisions made for an AutoML task, it is breaking down a task into smaller components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Relevance to Simon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Relevance to Simon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Representation of design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Simon believes that representation is a part of the design process and solving problems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ATMSeer’s commitment to visualizing AutoML steps and representing them in a way that is understandable by humans reduces complexity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Relevance to Suchman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8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Planning View &amp;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Mutual Intelligibility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Suchman states that plans help to guide action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ATMSeer allows users to interact with and refine ongoing AutoML processes, which can be considered to be a part of the planning process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She would appreciate ATMSeer’s support for real-time transparency and flexibility of AutoML processes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This transparency also contributes to mutual intelligibility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Relevance to Suchman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Indexicality of Language and Context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Different terms may mean different things to new ML students/researchers depending on the context in which they are used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ATMSeer provides visualization and reasoning for every step taken in the AutoML model process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00">
                <a:latin typeface="Times New Roman"/>
                <a:ea typeface="Times New Roman"/>
                <a:cs typeface="Times New Roman"/>
                <a:sym typeface="Times New Roman"/>
              </a:rPr>
              <a:t>How Projects Might Learn from the Results</a:t>
            </a:r>
            <a:endParaRPr b="1"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8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Transparency and Explanations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ATMSeer highlights the importance of simplifying and providing explanations for complex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algorithms such as ML/AutoML algorithms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Causal relationships and impact analysis can help users understand the differences between decisions and understand new concepts better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Feedback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ATMSeer’s ability to show results in real time provides useful feedback to users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This increases efficiency and optimization of ML models, making them more useful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58675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Thank you!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