
<file path=[Content_Types].xml><?xml version="1.0" encoding="utf-8"?>
<Types xmlns="http://schemas.openxmlformats.org/package/2006/content-types"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16052">
              <a:defRPr sz="4004"/>
            </a:lvl1pPr>
          </a:lstStyle>
          <a:p>
            <a:r>
              <a:t>PlushPal: Storytelling with Interactive Plush Toys and Machine Learning</a:t>
            </a:r>
          </a:p>
        </p:txBody>
      </p:sp>
      <p:sp>
        <p:nvSpPr>
          <p:cNvPr id="95" name="Subtitle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/>
              <a:t>Enabling creative play and introducing machine learning concepts to children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Introduction</a:t>
            </a:r>
          </a:p>
        </p:txBody>
      </p:sp>
      <p:sp>
        <p:nvSpPr>
          <p:cNvPr id="9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PlushPal: A tool combining interactive plush toys and machine learning (ML)</a:t>
            </a:r>
          </a:p>
          <a:p>
            <a:r>
              <a:t>Targets children aged 8–14</a:t>
            </a:r>
          </a:p>
          <a:p>
            <a:r>
              <a:t>Enables designing custom gestures and sounds for stuffed animals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lushPalExample.MOV" descr="PlushPalExample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336196"/>
            <a:ext cx="9144001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85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00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Objectives and Features</a:t>
            </a:r>
          </a:p>
        </p:txBody>
      </p:sp>
      <p:sp>
        <p:nvSpPr>
          <p:cNvPr id="10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88035" indent="-288035" defTabSz="384047">
              <a:spcBef>
                <a:spcPts val="600"/>
              </a:spcBef>
              <a:defRPr sz="2688"/>
            </a:pPr>
            <a:r>
              <a:t>Foster creativity and storytelling through interactive play</a:t>
            </a:r>
          </a:p>
          <a:p>
            <a:pPr marL="288035" indent="-288035" defTabSz="384047">
              <a:spcBef>
                <a:spcPts val="600"/>
              </a:spcBef>
              <a:defRPr sz="2688"/>
            </a:pPr>
            <a:r>
              <a:t>Introduce ML concepts: data sampling, training, and debugging</a:t>
            </a:r>
          </a:p>
          <a:p>
            <a:pPr marL="288035" indent="-288035" defTabSz="384047">
              <a:spcBef>
                <a:spcPts val="600"/>
              </a:spcBef>
              <a:defRPr sz="2688"/>
            </a:pPr>
            <a:r>
              <a:t>Features:</a:t>
            </a:r>
          </a:p>
          <a:p>
            <a:pPr marL="672083" lvl="1" indent="-288035" defTabSz="384047">
              <a:spcBef>
                <a:spcPts val="600"/>
              </a:spcBef>
              <a:buChar char="•"/>
              <a:defRPr sz="2688"/>
            </a:pPr>
            <a:r>
              <a:t>Micro:bit integration for accelerometer data</a:t>
            </a:r>
          </a:p>
          <a:p>
            <a:pPr marL="672083" lvl="1" indent="-288035" defTabSz="384047">
              <a:spcBef>
                <a:spcPts val="600"/>
              </a:spcBef>
              <a:buChar char="•"/>
              <a:defRPr sz="2688"/>
            </a:pPr>
            <a:r>
              <a:t>Supervised ML model (1-Nearest Neighbor with Dynamic Time Warping)</a:t>
            </a:r>
          </a:p>
          <a:p>
            <a:pPr marL="672083" lvl="1" indent="-288035" defTabSz="384047">
              <a:spcBef>
                <a:spcPts val="600"/>
              </a:spcBef>
              <a:buChar char="•"/>
              <a:defRPr sz="2688"/>
            </a:pPr>
            <a:r>
              <a:t>Iterative model refinement with sound-gesture pairing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Study Methodology</a:t>
            </a:r>
          </a:p>
        </p:txBody>
      </p:sp>
      <p:sp>
        <p:nvSpPr>
          <p:cNvPr id="10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Participants: 11 children aged 8–14</a:t>
            </a:r>
          </a:p>
          <a:p>
            <a:r>
              <a:t>Activities:</a:t>
            </a:r>
          </a:p>
          <a:p>
            <a:pPr marL="800100" lvl="1" indent="-342900">
              <a:buChar char="•"/>
            </a:pPr>
            <a:r>
              <a:t>Brainstorming and designing gestures</a:t>
            </a:r>
          </a:p>
          <a:p>
            <a:pPr marL="800100" lvl="1" indent="-342900">
              <a:buChar char="•"/>
            </a:pPr>
            <a:r>
              <a:t>Collecting data for ML models</a:t>
            </a:r>
          </a:p>
          <a:p>
            <a:pPr marL="800100" lvl="1" indent="-342900">
              <a:buChar char="•"/>
            </a:pPr>
            <a:r>
              <a:t>Testing and debugging</a:t>
            </a:r>
          </a:p>
          <a:p>
            <a:pPr marL="800100" lvl="1" indent="-342900">
              <a:buChar char="•"/>
            </a:pPr>
            <a:r>
              <a:t>Conducted through online workshops and in-person sessions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Key Findings</a:t>
            </a:r>
          </a:p>
        </p:txBody>
      </p:sp>
      <p:sp>
        <p:nvSpPr>
          <p:cNvPr id="10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15468" indent="-315468" defTabSz="420623">
              <a:defRPr sz="2944"/>
            </a:pPr>
            <a:r>
              <a:t>Children created 42 unique gestures and 45 unique sounds</a:t>
            </a:r>
          </a:p>
          <a:p>
            <a:pPr marL="315468" indent="-315468" defTabSz="420623">
              <a:defRPr sz="2944"/>
            </a:pPr>
            <a:r>
              <a:t>Mixed anthropomorphic and animal-like movements</a:t>
            </a:r>
          </a:p>
          <a:p>
            <a:pPr marL="315468" indent="-315468" defTabSz="420623">
              <a:defRPr sz="2944"/>
            </a:pPr>
            <a:r>
              <a:t>ML understanding improved: transition from programming to pattern recognition</a:t>
            </a:r>
          </a:p>
          <a:p>
            <a:pPr marL="315468" indent="-315468" defTabSz="420623">
              <a:defRPr sz="2944"/>
            </a:pPr>
            <a:r>
              <a:t> Challenges:</a:t>
            </a:r>
          </a:p>
          <a:p>
            <a:pPr marL="736092" lvl="1" indent="-315468" defTabSz="420623">
              <a:buChar char="•"/>
              <a:defRPr sz="2944"/>
            </a:pPr>
            <a:r>
              <a:t>  Misconceptions about sensor capabilities</a:t>
            </a:r>
          </a:p>
          <a:p>
            <a:pPr marL="736092" lvl="1" indent="-315468" defTabSz="420623">
              <a:buChar char="•"/>
              <a:defRPr sz="2944"/>
            </a:pPr>
            <a:r>
              <a:t>  Inconsistent data sampling practices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Debugging and Engagement</a:t>
            </a:r>
          </a:p>
        </p:txBody>
      </p:sp>
      <p:sp>
        <p:nvSpPr>
          <p:cNvPr id="11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Children engaged in iterative debugging:</a:t>
            </a:r>
          </a:p>
          <a:p>
            <a:r>
              <a:t>Experimented with gesture refinement</a:t>
            </a:r>
          </a:p>
          <a:p>
            <a:r>
              <a:t>Identified limitations in sensor accuracy</a:t>
            </a:r>
          </a:p>
          <a:p>
            <a:r>
              <a:t>Storytelling inspired by personal experiences (e.g., sports, daily life)</a:t>
            </a:r>
          </a:p>
          <a:p>
            <a:r>
              <a:t>Increased creative expression through gesture-sound pairing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Implications and Recommendations</a:t>
            </a:r>
          </a:p>
        </p:txBody>
      </p:sp>
      <p:sp>
        <p:nvSpPr>
          <p:cNvPr id="11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29184" indent="-329184" defTabSz="438911">
              <a:defRPr sz="3072"/>
            </a:pPr>
            <a:r>
              <a:t>Educational tool for ML concepts via play</a:t>
            </a:r>
          </a:p>
          <a:p>
            <a:pPr marL="329184" indent="-329184" defTabSz="438911">
              <a:defRPr sz="3072"/>
            </a:pPr>
            <a:r>
              <a:t>Recommendations for improvement:</a:t>
            </a:r>
          </a:p>
          <a:p>
            <a:pPr marL="768095" lvl="1" indent="-329184" defTabSz="438911">
              <a:buChar char="•"/>
              <a:defRPr sz="3072"/>
            </a:pPr>
            <a:r>
              <a:t>Feedback on sample size and data consistency</a:t>
            </a:r>
          </a:p>
          <a:p>
            <a:pPr marL="768095" lvl="1" indent="-329184" defTabSz="438911">
              <a:buChar char="•"/>
              <a:defRPr sz="3072"/>
            </a:pPr>
            <a:r>
              <a:t>Address misconceptions about sensor capabilities</a:t>
            </a:r>
          </a:p>
          <a:p>
            <a:pPr marL="329184" indent="-329184" defTabSz="438911">
              <a:defRPr sz="3072"/>
            </a:pPr>
            <a:r>
              <a:t>Future directions:</a:t>
            </a:r>
          </a:p>
          <a:p>
            <a:pPr marL="768095" lvl="1" indent="-329184" defTabSz="438911">
              <a:buChar char="•"/>
              <a:defRPr sz="3072"/>
            </a:pPr>
            <a:r>
              <a:t>Broader participant diversity</a:t>
            </a:r>
          </a:p>
          <a:p>
            <a:pPr marL="768095" lvl="1" indent="-329184" defTabSz="438911">
              <a:buChar char="•"/>
              <a:defRPr sz="3072"/>
            </a:pPr>
            <a:r>
              <a:t>Expanding interactive capabilities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Conclusion</a:t>
            </a:r>
          </a:p>
        </p:txBody>
      </p:sp>
      <p:sp>
        <p:nvSpPr>
          <p:cNvPr id="11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PlushPal bridges ML and storytelling to enhance children's creativity</a:t>
            </a:r>
          </a:p>
          <a:p>
            <a:r>
              <a:t>Encourages data literacy and model debugging through play</a:t>
            </a:r>
          </a:p>
          <a:p>
            <a:r>
              <a:t>Potential to inform future educational tools combining play and technology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PlushPal: Storytelling with Interactive Plush Toys and Machine Learning</vt:lpstr>
      <vt:lpstr>Introduction</vt:lpstr>
      <vt:lpstr>PowerPoint Presentation</vt:lpstr>
      <vt:lpstr>Objectives and Features</vt:lpstr>
      <vt:lpstr>Study Methodology</vt:lpstr>
      <vt:lpstr>Key Findings</vt:lpstr>
      <vt:lpstr>Debugging and Engagement</vt:lpstr>
      <vt:lpstr>Implications and Recommendations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PlushPal: Storytelling with Interactive Plush Toys and Machine Learning</dc:title>
  <cp:lastModifiedBy>Jothi, Akash</cp:lastModifiedBy>
  <cp:revision>1</cp:revision>
  <dcterms:modified xsi:type="dcterms:W3CDTF">2024-11-15T06:31:06Z</dcterms:modified>
</cp:coreProperties>
</file>