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14b7338e1b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14b7338e1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14b7338e1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14b7338e1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14b7338e1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14b7338e1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14b7338e1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14b7338e1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14b7338e1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14b7338e1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14b7338e1b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14b7338e1b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14b7338e1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14b7338e1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14b7338e1b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14b7338e1b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5921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180"/>
              <a:t>Discussion on PlushPal: Storytelling with Interactive Plush Toys and Machine Learning</a:t>
            </a:r>
            <a:endParaRPr sz="318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681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CSCE 634 </a:t>
            </a:r>
            <a:r>
              <a:rPr lang="en"/>
              <a:t>Intelligent User Interface</a:t>
            </a:r>
            <a:br>
              <a:rPr lang="en"/>
            </a:br>
            <a:r>
              <a:rPr lang="en"/>
              <a:t>Zihao Wang</a:t>
            </a:r>
            <a:br>
              <a:rPr lang="en"/>
            </a:br>
            <a:r>
              <a:rPr lang="en"/>
              <a:t>11/15/2024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 to PlushPal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What is PlushPal?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A web-based design tool for children aged 8-14 to make stuffed toys interactive.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Uses machine learning (ML) for gesture recognition, allowing toys to respond to custom movements and sounds.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Objective of PlushPal</a:t>
            </a:r>
            <a:r>
              <a:rPr lang="en" sz="1400">
                <a:solidFill>
                  <a:schemeClr val="dk1"/>
                </a:solidFill>
              </a:rPr>
              <a:t>: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To introduce children to basic ML concepts such as data sampling, model training, and evaluation.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Fosters creativity through interactive storytelling, combining play and learning.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Research Focus</a:t>
            </a:r>
            <a:r>
              <a:rPr lang="en" sz="1400">
                <a:solidFill>
                  <a:schemeClr val="dk1"/>
                </a:solidFill>
              </a:rPr>
              <a:t>: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Exploring how children engage with ML concepts.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Examining their debugging practices and approach to creating custom ML models</a:t>
            </a:r>
            <a:r>
              <a:rPr lang="en" sz="1400">
                <a:solidFill>
                  <a:schemeClr val="dk1"/>
                </a:solidFill>
              </a:rPr>
              <a:t>.</a:t>
            </a:r>
            <a:endParaRPr sz="2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Relevance of Research Today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000075"/>
            <a:ext cx="8605200" cy="38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63">
                <a:solidFill>
                  <a:schemeClr val="dk1"/>
                </a:solidFill>
              </a:rPr>
              <a:t>Trends in AI Education</a:t>
            </a:r>
            <a:r>
              <a:rPr lang="en" sz="1663">
                <a:solidFill>
                  <a:schemeClr val="dk1"/>
                </a:solidFill>
              </a:rPr>
              <a:t>:</a:t>
            </a:r>
            <a:endParaRPr sz="1663">
              <a:solidFill>
                <a:schemeClr val="dk1"/>
              </a:solidFill>
            </a:endParaRPr>
          </a:p>
          <a:p>
            <a:pPr indent="-334221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63"/>
              <a:buChar char="●"/>
            </a:pPr>
            <a:r>
              <a:rPr lang="en" sz="1663">
                <a:solidFill>
                  <a:schemeClr val="dk1"/>
                </a:solidFill>
              </a:rPr>
              <a:t>Increased focus on accessible ML tools to introduce AI literacy at younger ages.</a:t>
            </a:r>
            <a:endParaRPr sz="1663">
              <a:solidFill>
                <a:schemeClr val="dk1"/>
              </a:solidFill>
            </a:endParaRPr>
          </a:p>
          <a:p>
            <a:pPr indent="-33422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3"/>
              <a:buChar char="●"/>
            </a:pPr>
            <a:r>
              <a:rPr lang="en" sz="1663">
                <a:solidFill>
                  <a:schemeClr val="dk1"/>
                </a:solidFill>
              </a:rPr>
              <a:t>Aligns with current initiatives for computational thinking and data literacy in K-12 education.</a:t>
            </a:r>
            <a:endParaRPr sz="1663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63">
                <a:solidFill>
                  <a:schemeClr val="dk1"/>
                </a:solidFill>
              </a:rPr>
              <a:t>Examples of Related Tools</a:t>
            </a:r>
            <a:r>
              <a:rPr lang="en" sz="1663">
                <a:solidFill>
                  <a:schemeClr val="dk1"/>
                </a:solidFill>
              </a:rPr>
              <a:t>:</a:t>
            </a:r>
            <a:endParaRPr sz="1663">
              <a:solidFill>
                <a:schemeClr val="dk1"/>
              </a:solidFill>
            </a:endParaRPr>
          </a:p>
          <a:p>
            <a:pPr indent="-334221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63"/>
              <a:buChar char="●"/>
            </a:pPr>
            <a:r>
              <a:rPr b="1" lang="en" sz="1663">
                <a:solidFill>
                  <a:schemeClr val="dk1"/>
                </a:solidFill>
              </a:rPr>
              <a:t>Google’s Teachable Machine</a:t>
            </a:r>
            <a:r>
              <a:rPr lang="en" sz="1663">
                <a:solidFill>
                  <a:schemeClr val="dk1"/>
                </a:solidFill>
              </a:rPr>
              <a:t>: Easy-to-use platform for creating ML models based on images, sounds, and poses without coding.</a:t>
            </a:r>
            <a:endParaRPr sz="1663">
              <a:solidFill>
                <a:schemeClr val="dk1"/>
              </a:solidFill>
            </a:endParaRPr>
          </a:p>
          <a:p>
            <a:pPr indent="-33422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3"/>
              <a:buChar char="●"/>
            </a:pPr>
            <a:r>
              <a:rPr b="1" lang="en" sz="1663">
                <a:solidFill>
                  <a:schemeClr val="dk1"/>
                </a:solidFill>
              </a:rPr>
              <a:t>MIT App Inventor</a:t>
            </a:r>
            <a:r>
              <a:rPr lang="en" sz="1663">
                <a:solidFill>
                  <a:schemeClr val="dk1"/>
                </a:solidFill>
              </a:rPr>
              <a:t>: Empowers children to design mobile apps using basic ML concepts.</a:t>
            </a:r>
            <a:endParaRPr sz="1663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Relevance of Research Today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000075"/>
            <a:ext cx="8605200" cy="38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37">
                <a:solidFill>
                  <a:schemeClr val="dk1"/>
                </a:solidFill>
              </a:rPr>
              <a:t>Why it Matters</a:t>
            </a:r>
            <a:r>
              <a:rPr lang="en" sz="1837">
                <a:solidFill>
                  <a:schemeClr val="dk1"/>
                </a:solidFill>
              </a:rPr>
              <a:t>:</a:t>
            </a:r>
            <a:endParaRPr sz="1837">
              <a:solidFill>
                <a:schemeClr val="dk1"/>
              </a:solidFill>
            </a:endParaRPr>
          </a:p>
          <a:p>
            <a:pPr indent="-345291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38"/>
              <a:buChar char="●"/>
            </a:pPr>
            <a:r>
              <a:rPr i="1" lang="en" sz="1837">
                <a:solidFill>
                  <a:schemeClr val="dk1"/>
                </a:solidFill>
              </a:rPr>
              <a:t>Data Literacy</a:t>
            </a:r>
            <a:r>
              <a:rPr lang="en" sz="1837">
                <a:solidFill>
                  <a:schemeClr val="dk1"/>
                </a:solidFill>
              </a:rPr>
              <a:t>: Prepares children to understand and interact with AI in their daily lives.</a:t>
            </a:r>
            <a:endParaRPr sz="1837">
              <a:solidFill>
                <a:schemeClr val="dk1"/>
              </a:solidFill>
            </a:endParaRPr>
          </a:p>
          <a:p>
            <a:pPr indent="-34529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38"/>
              <a:buChar char="●"/>
            </a:pPr>
            <a:r>
              <a:rPr i="1" lang="en" sz="1837">
                <a:solidFill>
                  <a:schemeClr val="dk1"/>
                </a:solidFill>
              </a:rPr>
              <a:t>Creativity and Agency</a:t>
            </a:r>
            <a:r>
              <a:rPr lang="en" sz="1837">
                <a:solidFill>
                  <a:schemeClr val="dk1"/>
                </a:solidFill>
              </a:rPr>
              <a:t>: Children gain hands-on experience designing technology, giving them control over how toys interact and respond.</a:t>
            </a:r>
            <a:endParaRPr sz="1837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37">
                <a:solidFill>
                  <a:schemeClr val="dk1"/>
                </a:solidFill>
              </a:rPr>
              <a:t>Long-term Impact</a:t>
            </a:r>
            <a:r>
              <a:rPr lang="en" sz="1837">
                <a:solidFill>
                  <a:schemeClr val="dk1"/>
                </a:solidFill>
              </a:rPr>
              <a:t>:</a:t>
            </a:r>
            <a:endParaRPr sz="1837">
              <a:solidFill>
                <a:schemeClr val="dk1"/>
              </a:solidFill>
            </a:endParaRPr>
          </a:p>
          <a:p>
            <a:pPr indent="-345291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38"/>
              <a:buChar char="●"/>
            </a:pPr>
            <a:r>
              <a:rPr lang="en" sz="1837">
                <a:solidFill>
                  <a:schemeClr val="dk1"/>
                </a:solidFill>
              </a:rPr>
              <a:t>Equips young learners with foundational AI skills.</a:t>
            </a:r>
            <a:endParaRPr sz="1837">
              <a:solidFill>
                <a:schemeClr val="dk1"/>
              </a:solidFill>
            </a:endParaRPr>
          </a:p>
          <a:p>
            <a:pPr indent="-34529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38"/>
              <a:buChar char="●"/>
            </a:pPr>
            <a:r>
              <a:rPr lang="en" sz="1837">
                <a:solidFill>
                  <a:schemeClr val="dk1"/>
                </a:solidFill>
              </a:rPr>
              <a:t>Cultivates critical thinking about the role and limitations of AI</a:t>
            </a:r>
            <a:r>
              <a:rPr lang="en" sz="1837">
                <a:solidFill>
                  <a:schemeClr val="dk1"/>
                </a:solidFill>
              </a:rPr>
              <a:t>.</a:t>
            </a:r>
            <a:endParaRPr sz="1837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Simon’s Theoretical Perspective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000075"/>
            <a:ext cx="8520600" cy="38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Concept from Herbert Simon’s </a:t>
            </a:r>
            <a:r>
              <a:rPr b="1" i="1" lang="en" sz="1400">
                <a:solidFill>
                  <a:schemeClr val="dk1"/>
                </a:solidFill>
              </a:rPr>
              <a:t>Sciences of the Artificial</a:t>
            </a:r>
            <a:endParaRPr b="1" i="1"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Simon views artificial systems as </a:t>
            </a:r>
            <a:r>
              <a:rPr i="1" lang="en" sz="1400">
                <a:solidFill>
                  <a:schemeClr val="dk1"/>
                </a:solidFill>
              </a:rPr>
              <a:t>tools that mimic real-world actions and intelligence</a:t>
            </a:r>
            <a:r>
              <a:rPr lang="en" sz="1400">
                <a:solidFill>
                  <a:schemeClr val="dk1"/>
                </a:solidFill>
              </a:rPr>
              <a:t>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Emphasizes </a:t>
            </a:r>
            <a:r>
              <a:rPr i="1" lang="en" sz="1400">
                <a:solidFill>
                  <a:schemeClr val="dk1"/>
                </a:solidFill>
              </a:rPr>
              <a:t>design as a process</a:t>
            </a:r>
            <a:r>
              <a:rPr lang="en" sz="1400">
                <a:solidFill>
                  <a:schemeClr val="dk1"/>
                </a:solidFill>
              </a:rPr>
              <a:t> that extends human cognitive ability, allowing users to modify and control their environment.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Connection to PlushPal</a:t>
            </a:r>
            <a:r>
              <a:rPr lang="en" sz="1400">
                <a:solidFill>
                  <a:schemeClr val="dk1"/>
                </a:solidFill>
              </a:rPr>
              <a:t>: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Mimicking Reality</a:t>
            </a:r>
            <a:r>
              <a:rPr lang="en" sz="1400">
                <a:solidFill>
                  <a:schemeClr val="dk1"/>
                </a:solidFill>
              </a:rPr>
              <a:t>: PlushPal toys perform actions (like moving or making sounds) through gestures, mimicking real-world behavior.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User Control and Customization</a:t>
            </a:r>
            <a:r>
              <a:rPr lang="en" sz="1400">
                <a:solidFill>
                  <a:schemeClr val="dk1"/>
                </a:solidFill>
              </a:rPr>
              <a:t>: PlushPal empowers children to define gestures and sounds, creating personalized interactions with their toys.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Feedback Loop and Iterative Design</a:t>
            </a:r>
            <a:r>
              <a:rPr lang="en" sz="1400">
                <a:solidFill>
                  <a:schemeClr val="dk1"/>
                </a:solidFill>
              </a:rPr>
              <a:t>: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Aligns with Simon’s idea that design is a feedback-driven process where users experiment, refine, and adapt models based on interaction.</a:t>
            </a:r>
            <a:endParaRPr sz="2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272200" y="282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Simon’s Perspective Applied in PlushPal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Design as a Cognitive Extension</a:t>
            </a:r>
            <a:r>
              <a:rPr lang="en" sz="1400">
                <a:solidFill>
                  <a:schemeClr val="dk1"/>
                </a:solidFill>
              </a:rPr>
              <a:t>:</a:t>
            </a:r>
            <a:endParaRPr sz="1400"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PlushPal’s interface encourages children to iterate and refine their models, enhancing their problem-solving and critical thinking skills.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By customizing toy behavior, children learn how to manage and adapt technology to serve specific purposes.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Interactive Feedback Loops</a:t>
            </a:r>
            <a:r>
              <a:rPr lang="en" sz="1400">
                <a:solidFill>
                  <a:schemeClr val="dk1"/>
                </a:solidFill>
              </a:rPr>
              <a:t>:</a:t>
            </a:r>
            <a:endParaRPr sz="1400"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As children test gestures, they see real-time feedback, learning to adjust model parameters (e.g., more samples for accuracy).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Reinforces Simon’s belief in </a:t>
            </a:r>
            <a:r>
              <a:rPr i="1" lang="en">
                <a:solidFill>
                  <a:schemeClr val="dk1"/>
                </a:solidFill>
              </a:rPr>
              <a:t>trial-and-error</a:t>
            </a:r>
            <a:r>
              <a:rPr lang="en">
                <a:solidFill>
                  <a:schemeClr val="dk1"/>
                </a:solidFill>
              </a:rPr>
              <a:t> as a critical part of learning and design.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Suchman’s Theoretical Perspective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Concept from Lucy Suchman’s </a:t>
            </a:r>
            <a:r>
              <a:rPr b="1" i="1" lang="en" sz="1300">
                <a:solidFill>
                  <a:schemeClr val="dk1"/>
                </a:solidFill>
              </a:rPr>
              <a:t>Human-Machine Reconfigurations</a:t>
            </a:r>
            <a:endParaRPr b="1" i="1"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Emphasizes that </a:t>
            </a:r>
            <a:r>
              <a:rPr i="1" lang="en" sz="1300">
                <a:solidFill>
                  <a:schemeClr val="dk1"/>
                </a:solidFill>
              </a:rPr>
              <a:t>human actions and machine responses are situational</a:t>
            </a:r>
            <a:r>
              <a:rPr lang="en" sz="1300">
                <a:solidFill>
                  <a:schemeClr val="dk1"/>
                </a:solidFill>
              </a:rPr>
              <a:t>—meaning emerges from specific contexts and interactions.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Connection to PlushPal</a:t>
            </a:r>
            <a:r>
              <a:rPr lang="en" sz="1300">
                <a:solidFill>
                  <a:schemeClr val="dk1"/>
                </a:solidFill>
              </a:rPr>
              <a:t>: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en" sz="1300">
                <a:solidFill>
                  <a:schemeClr val="dk1"/>
                </a:solidFill>
              </a:rPr>
              <a:t>Situated Actions</a:t>
            </a:r>
            <a:r>
              <a:rPr lang="en" sz="1300">
                <a:solidFill>
                  <a:schemeClr val="dk1"/>
                </a:solidFill>
              </a:rPr>
              <a:t>: PlushPal lets children customize toys in unique ways, making each toy's interaction personalized and relevant to the child’s own experience.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en" sz="1300">
                <a:solidFill>
                  <a:schemeClr val="dk1"/>
                </a:solidFill>
              </a:rPr>
              <a:t>Human-Machine Adaptation</a:t>
            </a:r>
            <a:r>
              <a:rPr lang="en" sz="1300">
                <a:solidFill>
                  <a:schemeClr val="dk1"/>
                </a:solidFill>
              </a:rPr>
              <a:t>: Children’s gestures and stories shape the ML model, allowing the toy’s “behavior” to reflect individual personalities and contexts.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Supporting Play as Contextual Interaction</a:t>
            </a:r>
            <a:r>
              <a:rPr lang="en" sz="1300">
                <a:solidFill>
                  <a:schemeClr val="dk1"/>
                </a:solidFill>
              </a:rPr>
              <a:t>: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Suchman’s theory aligns with how PlushPal models user-specific behavior, creating individualized experiences and adapting machine responses to child-driven interactions.</a:t>
            </a:r>
            <a:endParaRPr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290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Suchman’s Perspective Applied in PlushPal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952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Customized and Contextualized Interaction</a:t>
            </a:r>
            <a:r>
              <a:rPr lang="en" sz="1400">
                <a:solidFill>
                  <a:schemeClr val="dk1"/>
                </a:solidFill>
              </a:rPr>
              <a:t>: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Children’s individual interactions drive the customization, as they connect gestures and sounds that reflect personal memories or imaginative stories.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PlushPal as Situated Technology</a:t>
            </a:r>
            <a:r>
              <a:rPr lang="en" sz="1400">
                <a:solidFill>
                  <a:schemeClr val="dk1"/>
                </a:solidFill>
              </a:rPr>
              <a:t>: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ML models in PlushPal adapt based on how children “teach” their toys, turning the plush toy into a personalized companion with unique responses.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Suchman’s perspective highlights that toys are not one-size-fits-all; PlushPal enables dynamic, adaptable engagement based on each user’s context.</a:t>
            </a:r>
            <a:endParaRPr sz="2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270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Lessons for Our Project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790550"/>
            <a:ext cx="8520600" cy="39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Our Project Objective</a:t>
            </a:r>
            <a:r>
              <a:rPr lang="en" sz="1300">
                <a:solidFill>
                  <a:schemeClr val="dk1"/>
                </a:solidFill>
              </a:rPr>
              <a:t>: Building an AI-powered coding assistant, similar to </a:t>
            </a:r>
            <a:r>
              <a:rPr i="1" lang="en" sz="1300">
                <a:solidFill>
                  <a:schemeClr val="dk1"/>
                </a:solidFill>
              </a:rPr>
              <a:t>Claude</a:t>
            </a:r>
            <a:r>
              <a:rPr lang="en" sz="1300">
                <a:solidFill>
                  <a:schemeClr val="dk1"/>
                </a:solidFill>
              </a:rPr>
              <a:t> or </a:t>
            </a:r>
            <a:r>
              <a:rPr i="1" lang="en" sz="1300">
                <a:solidFill>
                  <a:schemeClr val="dk1"/>
                </a:solidFill>
              </a:rPr>
              <a:t>GitHub Copilot</a:t>
            </a:r>
            <a:r>
              <a:rPr lang="en" sz="1300">
                <a:solidFill>
                  <a:schemeClr val="dk1"/>
                </a:solidFill>
              </a:rPr>
              <a:t>, tailored for programming tasks.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Key Takeaways from PlushPal</a:t>
            </a:r>
            <a:r>
              <a:rPr lang="en" sz="1300">
                <a:solidFill>
                  <a:schemeClr val="dk1"/>
                </a:solidFill>
              </a:rPr>
              <a:t>: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en" sz="1300">
                <a:solidFill>
                  <a:schemeClr val="dk1"/>
                </a:solidFill>
              </a:rPr>
              <a:t>User-Centered Interaction</a:t>
            </a:r>
            <a:r>
              <a:rPr lang="en" sz="1300">
                <a:solidFill>
                  <a:schemeClr val="dk1"/>
                </a:solidFill>
              </a:rPr>
              <a:t>: Just as children interact directly with their toys, our AI assistant can allow programmers to customize suggestions and refine the assistant’s responses.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en" sz="1300">
                <a:solidFill>
                  <a:schemeClr val="dk1"/>
                </a:solidFill>
              </a:rPr>
              <a:t>Real-Time Feedback Integration</a:t>
            </a:r>
            <a:r>
              <a:rPr lang="en" sz="1300">
                <a:solidFill>
                  <a:schemeClr val="dk1"/>
                </a:solidFill>
              </a:rPr>
              <a:t>: PlushPal’s feedback-driven model allows children to adjust actions based on toy responses; similarly, our assistant could improve by incorporating user feedback on suggestions’ accuracy.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en" sz="1300">
                <a:solidFill>
                  <a:schemeClr val="dk1"/>
                </a:solidFill>
              </a:rPr>
              <a:t>Simplified Customization Interface</a:t>
            </a:r>
            <a:r>
              <a:rPr lang="en" sz="1300">
                <a:solidFill>
                  <a:schemeClr val="dk1"/>
                </a:solidFill>
              </a:rPr>
              <a:t>: PlushPal uses an intuitive interface for gesture and sound linking. Our project can also benefit from a user-friendly interface where users specify coding preferences or style, making the AI more responsive to specific needs.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Future Directions</a:t>
            </a:r>
            <a:r>
              <a:rPr lang="en" sz="1300">
                <a:solidFill>
                  <a:schemeClr val="dk1"/>
                </a:solidFill>
              </a:rPr>
              <a:t>: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Investigate ways to allow users to “teach” the AI assistant, similar to PlushPal’s model training, for more accurate and contextually relevant coding assistance.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