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1793b169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1793b169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1793b169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01793b16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1793b169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01793b169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1793b169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01793b169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1793b169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1793b169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1793b169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1793b169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1793b169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01793b169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1793b169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01793b169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1793b169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01793b169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1793b169b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01793b169b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01793b169b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01793b169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01793b169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01793b169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1793b169b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1793b169b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1793b169b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01793b169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Dramatization of Multimedia Story Presentations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Esben Egholm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Purpose and Applications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purpose of this system is to enhance storytelling through dynamic effects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Aims to improve user engagement by highlighting key dramatic elements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Used for educational storytelling systems and interactive entertainment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 of the Story Presentation System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297775" y="1152475"/>
            <a:ext cx="4534800" cy="39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plot analysis accepts as an input a description of the story plot in a simple special-purpose language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Analyzes plot description in terms of the interactions between story characters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Dramatization</a:t>
            </a:r>
            <a:r>
              <a:rPr lang="en"/>
              <a:t> model determines dramatically interesting points and events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PM uses these results to retrieve data from a library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Integrates the effects in the original story material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250" y="1041400"/>
            <a:ext cx="3819525" cy="36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Plot Analysis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7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Purpose of Plot Analysis: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Identify dramatically significant events in the story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Analyze interactions between characters, focusing on goals and social norms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Types of Character Interactions: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Goal Interference: Character actions affect others’ goals (help or hinder)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Normative Interference: Actions relate to social norms (respecting the dead)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Achilles story analysis with symbolic events like “Hid Achilles,” “Met Agamemnon”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C+ or C- event according to whether it benefits or not the story character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I+ or I- represent favorable or unfavorable inferences towards other cast </a:t>
            </a:r>
            <a:r>
              <a:rPr lang="en"/>
              <a:t>members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Dramatization Categories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Lifeline: Problem followed by a positive event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Rising Complication: Escalating problems for the character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Reversal of Fortune: Positive moment disrupted by a setback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Dramatic Irony: Expectation of good outcome followed by a twist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Happy End: Problems resolving favorably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Dramatization Categories (Cont)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5875475" y="1152475"/>
            <a:ext cx="2956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This is the table in the </a:t>
            </a:r>
            <a:r>
              <a:rPr lang="en"/>
              <a:t>reading</a:t>
            </a:r>
            <a:r>
              <a:rPr lang="en"/>
              <a:t> describing the different dramatic situations</a:t>
            </a:r>
            <a:endParaRPr/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25" y="1110363"/>
            <a:ext cx="5564150" cy="35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Manager Role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466900" cy="9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Structures the story into presentation units ending on suspenseful moment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Adds multimedia effects to enhance emotional impact</a:t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5" y="2192175"/>
            <a:ext cx="5249550" cy="24749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/>
        </p:nvSpPr>
        <p:spPr>
          <a:xfrm>
            <a:off x="5816225" y="2271200"/>
            <a:ext cx="2962500" cy="24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-Middle area for displaying original story material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-The rest allows PM to map antagonistic or Synergistic relations between story characters into opposite or </a:t>
            </a:r>
            <a:r>
              <a:rPr lang="en" sz="1800">
                <a:solidFill>
                  <a:schemeClr val="dk2"/>
                </a:solidFill>
              </a:rPr>
              <a:t>adjacent</a:t>
            </a:r>
            <a:r>
              <a:rPr lang="en" sz="1800">
                <a:solidFill>
                  <a:schemeClr val="dk2"/>
                </a:solidFill>
              </a:rPr>
              <a:t> regions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 types</a:t>
            </a:r>
            <a:endParaRPr/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Suspense</a:t>
            </a:r>
            <a:r>
              <a:rPr lang="en"/>
              <a:t> effects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Aims to capture user interest in the story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Atmospheric effects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Aims to communicate the mood f=of the events and the nature of the relationships in the story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Suspense effects take precedence over atmospheric effects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Effects associated with interactions take precedence over those with events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Effects associated with the protagonist take precedence over those associated with other characters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Effects scheduled later in the unit take precedence over earlier ones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Multimedia Effects and Story Segmentation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Multimedia Effects Controlled by PM: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Stage Layout: Positioning of characters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Color: Background changes (e.g., dark colors for conflict)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Sound: Effects for suspense or atmosphere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Scheduling rules: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Suspense effects take priority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Effects involving protagonist are emphasized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Achilles Example in PEGASUS</a:t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PEGASUS System: Uses dynamic dramatization for storytelling based on Greek mytholog</a:t>
            </a:r>
            <a:r>
              <a:rPr lang="en"/>
              <a:t>y</a:t>
            </a:r>
            <a:endParaRPr/>
          </a:p>
        </p:txBody>
      </p:sp>
      <p:pic>
        <p:nvPicPr>
          <p:cNvPr id="114" name="Google Shape;1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0975" y="1660525"/>
            <a:ext cx="5192600" cy="323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Achilles Example (Cont)</a:t>
            </a:r>
            <a:endParaRPr/>
          </a:p>
        </p:txBody>
      </p:sp>
      <p:pic>
        <p:nvPicPr>
          <p:cNvPr id="120" name="Google Shape;1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38" y="1101000"/>
            <a:ext cx="8010525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Achilles Example (Cont)</a:t>
            </a:r>
            <a:endParaRPr/>
          </a:p>
        </p:txBody>
      </p:sp>
      <p:pic>
        <p:nvPicPr>
          <p:cNvPr id="126" name="Google Shape;1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113" y="1110875"/>
            <a:ext cx="823176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Related Research and Impact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Related Works: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Storytelling systems and multimedia presentation tools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Reactive user interfaces and their application in storytelling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Integration of drama techniques for immersive narrative experience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Contributions: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Framework for intelligent multimedia storytelling interfaces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Expanded application in education, interactive entertainment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Work</a:t>
            </a:r>
            <a:endParaRPr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Extensions Planned: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Develop more complex character interactions (like treason or revenge)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Integrate with a web-based interface for broader access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Additional multimedia effects for more immersive experiences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Goal: To enhance dynamic storytelling systems and make them more adaptable for educational and entertainment uses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Summary: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Dynamic Dramatization offers a way to engage users by emphasizing dramatic story points.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system intelligently applies effects that reflect the mood and character relationships.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This approach makes digital storytelling more immersive and could transform interactive narratives in both learning and entertainment.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