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7" r:id="rId11"/>
    <p:sldId id="268" r:id="rId12"/>
    <p:sldId id="269"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6AB37F-5ACB-4ADA-8FB7-C267518D4175}" v="13" dt="2024-11-05T21:12:51.5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0" autoAdjust="0"/>
    <p:restoredTop sz="94660"/>
  </p:normalViewPr>
  <p:slideViewPr>
    <p:cSldViewPr snapToGrid="0">
      <p:cViewPr varScale="1">
        <p:scale>
          <a:sx n="82" d="100"/>
          <a:sy n="82" d="100"/>
        </p:scale>
        <p:origin x="48" y="15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xuan Shen" userId="7604b436d57dbb43" providerId="LiveId" clId="{486AB37F-5ACB-4ADA-8FB7-C267518D4175}"/>
    <pc:docChg chg="undo redo custSel addSld delSld modSld">
      <pc:chgData name="Kexuan Shen" userId="7604b436d57dbb43" providerId="LiveId" clId="{486AB37F-5ACB-4ADA-8FB7-C267518D4175}" dt="2024-11-07T19:18:32.094" v="623" actId="20577"/>
      <pc:docMkLst>
        <pc:docMk/>
      </pc:docMkLst>
      <pc:sldChg chg="modSp mod">
        <pc:chgData name="Kexuan Shen" userId="7604b436d57dbb43" providerId="LiveId" clId="{486AB37F-5ACB-4ADA-8FB7-C267518D4175}" dt="2024-11-07T19:18:32.094" v="623" actId="20577"/>
        <pc:sldMkLst>
          <pc:docMk/>
          <pc:sldMk cId="742365624" sldId="257"/>
        </pc:sldMkLst>
        <pc:spChg chg="mod">
          <ac:chgData name="Kexuan Shen" userId="7604b436d57dbb43" providerId="LiveId" clId="{486AB37F-5ACB-4ADA-8FB7-C267518D4175}" dt="2024-11-07T19:18:32.094" v="623" actId="20577"/>
          <ac:spMkLst>
            <pc:docMk/>
            <pc:sldMk cId="742365624" sldId="257"/>
            <ac:spMk id="3" creationId="{C03A32B6-D121-2516-6B65-2DEB8F8ABB53}"/>
          </ac:spMkLst>
        </pc:spChg>
      </pc:sldChg>
      <pc:sldChg chg="modSp mod">
        <pc:chgData name="Kexuan Shen" userId="7604b436d57dbb43" providerId="LiveId" clId="{486AB37F-5ACB-4ADA-8FB7-C267518D4175}" dt="2024-11-05T20:57:06.204" v="549" actId="20577"/>
        <pc:sldMkLst>
          <pc:docMk/>
          <pc:sldMk cId="2488484347" sldId="258"/>
        </pc:sldMkLst>
        <pc:spChg chg="mod">
          <ac:chgData name="Kexuan Shen" userId="7604b436d57dbb43" providerId="LiveId" clId="{486AB37F-5ACB-4ADA-8FB7-C267518D4175}" dt="2024-11-05T20:57:06.204" v="549" actId="20577"/>
          <ac:spMkLst>
            <pc:docMk/>
            <pc:sldMk cId="2488484347" sldId="258"/>
            <ac:spMk id="3" creationId="{2CCFE3CB-CED8-8541-BF92-65B2776B00F0}"/>
          </ac:spMkLst>
        </pc:spChg>
      </pc:sldChg>
      <pc:sldChg chg="modSp new mod">
        <pc:chgData name="Kexuan Shen" userId="7604b436d57dbb43" providerId="LiveId" clId="{486AB37F-5ACB-4ADA-8FB7-C267518D4175}" dt="2024-10-22T20:30:04.908" v="99" actId="20577"/>
        <pc:sldMkLst>
          <pc:docMk/>
          <pc:sldMk cId="344652798" sldId="259"/>
        </pc:sldMkLst>
        <pc:spChg chg="mod">
          <ac:chgData name="Kexuan Shen" userId="7604b436d57dbb43" providerId="LiveId" clId="{486AB37F-5ACB-4ADA-8FB7-C267518D4175}" dt="2024-10-22T20:30:04.908" v="99" actId="20577"/>
          <ac:spMkLst>
            <pc:docMk/>
            <pc:sldMk cId="344652798" sldId="259"/>
            <ac:spMk id="2" creationId="{65EBA85E-D75F-E5D0-10B0-80A22CF0E95C}"/>
          </ac:spMkLst>
        </pc:spChg>
        <pc:spChg chg="mod">
          <ac:chgData name="Kexuan Shen" userId="7604b436d57dbb43" providerId="LiveId" clId="{486AB37F-5ACB-4ADA-8FB7-C267518D4175}" dt="2024-10-22T20:29:15.474" v="93" actId="20577"/>
          <ac:spMkLst>
            <pc:docMk/>
            <pc:sldMk cId="344652798" sldId="259"/>
            <ac:spMk id="3" creationId="{F8A058A7-A4E0-1FF2-79F3-DB8CE3C40879}"/>
          </ac:spMkLst>
        </pc:spChg>
      </pc:sldChg>
      <pc:sldChg chg="addSp delSp modSp new mod">
        <pc:chgData name="Kexuan Shen" userId="7604b436d57dbb43" providerId="LiveId" clId="{486AB37F-5ACB-4ADA-8FB7-C267518D4175}" dt="2024-11-05T20:57:37.539" v="553" actId="20577"/>
        <pc:sldMkLst>
          <pc:docMk/>
          <pc:sldMk cId="894788676" sldId="260"/>
        </pc:sldMkLst>
        <pc:spChg chg="mod">
          <ac:chgData name="Kexuan Shen" userId="7604b436d57dbb43" providerId="LiveId" clId="{486AB37F-5ACB-4ADA-8FB7-C267518D4175}" dt="2024-10-22T20:30:25.491" v="104" actId="255"/>
          <ac:spMkLst>
            <pc:docMk/>
            <pc:sldMk cId="894788676" sldId="260"/>
            <ac:spMk id="2" creationId="{71C7B060-EF68-7F34-1240-792FD6D94D2C}"/>
          </ac:spMkLst>
        </pc:spChg>
        <pc:spChg chg="mod">
          <ac:chgData name="Kexuan Shen" userId="7604b436d57dbb43" providerId="LiveId" clId="{486AB37F-5ACB-4ADA-8FB7-C267518D4175}" dt="2024-11-05T20:57:37.539" v="553" actId="20577"/>
          <ac:spMkLst>
            <pc:docMk/>
            <pc:sldMk cId="894788676" sldId="260"/>
            <ac:spMk id="3" creationId="{AC4796BD-9097-CD51-D489-F40ED7EADE7E}"/>
          </ac:spMkLst>
        </pc:spChg>
        <pc:picChg chg="add del">
          <ac:chgData name="Kexuan Shen" userId="7604b436d57dbb43" providerId="LiveId" clId="{486AB37F-5ACB-4ADA-8FB7-C267518D4175}" dt="2024-10-22T20:34:05.775" v="137" actId="22"/>
          <ac:picMkLst>
            <pc:docMk/>
            <pc:sldMk cId="894788676" sldId="260"/>
            <ac:picMk id="5" creationId="{D02F8BDB-A222-5EE1-E28E-B9E78A013882}"/>
          </ac:picMkLst>
        </pc:picChg>
        <pc:picChg chg="add mod">
          <ac:chgData name="Kexuan Shen" userId="7604b436d57dbb43" providerId="LiveId" clId="{486AB37F-5ACB-4ADA-8FB7-C267518D4175}" dt="2024-10-22T20:35:51.768" v="151" actId="14100"/>
          <ac:picMkLst>
            <pc:docMk/>
            <pc:sldMk cId="894788676" sldId="260"/>
            <ac:picMk id="7" creationId="{6E4262D4-D838-ADFF-583A-07B48006F161}"/>
          </ac:picMkLst>
        </pc:picChg>
        <pc:picChg chg="add mod">
          <ac:chgData name="Kexuan Shen" userId="7604b436d57dbb43" providerId="LiveId" clId="{486AB37F-5ACB-4ADA-8FB7-C267518D4175}" dt="2024-10-22T20:36:03.767" v="157" actId="1076"/>
          <ac:picMkLst>
            <pc:docMk/>
            <pc:sldMk cId="894788676" sldId="260"/>
            <ac:picMk id="9" creationId="{40397783-5548-E341-991E-4B43036D5375}"/>
          </ac:picMkLst>
        </pc:picChg>
      </pc:sldChg>
      <pc:sldChg chg="addSp modSp new mod">
        <pc:chgData name="Kexuan Shen" userId="7604b436d57dbb43" providerId="LiveId" clId="{486AB37F-5ACB-4ADA-8FB7-C267518D4175}" dt="2024-10-22T20:52:13.929" v="303" actId="1076"/>
        <pc:sldMkLst>
          <pc:docMk/>
          <pc:sldMk cId="2155235235" sldId="261"/>
        </pc:sldMkLst>
        <pc:spChg chg="mod">
          <ac:chgData name="Kexuan Shen" userId="7604b436d57dbb43" providerId="LiveId" clId="{486AB37F-5ACB-4ADA-8FB7-C267518D4175}" dt="2024-10-22T20:46:33.530" v="163" actId="255"/>
          <ac:spMkLst>
            <pc:docMk/>
            <pc:sldMk cId="2155235235" sldId="261"/>
            <ac:spMk id="2" creationId="{05C4C85F-9F34-C578-3540-F527A10DC623}"/>
          </ac:spMkLst>
        </pc:spChg>
        <pc:spChg chg="mod">
          <ac:chgData name="Kexuan Shen" userId="7604b436d57dbb43" providerId="LiveId" clId="{486AB37F-5ACB-4ADA-8FB7-C267518D4175}" dt="2024-10-22T20:51:42.676" v="300" actId="20577"/>
          <ac:spMkLst>
            <pc:docMk/>
            <pc:sldMk cId="2155235235" sldId="261"/>
            <ac:spMk id="3" creationId="{78C0863A-1860-E4BD-D75C-D23DE44E1EA6}"/>
          </ac:spMkLst>
        </pc:spChg>
        <pc:picChg chg="add mod">
          <ac:chgData name="Kexuan Shen" userId="7604b436d57dbb43" providerId="LiveId" clId="{486AB37F-5ACB-4ADA-8FB7-C267518D4175}" dt="2024-10-22T20:52:13.929" v="303" actId="1076"/>
          <ac:picMkLst>
            <pc:docMk/>
            <pc:sldMk cId="2155235235" sldId="261"/>
            <ac:picMk id="5" creationId="{FCD588F1-BC8D-094C-E65D-033314B2F9DB}"/>
          </ac:picMkLst>
        </pc:picChg>
      </pc:sldChg>
      <pc:sldChg chg="addSp delSp modSp new mod setBg">
        <pc:chgData name="Kexuan Shen" userId="7604b436d57dbb43" providerId="LiveId" clId="{486AB37F-5ACB-4ADA-8FB7-C267518D4175}" dt="2024-11-05T21:00:18.881" v="556" actId="1076"/>
        <pc:sldMkLst>
          <pc:docMk/>
          <pc:sldMk cId="2028500421" sldId="262"/>
        </pc:sldMkLst>
        <pc:spChg chg="mod">
          <ac:chgData name="Kexuan Shen" userId="7604b436d57dbb43" providerId="LiveId" clId="{486AB37F-5ACB-4ADA-8FB7-C267518D4175}" dt="2024-11-05T20:59:56.556" v="555" actId="1076"/>
          <ac:spMkLst>
            <pc:docMk/>
            <pc:sldMk cId="2028500421" sldId="262"/>
            <ac:spMk id="2" creationId="{7AC7BEA7-11F7-F2BD-2915-D994EE02DBE6}"/>
          </ac:spMkLst>
        </pc:spChg>
        <pc:spChg chg="mod">
          <ac:chgData name="Kexuan Shen" userId="7604b436d57dbb43" providerId="LiveId" clId="{486AB37F-5ACB-4ADA-8FB7-C267518D4175}" dt="2024-10-22T21:37:58.573" v="362" actId="26606"/>
          <ac:spMkLst>
            <pc:docMk/>
            <pc:sldMk cId="2028500421" sldId="262"/>
            <ac:spMk id="3" creationId="{9BC804DF-88B7-A280-69A3-1EC7FA862DDE}"/>
          </ac:spMkLst>
        </pc:spChg>
        <pc:spChg chg="add del">
          <ac:chgData name="Kexuan Shen" userId="7604b436d57dbb43" providerId="LiveId" clId="{486AB37F-5ACB-4ADA-8FB7-C267518D4175}" dt="2024-10-22T21:04:43.411" v="311" actId="22"/>
          <ac:spMkLst>
            <pc:docMk/>
            <pc:sldMk cId="2028500421" sldId="262"/>
            <ac:spMk id="5" creationId="{4A80E6A4-E233-1AE2-9A84-D56C1C4E7C44}"/>
          </ac:spMkLst>
        </pc:spChg>
        <pc:spChg chg="add">
          <ac:chgData name="Kexuan Shen" userId="7604b436d57dbb43" providerId="LiveId" clId="{486AB37F-5ACB-4ADA-8FB7-C267518D4175}" dt="2024-10-22T21:37:58.573" v="362" actId="26606"/>
          <ac:spMkLst>
            <pc:docMk/>
            <pc:sldMk cId="2028500421" sldId="262"/>
            <ac:spMk id="14" creationId="{743AA782-23D1-4521-8CAD-47662984AA08}"/>
          </ac:spMkLst>
        </pc:spChg>
        <pc:spChg chg="add">
          <ac:chgData name="Kexuan Shen" userId="7604b436d57dbb43" providerId="LiveId" clId="{486AB37F-5ACB-4ADA-8FB7-C267518D4175}" dt="2024-10-22T21:37:58.573" v="362" actId="26606"/>
          <ac:spMkLst>
            <pc:docMk/>
            <pc:sldMk cId="2028500421" sldId="262"/>
            <ac:spMk id="16" creationId="{71877DBC-BB60-40F0-AC93-2ACDBAAE60CE}"/>
          </ac:spMkLst>
        </pc:spChg>
        <pc:picChg chg="add del mod">
          <ac:chgData name="Kexuan Shen" userId="7604b436d57dbb43" providerId="LiveId" clId="{486AB37F-5ACB-4ADA-8FB7-C267518D4175}" dt="2024-10-22T21:37:51.935" v="359" actId="478"/>
          <ac:picMkLst>
            <pc:docMk/>
            <pc:sldMk cId="2028500421" sldId="262"/>
            <ac:picMk id="7" creationId="{3B691DE0-9093-783A-B1EC-84FC6EA4744E}"/>
          </ac:picMkLst>
        </pc:picChg>
        <pc:picChg chg="add mod">
          <ac:chgData name="Kexuan Shen" userId="7604b436d57dbb43" providerId="LiveId" clId="{486AB37F-5ACB-4ADA-8FB7-C267518D4175}" dt="2024-11-05T21:00:18.881" v="556" actId="1076"/>
          <ac:picMkLst>
            <pc:docMk/>
            <pc:sldMk cId="2028500421" sldId="262"/>
            <ac:picMk id="9" creationId="{61901258-7973-0794-376F-9EDF700829D4}"/>
          </ac:picMkLst>
        </pc:picChg>
      </pc:sldChg>
      <pc:sldChg chg="addSp delSp modSp new mod setBg">
        <pc:chgData name="Kexuan Shen" userId="7604b436d57dbb43" providerId="LiveId" clId="{486AB37F-5ACB-4ADA-8FB7-C267518D4175}" dt="2024-10-22T21:57:24.958" v="427" actId="1076"/>
        <pc:sldMkLst>
          <pc:docMk/>
          <pc:sldMk cId="2537883758" sldId="263"/>
        </pc:sldMkLst>
        <pc:spChg chg="mod">
          <ac:chgData name="Kexuan Shen" userId="7604b436d57dbb43" providerId="LiveId" clId="{486AB37F-5ACB-4ADA-8FB7-C267518D4175}" dt="2024-10-22T21:57:05.873" v="422" actId="26606"/>
          <ac:spMkLst>
            <pc:docMk/>
            <pc:sldMk cId="2537883758" sldId="263"/>
            <ac:spMk id="2" creationId="{0609FEF6-65B1-0F26-8194-1552CD4A7A8F}"/>
          </ac:spMkLst>
        </pc:spChg>
        <pc:spChg chg="mod">
          <ac:chgData name="Kexuan Shen" userId="7604b436d57dbb43" providerId="LiveId" clId="{486AB37F-5ACB-4ADA-8FB7-C267518D4175}" dt="2024-10-22T21:57:05.873" v="422" actId="26606"/>
          <ac:spMkLst>
            <pc:docMk/>
            <pc:sldMk cId="2537883758" sldId="263"/>
            <ac:spMk id="3" creationId="{18B05F84-9625-98EF-D6FA-CB99BA93D3B4}"/>
          </ac:spMkLst>
        </pc:spChg>
        <pc:spChg chg="add del">
          <ac:chgData name="Kexuan Shen" userId="7604b436d57dbb43" providerId="LiveId" clId="{486AB37F-5ACB-4ADA-8FB7-C267518D4175}" dt="2024-10-22T21:57:05.873" v="422" actId="26606"/>
          <ac:spMkLst>
            <pc:docMk/>
            <pc:sldMk cId="2537883758" sldId="263"/>
            <ac:spMk id="10" creationId="{45D37F4E-DDB4-456B-97E0-9937730A039F}"/>
          </ac:spMkLst>
        </pc:spChg>
        <pc:spChg chg="add del">
          <ac:chgData name="Kexuan Shen" userId="7604b436d57dbb43" providerId="LiveId" clId="{486AB37F-5ACB-4ADA-8FB7-C267518D4175}" dt="2024-10-22T21:57:05.873" v="422" actId="26606"/>
          <ac:spMkLst>
            <pc:docMk/>
            <pc:sldMk cId="2537883758" sldId="263"/>
            <ac:spMk id="12" creationId="{B2DD41CD-8F47-4F56-AD12-4E2FF7696987}"/>
          </ac:spMkLst>
        </pc:spChg>
        <pc:picChg chg="add del mod">
          <ac:chgData name="Kexuan Shen" userId="7604b436d57dbb43" providerId="LiveId" clId="{486AB37F-5ACB-4ADA-8FB7-C267518D4175}" dt="2024-10-22T21:57:07.185" v="423" actId="22"/>
          <ac:picMkLst>
            <pc:docMk/>
            <pc:sldMk cId="2537883758" sldId="263"/>
            <ac:picMk id="5" creationId="{013CB780-F860-129E-1952-D7E4958EA53D}"/>
          </ac:picMkLst>
        </pc:picChg>
        <pc:picChg chg="add mod">
          <ac:chgData name="Kexuan Shen" userId="7604b436d57dbb43" providerId="LiveId" clId="{486AB37F-5ACB-4ADA-8FB7-C267518D4175}" dt="2024-10-22T21:57:24.958" v="427" actId="1076"/>
          <ac:picMkLst>
            <pc:docMk/>
            <pc:sldMk cId="2537883758" sldId="263"/>
            <ac:picMk id="7" creationId="{6580BD6C-78BB-3B6A-EF19-3478E31F5A56}"/>
          </ac:picMkLst>
        </pc:picChg>
      </pc:sldChg>
      <pc:sldChg chg="addSp delSp modSp new mod chgLayout">
        <pc:chgData name="Kexuan Shen" userId="7604b436d57dbb43" providerId="LiveId" clId="{486AB37F-5ACB-4ADA-8FB7-C267518D4175}" dt="2024-11-05T21:09:02.743" v="571" actId="1076"/>
        <pc:sldMkLst>
          <pc:docMk/>
          <pc:sldMk cId="267557243" sldId="264"/>
        </pc:sldMkLst>
        <pc:spChg chg="mod ord">
          <ac:chgData name="Kexuan Shen" userId="7604b436d57dbb43" providerId="LiveId" clId="{486AB37F-5ACB-4ADA-8FB7-C267518D4175}" dt="2024-11-05T21:08:58.446" v="569" actId="700"/>
          <ac:spMkLst>
            <pc:docMk/>
            <pc:sldMk cId="267557243" sldId="264"/>
            <ac:spMk id="2" creationId="{B811FB97-CACB-F369-B667-9D328E904F0C}"/>
          </ac:spMkLst>
        </pc:spChg>
        <pc:spChg chg="add del">
          <ac:chgData name="Kexuan Shen" userId="7604b436d57dbb43" providerId="LiveId" clId="{486AB37F-5ACB-4ADA-8FB7-C267518D4175}" dt="2024-10-22T21:58:01.405" v="445" actId="22"/>
          <ac:spMkLst>
            <pc:docMk/>
            <pc:sldMk cId="267557243" sldId="264"/>
            <ac:spMk id="3" creationId="{99A729C7-D57D-CCA6-27CA-0E88696B749A}"/>
          </ac:spMkLst>
        </pc:spChg>
        <pc:picChg chg="add del mod ord">
          <ac:chgData name="Kexuan Shen" userId="7604b436d57dbb43" providerId="LiveId" clId="{486AB37F-5ACB-4ADA-8FB7-C267518D4175}" dt="2024-10-22T21:57:51.189" v="444" actId="22"/>
          <ac:picMkLst>
            <pc:docMk/>
            <pc:sldMk cId="267557243" sldId="264"/>
            <ac:picMk id="5" creationId="{7610E954-2ABF-FACD-188F-E8F483AC829B}"/>
          </ac:picMkLst>
        </pc:picChg>
        <pc:picChg chg="add mod ord">
          <ac:chgData name="Kexuan Shen" userId="7604b436d57dbb43" providerId="LiveId" clId="{486AB37F-5ACB-4ADA-8FB7-C267518D4175}" dt="2024-11-05T21:09:02.743" v="571" actId="1076"/>
          <ac:picMkLst>
            <pc:docMk/>
            <pc:sldMk cId="267557243" sldId="264"/>
            <ac:picMk id="7" creationId="{5EA6DC1B-F41A-6DFB-F44F-7B6660C24CD4}"/>
          </ac:picMkLst>
        </pc:picChg>
        <pc:picChg chg="add del mod">
          <ac:chgData name="Kexuan Shen" userId="7604b436d57dbb43" providerId="LiveId" clId="{486AB37F-5ACB-4ADA-8FB7-C267518D4175}" dt="2024-11-05T21:08:20.470" v="562" actId="478"/>
          <ac:picMkLst>
            <pc:docMk/>
            <pc:sldMk cId="267557243" sldId="264"/>
            <ac:picMk id="9" creationId="{E0C64455-6A5D-B087-ADE7-103FC428CFB8}"/>
          </ac:picMkLst>
        </pc:picChg>
        <pc:picChg chg="add del mod">
          <ac:chgData name="Kexuan Shen" userId="7604b436d57dbb43" providerId="LiveId" clId="{486AB37F-5ACB-4ADA-8FB7-C267518D4175}" dt="2024-11-05T21:08:22.082" v="563" actId="478"/>
          <ac:picMkLst>
            <pc:docMk/>
            <pc:sldMk cId="267557243" sldId="264"/>
            <ac:picMk id="11" creationId="{E9F498E8-0AD6-EA07-9E4B-FE5BE24B5460}"/>
          </ac:picMkLst>
        </pc:picChg>
        <pc:picChg chg="add del mod">
          <ac:chgData name="Kexuan Shen" userId="7604b436d57dbb43" providerId="LiveId" clId="{486AB37F-5ACB-4ADA-8FB7-C267518D4175}" dt="2024-11-05T21:08:23.508" v="564" actId="478"/>
          <ac:picMkLst>
            <pc:docMk/>
            <pc:sldMk cId="267557243" sldId="264"/>
            <ac:picMk id="13" creationId="{0CC154DA-06C9-CAEE-A224-C265BBB7F483}"/>
          </ac:picMkLst>
        </pc:picChg>
        <pc:picChg chg="add del">
          <ac:chgData name="Kexuan Shen" userId="7604b436d57dbb43" providerId="LiveId" clId="{486AB37F-5ACB-4ADA-8FB7-C267518D4175}" dt="2024-10-22T22:00:39.346" v="482" actId="22"/>
          <ac:picMkLst>
            <pc:docMk/>
            <pc:sldMk cId="267557243" sldId="264"/>
            <ac:picMk id="15" creationId="{0AAB27E4-54FD-724D-89E4-7453F2157879}"/>
          </ac:picMkLst>
        </pc:picChg>
      </pc:sldChg>
      <pc:sldChg chg="modSp new mod">
        <pc:chgData name="Kexuan Shen" userId="7604b436d57dbb43" providerId="LiveId" clId="{486AB37F-5ACB-4ADA-8FB7-C267518D4175}" dt="2024-10-22T22:24:24.372" v="540" actId="20577"/>
        <pc:sldMkLst>
          <pc:docMk/>
          <pc:sldMk cId="4168459766" sldId="265"/>
        </pc:sldMkLst>
        <pc:spChg chg="mod">
          <ac:chgData name="Kexuan Shen" userId="7604b436d57dbb43" providerId="LiveId" clId="{486AB37F-5ACB-4ADA-8FB7-C267518D4175}" dt="2024-10-22T22:23:20.837" v="505" actId="20577"/>
          <ac:spMkLst>
            <pc:docMk/>
            <pc:sldMk cId="4168459766" sldId="265"/>
            <ac:spMk id="2" creationId="{244D031B-B668-91BF-B3A5-2233D8EE90E1}"/>
          </ac:spMkLst>
        </pc:spChg>
        <pc:spChg chg="mod">
          <ac:chgData name="Kexuan Shen" userId="7604b436d57dbb43" providerId="LiveId" clId="{486AB37F-5ACB-4ADA-8FB7-C267518D4175}" dt="2024-10-22T22:24:24.372" v="540" actId="20577"/>
          <ac:spMkLst>
            <pc:docMk/>
            <pc:sldMk cId="4168459766" sldId="265"/>
            <ac:spMk id="3" creationId="{50DEA96B-ED3E-3AC6-0AE2-CCF11E32AE3E}"/>
          </ac:spMkLst>
        </pc:spChg>
      </pc:sldChg>
      <pc:sldChg chg="new del">
        <pc:chgData name="Kexuan Shen" userId="7604b436d57dbb43" providerId="LiveId" clId="{486AB37F-5ACB-4ADA-8FB7-C267518D4175}" dt="2024-11-05T21:08:14.156" v="560" actId="47"/>
        <pc:sldMkLst>
          <pc:docMk/>
          <pc:sldMk cId="1285079888" sldId="266"/>
        </pc:sldMkLst>
      </pc:sldChg>
      <pc:sldChg chg="addSp delSp modSp add mod">
        <pc:chgData name="Kexuan Shen" userId="7604b436d57dbb43" providerId="LiveId" clId="{486AB37F-5ACB-4ADA-8FB7-C267518D4175}" dt="2024-11-05T21:10:56.702" v="582" actId="20577"/>
        <pc:sldMkLst>
          <pc:docMk/>
          <pc:sldMk cId="1584947056" sldId="267"/>
        </pc:sldMkLst>
        <pc:spChg chg="mod">
          <ac:chgData name="Kexuan Shen" userId="7604b436d57dbb43" providerId="LiveId" clId="{486AB37F-5ACB-4ADA-8FB7-C267518D4175}" dt="2024-11-05T21:10:56.702" v="582" actId="20577"/>
          <ac:spMkLst>
            <pc:docMk/>
            <pc:sldMk cId="1584947056" sldId="267"/>
            <ac:spMk id="2" creationId="{94DC5EE2-962E-2244-B542-9D74F84EE623}"/>
          </ac:spMkLst>
        </pc:spChg>
        <pc:spChg chg="add del mod">
          <ac:chgData name="Kexuan Shen" userId="7604b436d57dbb43" providerId="LiveId" clId="{486AB37F-5ACB-4ADA-8FB7-C267518D4175}" dt="2024-11-05T21:09:49.523" v="573" actId="478"/>
          <ac:spMkLst>
            <pc:docMk/>
            <pc:sldMk cId="1584947056" sldId="267"/>
            <ac:spMk id="4" creationId="{10D13D3A-D722-A645-37E7-AD88D43EEB6F}"/>
          </ac:spMkLst>
        </pc:spChg>
        <pc:picChg chg="del">
          <ac:chgData name="Kexuan Shen" userId="7604b436d57dbb43" providerId="LiveId" clId="{486AB37F-5ACB-4ADA-8FB7-C267518D4175}" dt="2024-11-05T21:09:41.400" v="572" actId="478"/>
          <ac:picMkLst>
            <pc:docMk/>
            <pc:sldMk cId="1584947056" sldId="267"/>
            <ac:picMk id="7" creationId="{8AD9A31D-1AAC-544C-26E9-81D81D7B4A87}"/>
          </ac:picMkLst>
        </pc:picChg>
        <pc:picChg chg="mod">
          <ac:chgData name="Kexuan Shen" userId="7604b436d57dbb43" providerId="LiveId" clId="{486AB37F-5ACB-4ADA-8FB7-C267518D4175}" dt="2024-11-05T21:10:53.343" v="581" actId="1076"/>
          <ac:picMkLst>
            <pc:docMk/>
            <pc:sldMk cId="1584947056" sldId="267"/>
            <ac:picMk id="9" creationId="{51530938-2206-FCF3-C526-A34262CFCC7C}"/>
          </ac:picMkLst>
        </pc:picChg>
        <pc:picChg chg="del">
          <ac:chgData name="Kexuan Shen" userId="7604b436d57dbb43" providerId="LiveId" clId="{486AB37F-5ACB-4ADA-8FB7-C267518D4175}" dt="2024-11-05T21:10:37.794" v="576" actId="478"/>
          <ac:picMkLst>
            <pc:docMk/>
            <pc:sldMk cId="1584947056" sldId="267"/>
            <ac:picMk id="11" creationId="{13246852-F183-A26A-A670-F4205495C0E5}"/>
          </ac:picMkLst>
        </pc:picChg>
        <pc:picChg chg="del">
          <ac:chgData name="Kexuan Shen" userId="7604b436d57dbb43" providerId="LiveId" clId="{486AB37F-5ACB-4ADA-8FB7-C267518D4175}" dt="2024-11-05T21:10:46.449" v="579" actId="478"/>
          <ac:picMkLst>
            <pc:docMk/>
            <pc:sldMk cId="1584947056" sldId="267"/>
            <ac:picMk id="13" creationId="{6DAE5719-B92B-7D64-330A-550D52102462}"/>
          </ac:picMkLst>
        </pc:picChg>
      </pc:sldChg>
      <pc:sldChg chg="addSp delSp modSp add mod setBg">
        <pc:chgData name="Kexuan Shen" userId="7604b436d57dbb43" providerId="LiveId" clId="{486AB37F-5ACB-4ADA-8FB7-C267518D4175}" dt="2024-11-05T23:38:13.356" v="617" actId="20577"/>
        <pc:sldMkLst>
          <pc:docMk/>
          <pc:sldMk cId="776861265" sldId="268"/>
        </pc:sldMkLst>
        <pc:spChg chg="mod">
          <ac:chgData name="Kexuan Shen" userId="7604b436d57dbb43" providerId="LiveId" clId="{486AB37F-5ACB-4ADA-8FB7-C267518D4175}" dt="2024-11-05T23:38:13.356" v="617" actId="20577"/>
          <ac:spMkLst>
            <pc:docMk/>
            <pc:sldMk cId="776861265" sldId="268"/>
            <ac:spMk id="2" creationId="{B7D0BB66-59B5-7487-D9B5-5EAF8F49390B}"/>
          </ac:spMkLst>
        </pc:spChg>
        <pc:spChg chg="add del mod">
          <ac:chgData name="Kexuan Shen" userId="7604b436d57dbb43" providerId="LiveId" clId="{486AB37F-5ACB-4ADA-8FB7-C267518D4175}" dt="2024-11-05T21:11:08.469" v="585" actId="478"/>
          <ac:spMkLst>
            <pc:docMk/>
            <pc:sldMk cId="776861265" sldId="268"/>
            <ac:spMk id="4" creationId="{21D69005-FA6F-C7FA-3E35-7EC3D8F96E93}"/>
          </ac:spMkLst>
        </pc:spChg>
        <pc:picChg chg="del">
          <ac:chgData name="Kexuan Shen" userId="7604b436d57dbb43" providerId="LiveId" clId="{486AB37F-5ACB-4ADA-8FB7-C267518D4175}" dt="2024-11-05T21:11:05.387" v="583" actId="478"/>
          <ac:picMkLst>
            <pc:docMk/>
            <pc:sldMk cId="776861265" sldId="268"/>
            <ac:picMk id="7" creationId="{75E8887C-F231-1103-24C5-19FFC0C969DC}"/>
          </ac:picMkLst>
        </pc:picChg>
        <pc:picChg chg="del">
          <ac:chgData name="Kexuan Shen" userId="7604b436d57dbb43" providerId="LiveId" clId="{486AB37F-5ACB-4ADA-8FB7-C267518D4175}" dt="2024-11-05T21:11:09.004" v="586" actId="478"/>
          <ac:picMkLst>
            <pc:docMk/>
            <pc:sldMk cId="776861265" sldId="268"/>
            <ac:picMk id="9" creationId="{E6E9624E-13D5-CF93-7866-CEAA0FCDFA29}"/>
          </ac:picMkLst>
        </pc:picChg>
        <pc:picChg chg="mod">
          <ac:chgData name="Kexuan Shen" userId="7604b436d57dbb43" providerId="LiveId" clId="{486AB37F-5ACB-4ADA-8FB7-C267518D4175}" dt="2024-11-05T21:11:30.899" v="589" actId="1076"/>
          <ac:picMkLst>
            <pc:docMk/>
            <pc:sldMk cId="776861265" sldId="268"/>
            <ac:picMk id="11" creationId="{B02A6DAC-E3DA-0069-8640-75857D8EFC04}"/>
          </ac:picMkLst>
        </pc:picChg>
        <pc:picChg chg="del">
          <ac:chgData name="Kexuan Shen" userId="7604b436d57dbb43" providerId="LiveId" clId="{486AB37F-5ACB-4ADA-8FB7-C267518D4175}" dt="2024-11-05T21:11:34.715" v="590" actId="478"/>
          <ac:picMkLst>
            <pc:docMk/>
            <pc:sldMk cId="776861265" sldId="268"/>
            <ac:picMk id="13" creationId="{E4D2051A-7F1D-C2E2-9504-0EB1D10D1E08}"/>
          </ac:picMkLst>
        </pc:picChg>
      </pc:sldChg>
      <pc:sldChg chg="addSp delSp modSp add mod setBg">
        <pc:chgData name="Kexuan Shen" userId="7604b436d57dbb43" providerId="LiveId" clId="{486AB37F-5ACB-4ADA-8FB7-C267518D4175}" dt="2024-11-05T23:38:15.281" v="618" actId="20577"/>
        <pc:sldMkLst>
          <pc:docMk/>
          <pc:sldMk cId="1047788383" sldId="269"/>
        </pc:sldMkLst>
        <pc:spChg chg="mod">
          <ac:chgData name="Kexuan Shen" userId="7604b436d57dbb43" providerId="LiveId" clId="{486AB37F-5ACB-4ADA-8FB7-C267518D4175}" dt="2024-11-05T23:38:15.281" v="618" actId="20577"/>
          <ac:spMkLst>
            <pc:docMk/>
            <pc:sldMk cId="1047788383" sldId="269"/>
            <ac:spMk id="2" creationId="{B93353D4-6603-DF06-9F73-E79FE851D40F}"/>
          </ac:spMkLst>
        </pc:spChg>
        <pc:spChg chg="add del">
          <ac:chgData name="Kexuan Shen" userId="7604b436d57dbb43" providerId="LiveId" clId="{486AB37F-5ACB-4ADA-8FB7-C267518D4175}" dt="2024-11-05T21:12:07.876" v="606" actId="26606"/>
          <ac:spMkLst>
            <pc:docMk/>
            <pc:sldMk cId="1047788383" sldId="269"/>
            <ac:spMk id="10" creationId="{D12DDE76-C203-4047-9998-63900085B5E8}"/>
          </ac:spMkLst>
        </pc:spChg>
        <pc:spChg chg="add del">
          <ac:chgData name="Kexuan Shen" userId="7604b436d57dbb43" providerId="LiveId" clId="{486AB37F-5ACB-4ADA-8FB7-C267518D4175}" dt="2024-11-05T21:12:54.528" v="614" actId="26606"/>
          <ac:spMkLst>
            <pc:docMk/>
            <pc:sldMk cId="1047788383" sldId="269"/>
            <ac:spMk id="12" creationId="{91E5A9A7-95C6-4F4F-B00E-C82E07FE62EF}"/>
          </ac:spMkLst>
        </pc:spChg>
        <pc:spChg chg="add del">
          <ac:chgData name="Kexuan Shen" userId="7604b436d57dbb43" providerId="LiveId" clId="{486AB37F-5ACB-4ADA-8FB7-C267518D4175}" dt="2024-11-05T21:12:54.528" v="614" actId="26606"/>
          <ac:spMkLst>
            <pc:docMk/>
            <pc:sldMk cId="1047788383" sldId="269"/>
            <ac:spMk id="13" creationId="{A8384FB5-9ADC-4DDC-881B-597D56F5B15D}"/>
          </ac:spMkLst>
        </pc:spChg>
        <pc:spChg chg="add del">
          <ac:chgData name="Kexuan Shen" userId="7604b436d57dbb43" providerId="LiveId" clId="{486AB37F-5ACB-4ADA-8FB7-C267518D4175}" dt="2024-11-05T21:12:54.528" v="614" actId="26606"/>
          <ac:spMkLst>
            <pc:docMk/>
            <pc:sldMk cId="1047788383" sldId="269"/>
            <ac:spMk id="14" creationId="{D07DD2DE-F619-49DD-B5E7-03A290FF4ED1}"/>
          </ac:spMkLst>
        </pc:spChg>
        <pc:spChg chg="add del">
          <ac:chgData name="Kexuan Shen" userId="7604b436d57dbb43" providerId="LiveId" clId="{486AB37F-5ACB-4ADA-8FB7-C267518D4175}" dt="2024-11-05T21:12:54.528" v="614" actId="26606"/>
          <ac:spMkLst>
            <pc:docMk/>
            <pc:sldMk cId="1047788383" sldId="269"/>
            <ac:spMk id="16" creationId="{85149191-5F60-4A28-AAFF-039F96B0F3EC}"/>
          </ac:spMkLst>
        </pc:spChg>
        <pc:spChg chg="add del">
          <ac:chgData name="Kexuan Shen" userId="7604b436d57dbb43" providerId="LiveId" clId="{486AB37F-5ACB-4ADA-8FB7-C267518D4175}" dt="2024-11-05T21:12:54.528" v="614" actId="26606"/>
          <ac:spMkLst>
            <pc:docMk/>
            <pc:sldMk cId="1047788383" sldId="269"/>
            <ac:spMk id="18" creationId="{F8260ED5-17F7-4158-B241-D51DD4CF1B7E}"/>
          </ac:spMkLst>
        </pc:spChg>
        <pc:picChg chg="add mod">
          <ac:chgData name="Kexuan Shen" userId="7604b436d57dbb43" providerId="LiveId" clId="{486AB37F-5ACB-4ADA-8FB7-C267518D4175}" dt="2024-11-05T21:11:58.156" v="602" actId="1076"/>
          <ac:picMkLst>
            <pc:docMk/>
            <pc:sldMk cId="1047788383" sldId="269"/>
            <ac:picMk id="3" creationId="{649AAD49-81F1-BE86-B9CE-B9BB4830BE75}"/>
          </ac:picMkLst>
        </pc:picChg>
        <pc:picChg chg="add mod">
          <ac:chgData name="Kexuan Shen" userId="7604b436d57dbb43" providerId="LiveId" clId="{486AB37F-5ACB-4ADA-8FB7-C267518D4175}" dt="2024-11-05T21:11:55.480" v="600"/>
          <ac:picMkLst>
            <pc:docMk/>
            <pc:sldMk cId="1047788383" sldId="269"/>
            <ac:picMk id="4" creationId="{6AED4673-BA6E-DA17-206A-502332B041E4}"/>
          </ac:picMkLst>
        </pc:picChg>
        <pc:picChg chg="add mod">
          <ac:chgData name="Kexuan Shen" userId="7604b436d57dbb43" providerId="LiveId" clId="{486AB37F-5ACB-4ADA-8FB7-C267518D4175}" dt="2024-11-05T21:13:02.224" v="616" actId="1076"/>
          <ac:picMkLst>
            <pc:docMk/>
            <pc:sldMk cId="1047788383" sldId="269"/>
            <ac:picMk id="5" creationId="{FF4C1FA9-87E6-0A20-72E7-D98AFB0D1FE5}"/>
          </ac:picMkLst>
        </pc:picChg>
        <pc:picChg chg="del">
          <ac:chgData name="Kexuan Shen" userId="7604b436d57dbb43" providerId="LiveId" clId="{486AB37F-5ACB-4ADA-8FB7-C267518D4175}" dt="2024-11-05T21:11:40.048" v="592" actId="478"/>
          <ac:picMkLst>
            <pc:docMk/>
            <pc:sldMk cId="1047788383" sldId="269"/>
            <ac:picMk id="11" creationId="{5ED6D3F1-1C3A-DB83-2933-B677B6CB422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675C4-3F59-E5E3-C4DD-6B2CA6922C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6A6346-93B6-D56A-F2D9-3A0733E6DF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5811E6-3EDA-1B35-1D93-CFC8131E6A24}"/>
              </a:ext>
            </a:extLst>
          </p:cNvPr>
          <p:cNvSpPr>
            <a:spLocks noGrp="1"/>
          </p:cNvSpPr>
          <p:nvPr>
            <p:ph type="dt" sz="half" idx="10"/>
          </p:nvPr>
        </p:nvSpPr>
        <p:spPr/>
        <p:txBody>
          <a:bodyPr/>
          <a:lstStyle/>
          <a:p>
            <a:fld id="{67885192-26DE-488B-8344-F3F5B302C8E4}" type="datetimeFigureOut">
              <a:rPr lang="en-US" smtClean="0"/>
              <a:t>11/7/2024</a:t>
            </a:fld>
            <a:endParaRPr lang="en-US"/>
          </a:p>
        </p:txBody>
      </p:sp>
      <p:sp>
        <p:nvSpPr>
          <p:cNvPr id="5" name="Footer Placeholder 4">
            <a:extLst>
              <a:ext uri="{FF2B5EF4-FFF2-40B4-BE49-F238E27FC236}">
                <a16:creationId xmlns:a16="http://schemas.microsoft.com/office/drawing/2014/main" id="{B3B26543-4219-E7FC-B739-97C0D30253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44B7C5-BBBD-84BA-E72E-8B023214E30A}"/>
              </a:ext>
            </a:extLst>
          </p:cNvPr>
          <p:cNvSpPr>
            <a:spLocks noGrp="1"/>
          </p:cNvSpPr>
          <p:nvPr>
            <p:ph type="sldNum" sz="quarter" idx="12"/>
          </p:nvPr>
        </p:nvSpPr>
        <p:spPr/>
        <p:txBody>
          <a:bodyPr/>
          <a:lstStyle/>
          <a:p>
            <a:fld id="{CFF77D3E-DE71-462B-A99F-1530FDD8BE23}" type="slidenum">
              <a:rPr lang="en-US" smtClean="0"/>
              <a:t>‹#›</a:t>
            </a:fld>
            <a:endParaRPr lang="en-US"/>
          </a:p>
        </p:txBody>
      </p:sp>
    </p:spTree>
    <p:extLst>
      <p:ext uri="{BB962C8B-B14F-4D97-AF65-F5344CB8AC3E}">
        <p14:creationId xmlns:p14="http://schemas.microsoft.com/office/powerpoint/2010/main" val="2292902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073BD-19EC-70DD-B4FD-4516C7EB77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B6DDE6-AC2B-505F-9DDA-EFFE2C2956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E765AA-26C4-AA6E-978C-4DDC5DA8D069}"/>
              </a:ext>
            </a:extLst>
          </p:cNvPr>
          <p:cNvSpPr>
            <a:spLocks noGrp="1"/>
          </p:cNvSpPr>
          <p:nvPr>
            <p:ph type="dt" sz="half" idx="10"/>
          </p:nvPr>
        </p:nvSpPr>
        <p:spPr/>
        <p:txBody>
          <a:bodyPr/>
          <a:lstStyle/>
          <a:p>
            <a:fld id="{67885192-26DE-488B-8344-F3F5B302C8E4}" type="datetimeFigureOut">
              <a:rPr lang="en-US" smtClean="0"/>
              <a:t>11/7/2024</a:t>
            </a:fld>
            <a:endParaRPr lang="en-US"/>
          </a:p>
        </p:txBody>
      </p:sp>
      <p:sp>
        <p:nvSpPr>
          <p:cNvPr id="5" name="Footer Placeholder 4">
            <a:extLst>
              <a:ext uri="{FF2B5EF4-FFF2-40B4-BE49-F238E27FC236}">
                <a16:creationId xmlns:a16="http://schemas.microsoft.com/office/drawing/2014/main" id="{63ACCB16-035D-5E45-588F-B34FE4FE6B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8588F0-BD3C-286A-6D56-BDBD379DD28C}"/>
              </a:ext>
            </a:extLst>
          </p:cNvPr>
          <p:cNvSpPr>
            <a:spLocks noGrp="1"/>
          </p:cNvSpPr>
          <p:nvPr>
            <p:ph type="sldNum" sz="quarter" idx="12"/>
          </p:nvPr>
        </p:nvSpPr>
        <p:spPr/>
        <p:txBody>
          <a:bodyPr/>
          <a:lstStyle/>
          <a:p>
            <a:fld id="{CFF77D3E-DE71-462B-A99F-1530FDD8BE23}" type="slidenum">
              <a:rPr lang="en-US" smtClean="0"/>
              <a:t>‹#›</a:t>
            </a:fld>
            <a:endParaRPr lang="en-US"/>
          </a:p>
        </p:txBody>
      </p:sp>
    </p:spTree>
    <p:extLst>
      <p:ext uri="{BB962C8B-B14F-4D97-AF65-F5344CB8AC3E}">
        <p14:creationId xmlns:p14="http://schemas.microsoft.com/office/powerpoint/2010/main" val="1945602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1856-5025-CFE7-D94D-614B35BED3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2D51B1-3165-9BD0-9BC0-67E19F1C8BF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81147E-CC52-C919-EB33-00D8EFF7C10D}"/>
              </a:ext>
            </a:extLst>
          </p:cNvPr>
          <p:cNvSpPr>
            <a:spLocks noGrp="1"/>
          </p:cNvSpPr>
          <p:nvPr>
            <p:ph type="dt" sz="half" idx="10"/>
          </p:nvPr>
        </p:nvSpPr>
        <p:spPr/>
        <p:txBody>
          <a:bodyPr/>
          <a:lstStyle/>
          <a:p>
            <a:fld id="{67885192-26DE-488B-8344-F3F5B302C8E4}" type="datetimeFigureOut">
              <a:rPr lang="en-US" smtClean="0"/>
              <a:t>11/7/2024</a:t>
            </a:fld>
            <a:endParaRPr lang="en-US"/>
          </a:p>
        </p:txBody>
      </p:sp>
      <p:sp>
        <p:nvSpPr>
          <p:cNvPr id="5" name="Footer Placeholder 4">
            <a:extLst>
              <a:ext uri="{FF2B5EF4-FFF2-40B4-BE49-F238E27FC236}">
                <a16:creationId xmlns:a16="http://schemas.microsoft.com/office/drawing/2014/main" id="{D2D114BF-10E3-8C38-C11D-F25DA90DBA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2A079C-1BEE-D53D-F09E-8A1BF2613ACF}"/>
              </a:ext>
            </a:extLst>
          </p:cNvPr>
          <p:cNvSpPr>
            <a:spLocks noGrp="1"/>
          </p:cNvSpPr>
          <p:nvPr>
            <p:ph type="sldNum" sz="quarter" idx="12"/>
          </p:nvPr>
        </p:nvSpPr>
        <p:spPr/>
        <p:txBody>
          <a:bodyPr/>
          <a:lstStyle/>
          <a:p>
            <a:fld id="{CFF77D3E-DE71-462B-A99F-1530FDD8BE23}" type="slidenum">
              <a:rPr lang="en-US" smtClean="0"/>
              <a:t>‹#›</a:t>
            </a:fld>
            <a:endParaRPr lang="en-US"/>
          </a:p>
        </p:txBody>
      </p:sp>
    </p:spTree>
    <p:extLst>
      <p:ext uri="{BB962C8B-B14F-4D97-AF65-F5344CB8AC3E}">
        <p14:creationId xmlns:p14="http://schemas.microsoft.com/office/powerpoint/2010/main" val="2165117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CDB53-9862-83F2-5757-0227B08CB3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38B4B7-8DDD-E68F-099B-9C71848F81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DBFC5E-C2E4-D707-D77D-A1466F7A1D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E1352E-F7CA-C19C-9E09-967B0CE6B759}"/>
              </a:ext>
            </a:extLst>
          </p:cNvPr>
          <p:cNvSpPr>
            <a:spLocks noGrp="1"/>
          </p:cNvSpPr>
          <p:nvPr>
            <p:ph type="dt" sz="half" idx="10"/>
          </p:nvPr>
        </p:nvSpPr>
        <p:spPr/>
        <p:txBody>
          <a:bodyPr/>
          <a:lstStyle/>
          <a:p>
            <a:fld id="{67885192-26DE-488B-8344-F3F5B302C8E4}" type="datetimeFigureOut">
              <a:rPr lang="en-US" smtClean="0"/>
              <a:t>11/7/2024</a:t>
            </a:fld>
            <a:endParaRPr lang="en-US"/>
          </a:p>
        </p:txBody>
      </p:sp>
      <p:sp>
        <p:nvSpPr>
          <p:cNvPr id="6" name="Footer Placeholder 5">
            <a:extLst>
              <a:ext uri="{FF2B5EF4-FFF2-40B4-BE49-F238E27FC236}">
                <a16:creationId xmlns:a16="http://schemas.microsoft.com/office/drawing/2014/main" id="{8AE3259B-6E5C-E35C-9E80-2E31DBCF46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BF7F36-AA5B-21F2-21F6-A0F5AA0DC8C1}"/>
              </a:ext>
            </a:extLst>
          </p:cNvPr>
          <p:cNvSpPr>
            <a:spLocks noGrp="1"/>
          </p:cNvSpPr>
          <p:nvPr>
            <p:ph type="sldNum" sz="quarter" idx="12"/>
          </p:nvPr>
        </p:nvSpPr>
        <p:spPr/>
        <p:txBody>
          <a:bodyPr/>
          <a:lstStyle/>
          <a:p>
            <a:fld id="{CFF77D3E-DE71-462B-A99F-1530FDD8BE23}" type="slidenum">
              <a:rPr lang="en-US" smtClean="0"/>
              <a:t>‹#›</a:t>
            </a:fld>
            <a:endParaRPr lang="en-US"/>
          </a:p>
        </p:txBody>
      </p:sp>
    </p:spTree>
    <p:extLst>
      <p:ext uri="{BB962C8B-B14F-4D97-AF65-F5344CB8AC3E}">
        <p14:creationId xmlns:p14="http://schemas.microsoft.com/office/powerpoint/2010/main" val="2469428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BFC15-B009-CAC9-5AAE-8B9211733B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2A470B-6EC8-D235-182B-58D796289F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704B8C-A0C5-970E-A729-6A5C1613C5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260C87-643F-E0A7-7C4B-E139C5B5D0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07DA21-BEFA-806E-CDF8-A977B5F68F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C2A88AE-8575-2C08-CC19-ECCE266F1043}"/>
              </a:ext>
            </a:extLst>
          </p:cNvPr>
          <p:cNvSpPr>
            <a:spLocks noGrp="1"/>
          </p:cNvSpPr>
          <p:nvPr>
            <p:ph type="dt" sz="half" idx="10"/>
          </p:nvPr>
        </p:nvSpPr>
        <p:spPr/>
        <p:txBody>
          <a:bodyPr/>
          <a:lstStyle/>
          <a:p>
            <a:fld id="{67885192-26DE-488B-8344-F3F5B302C8E4}" type="datetimeFigureOut">
              <a:rPr lang="en-US" smtClean="0"/>
              <a:t>11/7/2024</a:t>
            </a:fld>
            <a:endParaRPr lang="en-US"/>
          </a:p>
        </p:txBody>
      </p:sp>
      <p:sp>
        <p:nvSpPr>
          <p:cNvPr id="8" name="Footer Placeholder 7">
            <a:extLst>
              <a:ext uri="{FF2B5EF4-FFF2-40B4-BE49-F238E27FC236}">
                <a16:creationId xmlns:a16="http://schemas.microsoft.com/office/drawing/2014/main" id="{64E2E053-36F1-805E-E956-8DB9D22E95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1CCA8A-C037-81E2-FAC4-FFB1DEA255B2}"/>
              </a:ext>
            </a:extLst>
          </p:cNvPr>
          <p:cNvSpPr>
            <a:spLocks noGrp="1"/>
          </p:cNvSpPr>
          <p:nvPr>
            <p:ph type="sldNum" sz="quarter" idx="12"/>
          </p:nvPr>
        </p:nvSpPr>
        <p:spPr/>
        <p:txBody>
          <a:bodyPr/>
          <a:lstStyle/>
          <a:p>
            <a:fld id="{CFF77D3E-DE71-462B-A99F-1530FDD8BE23}" type="slidenum">
              <a:rPr lang="en-US" smtClean="0"/>
              <a:t>‹#›</a:t>
            </a:fld>
            <a:endParaRPr lang="en-US"/>
          </a:p>
        </p:txBody>
      </p:sp>
    </p:spTree>
    <p:extLst>
      <p:ext uri="{BB962C8B-B14F-4D97-AF65-F5344CB8AC3E}">
        <p14:creationId xmlns:p14="http://schemas.microsoft.com/office/powerpoint/2010/main" val="336303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812A-7EA3-CD19-6747-E4888CF880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BD76387-5943-680D-EB46-7D91CAA39631}"/>
              </a:ext>
            </a:extLst>
          </p:cNvPr>
          <p:cNvSpPr>
            <a:spLocks noGrp="1"/>
          </p:cNvSpPr>
          <p:nvPr>
            <p:ph type="dt" sz="half" idx="10"/>
          </p:nvPr>
        </p:nvSpPr>
        <p:spPr/>
        <p:txBody>
          <a:bodyPr/>
          <a:lstStyle/>
          <a:p>
            <a:fld id="{67885192-26DE-488B-8344-F3F5B302C8E4}" type="datetimeFigureOut">
              <a:rPr lang="en-US" smtClean="0"/>
              <a:t>11/7/2024</a:t>
            </a:fld>
            <a:endParaRPr lang="en-US"/>
          </a:p>
        </p:txBody>
      </p:sp>
      <p:sp>
        <p:nvSpPr>
          <p:cNvPr id="4" name="Footer Placeholder 3">
            <a:extLst>
              <a:ext uri="{FF2B5EF4-FFF2-40B4-BE49-F238E27FC236}">
                <a16:creationId xmlns:a16="http://schemas.microsoft.com/office/drawing/2014/main" id="{A45257A7-E7D6-48B3-41F4-7DB1BE8756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2DB997-F206-58DD-228B-4DB2EB427BF0}"/>
              </a:ext>
            </a:extLst>
          </p:cNvPr>
          <p:cNvSpPr>
            <a:spLocks noGrp="1"/>
          </p:cNvSpPr>
          <p:nvPr>
            <p:ph type="sldNum" sz="quarter" idx="12"/>
          </p:nvPr>
        </p:nvSpPr>
        <p:spPr/>
        <p:txBody>
          <a:bodyPr/>
          <a:lstStyle/>
          <a:p>
            <a:fld id="{CFF77D3E-DE71-462B-A99F-1530FDD8BE23}" type="slidenum">
              <a:rPr lang="en-US" smtClean="0"/>
              <a:t>‹#›</a:t>
            </a:fld>
            <a:endParaRPr lang="en-US"/>
          </a:p>
        </p:txBody>
      </p:sp>
    </p:spTree>
    <p:extLst>
      <p:ext uri="{BB962C8B-B14F-4D97-AF65-F5344CB8AC3E}">
        <p14:creationId xmlns:p14="http://schemas.microsoft.com/office/powerpoint/2010/main" val="3454430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B7114F-7E6E-A6EB-7659-7A5FDEC3B4A3}"/>
              </a:ext>
            </a:extLst>
          </p:cNvPr>
          <p:cNvSpPr>
            <a:spLocks noGrp="1"/>
          </p:cNvSpPr>
          <p:nvPr>
            <p:ph type="dt" sz="half" idx="10"/>
          </p:nvPr>
        </p:nvSpPr>
        <p:spPr/>
        <p:txBody>
          <a:bodyPr/>
          <a:lstStyle/>
          <a:p>
            <a:fld id="{67885192-26DE-488B-8344-F3F5B302C8E4}" type="datetimeFigureOut">
              <a:rPr lang="en-US" smtClean="0"/>
              <a:t>11/7/2024</a:t>
            </a:fld>
            <a:endParaRPr lang="en-US"/>
          </a:p>
        </p:txBody>
      </p:sp>
      <p:sp>
        <p:nvSpPr>
          <p:cNvPr id="3" name="Footer Placeholder 2">
            <a:extLst>
              <a:ext uri="{FF2B5EF4-FFF2-40B4-BE49-F238E27FC236}">
                <a16:creationId xmlns:a16="http://schemas.microsoft.com/office/drawing/2014/main" id="{86DA91E1-1930-F8F8-3732-5A788B7AD0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C1DE15-5F9F-A091-9C59-B0AD847EA036}"/>
              </a:ext>
            </a:extLst>
          </p:cNvPr>
          <p:cNvSpPr>
            <a:spLocks noGrp="1"/>
          </p:cNvSpPr>
          <p:nvPr>
            <p:ph type="sldNum" sz="quarter" idx="12"/>
          </p:nvPr>
        </p:nvSpPr>
        <p:spPr/>
        <p:txBody>
          <a:bodyPr/>
          <a:lstStyle/>
          <a:p>
            <a:fld id="{CFF77D3E-DE71-462B-A99F-1530FDD8BE23}" type="slidenum">
              <a:rPr lang="en-US" smtClean="0"/>
              <a:t>‹#›</a:t>
            </a:fld>
            <a:endParaRPr lang="en-US"/>
          </a:p>
        </p:txBody>
      </p:sp>
    </p:spTree>
    <p:extLst>
      <p:ext uri="{BB962C8B-B14F-4D97-AF65-F5344CB8AC3E}">
        <p14:creationId xmlns:p14="http://schemas.microsoft.com/office/powerpoint/2010/main" val="2678259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E4039-C890-3F86-A65E-B3C27FA3B9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0C621B-7F9F-6FBF-A4BC-D8E5E6387D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93A5BC-6865-27A4-7302-478119DE1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D6F19B-BB01-8C0C-665E-94819A601361}"/>
              </a:ext>
            </a:extLst>
          </p:cNvPr>
          <p:cNvSpPr>
            <a:spLocks noGrp="1"/>
          </p:cNvSpPr>
          <p:nvPr>
            <p:ph type="dt" sz="half" idx="10"/>
          </p:nvPr>
        </p:nvSpPr>
        <p:spPr/>
        <p:txBody>
          <a:bodyPr/>
          <a:lstStyle/>
          <a:p>
            <a:fld id="{67885192-26DE-488B-8344-F3F5B302C8E4}" type="datetimeFigureOut">
              <a:rPr lang="en-US" smtClean="0"/>
              <a:t>11/7/2024</a:t>
            </a:fld>
            <a:endParaRPr lang="en-US"/>
          </a:p>
        </p:txBody>
      </p:sp>
      <p:sp>
        <p:nvSpPr>
          <p:cNvPr id="6" name="Footer Placeholder 5">
            <a:extLst>
              <a:ext uri="{FF2B5EF4-FFF2-40B4-BE49-F238E27FC236}">
                <a16:creationId xmlns:a16="http://schemas.microsoft.com/office/drawing/2014/main" id="{B2BE3589-8388-2525-DB99-9C0D8DDBEF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2DABD2-65EA-000C-82FC-42E70DD05711}"/>
              </a:ext>
            </a:extLst>
          </p:cNvPr>
          <p:cNvSpPr>
            <a:spLocks noGrp="1"/>
          </p:cNvSpPr>
          <p:nvPr>
            <p:ph type="sldNum" sz="quarter" idx="12"/>
          </p:nvPr>
        </p:nvSpPr>
        <p:spPr/>
        <p:txBody>
          <a:bodyPr/>
          <a:lstStyle/>
          <a:p>
            <a:fld id="{CFF77D3E-DE71-462B-A99F-1530FDD8BE23}" type="slidenum">
              <a:rPr lang="en-US" smtClean="0"/>
              <a:t>‹#›</a:t>
            </a:fld>
            <a:endParaRPr lang="en-US"/>
          </a:p>
        </p:txBody>
      </p:sp>
    </p:spTree>
    <p:extLst>
      <p:ext uri="{BB962C8B-B14F-4D97-AF65-F5344CB8AC3E}">
        <p14:creationId xmlns:p14="http://schemas.microsoft.com/office/powerpoint/2010/main" val="101219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5D32A-1024-BB21-EF9D-106A044EB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AD12CC-37BC-D4F7-CADE-1517CBA21C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7B95C4-F6E8-0E97-7558-F0B960AC9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7FABD7-B73A-9F48-EAF9-C47F9A1F3180}"/>
              </a:ext>
            </a:extLst>
          </p:cNvPr>
          <p:cNvSpPr>
            <a:spLocks noGrp="1"/>
          </p:cNvSpPr>
          <p:nvPr>
            <p:ph type="dt" sz="half" idx="10"/>
          </p:nvPr>
        </p:nvSpPr>
        <p:spPr/>
        <p:txBody>
          <a:bodyPr/>
          <a:lstStyle/>
          <a:p>
            <a:fld id="{67885192-26DE-488B-8344-F3F5B302C8E4}" type="datetimeFigureOut">
              <a:rPr lang="en-US" smtClean="0"/>
              <a:t>11/7/2024</a:t>
            </a:fld>
            <a:endParaRPr lang="en-US"/>
          </a:p>
        </p:txBody>
      </p:sp>
      <p:sp>
        <p:nvSpPr>
          <p:cNvPr id="6" name="Footer Placeholder 5">
            <a:extLst>
              <a:ext uri="{FF2B5EF4-FFF2-40B4-BE49-F238E27FC236}">
                <a16:creationId xmlns:a16="http://schemas.microsoft.com/office/drawing/2014/main" id="{E01E7E4D-3ADE-8069-B798-8FB8B676C4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C7C9CC-5EC0-7112-BF29-34AAF8F10573}"/>
              </a:ext>
            </a:extLst>
          </p:cNvPr>
          <p:cNvSpPr>
            <a:spLocks noGrp="1"/>
          </p:cNvSpPr>
          <p:nvPr>
            <p:ph type="sldNum" sz="quarter" idx="12"/>
          </p:nvPr>
        </p:nvSpPr>
        <p:spPr/>
        <p:txBody>
          <a:bodyPr/>
          <a:lstStyle/>
          <a:p>
            <a:fld id="{CFF77D3E-DE71-462B-A99F-1530FDD8BE23}" type="slidenum">
              <a:rPr lang="en-US" smtClean="0"/>
              <a:t>‹#›</a:t>
            </a:fld>
            <a:endParaRPr lang="en-US"/>
          </a:p>
        </p:txBody>
      </p:sp>
    </p:spTree>
    <p:extLst>
      <p:ext uri="{BB962C8B-B14F-4D97-AF65-F5344CB8AC3E}">
        <p14:creationId xmlns:p14="http://schemas.microsoft.com/office/powerpoint/2010/main" val="86930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4E919-8D98-0663-735F-49ABA6D189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A19CE2-E92B-0EB4-1205-C8F1CF8DD1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EBCB89-D1E7-EDFB-4F0C-087A5966F459}"/>
              </a:ext>
            </a:extLst>
          </p:cNvPr>
          <p:cNvSpPr>
            <a:spLocks noGrp="1"/>
          </p:cNvSpPr>
          <p:nvPr>
            <p:ph type="dt" sz="half" idx="10"/>
          </p:nvPr>
        </p:nvSpPr>
        <p:spPr/>
        <p:txBody>
          <a:bodyPr/>
          <a:lstStyle/>
          <a:p>
            <a:fld id="{67885192-26DE-488B-8344-F3F5B302C8E4}" type="datetimeFigureOut">
              <a:rPr lang="en-US" smtClean="0"/>
              <a:t>11/7/2024</a:t>
            </a:fld>
            <a:endParaRPr lang="en-US"/>
          </a:p>
        </p:txBody>
      </p:sp>
      <p:sp>
        <p:nvSpPr>
          <p:cNvPr id="5" name="Footer Placeholder 4">
            <a:extLst>
              <a:ext uri="{FF2B5EF4-FFF2-40B4-BE49-F238E27FC236}">
                <a16:creationId xmlns:a16="http://schemas.microsoft.com/office/drawing/2014/main" id="{8B289FB1-71D0-11A7-6DD0-678242F891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B7C69A-BF0A-351C-8AE4-FDA2C5BEE149}"/>
              </a:ext>
            </a:extLst>
          </p:cNvPr>
          <p:cNvSpPr>
            <a:spLocks noGrp="1"/>
          </p:cNvSpPr>
          <p:nvPr>
            <p:ph type="sldNum" sz="quarter" idx="12"/>
          </p:nvPr>
        </p:nvSpPr>
        <p:spPr/>
        <p:txBody>
          <a:bodyPr/>
          <a:lstStyle/>
          <a:p>
            <a:fld id="{CFF77D3E-DE71-462B-A99F-1530FDD8BE23}" type="slidenum">
              <a:rPr lang="en-US" smtClean="0"/>
              <a:t>‹#›</a:t>
            </a:fld>
            <a:endParaRPr lang="en-US"/>
          </a:p>
        </p:txBody>
      </p:sp>
    </p:spTree>
    <p:extLst>
      <p:ext uri="{BB962C8B-B14F-4D97-AF65-F5344CB8AC3E}">
        <p14:creationId xmlns:p14="http://schemas.microsoft.com/office/powerpoint/2010/main" val="658776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91B89F-E70F-D5AD-C545-9785E8396A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075370-3FAA-02C2-9F27-490367AFD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17F22F-B9F2-C435-35C2-4FC1EA9F62FE}"/>
              </a:ext>
            </a:extLst>
          </p:cNvPr>
          <p:cNvSpPr>
            <a:spLocks noGrp="1"/>
          </p:cNvSpPr>
          <p:nvPr>
            <p:ph type="dt" sz="half" idx="10"/>
          </p:nvPr>
        </p:nvSpPr>
        <p:spPr/>
        <p:txBody>
          <a:bodyPr/>
          <a:lstStyle/>
          <a:p>
            <a:fld id="{67885192-26DE-488B-8344-F3F5B302C8E4}" type="datetimeFigureOut">
              <a:rPr lang="en-US" smtClean="0"/>
              <a:t>11/7/2024</a:t>
            </a:fld>
            <a:endParaRPr lang="en-US"/>
          </a:p>
        </p:txBody>
      </p:sp>
      <p:sp>
        <p:nvSpPr>
          <p:cNvPr id="5" name="Footer Placeholder 4">
            <a:extLst>
              <a:ext uri="{FF2B5EF4-FFF2-40B4-BE49-F238E27FC236}">
                <a16:creationId xmlns:a16="http://schemas.microsoft.com/office/drawing/2014/main" id="{CD810898-CCAC-2880-3A5D-F19F0EF780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E6D0F4-70FD-8BA4-A96C-FEE896BCE132}"/>
              </a:ext>
            </a:extLst>
          </p:cNvPr>
          <p:cNvSpPr>
            <a:spLocks noGrp="1"/>
          </p:cNvSpPr>
          <p:nvPr>
            <p:ph type="sldNum" sz="quarter" idx="12"/>
          </p:nvPr>
        </p:nvSpPr>
        <p:spPr/>
        <p:txBody>
          <a:bodyPr/>
          <a:lstStyle/>
          <a:p>
            <a:fld id="{CFF77D3E-DE71-462B-A99F-1530FDD8BE23}" type="slidenum">
              <a:rPr lang="en-US" smtClean="0"/>
              <a:t>‹#›</a:t>
            </a:fld>
            <a:endParaRPr lang="en-US"/>
          </a:p>
        </p:txBody>
      </p:sp>
    </p:spTree>
    <p:extLst>
      <p:ext uri="{BB962C8B-B14F-4D97-AF65-F5344CB8AC3E}">
        <p14:creationId xmlns:p14="http://schemas.microsoft.com/office/powerpoint/2010/main" val="4183334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4AF03C-A831-6BFD-F6F7-052E9D6A17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522B17-370B-A81E-A332-6250F7985F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9B1776-9567-73F3-A4FE-13AE21E15E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885192-26DE-488B-8344-F3F5B302C8E4}" type="datetimeFigureOut">
              <a:rPr lang="en-US" smtClean="0"/>
              <a:t>11/7/2024</a:t>
            </a:fld>
            <a:endParaRPr lang="en-US"/>
          </a:p>
        </p:txBody>
      </p:sp>
      <p:sp>
        <p:nvSpPr>
          <p:cNvPr id="5" name="Footer Placeholder 4">
            <a:extLst>
              <a:ext uri="{FF2B5EF4-FFF2-40B4-BE49-F238E27FC236}">
                <a16:creationId xmlns:a16="http://schemas.microsoft.com/office/drawing/2014/main" id="{6F852281-2C5A-BE27-8815-0526B6DCA6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89196A5-FA2A-1344-7109-DBA818282D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F77D3E-DE71-462B-A99F-1530FDD8BE23}" type="slidenum">
              <a:rPr lang="en-US" smtClean="0"/>
              <a:t>‹#›</a:t>
            </a:fld>
            <a:endParaRPr lang="en-US"/>
          </a:p>
        </p:txBody>
      </p:sp>
    </p:spTree>
    <p:extLst>
      <p:ext uri="{BB962C8B-B14F-4D97-AF65-F5344CB8AC3E}">
        <p14:creationId xmlns:p14="http://schemas.microsoft.com/office/powerpoint/2010/main" val="3459576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8DDE-62F7-7E2D-D71B-BA4FF8A4C1D5}"/>
              </a:ext>
            </a:extLst>
          </p:cNvPr>
          <p:cNvSpPr>
            <a:spLocks noGrp="1"/>
          </p:cNvSpPr>
          <p:nvPr>
            <p:ph type="ctrTitle"/>
          </p:nvPr>
        </p:nvSpPr>
        <p:spPr>
          <a:xfrm>
            <a:off x="1524000" y="593856"/>
            <a:ext cx="9144000" cy="2387600"/>
          </a:xfrm>
        </p:spPr>
        <p:txBody>
          <a:bodyPr>
            <a:normAutofit/>
          </a:bodyPr>
          <a:lstStyle/>
          <a:p>
            <a:r>
              <a:rPr lang="en-US" sz="2400" dirty="0"/>
              <a:t>Dynamic Text Management for See-through Wearable and</a:t>
            </a:r>
            <a:br>
              <a:rPr lang="en-US" sz="2400" dirty="0"/>
            </a:br>
            <a:r>
              <a:rPr lang="en-US" sz="2400" dirty="0"/>
              <a:t>Heads-up Display Systems</a:t>
            </a:r>
          </a:p>
        </p:txBody>
      </p:sp>
      <p:sp>
        <p:nvSpPr>
          <p:cNvPr id="3" name="Subtitle 2">
            <a:extLst>
              <a:ext uri="{FF2B5EF4-FFF2-40B4-BE49-F238E27FC236}">
                <a16:creationId xmlns:a16="http://schemas.microsoft.com/office/drawing/2014/main" id="{2C6D4B80-C9F2-044F-B58B-505FE3CB1D70}"/>
              </a:ext>
            </a:extLst>
          </p:cNvPr>
          <p:cNvSpPr>
            <a:spLocks noGrp="1"/>
          </p:cNvSpPr>
          <p:nvPr>
            <p:ph type="subTitle" idx="1"/>
          </p:nvPr>
        </p:nvSpPr>
        <p:spPr/>
        <p:txBody>
          <a:bodyPr/>
          <a:lstStyle/>
          <a:p>
            <a:r>
              <a:rPr lang="en-US" sz="1800" b="1" i="0" u="none" strike="noStrike" baseline="0" dirty="0">
                <a:latin typeface="TimesNewRomanPS-BoldMT"/>
              </a:rPr>
              <a:t>Jason </a:t>
            </a:r>
            <a:r>
              <a:rPr lang="en-US" sz="1800" b="1" i="0" u="none" strike="noStrike" baseline="0" dirty="0" err="1">
                <a:latin typeface="TimesNewRomanPS-BoldMT"/>
              </a:rPr>
              <a:t>Orlosky</a:t>
            </a:r>
            <a:r>
              <a:rPr lang="en-US" sz="1800" b="1" dirty="0">
                <a:latin typeface="TimesNewRomanPS-BoldMT"/>
              </a:rPr>
              <a:t>,</a:t>
            </a:r>
            <a:r>
              <a:rPr lang="zh-CN" altLang="en-US" sz="1800" b="1" dirty="0">
                <a:latin typeface="TimesNewRomanPS-BoldMT"/>
              </a:rPr>
              <a:t> </a:t>
            </a:r>
            <a:r>
              <a:rPr lang="en-US" sz="1800" b="1" i="0" u="none" strike="noStrike" baseline="0" dirty="0">
                <a:latin typeface="TimesNewRomanPS-BoldMT"/>
              </a:rPr>
              <a:t>Kiyoshi Kiyokawa, Haruo </a:t>
            </a:r>
            <a:r>
              <a:rPr lang="en-US" sz="1800" b="1" i="0" u="none" strike="noStrike" baseline="0" dirty="0" err="1">
                <a:latin typeface="TimesNewRomanPS-BoldMT"/>
              </a:rPr>
              <a:t>Takemura</a:t>
            </a:r>
            <a:endParaRPr lang="en-US" dirty="0"/>
          </a:p>
        </p:txBody>
      </p:sp>
    </p:spTree>
    <p:extLst>
      <p:ext uri="{BB962C8B-B14F-4D97-AF65-F5344CB8AC3E}">
        <p14:creationId xmlns:p14="http://schemas.microsoft.com/office/powerpoint/2010/main" val="248454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82D7A-EE0B-8196-FE72-C364B0BDA6DC}"/>
              </a:ext>
            </a:extLst>
          </p:cNvPr>
          <p:cNvSpPr>
            <a:spLocks noGrp="1"/>
          </p:cNvSpPr>
          <p:nvPr>
            <p:ph type="title"/>
          </p:nvPr>
        </p:nvSpPr>
        <p:spPr/>
        <p:txBody>
          <a:bodyPr>
            <a:normAutofit/>
          </a:bodyPr>
          <a:lstStyle/>
          <a:p>
            <a:r>
              <a:rPr lang="en-US" sz="2400" dirty="0"/>
              <a:t>Background</a:t>
            </a:r>
          </a:p>
        </p:txBody>
      </p:sp>
      <p:sp>
        <p:nvSpPr>
          <p:cNvPr id="3" name="Content Placeholder 2">
            <a:extLst>
              <a:ext uri="{FF2B5EF4-FFF2-40B4-BE49-F238E27FC236}">
                <a16:creationId xmlns:a16="http://schemas.microsoft.com/office/drawing/2014/main" id="{C03A32B6-D121-2516-6B65-2DEB8F8ABB53}"/>
              </a:ext>
            </a:extLst>
          </p:cNvPr>
          <p:cNvSpPr>
            <a:spLocks noGrp="1"/>
          </p:cNvSpPr>
          <p:nvPr>
            <p:ph idx="1"/>
          </p:nvPr>
        </p:nvSpPr>
        <p:spPr/>
        <p:txBody>
          <a:bodyPr>
            <a:normAutofit/>
          </a:bodyPr>
          <a:lstStyle/>
          <a:p>
            <a:r>
              <a:rPr lang="en-US" sz="1800" dirty="0"/>
              <a:t>Augmented Reality &amp; Head Mounted Displays &amp; </a:t>
            </a:r>
            <a:r>
              <a:rPr lang="en-US" sz="1800" b="0" i="0" u="none" strike="noStrike" baseline="0" dirty="0">
                <a:latin typeface="TimesNewRomanPSMT"/>
              </a:rPr>
              <a:t>Heads Up Displays</a:t>
            </a:r>
          </a:p>
          <a:p>
            <a:pPr lvl="1"/>
            <a:r>
              <a:rPr lang="en-US" sz="1400" b="0" i="0" u="none" strike="noStrike" baseline="0" dirty="0">
                <a:latin typeface="TimesNewRomanPSMT"/>
              </a:rPr>
              <a:t>See-through displays allow users to view both the real world and digital information simultaneously.</a:t>
            </a:r>
          </a:p>
          <a:p>
            <a:pPr lvl="1"/>
            <a:r>
              <a:rPr lang="en-US" sz="1400" b="0" i="0" u="none" strike="noStrike" baseline="0">
                <a:latin typeface="TimesNewRomanPSMT"/>
              </a:rPr>
              <a:t>Increasingly used in fields like vehicle navigation, military applications, and mobile devices.</a:t>
            </a:r>
            <a:endParaRPr lang="en-US" sz="1400" b="0" i="0" u="none" strike="noStrike" baseline="0" dirty="0">
              <a:latin typeface="TimesNewRomanPSMT"/>
            </a:endParaRPr>
          </a:p>
          <a:p>
            <a:r>
              <a:rPr lang="en-US" sz="1800" b="0" i="0" u="none" strike="noStrike" baseline="0" dirty="0">
                <a:latin typeface="TimesNewRomanPSMT"/>
              </a:rPr>
              <a:t>Challenges:</a:t>
            </a:r>
          </a:p>
          <a:p>
            <a:pPr lvl="1"/>
            <a:r>
              <a:rPr lang="en-US" sz="1400" b="0" i="0" u="none" strike="noStrike" baseline="0" dirty="0">
                <a:latin typeface="TimesNewRomanPSMT"/>
              </a:rPr>
              <a:t>Text readability remains a major issue in dynamic environments (e.g., changing lighting conditions, background distractions). </a:t>
            </a:r>
          </a:p>
          <a:p>
            <a:pPr lvl="1"/>
            <a:r>
              <a:rPr lang="en-US" sz="1400" b="0" i="0" u="none" strike="noStrike" baseline="0" dirty="0">
                <a:latin typeface="TimesNewRomanPSMT"/>
              </a:rPr>
              <a:t>Current solutions (e.g., fixed text positions) lack flexibility, leading to difficulty in reading and a poor user experience.</a:t>
            </a:r>
          </a:p>
          <a:p>
            <a:pPr lvl="1"/>
            <a:endParaRPr lang="en-US" sz="1400" dirty="0">
              <a:latin typeface="TimesNewRomanPSMT"/>
            </a:endParaRPr>
          </a:p>
          <a:p>
            <a:pPr lvl="1"/>
            <a:endParaRPr lang="en-US" sz="1400" dirty="0">
              <a:latin typeface="TimesNewRomanPSMT"/>
            </a:endParaRPr>
          </a:p>
          <a:p>
            <a:endParaRPr lang="en-US" sz="1800" b="0" i="0" u="none" strike="noStrike" baseline="0" dirty="0">
              <a:latin typeface="TimesNewRomanPSMT"/>
            </a:endParaRPr>
          </a:p>
        </p:txBody>
      </p:sp>
      <p:pic>
        <p:nvPicPr>
          <p:cNvPr id="9" name="Picture 8">
            <a:extLst>
              <a:ext uri="{FF2B5EF4-FFF2-40B4-BE49-F238E27FC236}">
                <a16:creationId xmlns:a16="http://schemas.microsoft.com/office/drawing/2014/main" id="{8AA624E4-3159-26D6-BE61-ACA7570A8590}"/>
              </a:ext>
            </a:extLst>
          </p:cNvPr>
          <p:cNvPicPr>
            <a:picLocks noChangeAspect="1"/>
          </p:cNvPicPr>
          <p:nvPr/>
        </p:nvPicPr>
        <p:blipFill>
          <a:blip r:embed="rId2"/>
          <a:stretch>
            <a:fillRect/>
          </a:stretch>
        </p:blipFill>
        <p:spPr>
          <a:xfrm>
            <a:off x="1073791" y="4014132"/>
            <a:ext cx="4028371" cy="2194560"/>
          </a:xfrm>
          <a:prstGeom prst="rect">
            <a:avLst/>
          </a:prstGeom>
        </p:spPr>
      </p:pic>
      <p:pic>
        <p:nvPicPr>
          <p:cNvPr id="1030" name="Picture 6" descr="F-16C HUD Improvement">
            <a:extLst>
              <a:ext uri="{FF2B5EF4-FFF2-40B4-BE49-F238E27FC236}">
                <a16:creationId xmlns:a16="http://schemas.microsoft.com/office/drawing/2014/main" id="{06946ECD-748B-23A1-2413-9265164CEA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4632" y="4014132"/>
            <a:ext cx="3726181"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365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51B69-C339-C491-F8B6-AA60D94CF99F}"/>
              </a:ext>
            </a:extLst>
          </p:cNvPr>
          <p:cNvSpPr>
            <a:spLocks noGrp="1"/>
          </p:cNvSpPr>
          <p:nvPr>
            <p:ph type="title"/>
          </p:nvPr>
        </p:nvSpPr>
        <p:spPr/>
        <p:txBody>
          <a:bodyPr>
            <a:normAutofit/>
          </a:bodyPr>
          <a:lstStyle/>
          <a:p>
            <a:r>
              <a:rPr lang="en-US" sz="2400" dirty="0"/>
              <a:t>Related work</a:t>
            </a:r>
          </a:p>
        </p:txBody>
      </p:sp>
      <p:sp>
        <p:nvSpPr>
          <p:cNvPr id="3" name="Content Placeholder 2">
            <a:extLst>
              <a:ext uri="{FF2B5EF4-FFF2-40B4-BE49-F238E27FC236}">
                <a16:creationId xmlns:a16="http://schemas.microsoft.com/office/drawing/2014/main" id="{2CCFE3CB-CED8-8541-BF92-65B2776B00F0}"/>
              </a:ext>
            </a:extLst>
          </p:cNvPr>
          <p:cNvSpPr>
            <a:spLocks noGrp="1"/>
          </p:cNvSpPr>
          <p:nvPr>
            <p:ph idx="1"/>
          </p:nvPr>
        </p:nvSpPr>
        <p:spPr/>
        <p:txBody>
          <a:bodyPr>
            <a:normAutofit/>
          </a:bodyPr>
          <a:lstStyle/>
          <a:p>
            <a:r>
              <a:rPr lang="en-US" sz="1800" dirty="0"/>
              <a:t>Readability Studies</a:t>
            </a:r>
          </a:p>
          <a:p>
            <a:pPr lvl="1"/>
            <a:r>
              <a:rPr lang="en-US" sz="1400" dirty="0"/>
              <a:t>text color and background</a:t>
            </a:r>
          </a:p>
          <a:p>
            <a:pPr lvl="1"/>
            <a:r>
              <a:rPr lang="en-US" sz="1400" dirty="0"/>
              <a:t>we chose bright green text for use in our method</a:t>
            </a:r>
          </a:p>
          <a:p>
            <a:r>
              <a:rPr lang="en-US" sz="1800" dirty="0"/>
              <a:t>Annotation and View Management</a:t>
            </a:r>
          </a:p>
          <a:p>
            <a:pPr lvl="1"/>
            <a:r>
              <a:rPr lang="en-US" sz="1400" dirty="0"/>
              <a:t>how to display annotations, labels, and descriptive information</a:t>
            </a:r>
          </a:p>
          <a:p>
            <a:r>
              <a:rPr lang="fr-FR" sz="1800" dirty="0" err="1"/>
              <a:t>Environment</a:t>
            </a:r>
            <a:r>
              <a:rPr lang="fr-FR" sz="1800" dirty="0"/>
              <a:t> </a:t>
            </a:r>
            <a:r>
              <a:rPr lang="fr-FR" sz="1800" dirty="0" err="1"/>
              <a:t>Centric</a:t>
            </a:r>
            <a:r>
              <a:rPr lang="fr-FR" sz="1800" dirty="0"/>
              <a:t> vs. User </a:t>
            </a:r>
            <a:r>
              <a:rPr lang="fr-FR" sz="1800" dirty="0" err="1"/>
              <a:t>Centric</a:t>
            </a:r>
            <a:r>
              <a:rPr lang="fr-FR" sz="1800" dirty="0"/>
              <a:t> Information</a:t>
            </a:r>
          </a:p>
          <a:p>
            <a:pPr lvl="1"/>
            <a:r>
              <a:rPr lang="fr-FR" sz="1400" dirty="0" err="1"/>
              <a:t>Environment</a:t>
            </a:r>
            <a:r>
              <a:rPr lang="fr-FR" sz="1400" dirty="0"/>
              <a:t> </a:t>
            </a:r>
            <a:r>
              <a:rPr lang="fr-FR" sz="1400" dirty="0" err="1"/>
              <a:t>Centric</a:t>
            </a:r>
            <a:r>
              <a:rPr lang="fr-FR" sz="1400" dirty="0"/>
              <a:t>: Content and </a:t>
            </a:r>
            <a:r>
              <a:rPr lang="fr-FR" sz="1400" dirty="0" err="1"/>
              <a:t>environment</a:t>
            </a:r>
            <a:r>
              <a:rPr lang="fr-FR" sz="1400" dirty="0"/>
              <a:t> location </a:t>
            </a:r>
            <a:r>
              <a:rPr lang="fr-FR" sz="1400" dirty="0" err="1"/>
              <a:t>matters</a:t>
            </a:r>
            <a:endParaRPr lang="fr-FR" sz="1400" dirty="0"/>
          </a:p>
          <a:p>
            <a:pPr lvl="1"/>
            <a:r>
              <a:rPr lang="en-US" sz="1400" dirty="0"/>
              <a:t>User Centric: The location of text in the environment is irrelevant to the content.</a:t>
            </a:r>
          </a:p>
          <a:p>
            <a:pPr lvl="1"/>
            <a:endParaRPr lang="en-US" sz="1400" dirty="0"/>
          </a:p>
          <a:p>
            <a:pPr algn="l"/>
            <a:r>
              <a:rPr lang="en-US" sz="1800" b="0" i="0" u="none" strike="noStrike" baseline="0" dirty="0">
                <a:latin typeface="TimesNewRomanPSMT"/>
              </a:rPr>
              <a:t>The question of how to appropriately manage and move user-centric text still remains unanswered.</a:t>
            </a:r>
          </a:p>
          <a:p>
            <a:pPr algn="l"/>
            <a:r>
              <a:rPr lang="en-US" sz="1800" b="0" i="0" u="none" strike="noStrike" baseline="0" dirty="0">
                <a:latin typeface="TimesNewRomanPSMT"/>
              </a:rPr>
              <a:t>Furthermore, algorithms for detecting readable areas exists, but are not always implemented in real time, do not find the best area for readability, and provide no methodology for moving text from one readable area to the next</a:t>
            </a:r>
            <a:endParaRPr lang="en-US" sz="1800" dirty="0"/>
          </a:p>
        </p:txBody>
      </p:sp>
    </p:spTree>
    <p:extLst>
      <p:ext uri="{BB962C8B-B14F-4D97-AF65-F5344CB8AC3E}">
        <p14:creationId xmlns:p14="http://schemas.microsoft.com/office/powerpoint/2010/main" val="2488484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BA85E-D75F-E5D0-10B0-80A22CF0E95C}"/>
              </a:ext>
            </a:extLst>
          </p:cNvPr>
          <p:cNvSpPr>
            <a:spLocks noGrp="1"/>
          </p:cNvSpPr>
          <p:nvPr>
            <p:ph type="title"/>
          </p:nvPr>
        </p:nvSpPr>
        <p:spPr/>
        <p:txBody>
          <a:bodyPr>
            <a:normAutofit/>
          </a:bodyPr>
          <a:lstStyle/>
          <a:p>
            <a:r>
              <a:rPr lang="en-US" sz="2400" dirty="0"/>
              <a:t>Framework</a:t>
            </a:r>
          </a:p>
        </p:txBody>
      </p:sp>
      <p:sp>
        <p:nvSpPr>
          <p:cNvPr id="3" name="Content Placeholder 2">
            <a:extLst>
              <a:ext uri="{FF2B5EF4-FFF2-40B4-BE49-F238E27FC236}">
                <a16:creationId xmlns:a16="http://schemas.microsoft.com/office/drawing/2014/main" id="{F8A058A7-A4E0-1FF2-79F3-DB8CE3C40879}"/>
              </a:ext>
            </a:extLst>
          </p:cNvPr>
          <p:cNvSpPr>
            <a:spLocks noGrp="1"/>
          </p:cNvSpPr>
          <p:nvPr>
            <p:ph idx="1"/>
          </p:nvPr>
        </p:nvSpPr>
        <p:spPr/>
        <p:txBody>
          <a:bodyPr/>
          <a:lstStyle/>
          <a:p>
            <a:r>
              <a:rPr lang="en-US" dirty="0"/>
              <a:t>Selecting Viable Regions for Text</a:t>
            </a:r>
          </a:p>
          <a:p>
            <a:r>
              <a:rPr lang="en-US" dirty="0"/>
              <a:t>Content Movement</a:t>
            </a:r>
          </a:p>
          <a:p>
            <a:r>
              <a:rPr lang="en-US" dirty="0"/>
              <a:t>Text Orientation and Stability</a:t>
            </a:r>
          </a:p>
          <a:p>
            <a:r>
              <a:rPr lang="en-US" dirty="0"/>
              <a:t>Sparse sampling for efficiency</a:t>
            </a:r>
          </a:p>
        </p:txBody>
      </p:sp>
    </p:spTree>
    <p:extLst>
      <p:ext uri="{BB962C8B-B14F-4D97-AF65-F5344CB8AC3E}">
        <p14:creationId xmlns:p14="http://schemas.microsoft.com/office/powerpoint/2010/main" val="344652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7B060-EF68-7F34-1240-792FD6D94D2C}"/>
              </a:ext>
            </a:extLst>
          </p:cNvPr>
          <p:cNvSpPr>
            <a:spLocks noGrp="1"/>
          </p:cNvSpPr>
          <p:nvPr>
            <p:ph type="title"/>
          </p:nvPr>
        </p:nvSpPr>
        <p:spPr/>
        <p:txBody>
          <a:bodyPr>
            <a:normAutofit/>
          </a:bodyPr>
          <a:lstStyle/>
          <a:p>
            <a:r>
              <a:rPr lang="en-US" sz="2400" dirty="0"/>
              <a:t>Selecting Viable Regions for Text</a:t>
            </a:r>
          </a:p>
        </p:txBody>
      </p:sp>
      <p:sp>
        <p:nvSpPr>
          <p:cNvPr id="3" name="Content Placeholder 2">
            <a:extLst>
              <a:ext uri="{FF2B5EF4-FFF2-40B4-BE49-F238E27FC236}">
                <a16:creationId xmlns:a16="http://schemas.microsoft.com/office/drawing/2014/main" id="{AC4796BD-9097-CD51-D489-F40ED7EADE7E}"/>
              </a:ext>
            </a:extLst>
          </p:cNvPr>
          <p:cNvSpPr>
            <a:spLocks noGrp="1"/>
          </p:cNvSpPr>
          <p:nvPr>
            <p:ph idx="1"/>
          </p:nvPr>
        </p:nvSpPr>
        <p:spPr/>
        <p:txBody>
          <a:bodyPr/>
          <a:lstStyle/>
          <a:p>
            <a:pPr algn="l"/>
            <a:r>
              <a:rPr lang="en-US" sz="1800" b="0" i="0" u="none" strike="noStrike" baseline="0" dirty="0">
                <a:latin typeface="TimesNewRomanPSMT"/>
              </a:rPr>
              <a:t>Out of light text colors, bright green (#00FF00) was chosen due to its contrast with colors of a majority of ma</a:t>
            </a:r>
            <a:r>
              <a:rPr lang="en-US" sz="1800" dirty="0">
                <a:latin typeface="TimesNewRomanPSMT"/>
              </a:rPr>
              <a:t>n-made </a:t>
            </a:r>
            <a:r>
              <a:rPr lang="en-US" sz="1800" b="0" i="0" u="none" strike="noStrike" baseline="0" dirty="0">
                <a:latin typeface="TimesNewRomanPSMT"/>
              </a:rPr>
              <a:t>structures, predominantly gray. </a:t>
            </a:r>
          </a:p>
          <a:p>
            <a:pPr algn="l"/>
            <a:r>
              <a:rPr lang="en-US" sz="1800" b="0" i="0" u="none" strike="noStrike" baseline="0" dirty="0">
                <a:latin typeface="TimesNewRomanPSMT"/>
              </a:rPr>
              <a:t>Though</a:t>
            </a:r>
            <a:r>
              <a:rPr lang="en-US" sz="1800" dirty="0">
                <a:latin typeface="TimesNewRomanPSMT"/>
              </a:rPr>
              <a:t> </a:t>
            </a:r>
            <a:r>
              <a:rPr lang="en-US" sz="1800" b="0" i="0" u="none" strike="noStrike" baseline="0" dirty="0">
                <a:latin typeface="TimesNewRomanPSMT"/>
              </a:rPr>
              <a:t>bright green works in many environments, complement colors should also be considered, especially in environments with dense foliage or greenery.</a:t>
            </a:r>
            <a:endParaRPr lang="en-US" dirty="0"/>
          </a:p>
        </p:txBody>
      </p:sp>
      <p:pic>
        <p:nvPicPr>
          <p:cNvPr id="7" name="Picture 6">
            <a:extLst>
              <a:ext uri="{FF2B5EF4-FFF2-40B4-BE49-F238E27FC236}">
                <a16:creationId xmlns:a16="http://schemas.microsoft.com/office/drawing/2014/main" id="{6E4262D4-D838-ADFF-583A-07B48006F161}"/>
              </a:ext>
            </a:extLst>
          </p:cNvPr>
          <p:cNvPicPr>
            <a:picLocks noChangeAspect="1"/>
          </p:cNvPicPr>
          <p:nvPr/>
        </p:nvPicPr>
        <p:blipFill>
          <a:blip r:embed="rId2"/>
          <a:stretch>
            <a:fillRect/>
          </a:stretch>
        </p:blipFill>
        <p:spPr>
          <a:xfrm>
            <a:off x="7163520" y="3411973"/>
            <a:ext cx="3657600" cy="2743200"/>
          </a:xfrm>
          <a:prstGeom prst="rect">
            <a:avLst/>
          </a:prstGeom>
        </p:spPr>
      </p:pic>
      <p:pic>
        <p:nvPicPr>
          <p:cNvPr id="9" name="Picture 8">
            <a:extLst>
              <a:ext uri="{FF2B5EF4-FFF2-40B4-BE49-F238E27FC236}">
                <a16:creationId xmlns:a16="http://schemas.microsoft.com/office/drawing/2014/main" id="{40397783-5548-E341-991E-4B43036D5375}"/>
              </a:ext>
            </a:extLst>
          </p:cNvPr>
          <p:cNvPicPr>
            <a:picLocks noChangeAspect="1"/>
          </p:cNvPicPr>
          <p:nvPr/>
        </p:nvPicPr>
        <p:blipFill>
          <a:blip r:embed="rId3"/>
          <a:stretch>
            <a:fillRect/>
          </a:stretch>
        </p:blipFill>
        <p:spPr>
          <a:xfrm>
            <a:off x="1226591" y="3899016"/>
            <a:ext cx="3657600" cy="2163298"/>
          </a:xfrm>
          <a:prstGeom prst="rect">
            <a:avLst/>
          </a:prstGeom>
        </p:spPr>
      </p:pic>
    </p:spTree>
    <p:extLst>
      <p:ext uri="{BB962C8B-B14F-4D97-AF65-F5344CB8AC3E}">
        <p14:creationId xmlns:p14="http://schemas.microsoft.com/office/powerpoint/2010/main" val="894788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4C85F-9F34-C578-3540-F527A10DC623}"/>
              </a:ext>
            </a:extLst>
          </p:cNvPr>
          <p:cNvSpPr>
            <a:spLocks noGrp="1"/>
          </p:cNvSpPr>
          <p:nvPr>
            <p:ph type="title"/>
          </p:nvPr>
        </p:nvSpPr>
        <p:spPr/>
        <p:txBody>
          <a:bodyPr>
            <a:normAutofit/>
          </a:bodyPr>
          <a:lstStyle/>
          <a:p>
            <a:r>
              <a:rPr lang="en-US" sz="2400" dirty="0"/>
              <a:t>Content Movement</a:t>
            </a:r>
          </a:p>
        </p:txBody>
      </p:sp>
      <p:sp>
        <p:nvSpPr>
          <p:cNvPr id="3" name="Content Placeholder 2">
            <a:extLst>
              <a:ext uri="{FF2B5EF4-FFF2-40B4-BE49-F238E27FC236}">
                <a16:creationId xmlns:a16="http://schemas.microsoft.com/office/drawing/2014/main" id="{78C0863A-1860-E4BD-D75C-D23DE44E1EA6}"/>
              </a:ext>
            </a:extLst>
          </p:cNvPr>
          <p:cNvSpPr>
            <a:spLocks noGrp="1"/>
          </p:cNvSpPr>
          <p:nvPr>
            <p:ph idx="1"/>
          </p:nvPr>
        </p:nvSpPr>
        <p:spPr/>
        <p:txBody>
          <a:bodyPr/>
          <a:lstStyle/>
          <a:p>
            <a:pPr algn="l"/>
            <a:r>
              <a:rPr lang="en-US" sz="1800" dirty="0">
                <a:latin typeface="TimesNewRomanPSMT"/>
              </a:rPr>
              <a:t>I</a:t>
            </a:r>
            <a:r>
              <a:rPr lang="en-US" sz="1800" b="0" i="0" u="none" strike="noStrike" baseline="0" dirty="0">
                <a:latin typeface="TimesNewRomanPSMT"/>
              </a:rPr>
              <a:t>deal regions for text often change significantly from frame to frame due to changing lighting conditions.</a:t>
            </a:r>
          </a:p>
          <a:p>
            <a:pPr algn="l"/>
            <a:r>
              <a:rPr lang="en-US" sz="1800" b="0" i="0" u="none" strike="noStrike" baseline="0" dirty="0">
                <a:latin typeface="TimesNewRomanPSMT"/>
              </a:rPr>
              <a:t>Move to ideal regions every time will reduce readability.</a:t>
            </a:r>
          </a:p>
          <a:p>
            <a:pPr algn="l"/>
            <a:r>
              <a:rPr lang="en-US" sz="1800" b="0" i="0" u="none" strike="noStrike" baseline="0" dirty="0">
                <a:latin typeface="TimesNewRomanPSMT"/>
              </a:rPr>
              <a:t>1) Move text directly to the next ideal location if the change in ideal location is only due to camera movement</a:t>
            </a:r>
          </a:p>
          <a:p>
            <a:pPr algn="l"/>
            <a:r>
              <a:rPr lang="en-US" sz="1800" b="0" i="0" u="none" strike="noStrike" baseline="0" dirty="0">
                <a:latin typeface="TimesNewRomanPSMT"/>
              </a:rPr>
              <a:t>2) only move to new, distant locations in the environment if the current location has become much worse than the new one.</a:t>
            </a:r>
          </a:p>
        </p:txBody>
      </p:sp>
      <p:pic>
        <p:nvPicPr>
          <p:cNvPr id="5" name="Picture 4">
            <a:extLst>
              <a:ext uri="{FF2B5EF4-FFF2-40B4-BE49-F238E27FC236}">
                <a16:creationId xmlns:a16="http://schemas.microsoft.com/office/drawing/2014/main" id="{FCD588F1-BC8D-094C-E65D-033314B2F9DB}"/>
              </a:ext>
            </a:extLst>
          </p:cNvPr>
          <p:cNvPicPr>
            <a:picLocks noChangeAspect="1"/>
          </p:cNvPicPr>
          <p:nvPr/>
        </p:nvPicPr>
        <p:blipFill>
          <a:blip r:embed="rId2"/>
          <a:stretch>
            <a:fillRect/>
          </a:stretch>
        </p:blipFill>
        <p:spPr>
          <a:xfrm>
            <a:off x="4255644" y="3818042"/>
            <a:ext cx="3337566" cy="1968013"/>
          </a:xfrm>
          <a:prstGeom prst="rect">
            <a:avLst/>
          </a:prstGeom>
        </p:spPr>
      </p:pic>
    </p:spTree>
    <p:extLst>
      <p:ext uri="{BB962C8B-B14F-4D97-AF65-F5344CB8AC3E}">
        <p14:creationId xmlns:p14="http://schemas.microsoft.com/office/powerpoint/2010/main" val="2155235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C7BEA7-11F7-F2BD-2915-D994EE02DBE6}"/>
              </a:ext>
            </a:extLst>
          </p:cNvPr>
          <p:cNvSpPr>
            <a:spLocks noGrp="1"/>
          </p:cNvSpPr>
          <p:nvPr>
            <p:ph type="title"/>
          </p:nvPr>
        </p:nvSpPr>
        <p:spPr>
          <a:xfrm>
            <a:off x="630936" y="640080"/>
            <a:ext cx="4818888" cy="1481328"/>
          </a:xfrm>
        </p:spPr>
        <p:txBody>
          <a:bodyPr anchor="b">
            <a:normAutofit/>
          </a:bodyPr>
          <a:lstStyle/>
          <a:p>
            <a:r>
              <a:rPr lang="en-US" sz="3000" dirty="0"/>
              <a:t>Text Orientation and Stability</a:t>
            </a:r>
            <a:br>
              <a:rPr lang="en-US" sz="3000" dirty="0"/>
            </a:br>
            <a:endParaRPr lang="en-US" sz="3000" dirty="0"/>
          </a:p>
        </p:txBody>
      </p:sp>
      <p:sp>
        <p:nvSpPr>
          <p:cNvPr id="16"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BC804DF-88B7-A280-69A3-1EC7FA862DDE}"/>
              </a:ext>
            </a:extLst>
          </p:cNvPr>
          <p:cNvSpPr>
            <a:spLocks noGrp="1"/>
          </p:cNvSpPr>
          <p:nvPr>
            <p:ph idx="1"/>
          </p:nvPr>
        </p:nvSpPr>
        <p:spPr>
          <a:xfrm>
            <a:off x="630936" y="2660904"/>
            <a:ext cx="4818888" cy="3547872"/>
          </a:xfrm>
        </p:spPr>
        <p:txBody>
          <a:bodyPr anchor="t">
            <a:normAutofit/>
          </a:bodyPr>
          <a:lstStyle/>
          <a:p>
            <a:r>
              <a:rPr lang="en-US" altLang="zh-CN" sz="2200">
                <a:latin typeface="TimesNewRomanPSMT"/>
              </a:rPr>
              <a:t>I</a:t>
            </a:r>
            <a:r>
              <a:rPr lang="en-US" sz="2200" b="0" i="0" u="none" strike="noStrike" baseline="0">
                <a:latin typeface="TimesNewRomanPSMT"/>
              </a:rPr>
              <a:t>n order to relieve technologically induced intersensory conflict, we built stabilization into our method.</a:t>
            </a:r>
          </a:p>
          <a:p>
            <a:r>
              <a:rPr lang="en-US" sz="2200" b="0" i="0" u="none" strike="noStrike" baseline="0">
                <a:latin typeface="TimesNewRomanPSMT"/>
              </a:rPr>
              <a:t>Gravity-stable: accelerometers.</a:t>
            </a:r>
          </a:p>
          <a:p>
            <a:r>
              <a:rPr lang="en-US" sz="2200" b="0" i="0" u="none" strike="noStrike" baseline="0">
                <a:latin typeface="TimesNewRomanPSMT"/>
              </a:rPr>
              <a:t>Region-stable: text is aligned to the surface or surrounding surfaces on which text is overlayed.</a:t>
            </a:r>
          </a:p>
        </p:txBody>
      </p:sp>
      <p:pic>
        <p:nvPicPr>
          <p:cNvPr id="9" name="Picture 8">
            <a:extLst>
              <a:ext uri="{FF2B5EF4-FFF2-40B4-BE49-F238E27FC236}">
                <a16:creationId xmlns:a16="http://schemas.microsoft.com/office/drawing/2014/main" id="{61901258-7973-0794-376F-9EDF700829D4}"/>
              </a:ext>
            </a:extLst>
          </p:cNvPr>
          <p:cNvPicPr>
            <a:picLocks noChangeAspect="1"/>
          </p:cNvPicPr>
          <p:nvPr/>
        </p:nvPicPr>
        <p:blipFill>
          <a:blip r:embed="rId2"/>
          <a:stretch>
            <a:fillRect/>
          </a:stretch>
        </p:blipFill>
        <p:spPr>
          <a:xfrm>
            <a:off x="6102096" y="1409001"/>
            <a:ext cx="5458968" cy="4039998"/>
          </a:xfrm>
          <a:prstGeom prst="rect">
            <a:avLst/>
          </a:prstGeom>
        </p:spPr>
      </p:pic>
    </p:spTree>
    <p:extLst>
      <p:ext uri="{BB962C8B-B14F-4D97-AF65-F5344CB8AC3E}">
        <p14:creationId xmlns:p14="http://schemas.microsoft.com/office/powerpoint/2010/main" val="2028500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9FEF6-65B1-0F26-8194-1552CD4A7A8F}"/>
              </a:ext>
            </a:extLst>
          </p:cNvPr>
          <p:cNvSpPr>
            <a:spLocks noGrp="1"/>
          </p:cNvSpPr>
          <p:nvPr>
            <p:ph type="title"/>
          </p:nvPr>
        </p:nvSpPr>
        <p:spPr/>
        <p:txBody>
          <a:bodyPr>
            <a:normAutofit/>
          </a:bodyPr>
          <a:lstStyle/>
          <a:p>
            <a:r>
              <a:rPr lang="en-US" sz="2400"/>
              <a:t>Experiment</a:t>
            </a:r>
            <a:endParaRPr lang="en-US" sz="2400" dirty="0"/>
          </a:p>
        </p:txBody>
      </p:sp>
      <p:sp>
        <p:nvSpPr>
          <p:cNvPr id="3" name="Content Placeholder 2">
            <a:extLst>
              <a:ext uri="{FF2B5EF4-FFF2-40B4-BE49-F238E27FC236}">
                <a16:creationId xmlns:a16="http://schemas.microsoft.com/office/drawing/2014/main" id="{18B05F84-9625-98EF-D6FA-CB99BA93D3B4}"/>
              </a:ext>
            </a:extLst>
          </p:cNvPr>
          <p:cNvSpPr>
            <a:spLocks noGrp="1"/>
          </p:cNvSpPr>
          <p:nvPr>
            <p:ph idx="1"/>
          </p:nvPr>
        </p:nvSpPr>
        <p:spPr/>
        <p:txBody>
          <a:bodyPr/>
          <a:lstStyle/>
          <a:p>
            <a:pPr algn="l"/>
            <a:r>
              <a:rPr lang="en-US" sz="1800" dirty="0">
                <a:latin typeface="TimesNewRomanPSMT"/>
              </a:rPr>
              <a:t>Setup: </a:t>
            </a:r>
          </a:p>
          <a:p>
            <a:pPr lvl="1"/>
            <a:r>
              <a:rPr lang="en-US" sz="1400" b="0" i="0" u="none" strike="noStrike" baseline="0" dirty="0">
                <a:latin typeface="TimesNewRomanPSMT"/>
              </a:rPr>
              <a:t>19 participants, ranging from age 19 to 67</a:t>
            </a:r>
          </a:p>
          <a:p>
            <a:pPr lvl="1"/>
            <a:r>
              <a:rPr lang="en-US" sz="1400" dirty="0">
                <a:latin typeface="TimesNewRomanPSMT"/>
              </a:rPr>
              <a:t>20 images (1024x768) with the same 25x25 matrix of bright green character strings.</a:t>
            </a:r>
          </a:p>
          <a:p>
            <a:pPr lvl="1"/>
            <a:r>
              <a:rPr lang="en-US" sz="1400" dirty="0">
                <a:latin typeface="TimesNewRomanPSMT"/>
              </a:rPr>
              <a:t>asked to enter the character string corresponding to the most appropriate region for text in each image</a:t>
            </a:r>
          </a:p>
          <a:p>
            <a:pPr lvl="1"/>
            <a:endParaRPr lang="en-US" sz="1400" dirty="0">
              <a:latin typeface="TimesNewRomanPSMT"/>
            </a:endParaRPr>
          </a:p>
        </p:txBody>
      </p:sp>
      <p:pic>
        <p:nvPicPr>
          <p:cNvPr id="7" name="Picture 6">
            <a:extLst>
              <a:ext uri="{FF2B5EF4-FFF2-40B4-BE49-F238E27FC236}">
                <a16:creationId xmlns:a16="http://schemas.microsoft.com/office/drawing/2014/main" id="{6580BD6C-78BB-3B6A-EF19-3478E31F5A56}"/>
              </a:ext>
            </a:extLst>
          </p:cNvPr>
          <p:cNvPicPr>
            <a:picLocks noChangeAspect="1"/>
          </p:cNvPicPr>
          <p:nvPr/>
        </p:nvPicPr>
        <p:blipFill>
          <a:blip r:embed="rId2"/>
          <a:stretch>
            <a:fillRect/>
          </a:stretch>
        </p:blipFill>
        <p:spPr>
          <a:xfrm>
            <a:off x="4077964" y="3159659"/>
            <a:ext cx="4036072" cy="2614274"/>
          </a:xfrm>
          <a:prstGeom prst="rect">
            <a:avLst/>
          </a:prstGeom>
        </p:spPr>
      </p:pic>
    </p:spTree>
    <p:extLst>
      <p:ext uri="{BB962C8B-B14F-4D97-AF65-F5344CB8AC3E}">
        <p14:creationId xmlns:p14="http://schemas.microsoft.com/office/powerpoint/2010/main" val="2537883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1FB97-CACB-F369-B667-9D328E904F0C}"/>
              </a:ext>
            </a:extLst>
          </p:cNvPr>
          <p:cNvSpPr>
            <a:spLocks noGrp="1"/>
          </p:cNvSpPr>
          <p:nvPr>
            <p:ph type="title"/>
          </p:nvPr>
        </p:nvSpPr>
        <p:spPr/>
        <p:txBody>
          <a:bodyPr>
            <a:normAutofit/>
          </a:bodyPr>
          <a:lstStyle/>
          <a:p>
            <a:r>
              <a:rPr lang="en-US" sz="2400" dirty="0"/>
              <a:t>Results</a:t>
            </a:r>
          </a:p>
        </p:txBody>
      </p:sp>
      <p:pic>
        <p:nvPicPr>
          <p:cNvPr id="7" name="Content Placeholder 6">
            <a:extLst>
              <a:ext uri="{FF2B5EF4-FFF2-40B4-BE49-F238E27FC236}">
                <a16:creationId xmlns:a16="http://schemas.microsoft.com/office/drawing/2014/main" id="{5EA6DC1B-F41A-6DFB-F44F-7B6660C24CD4}"/>
              </a:ext>
            </a:extLst>
          </p:cNvPr>
          <p:cNvPicPr>
            <a:picLocks noGrp="1" noChangeAspect="1"/>
          </p:cNvPicPr>
          <p:nvPr>
            <p:ph idx="1"/>
          </p:nvPr>
        </p:nvPicPr>
        <p:blipFill>
          <a:blip r:embed="rId2"/>
          <a:stretch>
            <a:fillRect/>
          </a:stretch>
        </p:blipFill>
        <p:spPr>
          <a:xfrm>
            <a:off x="2906821" y="974142"/>
            <a:ext cx="6378358" cy="4351338"/>
          </a:xfrm>
        </p:spPr>
      </p:pic>
    </p:spTree>
    <p:extLst>
      <p:ext uri="{BB962C8B-B14F-4D97-AF65-F5344CB8AC3E}">
        <p14:creationId xmlns:p14="http://schemas.microsoft.com/office/powerpoint/2010/main" val="267557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7AF72-467D-54EE-ACAF-35A82C625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DC5EE2-962E-2244-B542-9D74F84EE623}"/>
              </a:ext>
            </a:extLst>
          </p:cNvPr>
          <p:cNvSpPr>
            <a:spLocks noGrp="1"/>
          </p:cNvSpPr>
          <p:nvPr>
            <p:ph type="title"/>
          </p:nvPr>
        </p:nvSpPr>
        <p:spPr>
          <a:xfrm>
            <a:off x="838200" y="360930"/>
            <a:ext cx="10515600" cy="1325563"/>
          </a:xfrm>
        </p:spPr>
        <p:txBody>
          <a:bodyPr>
            <a:normAutofit/>
          </a:bodyPr>
          <a:lstStyle/>
          <a:p>
            <a:endParaRPr lang="en-US" sz="2400" dirty="0"/>
          </a:p>
        </p:txBody>
      </p:sp>
      <p:pic>
        <p:nvPicPr>
          <p:cNvPr id="9" name="Picture 8">
            <a:extLst>
              <a:ext uri="{FF2B5EF4-FFF2-40B4-BE49-F238E27FC236}">
                <a16:creationId xmlns:a16="http://schemas.microsoft.com/office/drawing/2014/main" id="{51530938-2206-FCF3-C526-A34262CFCC7C}"/>
              </a:ext>
            </a:extLst>
          </p:cNvPr>
          <p:cNvPicPr>
            <a:picLocks noChangeAspect="1"/>
          </p:cNvPicPr>
          <p:nvPr/>
        </p:nvPicPr>
        <p:blipFill>
          <a:blip r:embed="rId2"/>
          <a:stretch>
            <a:fillRect/>
          </a:stretch>
        </p:blipFill>
        <p:spPr>
          <a:xfrm>
            <a:off x="3316950" y="1624494"/>
            <a:ext cx="5558099" cy="3459236"/>
          </a:xfrm>
          <a:prstGeom prst="rect">
            <a:avLst/>
          </a:prstGeom>
        </p:spPr>
      </p:pic>
    </p:spTree>
    <p:extLst>
      <p:ext uri="{BB962C8B-B14F-4D97-AF65-F5344CB8AC3E}">
        <p14:creationId xmlns:p14="http://schemas.microsoft.com/office/powerpoint/2010/main" val="1584947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70A74-0D6B-502A-A055-91D356722C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D0BB66-59B5-7487-D9B5-5EAF8F49390B}"/>
              </a:ext>
            </a:extLst>
          </p:cNvPr>
          <p:cNvSpPr>
            <a:spLocks noGrp="1"/>
          </p:cNvSpPr>
          <p:nvPr>
            <p:ph type="title"/>
          </p:nvPr>
        </p:nvSpPr>
        <p:spPr>
          <a:xfrm>
            <a:off x="838200" y="360930"/>
            <a:ext cx="10515600" cy="1325563"/>
          </a:xfrm>
        </p:spPr>
        <p:txBody>
          <a:bodyPr>
            <a:normAutofit/>
          </a:bodyPr>
          <a:lstStyle/>
          <a:p>
            <a:endParaRPr lang="en-US" sz="2400" dirty="0"/>
          </a:p>
        </p:txBody>
      </p:sp>
      <p:pic>
        <p:nvPicPr>
          <p:cNvPr id="11" name="Picture 10">
            <a:extLst>
              <a:ext uri="{FF2B5EF4-FFF2-40B4-BE49-F238E27FC236}">
                <a16:creationId xmlns:a16="http://schemas.microsoft.com/office/drawing/2014/main" id="{B02A6DAC-E3DA-0069-8640-75857D8EFC04}"/>
              </a:ext>
            </a:extLst>
          </p:cNvPr>
          <p:cNvPicPr>
            <a:picLocks noChangeAspect="1"/>
          </p:cNvPicPr>
          <p:nvPr/>
        </p:nvPicPr>
        <p:blipFill>
          <a:blip r:embed="rId2"/>
          <a:stretch>
            <a:fillRect/>
          </a:stretch>
        </p:blipFill>
        <p:spPr>
          <a:xfrm>
            <a:off x="3090798" y="1828239"/>
            <a:ext cx="6010404" cy="3201522"/>
          </a:xfrm>
          <a:prstGeom prst="rect">
            <a:avLst/>
          </a:prstGeom>
        </p:spPr>
      </p:pic>
    </p:spTree>
    <p:extLst>
      <p:ext uri="{BB962C8B-B14F-4D97-AF65-F5344CB8AC3E}">
        <p14:creationId xmlns:p14="http://schemas.microsoft.com/office/powerpoint/2010/main" val="776861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AE13A-4227-D96E-2116-1DFDBA8A24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3353D4-6603-DF06-9F73-E79FE851D40F}"/>
              </a:ext>
            </a:extLst>
          </p:cNvPr>
          <p:cNvSpPr>
            <a:spLocks noGrp="1"/>
          </p:cNvSpPr>
          <p:nvPr>
            <p:ph type="title"/>
          </p:nvPr>
        </p:nvSpPr>
        <p:spPr>
          <a:xfrm>
            <a:off x="838200" y="360930"/>
            <a:ext cx="10515600" cy="1325563"/>
          </a:xfrm>
        </p:spPr>
        <p:txBody>
          <a:bodyPr>
            <a:normAutofit/>
          </a:bodyPr>
          <a:lstStyle/>
          <a:p>
            <a:endParaRPr lang="en-US" sz="2400" dirty="0"/>
          </a:p>
        </p:txBody>
      </p:sp>
      <p:pic>
        <p:nvPicPr>
          <p:cNvPr id="5" name="Picture 4">
            <a:extLst>
              <a:ext uri="{FF2B5EF4-FFF2-40B4-BE49-F238E27FC236}">
                <a16:creationId xmlns:a16="http://schemas.microsoft.com/office/drawing/2014/main" id="{FF4C1FA9-87E6-0A20-72E7-D98AFB0D1FE5}"/>
              </a:ext>
            </a:extLst>
          </p:cNvPr>
          <p:cNvPicPr>
            <a:picLocks noChangeAspect="1"/>
          </p:cNvPicPr>
          <p:nvPr/>
        </p:nvPicPr>
        <p:blipFill>
          <a:blip r:embed="rId2"/>
          <a:stretch>
            <a:fillRect/>
          </a:stretch>
        </p:blipFill>
        <p:spPr>
          <a:xfrm>
            <a:off x="3621938" y="1686493"/>
            <a:ext cx="4948124" cy="3934445"/>
          </a:xfrm>
          <a:prstGeom prst="rect">
            <a:avLst/>
          </a:prstGeom>
        </p:spPr>
      </p:pic>
    </p:spTree>
    <p:extLst>
      <p:ext uri="{BB962C8B-B14F-4D97-AF65-F5344CB8AC3E}">
        <p14:creationId xmlns:p14="http://schemas.microsoft.com/office/powerpoint/2010/main" val="1047788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D031B-B668-91BF-B3A5-2233D8EE90E1}"/>
              </a:ext>
            </a:extLst>
          </p:cNvPr>
          <p:cNvSpPr>
            <a:spLocks noGrp="1"/>
          </p:cNvSpPr>
          <p:nvPr>
            <p:ph type="title"/>
          </p:nvPr>
        </p:nvSpPr>
        <p:spPr/>
        <p:txBody>
          <a:bodyPr>
            <a:normAutofit/>
          </a:bodyPr>
          <a:lstStyle/>
          <a:p>
            <a:r>
              <a:rPr lang="en-US" sz="2400" dirty="0"/>
              <a:t>Future work</a:t>
            </a:r>
          </a:p>
        </p:txBody>
      </p:sp>
      <p:sp>
        <p:nvSpPr>
          <p:cNvPr id="3" name="Content Placeholder 2">
            <a:extLst>
              <a:ext uri="{FF2B5EF4-FFF2-40B4-BE49-F238E27FC236}">
                <a16:creationId xmlns:a16="http://schemas.microsoft.com/office/drawing/2014/main" id="{50DEA96B-ED3E-3AC6-0AE2-CCF11E32AE3E}"/>
              </a:ext>
            </a:extLst>
          </p:cNvPr>
          <p:cNvSpPr>
            <a:spLocks noGrp="1"/>
          </p:cNvSpPr>
          <p:nvPr>
            <p:ph idx="1"/>
          </p:nvPr>
        </p:nvSpPr>
        <p:spPr/>
        <p:txBody>
          <a:bodyPr/>
          <a:lstStyle/>
          <a:p>
            <a:pPr algn="l"/>
            <a:r>
              <a:rPr lang="en-US" sz="1800" b="0" i="0" u="none" strike="noStrike" baseline="0" dirty="0">
                <a:latin typeface="TimesNewRomanPSMT"/>
              </a:rPr>
              <a:t>developing a learning algorithm that adapts region selection methodology based on user selected areas</a:t>
            </a:r>
            <a:r>
              <a:rPr lang="en-US" sz="1800" b="0" i="0" u="none" strike="noStrike" baseline="0">
                <a:latin typeface="TimesNewRomanPSMT"/>
              </a:rPr>
              <a:t>.  Much </a:t>
            </a:r>
            <a:r>
              <a:rPr lang="en-US" sz="1800" b="0" i="0" u="none" strike="noStrike" baseline="0" dirty="0">
                <a:latin typeface="TimesNewRomanPSMT"/>
              </a:rPr>
              <a:t>like using training data, a learning algorithm would not only make our method more effective, but allow for automated customization based on individual users.</a:t>
            </a:r>
          </a:p>
          <a:p>
            <a:pPr algn="l"/>
            <a:r>
              <a:rPr lang="en-US" sz="1800" b="0" i="0" u="none" strike="noStrike" baseline="0" dirty="0">
                <a:latin typeface="TimesNewRomanPSMT"/>
              </a:rPr>
              <a:t>implement fast feature tracking in order to</a:t>
            </a:r>
            <a:r>
              <a:rPr lang="en-US" sz="1800" dirty="0">
                <a:latin typeface="TimesNewRomanPSMT"/>
              </a:rPr>
              <a:t> </a:t>
            </a:r>
            <a:r>
              <a:rPr lang="en-US" sz="1800" b="0" i="0" u="none" strike="noStrike" baseline="0" dirty="0">
                <a:latin typeface="TimesNewRomanPSMT"/>
              </a:rPr>
              <a:t>improve our stabilization method as well as expand methodology for moving text through the environment.</a:t>
            </a:r>
            <a:endParaRPr lang="en-US" dirty="0"/>
          </a:p>
        </p:txBody>
      </p:sp>
    </p:spTree>
    <p:extLst>
      <p:ext uri="{BB962C8B-B14F-4D97-AF65-F5344CB8AC3E}">
        <p14:creationId xmlns:p14="http://schemas.microsoft.com/office/powerpoint/2010/main" val="41684597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385</TotalTime>
  <Words>533</Words>
  <Application>Microsoft Office PowerPoint</Application>
  <PresentationFormat>Widescreen</PresentationFormat>
  <Paragraphs>48</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TimesNewRomanPS-BoldMT</vt:lpstr>
      <vt:lpstr>TimesNewRomanPSMT</vt:lpstr>
      <vt:lpstr>Aptos</vt:lpstr>
      <vt:lpstr>Aptos Display</vt:lpstr>
      <vt:lpstr>Arial</vt:lpstr>
      <vt:lpstr>Office Theme</vt:lpstr>
      <vt:lpstr>Dynamic Text Management for See-through Wearable and Heads-up Display Systems</vt:lpstr>
      <vt:lpstr>Background</vt:lpstr>
      <vt:lpstr>Related work</vt:lpstr>
      <vt:lpstr>Framework</vt:lpstr>
      <vt:lpstr>Selecting Viable Regions for Text</vt:lpstr>
      <vt:lpstr>Content Movement</vt:lpstr>
      <vt:lpstr>Text Orientation and Stability </vt:lpstr>
      <vt:lpstr>Experiment</vt:lpstr>
      <vt:lpstr>Results</vt:lpstr>
      <vt:lpstr>PowerPoint Presentation</vt:lpstr>
      <vt:lpstr>PowerPoint Presentation</vt:lpstr>
      <vt:lpstr>PowerPoint Presentation</vt:lpstr>
      <vt:lpstr>Future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Kexuan Shen</dc:creator>
  <cp:lastModifiedBy>Kexuan Shen</cp:lastModifiedBy>
  <cp:revision>1</cp:revision>
  <dcterms:created xsi:type="dcterms:W3CDTF">2024-10-22T01:38:59Z</dcterms:created>
  <dcterms:modified xsi:type="dcterms:W3CDTF">2024-11-07T19:18:36Z</dcterms:modified>
</cp:coreProperties>
</file>