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175a01ab42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175a01ab42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175a01ab42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175a01ab42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175a01ab42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175a01ab4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175a01ab42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175a01ab42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175a01ab42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175a01ab42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175a01ab42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175a01ab42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175a01ab42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175a01ab42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175a01ab42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175a01ab42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175a01ab42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175a01ab42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175a01ab42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175a01ab42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175a01ab42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175a01ab42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175a01ab42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175a01ab42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175a01ab42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175a01ab42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175a01ab42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175a01ab42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175a01ab42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175a01ab42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6872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Presented by Junru Liu</a:t>
            </a:r>
            <a:endParaRPr sz="2200"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35975"/>
            <a:ext cx="8859141" cy="237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Background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Finding the differences and similarities between two datasets (cohorts)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typical e-commerce site tracking each of its users through a series of search results and product pages until a purchase is made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database of electronic health records containing the symptoms, medications, and outcomes of each patient who is treated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</a:t>
            </a:r>
            <a:r>
              <a:rPr lang="en"/>
              <a:t>ommon yet complex as they as differ in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structure of the event sequences: event order, co-occurring events, or event frequencies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attributes of events and records: patient gender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metrics about the timestamps themselves: event duration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Time consuming to cover all cases and tough to determine which is significant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Background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38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Current analytics tools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purely statistical or purely visual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Human eyes: see context, accountability, and most notably, things that they may not have even been looking for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Statistical tests: see metrics, uncertainty, and statistical significance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Visualization tools strive to capitalize on human strengths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The more that a visual analytics tool is designed around open-ended questions and flexible data exploration, the less it is able to effectively integrate automated, statistical analysis.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Automated statistics can provide answers, but only when the questions are known</a:t>
            </a:r>
            <a:endParaRPr sz="14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Combining these two, to automatically generate concrete answers to open-ended questions.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CoCo (for “Cohort Comparison”)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Related Work</a:t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</a:t>
            </a:r>
            <a:r>
              <a:rPr lang="en"/>
              <a:t> single group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EventFlow &amp; OutFlow: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Create simplified visualizations of collections of event and interval sequences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Both aggregate a single cohort and the complete sequences of records</a:t>
            </a:r>
            <a:endParaRPr/>
          </a:p>
          <a:p>
            <a:pPr indent="-317500" lvl="3" marL="18288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EventFlow allowing users to view details about individual records as well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While they only support visualizing a single group of records, comparison of multiple cohorts can be facilitated by using multiple instances of the visualization and visual inspection by the user.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Related Work</a:t>
            </a:r>
            <a:endParaRPr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83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 not provide statistical information about the differences.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CoCo borrows some event icon motifs from EventFlow (such as triangles for point events and T-shaped markers for interval events).</a:t>
            </a:r>
            <a:endParaRPr/>
          </a:p>
        </p:txBody>
      </p:sp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4423" y="125650"/>
            <a:ext cx="4847888" cy="3416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Related Work</a:t>
            </a:r>
            <a:endParaRPr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Event Sequence Comparison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comparative genomics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MizBee measures the similarity between genomes by visualizing the regions of shared sequences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Variant View, cBio, and MuSiC only support displaying sequence variants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text mining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FeatureLens define an n-gram as a contiguous sequence of words and use a visualization approach to compare the co-occurrences of frequent n-grams in texts.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tree comparison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Temporal event sequences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TreeJuxtaposer helps biologists explore structural details of phylogenetics, but focuses only on structural differences in the trees and not any attributes about the nodes (such as timestamps)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TreeVersity2 compares by tree structure and the node values and is general to all trees, it leaves out temporal-specific analysis such as duration of or between interval events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Takeaways</a:t>
            </a:r>
            <a:endParaRPr/>
          </a:p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taxonomy of metrics for comparing groups of temporal event sequences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visual analytics tool which demonstrates balanced integration of automated analysis and user-guided analysis with an intelligent user interface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Case studies that illustrate the benefits of CoCo’s utility while suggesting further refinements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r>
              <a:rPr lang="en"/>
              <a:t>axonomy</a:t>
            </a:r>
            <a:endParaRPr/>
          </a:p>
        </p:txBody>
      </p:sp>
      <p:sp>
        <p:nvSpPr>
          <p:cNvPr id="99" name="Google Shape;99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Summary metrics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Number of records, events, unique records, each event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Minimum, Maximum, and Average length of records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Event sequence metrics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Prevalence of an event, </a:t>
            </a:r>
            <a:r>
              <a:rPr lang="en"/>
              <a:t>a subsequence, a whole sequence, Outcomes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Order of sequential events in a subsequence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Commonly Co-occurring (non-consecutive) events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Record attribute metrics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population statistics such as patient gender or age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Taxonomy</a:t>
            </a:r>
            <a:endParaRPr/>
          </a:p>
        </p:txBody>
      </p:sp>
      <p:sp>
        <p:nvSpPr>
          <p:cNvPr id="105" name="Google Shape;105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Time metrics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Absolute time of an event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Duration of interval events, a subsequence,  overlap in interval events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Duration between sequential events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Event attribute metrics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 a medical dataset, we might be interested in seeing how a particular </a:t>
            </a:r>
            <a:r>
              <a:rPr b="1" i="1" lang="en"/>
              <a:t>emergency</a:t>
            </a:r>
            <a:r>
              <a:rPr lang="en"/>
              <a:t> room </a:t>
            </a:r>
            <a:r>
              <a:rPr b="1" i="1" lang="en"/>
              <a:t>doctor</a:t>
            </a:r>
            <a:r>
              <a:rPr lang="en"/>
              <a:t> might be related to the outcome of a patient.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Cohort Comparison with Coco</a:t>
            </a:r>
            <a:endParaRPr/>
          </a:p>
        </p:txBody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Design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 iterative design process based on feedback from on-going case study partners and a user study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G1. Automatic, efficient computation of metrics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current implementation computes a metric as the user selects it.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offers less guidance than if the metrics were pre-computed.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future goal is to minimize wait time, but give prompt feedback on which metrics might be meaningful to look at immediately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Cohort Comparison with Coco</a:t>
            </a:r>
            <a:endParaRPr/>
          </a:p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>
            <a:off x="311700" y="1152475"/>
            <a:ext cx="8520600" cy="41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G2. Guided process for reading results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CoCo consists of a file manager pane, a dataset statistics pane, an event legend, a list of available metrics, the CoCo visualization, and options for filtering and sorting the results</a:t>
            </a:r>
            <a:endParaRPr/>
          </a:p>
        </p:txBody>
      </p:sp>
      <p:pic>
        <p:nvPicPr>
          <p:cNvPr id="118" name="Google Shape;11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6550" y="964250"/>
            <a:ext cx="5382452" cy="3300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Cohort Comparison with Coco</a:t>
            </a:r>
            <a:endParaRPr/>
          </a:p>
        </p:txBody>
      </p:sp>
      <p:sp>
        <p:nvSpPr>
          <p:cNvPr id="124" name="Google Shape;124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G3. Visualization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back-to-back bar chart in order to emphasize the magnitude and direction of the difference, so users can more easily scan across multiple rows for results they are interested in</a:t>
            </a:r>
            <a:endParaRPr/>
          </a:p>
        </p:txBody>
      </p:sp>
      <p:pic>
        <p:nvPicPr>
          <p:cNvPr id="125" name="Google Shape;12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9326" y="2141325"/>
            <a:ext cx="6505349" cy="265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Cohort Comparison with Coco</a:t>
            </a:r>
            <a:endParaRPr/>
          </a:p>
        </p:txBody>
      </p:sp>
      <p:sp>
        <p:nvSpPr>
          <p:cNvPr id="131" name="Google Shape;131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G3. Parsing and sorting results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CoCo allows users to sort and filter the results based on their needs.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Specifically, the sorting method may be changed based on: 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Magnitude of difference and p-value group (default)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P-value only • Magnitude of difference only 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Most differentiating towards the alpha group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Most differentiating towards the beta group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/>
          <p:nvPr>
            <p:ph type="title"/>
          </p:nvPr>
        </p:nvSpPr>
        <p:spPr>
          <a:xfrm>
            <a:off x="311700" y="445025"/>
            <a:ext cx="8520600" cy="9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 Study: Exploring Adherence to Advanced Trauma Life Support Protocol</a:t>
            </a:r>
            <a:endParaRPr/>
          </a:p>
        </p:txBody>
      </p:sp>
      <p:sp>
        <p:nvSpPr>
          <p:cNvPr id="137" name="Google Shape;137;p26"/>
          <p:cNvSpPr txBox="1"/>
          <p:nvPr>
            <p:ph idx="1" type="body"/>
          </p:nvPr>
        </p:nvSpPr>
        <p:spPr>
          <a:xfrm>
            <a:off x="311700" y="1534300"/>
            <a:ext cx="8520600" cy="335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</a:t>
            </a:r>
            <a:r>
              <a:rPr lang="en"/>
              <a:t>ssessed CoCo’s utility as a tool for comparing trauma care cohorts in adherence to the Advanced Trauma Life Support (ATLS) protocol.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Researchers at Children’s National Medical Center examined 181 patient records, exploring factors like injury severity, treatment timing, and protocol deviations.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Key findings included less adherence to airway checks and greater sequence variation at night, potentially due to staffing differences.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study demonstrated CoCo’s value in hypothesis generation for trauma care, though further research is needed to confirm its effectiveness.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311700" y="445025"/>
            <a:ext cx="8520600" cy="11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On-going Case Study: Comparing Algorithms for Distinguishing Types of Radiation to the Bone</a:t>
            </a:r>
            <a:endParaRPr/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311700" y="1695175"/>
            <a:ext cx="8520600" cy="28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Researchers from the University of Maryland are using CoCo to test algorithms that distinguish bone-targeted radiation from prostate radiation in claims data.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While the team found CoCo valuable for visual comparisons, they suggested improvements in metric labeling.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study also prompted new CoCo features and expanded its use to other fields, such as transportation analysis.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 &amp; Future Work</a:t>
            </a:r>
            <a:endParaRPr/>
          </a:p>
        </p:txBody>
      </p:sp>
      <p:sp>
        <p:nvSpPr>
          <p:cNvPr id="149" name="Google Shape;149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CoCo is a novel visual analytics tool with balanced integration of visual analytics and statistics.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Limitations of the complexity of datasets, current emphasis on two cohorts, and the need for more user control on which events to study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Fresh possibilities for statistical comparisons, supported by visual presentations and an intelligent user interface, opens many doors for further research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