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DC996BF-3745-4D3E-82CC-F35C9366F065}">
  <a:tblStyle styleId="{BDC996BF-3745-4D3E-82CC-F35C9366F0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f90ab5852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f90ab5852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f90ab5852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f90ab5852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what comments revealed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f90ab58523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f90ab5852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f90ab5852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f90ab5852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f90ab5852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f90ab5852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90ab5852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f90ab5852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2993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3600"/>
              <a:t>Recommending Targeted Strangers from Whom to Solicit Information on Social Media</a:t>
            </a:r>
            <a:endParaRPr b="1" sz="3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5717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By </a:t>
            </a:r>
            <a:r>
              <a:rPr lang="en" sz="2400"/>
              <a:t>Jalal Mahmud, Michelle X. Zhou, Nimrod Megiddo, Jeffrey Nichols, and Clemens Drews</a:t>
            </a:r>
            <a:endParaRPr sz="2400"/>
          </a:p>
        </p:txBody>
      </p:sp>
      <p:sp>
        <p:nvSpPr>
          <p:cNvPr id="56" name="Google Shape;56;p13"/>
          <p:cNvSpPr txBox="1"/>
          <p:nvPr/>
        </p:nvSpPr>
        <p:spPr>
          <a:xfrm>
            <a:off x="2844600" y="3840100"/>
            <a:ext cx="34548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Presented by Hector Cardenas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Objective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5848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To collect information from people on social media in real-time</a:t>
            </a:r>
            <a:endParaRPr b="1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qCrowd: finds relevant social media activity, identifies users that are likely to be responsive, and creates and sends questions to some of those users.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Focus: Effectively and automatically </a:t>
            </a:r>
            <a:r>
              <a:rPr lang="en"/>
              <a:t>identify</a:t>
            </a:r>
            <a:r>
              <a:rPr lang="en"/>
              <a:t> users to ask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Collection &amp; Baselines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18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Data collection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Manually created three data sets regarding TSA activity and product opinions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Baselines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69" name="Google Shape;69;p15"/>
          <p:cNvGraphicFramePr/>
          <p:nvPr/>
        </p:nvGraphicFramePr>
        <p:xfrm>
          <a:off x="878900" y="219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{BDC996BF-3745-4D3E-82CC-F35C9366F065}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Test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Rate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Asking random strangers response rate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Manual response rate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31-42%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Humans </a:t>
                      </a:r>
                      <a:r>
                        <a:rPr lang="en"/>
                        <a:t>identifying</a:t>
                      </a:r>
                      <a:r>
                        <a:rPr lang="en"/>
                        <a:t> willingness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38%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Humans identifying readiness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58%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 Extraction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Considerations</a:t>
            </a:r>
            <a:endParaRPr sz="21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Responsiveness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Profile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Personality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Activity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Readiness</a:t>
            </a:r>
            <a:endParaRPr sz="17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Most powerful combination</a:t>
            </a:r>
            <a:endParaRPr sz="21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Communication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Past Response Rate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Tweeting Inactivity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Tweeting Likelihood of the Day</a:t>
            </a:r>
            <a:endParaRPr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Recommendation Algorithm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Created a statistical model using SVM and Logistic Regression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/>
              <a:t>Recommendation Algorithm</a:t>
            </a:r>
            <a:endParaRPr i="1"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Binary classification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Ranking by probability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Top ranked candidates may not create the highest response rate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an interval instead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SVM Model outperforms logistic regression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Recommendation algorithm outperforms baselines and other techniques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 rates between 46-65%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Feature set performed well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Showed domain independence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Live experiments yielded responses rates of 60-66%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User base skew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Quality of answers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Unexpected answers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Complex situations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Privacy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