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4" r:id="rId4"/>
    <p:sldId id="265" r:id="rId5"/>
    <p:sldId id="257" r:id="rId6"/>
    <p:sldId id="258" r:id="rId7"/>
    <p:sldId id="259" r:id="rId8"/>
    <p:sldId id="260" r:id="rId9"/>
    <p:sldId id="261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18" autoAdjust="0"/>
    <p:restoredTop sz="94710"/>
  </p:normalViewPr>
  <p:slideViewPr>
    <p:cSldViewPr snapToGrid="0">
      <p:cViewPr varScale="1">
        <p:scale>
          <a:sx n="150" d="100"/>
          <a:sy n="150" d="100"/>
        </p:scale>
        <p:origin x="154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pencer Cho" userId="bb48be0415fc81f4" providerId="LiveId" clId="{50976275-C1EF-724A-9699-FC06E5C401E4}"/>
    <pc:docChg chg="undo custSel addSld modSld">
      <pc:chgData name="Spencer Cho" userId="bb48be0415fc81f4" providerId="LiveId" clId="{50976275-C1EF-724A-9699-FC06E5C401E4}" dt="2024-11-10T23:51:26.609" v="1428" actId="33524"/>
      <pc:docMkLst>
        <pc:docMk/>
      </pc:docMkLst>
      <pc:sldChg chg="modSp mod">
        <pc:chgData name="Spencer Cho" userId="bb48be0415fc81f4" providerId="LiveId" clId="{50976275-C1EF-724A-9699-FC06E5C401E4}" dt="2024-11-10T23:11:22.902" v="358" actId="27636"/>
        <pc:sldMkLst>
          <pc:docMk/>
          <pc:sldMk cId="4220623240" sldId="259"/>
        </pc:sldMkLst>
        <pc:spChg chg="mod">
          <ac:chgData name="Spencer Cho" userId="bb48be0415fc81f4" providerId="LiveId" clId="{50976275-C1EF-724A-9699-FC06E5C401E4}" dt="2024-11-10T23:00:47.370" v="14" actId="20577"/>
          <ac:spMkLst>
            <pc:docMk/>
            <pc:sldMk cId="4220623240" sldId="259"/>
            <ac:spMk id="2" creationId="{89367A22-98DE-D3CC-DF3D-D05299E19954}"/>
          </ac:spMkLst>
        </pc:spChg>
        <pc:spChg chg="mod">
          <ac:chgData name="Spencer Cho" userId="bb48be0415fc81f4" providerId="LiveId" clId="{50976275-C1EF-724A-9699-FC06E5C401E4}" dt="2024-11-10T23:11:22.902" v="358" actId="27636"/>
          <ac:spMkLst>
            <pc:docMk/>
            <pc:sldMk cId="4220623240" sldId="259"/>
            <ac:spMk id="3" creationId="{71C503BE-B50B-7EF6-2777-97B623B5E58D}"/>
          </ac:spMkLst>
        </pc:spChg>
      </pc:sldChg>
      <pc:sldChg chg="modSp mod">
        <pc:chgData name="Spencer Cho" userId="bb48be0415fc81f4" providerId="LiveId" clId="{50976275-C1EF-724A-9699-FC06E5C401E4}" dt="2024-11-10T23:18:12.937" v="617" actId="20577"/>
        <pc:sldMkLst>
          <pc:docMk/>
          <pc:sldMk cId="1169619523" sldId="260"/>
        </pc:sldMkLst>
        <pc:spChg chg="mod">
          <ac:chgData name="Spencer Cho" userId="bb48be0415fc81f4" providerId="LiveId" clId="{50976275-C1EF-724A-9699-FC06E5C401E4}" dt="2024-11-10T23:12:40.719" v="381" actId="20577"/>
          <ac:spMkLst>
            <pc:docMk/>
            <pc:sldMk cId="1169619523" sldId="260"/>
            <ac:spMk id="2" creationId="{15AAFCC6-0372-D3ED-DFA8-55B5C95D130C}"/>
          </ac:spMkLst>
        </pc:spChg>
        <pc:spChg chg="mod">
          <ac:chgData name="Spencer Cho" userId="bb48be0415fc81f4" providerId="LiveId" clId="{50976275-C1EF-724A-9699-FC06E5C401E4}" dt="2024-11-10T23:18:12.937" v="617" actId="20577"/>
          <ac:spMkLst>
            <pc:docMk/>
            <pc:sldMk cId="1169619523" sldId="260"/>
            <ac:spMk id="3" creationId="{418B9ADC-B505-B0A3-EEDE-03BDC9783129}"/>
          </ac:spMkLst>
        </pc:spChg>
      </pc:sldChg>
      <pc:sldChg chg="modSp mod">
        <pc:chgData name="Spencer Cho" userId="bb48be0415fc81f4" providerId="LiveId" clId="{50976275-C1EF-724A-9699-FC06E5C401E4}" dt="2024-11-10T23:26:32.128" v="861" actId="20577"/>
        <pc:sldMkLst>
          <pc:docMk/>
          <pc:sldMk cId="371356094" sldId="261"/>
        </pc:sldMkLst>
        <pc:spChg chg="mod">
          <ac:chgData name="Spencer Cho" userId="bb48be0415fc81f4" providerId="LiveId" clId="{50976275-C1EF-724A-9699-FC06E5C401E4}" dt="2024-11-10T23:19:01.037" v="632" actId="20577"/>
          <ac:spMkLst>
            <pc:docMk/>
            <pc:sldMk cId="371356094" sldId="261"/>
            <ac:spMk id="2" creationId="{B2ADA4F3-1F2F-1939-74C8-0181864741C9}"/>
          </ac:spMkLst>
        </pc:spChg>
        <pc:spChg chg="mod">
          <ac:chgData name="Spencer Cho" userId="bb48be0415fc81f4" providerId="LiveId" clId="{50976275-C1EF-724A-9699-FC06E5C401E4}" dt="2024-11-10T23:26:32.128" v="861" actId="20577"/>
          <ac:spMkLst>
            <pc:docMk/>
            <pc:sldMk cId="371356094" sldId="261"/>
            <ac:spMk id="3" creationId="{B40D6687-0845-3E19-F855-C8A25E4C88B4}"/>
          </ac:spMkLst>
        </pc:spChg>
      </pc:sldChg>
      <pc:sldChg chg="modSp add mod">
        <pc:chgData name="Spencer Cho" userId="bb48be0415fc81f4" providerId="LiveId" clId="{50976275-C1EF-724A-9699-FC06E5C401E4}" dt="2024-11-10T23:29:07.803" v="961" actId="20577"/>
        <pc:sldMkLst>
          <pc:docMk/>
          <pc:sldMk cId="2714608802" sldId="266"/>
        </pc:sldMkLst>
        <pc:spChg chg="mod">
          <ac:chgData name="Spencer Cho" userId="bb48be0415fc81f4" providerId="LiveId" clId="{50976275-C1EF-724A-9699-FC06E5C401E4}" dt="2024-11-10T23:29:07.803" v="961" actId="20577"/>
          <ac:spMkLst>
            <pc:docMk/>
            <pc:sldMk cId="2714608802" sldId="266"/>
            <ac:spMk id="3" creationId="{A5755017-4FA9-9CB3-D39D-E9137FD1E177}"/>
          </ac:spMkLst>
        </pc:spChg>
      </pc:sldChg>
      <pc:sldChg chg="modSp new mod">
        <pc:chgData name="Spencer Cho" userId="bb48be0415fc81f4" providerId="LiveId" clId="{50976275-C1EF-724A-9699-FC06E5C401E4}" dt="2024-11-10T23:35:07.616" v="1029" actId="20577"/>
        <pc:sldMkLst>
          <pc:docMk/>
          <pc:sldMk cId="3825203634" sldId="267"/>
        </pc:sldMkLst>
        <pc:spChg chg="mod">
          <ac:chgData name="Spencer Cho" userId="bb48be0415fc81f4" providerId="LiveId" clId="{50976275-C1EF-724A-9699-FC06E5C401E4}" dt="2024-11-10T23:29:40.261" v="975" actId="20577"/>
          <ac:spMkLst>
            <pc:docMk/>
            <pc:sldMk cId="3825203634" sldId="267"/>
            <ac:spMk id="2" creationId="{C5ED24B4-274C-5FC5-427C-1E90B0B26FF6}"/>
          </ac:spMkLst>
        </pc:spChg>
        <pc:spChg chg="mod">
          <ac:chgData name="Spencer Cho" userId="bb48be0415fc81f4" providerId="LiveId" clId="{50976275-C1EF-724A-9699-FC06E5C401E4}" dt="2024-11-10T23:35:07.616" v="1029" actId="20577"/>
          <ac:spMkLst>
            <pc:docMk/>
            <pc:sldMk cId="3825203634" sldId="267"/>
            <ac:spMk id="3" creationId="{3B9F3831-82A1-5E78-C292-70C0BA7FE5A9}"/>
          </ac:spMkLst>
        </pc:spChg>
      </pc:sldChg>
      <pc:sldChg chg="modSp new mod">
        <pc:chgData name="Spencer Cho" userId="bb48be0415fc81f4" providerId="LiveId" clId="{50976275-C1EF-724A-9699-FC06E5C401E4}" dt="2024-11-10T23:35:48.916" v="1045" actId="20577"/>
        <pc:sldMkLst>
          <pc:docMk/>
          <pc:sldMk cId="526167933" sldId="268"/>
        </pc:sldMkLst>
        <pc:spChg chg="mod">
          <ac:chgData name="Spencer Cho" userId="bb48be0415fc81f4" providerId="LiveId" clId="{50976275-C1EF-724A-9699-FC06E5C401E4}" dt="2024-11-10T23:35:20.986" v="1040" actId="20577"/>
          <ac:spMkLst>
            <pc:docMk/>
            <pc:sldMk cId="526167933" sldId="268"/>
            <ac:spMk id="2" creationId="{1F268EC9-CE7A-9042-2696-E57F903BF783}"/>
          </ac:spMkLst>
        </pc:spChg>
        <pc:spChg chg="mod">
          <ac:chgData name="Spencer Cho" userId="bb48be0415fc81f4" providerId="LiveId" clId="{50976275-C1EF-724A-9699-FC06E5C401E4}" dt="2024-11-10T23:35:48.916" v="1045" actId="20577"/>
          <ac:spMkLst>
            <pc:docMk/>
            <pc:sldMk cId="526167933" sldId="268"/>
            <ac:spMk id="3" creationId="{F7AED996-49B7-58DC-E760-106A5D44C149}"/>
          </ac:spMkLst>
        </pc:spChg>
      </pc:sldChg>
      <pc:sldChg chg="modSp new mod">
        <pc:chgData name="Spencer Cho" userId="bb48be0415fc81f4" providerId="LiveId" clId="{50976275-C1EF-724A-9699-FC06E5C401E4}" dt="2024-11-10T23:45:19.662" v="1083" actId="20577"/>
        <pc:sldMkLst>
          <pc:docMk/>
          <pc:sldMk cId="96393148" sldId="269"/>
        </pc:sldMkLst>
        <pc:spChg chg="mod">
          <ac:chgData name="Spencer Cho" userId="bb48be0415fc81f4" providerId="LiveId" clId="{50976275-C1EF-724A-9699-FC06E5C401E4}" dt="2024-11-10T23:45:19.662" v="1083" actId="20577"/>
          <ac:spMkLst>
            <pc:docMk/>
            <pc:sldMk cId="96393148" sldId="269"/>
            <ac:spMk id="2" creationId="{482D6184-918B-231C-5FF7-4B927458EC3F}"/>
          </ac:spMkLst>
        </pc:spChg>
        <pc:spChg chg="mod">
          <ac:chgData name="Spencer Cho" userId="bb48be0415fc81f4" providerId="LiveId" clId="{50976275-C1EF-724A-9699-FC06E5C401E4}" dt="2024-11-10T23:39:42.530" v="1082" actId="20577"/>
          <ac:spMkLst>
            <pc:docMk/>
            <pc:sldMk cId="96393148" sldId="269"/>
            <ac:spMk id="3" creationId="{14C59CEB-8614-058A-2875-E749C77ABCAA}"/>
          </ac:spMkLst>
        </pc:spChg>
      </pc:sldChg>
      <pc:sldChg chg="modSp new mod">
        <pc:chgData name="Spencer Cho" userId="bb48be0415fc81f4" providerId="LiveId" clId="{50976275-C1EF-724A-9699-FC06E5C401E4}" dt="2024-11-10T23:46:50.935" v="1106" actId="20577"/>
        <pc:sldMkLst>
          <pc:docMk/>
          <pc:sldMk cId="1035704123" sldId="270"/>
        </pc:sldMkLst>
        <pc:spChg chg="mod">
          <ac:chgData name="Spencer Cho" userId="bb48be0415fc81f4" providerId="LiveId" clId="{50976275-C1EF-724A-9699-FC06E5C401E4}" dt="2024-11-10T23:46:50.935" v="1106" actId="20577"/>
          <ac:spMkLst>
            <pc:docMk/>
            <pc:sldMk cId="1035704123" sldId="270"/>
            <ac:spMk id="2" creationId="{8EADA65F-AB69-B305-E7FD-DCB72743F1D0}"/>
          </ac:spMkLst>
        </pc:spChg>
        <pc:spChg chg="mod">
          <ac:chgData name="Spencer Cho" userId="bb48be0415fc81f4" providerId="LiveId" clId="{50976275-C1EF-724A-9699-FC06E5C401E4}" dt="2024-11-10T23:46:39.908" v="1092" actId="20577"/>
          <ac:spMkLst>
            <pc:docMk/>
            <pc:sldMk cId="1035704123" sldId="270"/>
            <ac:spMk id="3" creationId="{4B33B37C-B9AA-0CD3-4DFB-81E2B19436F5}"/>
          </ac:spMkLst>
        </pc:spChg>
      </pc:sldChg>
      <pc:sldChg chg="modSp new mod">
        <pc:chgData name="Spencer Cho" userId="bb48be0415fc81f4" providerId="LiveId" clId="{50976275-C1EF-724A-9699-FC06E5C401E4}" dt="2024-11-10T23:51:26.609" v="1428" actId="33524"/>
        <pc:sldMkLst>
          <pc:docMk/>
          <pc:sldMk cId="309553398" sldId="271"/>
        </pc:sldMkLst>
        <pc:spChg chg="mod">
          <ac:chgData name="Spencer Cho" userId="bb48be0415fc81f4" providerId="LiveId" clId="{50976275-C1EF-724A-9699-FC06E5C401E4}" dt="2024-11-10T23:47:33.958" v="1120" actId="20577"/>
          <ac:spMkLst>
            <pc:docMk/>
            <pc:sldMk cId="309553398" sldId="271"/>
            <ac:spMk id="2" creationId="{947889C6-87B0-E986-C3A7-0E77CB4EFBC8}"/>
          </ac:spMkLst>
        </pc:spChg>
        <pc:spChg chg="mod">
          <ac:chgData name="Spencer Cho" userId="bb48be0415fc81f4" providerId="LiveId" clId="{50976275-C1EF-724A-9699-FC06E5C401E4}" dt="2024-11-10T23:51:26.609" v="1428" actId="33524"/>
          <ac:spMkLst>
            <pc:docMk/>
            <pc:sldMk cId="309553398" sldId="271"/>
            <ac:spMk id="3" creationId="{464BE1FD-432E-9533-215F-9A91B7B7824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CECD6-2449-413D-B8A4-9BA2E1273C8C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52BF-9770-4426-AF6D-891C73F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6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CECD6-2449-413D-B8A4-9BA2E1273C8C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52BF-9770-4426-AF6D-891C73F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4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CECD6-2449-413D-B8A4-9BA2E1273C8C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52BF-9770-4426-AF6D-891C73F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3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CECD6-2449-413D-B8A4-9BA2E1273C8C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52BF-9770-4426-AF6D-891C73F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01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CECD6-2449-413D-B8A4-9BA2E1273C8C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52BF-9770-4426-AF6D-891C73F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59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CECD6-2449-413D-B8A4-9BA2E1273C8C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52BF-9770-4426-AF6D-891C73F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96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CECD6-2449-413D-B8A4-9BA2E1273C8C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52BF-9770-4426-AF6D-891C73F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88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CECD6-2449-413D-B8A4-9BA2E1273C8C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52BF-9770-4426-AF6D-891C73F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CECD6-2449-413D-B8A4-9BA2E1273C8C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52BF-9770-4426-AF6D-891C73F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59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CECD6-2449-413D-B8A4-9BA2E1273C8C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52BF-9770-4426-AF6D-891C73F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579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CECD6-2449-413D-B8A4-9BA2E1273C8C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52BF-9770-4426-AF6D-891C73F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95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5CECD6-2449-413D-B8A4-9BA2E1273C8C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5952BF-9770-4426-AF6D-891C73F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75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CD77E-17A9-10B8-7C50-A5C794370A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End-User Programming of Mashups with Vegemite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705473-E2D5-3E7B-20D8-8E9BCF97A1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James Lin, Jeffrey Wong, Jeffrey Nichols, Allen Cypher, and Tessa A. Lau</a:t>
            </a:r>
          </a:p>
          <a:p>
            <a:endParaRPr lang="en-US" dirty="0"/>
          </a:p>
          <a:p>
            <a:r>
              <a:rPr lang="en-US" sz="2000" dirty="0"/>
              <a:t>Spencer Cho, 11/11/2024</a:t>
            </a:r>
          </a:p>
        </p:txBody>
      </p:sp>
    </p:spTree>
    <p:extLst>
      <p:ext uri="{BB962C8B-B14F-4D97-AF65-F5344CB8AC3E}">
        <p14:creationId xmlns:p14="http://schemas.microsoft.com/office/powerpoint/2010/main" val="1664784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FB31A-B6DD-CDC2-06FA-F42894270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CDEAE-3381-A9A8-58BB-CCFC0280E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Mashups</a:t>
            </a:r>
          </a:p>
          <a:p>
            <a:pPr lvl="1"/>
            <a:r>
              <a:rPr lang="en-US" dirty="0"/>
              <a:t>Integrate data from multiple web sites to fill need</a:t>
            </a:r>
          </a:p>
          <a:p>
            <a:pPr lvl="1"/>
            <a:r>
              <a:rPr lang="en-US" dirty="0"/>
              <a:t>Con: </a:t>
            </a:r>
          </a:p>
          <a:p>
            <a:pPr lvl="2"/>
            <a:r>
              <a:rPr lang="en-US" dirty="0"/>
              <a:t>Often requires substantial technical knowledge</a:t>
            </a:r>
          </a:p>
          <a:p>
            <a:r>
              <a:rPr lang="en-US" dirty="0"/>
              <a:t>Solution:</a:t>
            </a:r>
          </a:p>
          <a:p>
            <a:pPr lvl="1"/>
            <a:r>
              <a:rPr lang="en-US" dirty="0"/>
              <a:t>Extension of </a:t>
            </a:r>
            <a:r>
              <a:rPr lang="en-US" dirty="0" err="1"/>
              <a:t>CoScripter</a:t>
            </a:r>
            <a:r>
              <a:rPr lang="en-US" dirty="0"/>
              <a:t> web automation tool known as Vegemite</a:t>
            </a:r>
          </a:p>
        </p:txBody>
      </p:sp>
    </p:spTree>
    <p:extLst>
      <p:ext uri="{BB962C8B-B14F-4D97-AF65-F5344CB8AC3E}">
        <p14:creationId xmlns:p14="http://schemas.microsoft.com/office/powerpoint/2010/main" val="1891849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173ED-B21D-27CA-AA46-7DE2A07BC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367CF-ED59-1374-456E-528D150EF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780AD-0B07-5DCF-141B-C38C16DC87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Vegemite</a:t>
            </a:r>
          </a:p>
          <a:p>
            <a:pPr lvl="1"/>
            <a:r>
              <a:rPr lang="en-US" dirty="0"/>
              <a:t>Begin with empty table (</a:t>
            </a:r>
            <a:r>
              <a:rPr lang="en-US" dirty="0" err="1"/>
              <a:t>VegeTable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Manually enter data or copy from source</a:t>
            </a:r>
          </a:p>
          <a:p>
            <a:pPr lvl="2"/>
            <a:r>
              <a:rPr lang="en-US" dirty="0"/>
              <a:t>Spreadsheet</a:t>
            </a:r>
          </a:p>
          <a:p>
            <a:pPr lvl="2"/>
            <a:r>
              <a:rPr lang="en-US" dirty="0"/>
              <a:t>Website (direct manipulation tool)</a:t>
            </a:r>
          </a:p>
          <a:p>
            <a:pPr lvl="1"/>
            <a:r>
              <a:rPr lang="en-US" dirty="0"/>
              <a:t>Users record action for scripting</a:t>
            </a:r>
          </a:p>
          <a:p>
            <a:pPr lvl="2"/>
            <a:r>
              <a:rPr lang="en-US" dirty="0"/>
              <a:t>Ex: Driving distance on Yahoo! Maps</a:t>
            </a:r>
          </a:p>
          <a:p>
            <a:pPr lvl="2"/>
            <a:r>
              <a:rPr lang="en-US" dirty="0"/>
              <a:t>Important difference from other mashup tools</a:t>
            </a:r>
          </a:p>
          <a:p>
            <a:pPr lvl="2"/>
            <a:r>
              <a:rPr lang="en-US" dirty="0"/>
              <a:t>Arbitrary low-level web actions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495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981D2-6873-0062-2C2D-87D81D806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C196D-4E60-B99D-39EA-77528B39B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34622-C246-DE56-5927-0C2B11E41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Scripts are performed in context of web browsing</a:t>
            </a:r>
          </a:p>
          <a:p>
            <a:pPr lvl="1"/>
            <a:r>
              <a:rPr lang="en-US" dirty="0"/>
              <a:t>Mixed-initiative interaction style</a:t>
            </a:r>
          </a:p>
          <a:p>
            <a:pPr lvl="2"/>
            <a:r>
              <a:rPr lang="en-US" dirty="0"/>
              <a:t>Automation with ability to correct actions manually</a:t>
            </a:r>
          </a:p>
          <a:p>
            <a:r>
              <a:rPr lang="en-US" dirty="0"/>
              <a:t>Disadvantages</a:t>
            </a:r>
          </a:p>
          <a:p>
            <a:pPr lvl="1"/>
            <a:r>
              <a:rPr lang="en-US" dirty="0"/>
              <a:t>Each script must be executed for each row in table</a:t>
            </a:r>
          </a:p>
        </p:txBody>
      </p:sp>
    </p:spTree>
    <p:extLst>
      <p:ext uri="{BB962C8B-B14F-4D97-AF65-F5344CB8AC3E}">
        <p14:creationId xmlns:p14="http://schemas.microsoft.com/office/powerpoint/2010/main" val="1433078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F9248-CE5F-3F3E-21EE-EFC55DAF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FA0B5E-FDAC-121E-2C7B-AD551764BF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4336" y="476659"/>
            <a:ext cx="7851014" cy="5706858"/>
          </a:xfrm>
        </p:spPr>
      </p:pic>
    </p:spTree>
    <p:extLst>
      <p:ext uri="{BB962C8B-B14F-4D97-AF65-F5344CB8AC3E}">
        <p14:creationId xmlns:p14="http://schemas.microsoft.com/office/powerpoint/2010/main" val="2984244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A3DAC-76C0-0BC6-97AE-26EE6ECB2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E80907-0764-17BB-3F92-4E00178CFD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4287" y="365126"/>
            <a:ext cx="7535425" cy="5750720"/>
          </a:xfrm>
        </p:spPr>
      </p:pic>
    </p:spTree>
    <p:extLst>
      <p:ext uri="{BB962C8B-B14F-4D97-AF65-F5344CB8AC3E}">
        <p14:creationId xmlns:p14="http://schemas.microsoft.com/office/powerpoint/2010/main" val="3604084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67A22-98DE-D3CC-DF3D-D05299E19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Related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503BE-B50B-7EF6-2777-97B623B5E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/>
              <a:t>Mashup Tasks</a:t>
            </a:r>
          </a:p>
          <a:p>
            <a:pPr lvl="1"/>
            <a:r>
              <a:rPr lang="en-US" sz="2000" dirty="0"/>
              <a:t>Extracting data</a:t>
            </a:r>
          </a:p>
          <a:p>
            <a:pPr lvl="1"/>
            <a:r>
              <a:rPr lang="en-US" sz="2000" dirty="0"/>
              <a:t>Aggregating data from different sources into a single data set</a:t>
            </a:r>
          </a:p>
          <a:p>
            <a:pPr lvl="1"/>
            <a:r>
              <a:rPr lang="en-US" sz="2000" dirty="0"/>
              <a:t>Visualizing data in a way that users understand</a:t>
            </a:r>
          </a:p>
          <a:p>
            <a:r>
              <a:rPr lang="en-US" sz="2400" dirty="0"/>
              <a:t>Mash Maker</a:t>
            </a:r>
          </a:p>
          <a:p>
            <a:r>
              <a:rPr lang="en-US" sz="2400" dirty="0"/>
              <a:t>Karma</a:t>
            </a:r>
          </a:p>
          <a:p>
            <a:r>
              <a:rPr lang="en-US" sz="2400" dirty="0"/>
              <a:t>Sifter</a:t>
            </a:r>
          </a:p>
          <a:p>
            <a:r>
              <a:rPr lang="en-US" sz="2400" dirty="0"/>
              <a:t>Solvent</a:t>
            </a:r>
          </a:p>
          <a:p>
            <a:r>
              <a:rPr lang="en-US" sz="2400" dirty="0"/>
              <a:t>Piggy Bank</a:t>
            </a:r>
          </a:p>
          <a:p>
            <a:r>
              <a:rPr lang="en-US" sz="2400" dirty="0"/>
              <a:t>Potluck</a:t>
            </a:r>
          </a:p>
          <a:p>
            <a:r>
              <a:rPr lang="en-US" sz="2400" dirty="0"/>
              <a:t>Summaries, Relations, Cards, and Templates (SRCT)</a:t>
            </a:r>
          </a:p>
          <a:p>
            <a:r>
              <a:rPr lang="en-US" sz="2400" dirty="0"/>
              <a:t>Marmite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623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AFCC6-0372-D3ED-DFA8-55B5C95D1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B9ADC-B505-B0A3-EEDE-03BDC9783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Walkable homes within a neighborhood</a:t>
            </a:r>
          </a:p>
          <a:p>
            <a:pPr lvl="1"/>
            <a:r>
              <a:rPr lang="en-US" dirty="0"/>
              <a:t>i.e. within walking distance of shopping, jobs, and transit</a:t>
            </a:r>
          </a:p>
          <a:p>
            <a:r>
              <a:rPr lang="en-US" dirty="0"/>
              <a:t>Closest yogurt shop within certain address</a:t>
            </a:r>
          </a:p>
          <a:p>
            <a:r>
              <a:rPr lang="en-US" dirty="0"/>
              <a:t>The processing rate of visas</a:t>
            </a:r>
          </a:p>
          <a:p>
            <a:r>
              <a:rPr lang="en-US" dirty="0"/>
              <a:t>Annotating information regarding movies from IMDb</a:t>
            </a:r>
          </a:p>
        </p:txBody>
      </p:sp>
    </p:spTree>
    <p:extLst>
      <p:ext uri="{BB962C8B-B14F-4D97-AF65-F5344CB8AC3E}">
        <p14:creationId xmlns:p14="http://schemas.microsoft.com/office/powerpoint/2010/main" val="1169619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DA4F3-1F2F-1939-74C8-018186474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D6687-0845-3E19-F855-C8A25E4C8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main components</a:t>
            </a:r>
          </a:p>
          <a:p>
            <a:pPr lvl="1"/>
            <a:r>
              <a:rPr lang="en-US" dirty="0" err="1"/>
              <a:t>VegeTable</a:t>
            </a:r>
            <a:endParaRPr lang="en-US" dirty="0"/>
          </a:p>
          <a:p>
            <a:pPr lvl="1"/>
            <a:r>
              <a:rPr lang="en-US" dirty="0" err="1"/>
              <a:t>CoScripter</a:t>
            </a:r>
            <a:r>
              <a:rPr lang="en-US" dirty="0"/>
              <a:t> </a:t>
            </a:r>
          </a:p>
          <a:p>
            <a:r>
              <a:rPr lang="en-US" dirty="0" err="1"/>
              <a:t>Coscripter</a:t>
            </a:r>
            <a:endParaRPr lang="en-US" dirty="0"/>
          </a:p>
          <a:p>
            <a:pPr lvl="1"/>
            <a:r>
              <a:rPr lang="en-US" dirty="0"/>
              <a:t>Firefox extension that records and plays back actions on web page</a:t>
            </a:r>
          </a:p>
          <a:p>
            <a:r>
              <a:rPr lang="en-US" dirty="0" err="1"/>
              <a:t>VegeTable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Set of tabular data and scripts that extract data into the table or perform operations on the table data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56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1E4FA-6E1D-C218-BED3-84B8631C5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F3F45-3AC5-3C41-83A5-F18BF10AD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55017-4FA9-9CB3-D39D-E9137FD1E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Additional capabilities provided by Vegemite</a:t>
            </a:r>
          </a:p>
          <a:p>
            <a:pPr lvl="1"/>
            <a:r>
              <a:rPr lang="en-US" dirty="0"/>
              <a:t>Recording and playback of copy and paste interactions </a:t>
            </a:r>
          </a:p>
          <a:p>
            <a:pPr lvl="1"/>
            <a:r>
              <a:rPr lang="en-US" dirty="0"/>
              <a:t>Recording and playback of operations that modify the </a:t>
            </a:r>
            <a:r>
              <a:rPr lang="en-US" dirty="0" err="1"/>
              <a:t>VegeTable</a:t>
            </a:r>
            <a:endParaRPr lang="en-US" dirty="0"/>
          </a:p>
          <a:p>
            <a:pPr lvl="1"/>
            <a:r>
              <a:rPr lang="en-US" dirty="0"/>
              <a:t>Generalization of row labels for applying scripts to different rows than they were recorded on </a:t>
            </a:r>
          </a:p>
          <a:p>
            <a:pPr lvl="1"/>
            <a:r>
              <a:rPr lang="en-US" dirty="0"/>
              <a:t>Labeling for certain non-form elements </a:t>
            </a:r>
          </a:p>
          <a:p>
            <a:pPr lvl="1"/>
            <a:r>
              <a:rPr lang="en-US" dirty="0"/>
              <a:t>Identification of any page element via XPath </a:t>
            </a:r>
          </a:p>
        </p:txBody>
      </p:sp>
    </p:spTree>
    <p:extLst>
      <p:ext uri="{BB962C8B-B14F-4D97-AF65-F5344CB8AC3E}">
        <p14:creationId xmlns:p14="http://schemas.microsoft.com/office/powerpoint/2010/main" val="2714608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D24B4-274C-5FC5-427C-1E90B0B26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User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F3831-82A1-5E78-C292-70C0BA7FE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Conducted with eight volunteers from the research lab </a:t>
            </a:r>
          </a:p>
          <a:p>
            <a:pPr lvl="1"/>
            <a:r>
              <a:rPr lang="en-US" dirty="0"/>
              <a:t>Six had significant programming experience</a:t>
            </a:r>
          </a:p>
          <a:p>
            <a:r>
              <a:rPr lang="en-US" dirty="0"/>
              <a:t>Participants received a short demo and were then asked to construct three mashups</a:t>
            </a:r>
          </a:p>
          <a:p>
            <a:pPr lvl="1"/>
            <a:r>
              <a:rPr lang="en-US" dirty="0"/>
              <a:t>Calculating walk scores for real estate</a:t>
            </a:r>
          </a:p>
          <a:p>
            <a:pPr lvl="1"/>
            <a:r>
              <a:rPr lang="en-US" dirty="0"/>
              <a:t>Finding nearby yogurt shops</a:t>
            </a:r>
          </a:p>
          <a:p>
            <a:pPr lvl="1"/>
            <a:r>
              <a:rPr lang="en-US" dirty="0"/>
              <a:t>Aggregating Visa Bulletin dates</a:t>
            </a:r>
          </a:p>
          <a:p>
            <a:r>
              <a:rPr lang="en-US" dirty="0"/>
              <a:t>Subjects were encouraged to think aloud and could request help, though assistance was minimized to preserve study integrity</a:t>
            </a:r>
          </a:p>
        </p:txBody>
      </p:sp>
    </p:spTree>
    <p:extLst>
      <p:ext uri="{BB962C8B-B14F-4D97-AF65-F5344CB8AC3E}">
        <p14:creationId xmlns:p14="http://schemas.microsoft.com/office/powerpoint/2010/main" val="3825203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68EC9-CE7A-9042-2696-E57F903BF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ED996-49B7-58DC-E760-106A5D44C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 of 24 tasks, 18 were completed successfully, four failed, and two were skipped due to time constraints</a:t>
            </a:r>
          </a:p>
          <a:p>
            <a:r>
              <a:rPr lang="en-US" dirty="0"/>
              <a:t>Initial struggles were noted due to Vegemite's learning curve, especially with the first task</a:t>
            </a:r>
          </a:p>
          <a:p>
            <a:r>
              <a:rPr lang="en-US" dirty="0"/>
              <a:t>Non-programmers faced more challenges, indicating areas for improvement in user interface for broader accessibility</a:t>
            </a:r>
          </a:p>
        </p:txBody>
      </p:sp>
    </p:spTree>
    <p:extLst>
      <p:ext uri="{BB962C8B-B14F-4D97-AF65-F5344CB8AC3E}">
        <p14:creationId xmlns:p14="http://schemas.microsoft.com/office/powerpoint/2010/main" val="526167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D6184-918B-231C-5FF7-4B927458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59CEB-8614-058A-2875-E749C77AB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Users found some steps in constructing mashups to be complex and suggested improvements for interface clarity and discoverability</a:t>
            </a:r>
          </a:p>
          <a:p>
            <a:r>
              <a:rPr lang="en-US" dirty="0"/>
              <a:t>Modifications were made post-study, such as aligning the data extraction and script-based interfaces to reduce confusion</a:t>
            </a:r>
          </a:p>
          <a:p>
            <a:r>
              <a:rPr lang="en-US" dirty="0"/>
              <a:t>Specific UI elements, like the addition of a "Run All Rows" button, were incorporated to streamline operations</a:t>
            </a:r>
          </a:p>
        </p:txBody>
      </p:sp>
    </p:spTree>
    <p:extLst>
      <p:ext uri="{BB962C8B-B14F-4D97-AF65-F5344CB8AC3E}">
        <p14:creationId xmlns:p14="http://schemas.microsoft.com/office/powerpoint/2010/main" val="96393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DA65F-AB69-B305-E7FD-DCB72743F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3B37C-B9AA-0CD3-4DFB-81E2B1943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Additional interface improvements needed for better user experience, particularly for non-programmers</a:t>
            </a:r>
          </a:p>
          <a:p>
            <a:r>
              <a:rPr lang="en-US" dirty="0"/>
              <a:t>Plan to explore integrating Vegemite more tightly with either the web browser or spreadsheet tools</a:t>
            </a:r>
          </a:p>
          <a:p>
            <a:r>
              <a:rPr lang="en-US" dirty="0"/>
              <a:t>Potential for more data cleaning tools, like automatic transformations similar to Karma</a:t>
            </a:r>
          </a:p>
          <a:p>
            <a:r>
              <a:rPr lang="en-US" dirty="0"/>
              <a:t>Developing methods for selecting specific search results to improve accuracy in returned data</a:t>
            </a:r>
          </a:p>
        </p:txBody>
      </p:sp>
    </p:spTree>
    <p:extLst>
      <p:ext uri="{BB962C8B-B14F-4D97-AF65-F5344CB8AC3E}">
        <p14:creationId xmlns:p14="http://schemas.microsoft.com/office/powerpoint/2010/main" val="1035704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889C6-87B0-E986-C3A7-0E77CB4EF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BE1FD-432E-9533-215F-9A91B7B78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Vegemite distinguishes itself from other mashup tools by</a:t>
            </a:r>
          </a:p>
          <a:p>
            <a:pPr lvl="1"/>
            <a:r>
              <a:rPr lang="en-US" dirty="0"/>
              <a:t>Focusing on programming by demonstration</a:t>
            </a:r>
          </a:p>
          <a:p>
            <a:pPr lvl="1"/>
            <a:r>
              <a:rPr lang="en-US" dirty="0"/>
              <a:t>Use of iterative, interactive transformation of data by the user</a:t>
            </a:r>
          </a:p>
          <a:p>
            <a:pPr lvl="1"/>
            <a:r>
              <a:rPr lang="en-US" dirty="0"/>
              <a:t>Principle of mixed-initiative interaction</a:t>
            </a:r>
          </a:p>
          <a:p>
            <a:r>
              <a:rPr lang="en-US" dirty="0"/>
              <a:t>Lowers the barrier to creating mashups</a:t>
            </a:r>
          </a:p>
          <a:p>
            <a:pPr lvl="1"/>
            <a:r>
              <a:rPr lang="en-US" dirty="0"/>
              <a:t>Relaxes assumption that program must be perfect in handling all cases or not handle any at all</a:t>
            </a:r>
          </a:p>
          <a:p>
            <a:r>
              <a:rPr lang="en-US" dirty="0"/>
              <a:t>Allows for creation of on-the-fly mashups for immediate needs</a:t>
            </a:r>
          </a:p>
        </p:txBody>
      </p:sp>
    </p:spTree>
    <p:extLst>
      <p:ext uri="{BB962C8B-B14F-4D97-AF65-F5344CB8AC3E}">
        <p14:creationId xmlns:p14="http://schemas.microsoft.com/office/powerpoint/2010/main" val="309553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</TotalTime>
  <Words>588</Words>
  <Application>Microsoft Macintosh PowerPoint</Application>
  <PresentationFormat>On-screen Show (4:3)</PresentationFormat>
  <Paragraphs>91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End-User Programming of Mashups with Vegemite </vt:lpstr>
      <vt:lpstr>Background</vt:lpstr>
      <vt:lpstr>Background</vt:lpstr>
      <vt:lpstr>Background</vt:lpstr>
      <vt:lpstr>PowerPoint Presentation</vt:lpstr>
      <vt:lpstr>PowerPoint Presentation</vt:lpstr>
      <vt:lpstr>Related Work</vt:lpstr>
      <vt:lpstr>Applications</vt:lpstr>
      <vt:lpstr>Architecture</vt:lpstr>
      <vt:lpstr>Architecture</vt:lpstr>
      <vt:lpstr>User Study</vt:lpstr>
      <vt:lpstr>Results</vt:lpstr>
      <vt:lpstr>Discussion</vt:lpstr>
      <vt:lpstr>Future Work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Spencer Cho</dc:creator>
  <cp:lastModifiedBy>Cho, Spencer Y</cp:lastModifiedBy>
  <cp:revision>1</cp:revision>
  <dcterms:created xsi:type="dcterms:W3CDTF">2024-11-10T21:29:33Z</dcterms:created>
  <dcterms:modified xsi:type="dcterms:W3CDTF">2024-11-10T23:51:35Z</dcterms:modified>
</cp:coreProperties>
</file>