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9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60" r:id="rId4"/>
    <p:sldId id="259" r:id="rId5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86" d="100"/>
          <a:sy n="86" d="100"/>
        </p:scale>
        <p:origin x="582" y="90"/>
      </p:cViewPr>
      <p:guideLst>
        <p:guide orient="horz" pos="2160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2024/9/27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2024/9/27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621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30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19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61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8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00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94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88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43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1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3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4"/>
            <a:ext cx="78867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2024/9/27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20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4857" y="2185988"/>
            <a:ext cx="7633811" cy="1640205"/>
          </a:xfrm>
        </p:spPr>
        <p:txBody>
          <a:bodyPr>
            <a:noAutofit/>
          </a:bodyPr>
          <a:lstStyle/>
          <a:p>
            <a:pPr algn="l"/>
            <a:r>
              <a:rPr lang="en-US" altLang="zh-CN" sz="2700" dirty="0">
                <a:latin typeface="Times New Roman Regular" panose="02020503050405090304" charset="0"/>
                <a:cs typeface="Times New Roman Regular" panose="02020503050405090304" charset="0"/>
              </a:rPr>
              <a:t>Discussion:</a:t>
            </a:r>
            <a:br>
              <a:rPr lang="en-US" altLang="zh-CN" sz="2700" dirty="0">
                <a:latin typeface="Times New Roman Regular" panose="02020503050405090304" charset="0"/>
                <a:cs typeface="Times New Roman Regular" panose="02020503050405090304" charset="0"/>
              </a:rPr>
            </a:br>
            <a:r>
              <a:rPr lang="en-US" altLang="zh-CN" sz="2700" dirty="0">
                <a:latin typeface="Times New Roman Regular" panose="02020503050405090304" charset="0"/>
                <a:cs typeface="Times New Roman Regular" panose="02020503050405090304" charset="0"/>
              </a:rPr>
              <a:t>Models of attention in computing and communication: from principles to applications 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-2031206" y="3927158"/>
            <a:ext cx="6858000" cy="1251585"/>
          </a:xfrm>
        </p:spPr>
        <p:txBody>
          <a:bodyPr/>
          <a:lstStyle/>
          <a:p>
            <a:r>
              <a:rPr lang="en-US" altLang="zh-CN" dirty="0">
                <a:latin typeface="+mn-lt"/>
              </a:rPr>
              <a:t>Alex Zheng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278780"/>
            <a:ext cx="7886700" cy="758283"/>
          </a:xfrm>
        </p:spPr>
        <p:txBody>
          <a:bodyPr>
            <a:noAutofit/>
          </a:bodyPr>
          <a:lstStyle/>
          <a:p>
            <a:r>
              <a:rPr lang="en-US" altLang="zh-CN" sz="2800" dirty="0"/>
              <a:t>What Simon said in relevance: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75" y="1460182"/>
            <a:ext cx="8370094" cy="5119038"/>
          </a:xfrm>
        </p:spPr>
        <p:txBody>
          <a:bodyPr>
            <a:normAutofit fontScale="80000" lnSpcReduction="20000"/>
          </a:bodyPr>
          <a:lstStyle/>
          <a:p>
            <a:r>
              <a:rPr lang="zh-CN" altLang="en-US" dirty="0">
                <a:sym typeface="+mn-ea"/>
              </a:rPr>
              <a:t>Bounded Rationality and Attention Management: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Simon</a:t>
            </a:r>
            <a:r>
              <a:rPr lang="en-US" altLang="zh-CN" dirty="0">
                <a:sym typeface="+mn-ea"/>
              </a:rPr>
              <a:t>’</a:t>
            </a:r>
            <a:r>
              <a:rPr lang="zh-CN" altLang="en-US" dirty="0">
                <a:sym typeface="+mn-ea"/>
              </a:rPr>
              <a:t>s bounded rationality emphasizes human cognitive limitations in decision-making.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Similarly, the paper models human attention as a limited resource, necessitating systems that adapt to user cognitive capacity.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Adaptive Systems for Real-World Interaction: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Simon</a:t>
            </a:r>
            <a:r>
              <a:rPr lang="en-US" altLang="zh-CN" dirty="0">
                <a:sym typeface="+mn-ea"/>
              </a:rPr>
              <a:t>’</a:t>
            </a:r>
            <a:r>
              <a:rPr lang="zh-CN" altLang="en-US" dirty="0">
                <a:sym typeface="+mn-ea"/>
              </a:rPr>
              <a:t>s view of artificial systems is that they must be designed to adapt to human environments and needs.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The attention models paper builds on this by proposing systems that sense and respond to user attention dynamically.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Design for Decision-Making Support: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Simon stresses systems designed to aid in decision-making within cognitive limits.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The paper aligns by presenting systems that optimize how and when information is presented based on attention, improving decisions without overwhelming the user.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Procedural Rationality and Uncertainty: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Both Simon’s procedural rationality and the paper</a:t>
            </a:r>
            <a:r>
              <a:rPr lang="en-US" altLang="zh-CN" dirty="0">
                <a:sym typeface="+mn-ea"/>
              </a:rPr>
              <a:t>’</a:t>
            </a:r>
            <a:r>
              <a:rPr lang="zh-CN" altLang="en-US" dirty="0">
                <a:sym typeface="+mn-ea"/>
              </a:rPr>
              <a:t>s use of Bayesian models highlight decision-making under uncertainty, finding practical solutions within cognitive and attention constraints.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267630"/>
            <a:ext cx="7886700" cy="858643"/>
          </a:xfrm>
        </p:spPr>
        <p:txBody>
          <a:bodyPr>
            <a:noAutofit/>
          </a:bodyPr>
          <a:lstStyle/>
          <a:p>
            <a:r>
              <a:rPr lang="en-US" altLang="zh-CN" sz="3200" dirty="0"/>
              <a:t>What </a:t>
            </a:r>
            <a:r>
              <a:rPr lang="en-US" altLang="zh-CN" sz="3200" dirty="0" err="1"/>
              <a:t>Suchman</a:t>
            </a:r>
            <a:r>
              <a:rPr lang="en-US" altLang="zh-CN" sz="3200" dirty="0"/>
              <a:t> said in relevance: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76" y="1460181"/>
            <a:ext cx="8315801" cy="5208247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dirty="0">
                <a:sym typeface="+mn-ea"/>
              </a:rPr>
              <a:t>Situated Action and Real-Time Interaction:</a:t>
            </a:r>
          </a:p>
          <a:p>
            <a:pPr lvl="1"/>
            <a:r>
              <a:rPr lang="zh-CN" altLang="en-US" dirty="0">
                <a:sym typeface="+mn-ea"/>
              </a:rPr>
              <a:t>Suchman</a:t>
            </a:r>
            <a:r>
              <a:rPr lang="en-US" altLang="zh-CN" dirty="0">
                <a:sym typeface="+mn-ea"/>
              </a:rPr>
              <a:t>’</a:t>
            </a:r>
            <a:r>
              <a:rPr lang="zh-CN" altLang="en-US" dirty="0">
                <a:sym typeface="+mn-ea"/>
              </a:rPr>
              <a:t>s situated action emphasizes that human behavior emerges in context, influenced by real-time interaction.</a:t>
            </a:r>
          </a:p>
          <a:p>
            <a:pPr lvl="1"/>
            <a:r>
              <a:rPr lang="zh-CN" altLang="en-US" dirty="0">
                <a:sym typeface="+mn-ea"/>
              </a:rPr>
              <a:t>The paper</a:t>
            </a:r>
            <a:r>
              <a:rPr lang="en-US" altLang="zh-CN" dirty="0">
                <a:sym typeface="+mn-ea"/>
              </a:rPr>
              <a:t>’</a:t>
            </a:r>
            <a:r>
              <a:rPr lang="zh-CN" altLang="en-US" dirty="0">
                <a:sym typeface="+mn-ea"/>
              </a:rPr>
              <a:t>s attention models use real-time data to adjust interactions dynamically, creating adaptive and context-aware systems.</a:t>
            </a:r>
          </a:p>
          <a:p>
            <a:r>
              <a:rPr lang="zh-CN" altLang="en-US" dirty="0">
                <a:sym typeface="+mn-ea"/>
              </a:rPr>
              <a:t>Human-Machine Interaction and Attention Sensitivity:</a:t>
            </a:r>
          </a:p>
          <a:p>
            <a:pPr lvl="1"/>
            <a:r>
              <a:rPr lang="zh-CN" altLang="en-US" dirty="0">
                <a:sym typeface="+mn-ea"/>
              </a:rPr>
              <a:t>Suchman discusses how effective interaction depends on machines understanding human behavior in context.</a:t>
            </a:r>
          </a:p>
          <a:p>
            <a:pPr lvl="1"/>
            <a:r>
              <a:rPr lang="zh-CN" altLang="en-US" dirty="0">
                <a:sym typeface="+mn-ea"/>
              </a:rPr>
              <a:t>Similarly, the paper highlights the need for attention-sensitive systems that can interpret and respond to user focus and cognitive states.</a:t>
            </a:r>
          </a:p>
          <a:p>
            <a:r>
              <a:rPr lang="zh-CN" altLang="en-US" dirty="0">
                <a:sym typeface="+mn-ea"/>
              </a:rPr>
              <a:t>Critique of Traditional AI Models:</a:t>
            </a:r>
          </a:p>
          <a:p>
            <a:pPr lvl="1"/>
            <a:r>
              <a:rPr lang="zh-CN" altLang="en-US" dirty="0">
                <a:sym typeface="+mn-ea"/>
              </a:rPr>
              <a:t>Suchman critiques AI models that rely on rigid, pre-defined plans.</a:t>
            </a:r>
          </a:p>
          <a:p>
            <a:pPr lvl="1"/>
            <a:r>
              <a:rPr lang="zh-CN" altLang="en-US" dirty="0">
                <a:sym typeface="+mn-ea"/>
              </a:rPr>
              <a:t>The attention models paper aligns with this critique by using probabilistic and adaptive systems that flexibly adjust to user attention, moving beyond rule-based systems.</a:t>
            </a:r>
          </a:p>
          <a:p>
            <a:r>
              <a:rPr lang="zh-CN" altLang="en-US" dirty="0">
                <a:sym typeface="+mn-ea"/>
              </a:rPr>
              <a:t>Fluid Collaboration Between Humans and Machines:</a:t>
            </a:r>
          </a:p>
          <a:p>
            <a:pPr lvl="1"/>
            <a:r>
              <a:rPr lang="zh-CN" altLang="en-US" dirty="0">
                <a:sym typeface="+mn-ea"/>
              </a:rPr>
              <a:t>Suchman advocates for more natural human-machine collaboration.</a:t>
            </a:r>
          </a:p>
          <a:p>
            <a:pPr lvl="1"/>
            <a:r>
              <a:rPr lang="zh-CN" altLang="en-US" dirty="0">
                <a:sym typeface="+mn-ea"/>
              </a:rPr>
              <a:t>The paper extends this idea, proposing mixed-initiative systems where computers take active roles in managing attention without disrupting human workflow.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1726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Results that our project may benefit from: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75" y="1471961"/>
            <a:ext cx="8190548" cy="5020912"/>
          </a:xfrm>
        </p:spPr>
        <p:txBody>
          <a:bodyPr>
            <a:normAutofit fontScale="87500" lnSpcReduction="20000"/>
          </a:bodyPr>
          <a:lstStyle/>
          <a:p>
            <a:r>
              <a:rPr lang="zh-CN" altLang="en-US" dirty="0"/>
              <a:t>1. Managing Attention Overload</a:t>
            </a:r>
          </a:p>
          <a:p>
            <a:pPr lvl="1"/>
            <a:r>
              <a:rPr lang="zh-CN" altLang="en-US" dirty="0"/>
              <a:t>Challenge: Developers can face cognitive overload during code reviews due to the volume of information (bugs, style violations, optimizations).</a:t>
            </a:r>
          </a:p>
          <a:p>
            <a:pPr lvl="1"/>
            <a:r>
              <a:rPr lang="zh-CN" altLang="en-US" dirty="0"/>
              <a:t>Solution: Implement attentional models to prioritize critical issues first, presenting less urgent information in manageable portions.</a:t>
            </a:r>
          </a:p>
          <a:p>
            <a:pPr lvl="1"/>
            <a:r>
              <a:rPr lang="zh-CN" altLang="en-US" dirty="0"/>
              <a:t>Benefit: This ensures the developer focuses on the most important tasks without distraction, reducing cognitive strain and improving efficiency.</a:t>
            </a:r>
          </a:p>
          <a:p>
            <a:r>
              <a:rPr lang="zh-CN" altLang="en-US" dirty="0"/>
              <a:t>2. Adaptive Notifications</a:t>
            </a:r>
          </a:p>
          <a:p>
            <a:pPr lvl="1"/>
            <a:r>
              <a:rPr lang="zh-CN" altLang="en-US" dirty="0"/>
              <a:t>Challenge: Continuous interruptions from non-critical alerts can disrupt a developer's workflow, decreasing productivity.</a:t>
            </a:r>
          </a:p>
          <a:p>
            <a:pPr lvl="1"/>
            <a:r>
              <a:rPr lang="zh-CN" altLang="en-US" dirty="0"/>
              <a:t>Solution: Utilize attention-sensitive systems to modulate when notifications are delivered. Important suggestions can be provided when the developer's attention is available, while less urgent ones can be delayed.</a:t>
            </a:r>
          </a:p>
          <a:p>
            <a:pPr lvl="1"/>
            <a:r>
              <a:rPr lang="zh-CN" altLang="en-US" dirty="0"/>
              <a:t>Benefit: Reduced interruptions lead to improved focus and workflow continuity during code reviews.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2724</Words>
  <Application>Microsoft Office PowerPoint</Application>
  <PresentationFormat>On-screen Show (4:3)</PresentationFormat>
  <Paragraphs>37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等线</vt:lpstr>
      <vt:lpstr>等线 Light</vt:lpstr>
      <vt:lpstr>宋体</vt:lpstr>
      <vt:lpstr>Arial</vt:lpstr>
      <vt:lpstr>Calibri</vt:lpstr>
      <vt:lpstr>Calibri Light</vt:lpstr>
      <vt:lpstr>Times New Roman Regular</vt:lpstr>
      <vt:lpstr>WPS</vt:lpstr>
      <vt:lpstr>Discussion: Models of attention in computing and communication: from principles to applications </vt:lpstr>
      <vt:lpstr>What Simon said in relevance:</vt:lpstr>
      <vt:lpstr>What Suchman said in relevance:</vt:lpstr>
      <vt:lpstr>Results that our project may benefit from: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Shipman III, Frank M</cp:lastModifiedBy>
  <cp:revision>12</cp:revision>
  <dcterms:created xsi:type="dcterms:W3CDTF">2024-09-27T04:22:15Z</dcterms:created>
  <dcterms:modified xsi:type="dcterms:W3CDTF">2024-09-27T15:15:21Z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2052-6.5.1.8687</vt:lpwstr>
  </property>
  <property fmtid="{D5CDD505-2E9C-101B-9397-08002B2CF9AE}" pid="3" name="ICV">
    <vt:lpwstr>98C7A80B0F20F8875E25F666C616DFE5_41</vt:lpwstr>
  </property>
</Properties>
</file>