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47" d="100"/>
          <a:sy n="47" d="100"/>
        </p:scale>
        <p:origin x="10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9A9C-F546-4846-1C30-8ACA7948B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3FA91C-92DF-F3D3-DD38-895FC9B1C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FD9E0-0DF2-3902-67E4-B3A015CBC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1AB87-12CE-A7B1-7B18-71D68C2F6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CF30F-780A-B3E4-FE38-6D17C655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9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61CE-0046-8C6C-9CCD-5C1D1E2C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3C735-E08A-6ADF-8F49-0CDC62F4A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01CCA-97FC-8E79-2DB4-9CFEFE266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48277-E2A8-69C9-94F2-69FF831C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A684C-85F8-9DA4-5EDC-F59DDDB9D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60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889C-6F18-192E-2175-B5A09630D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8BEC5-93AE-F968-2017-E993AE038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05258-F948-ED7F-F03A-BBAA17314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72B93-1CC4-6BE1-E51A-3901CF2A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3F923-8C96-B831-1D6E-3BF3273CB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5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3399B-975A-591E-B14F-89F4BF54F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A5BE9-EFE4-D66E-4E1B-24210CB0BF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768804-5B9F-D680-FEFF-7D341ED73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9F05C-FE93-2599-8F66-230E8CA5B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AA78A-E9FF-8E5A-07FE-48D1F296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185A1-3333-4984-A821-7703F417A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1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913D5-FFCC-A434-253C-73C73462B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71CA3-2A91-7CE4-532A-FD8DCC0D7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733A1-60C6-8C19-8168-436B15051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904E98-2327-FB0F-8779-2DECA9A608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72D45F-A35D-90F2-E41B-2B05167EF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0227B8-F725-87A2-6308-B9A29EEB5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18848-A1FE-9D82-F4C6-46089A271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C118CA-D7CF-55DE-6091-55EDEB5AC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8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7DD64-D5B0-4899-6DB8-CBC78CF5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E905F4-D213-68CA-C47B-871A2F57E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1F5486-F68B-A66B-63AD-B7D916559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8FBD4-864C-A46D-76FD-826BD998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9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4D8B94-1474-6A03-0748-C63E56CD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3FCA39-0AE1-0343-33FA-F1D96047E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F672C-FF12-6162-FB42-609AD978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2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539C2-7884-80EF-336C-AD2E7375E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CBFAB-699A-F799-D495-8A95C115F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9E10B-E19D-A9DD-3539-2833D8D79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064554-1C11-C780-557C-60FEBFA45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D5F9C-E365-CB2A-0982-86E9F6D3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9C64C-E306-3FD2-43C7-C6FCED244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8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EAFE-2B9F-3445-41F9-09A2F0247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3B776A-E127-21EB-7E29-83F4B976F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70BDD-6830-70F4-43BB-FEFF0774E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26F01-DE50-FAE4-2633-E9A6A1E2D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42876-625F-BB28-DFA9-A74CCCCE3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E6163-F4B3-C0B7-58A7-2D96B0A8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3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5C40-2418-D1A5-5D64-162AD4EA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09CF-DAAF-E40A-DA33-39E7883BA2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B11CA-2158-59D8-A599-101273261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95298-C4B3-1314-445B-59533B35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CBFC1-1A5C-49C6-C5CC-F739BF111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89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B55BC7-F713-8B3E-14B6-2925052EE5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2DF7E3-7767-0EAB-89AC-96148E6ED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F0DBA-2C1C-D7F9-58A6-0B1EBE44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6E0F3-FA8E-B9A8-F313-9CAD202A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6B923-06FA-9ED4-AD0E-89DA1585D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B90B54-8A99-DB3A-73F7-93965701B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ADF8B-B5FB-9167-26A3-FAE61EAE5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E4B2F-2EF0-208C-4C31-4A89EF370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56FD11-174B-4D61-96C7-56716172DA9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1B8C-EEA8-09CA-FABF-98DBF5E79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8C385-C7F3-6AC9-8FF7-D8674EC49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FD4E2-9A64-4862-A0C3-37DA11323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0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1A7E8-7267-B3F3-1626-30B1C658D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457" y="1122363"/>
            <a:ext cx="11054443" cy="2387600"/>
          </a:xfrm>
        </p:spPr>
        <p:txBody>
          <a:bodyPr>
            <a:noAutofit/>
          </a:bodyPr>
          <a:lstStyle/>
          <a:p>
            <a:r>
              <a:rPr lang="en-US" sz="4800" b="1" i="0" dirty="0" err="1">
                <a:solidFill>
                  <a:srgbClr val="000000"/>
                </a:solidFill>
                <a:effectLst/>
                <a:latin typeface="Open Sans" panose="020F0502020204030204" pitchFamily="34" charset="0"/>
              </a:rPr>
              <a:t>AnchorViz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Open Sans" panose="020F0502020204030204" pitchFamily="34" charset="0"/>
              </a:rPr>
              <a:t>: 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unset"/>
              </a:rPr>
              <a:t>Facilitating Classifier Error Discovery through Interactive Semantic Data Exploration</a:t>
            </a:r>
            <a:br>
              <a:rPr lang="en-US" sz="4800" b="1" i="0" dirty="0">
                <a:solidFill>
                  <a:srgbClr val="000000"/>
                </a:solidFill>
                <a:effectLst/>
                <a:latin typeface="Open Sans" panose="020F0502020204030204" pitchFamily="34" charset="0"/>
              </a:rPr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EF3FC-2FF6-5200-B0A2-01598D768D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Discussant: Austin McCormick</a:t>
            </a:r>
          </a:p>
        </p:txBody>
      </p:sp>
    </p:spTree>
    <p:extLst>
      <p:ext uri="{BB962C8B-B14F-4D97-AF65-F5344CB8AC3E}">
        <p14:creationId xmlns:p14="http://schemas.microsoft.com/office/powerpoint/2010/main" val="3967837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8AF0-C176-CB66-C905-B53C65DF7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of </a:t>
            </a:r>
            <a:r>
              <a:rPr lang="en-US" dirty="0" err="1"/>
              <a:t>AnchorViz</a:t>
            </a:r>
            <a:r>
              <a:rPr lang="en-US" dirty="0"/>
              <a:t>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695C1-C4D6-3774-A8F3-B76DCAFB6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ML models increase in quantity and complexity</a:t>
            </a:r>
          </a:p>
          <a:p>
            <a:pPr>
              <a:lnSpc>
                <a:spcPct val="150000"/>
              </a:lnSpc>
            </a:pPr>
            <a:r>
              <a:rPr lang="en-US" dirty="0"/>
              <a:t>Reducing Feature Blindness</a:t>
            </a:r>
          </a:p>
          <a:p>
            <a:pPr>
              <a:lnSpc>
                <a:spcPct val="150000"/>
              </a:lnSpc>
            </a:pPr>
            <a:r>
              <a:rPr lang="en-US" dirty="0"/>
              <a:t>Human-Computer Interaction for Discovery and Explainability</a:t>
            </a:r>
          </a:p>
          <a:p>
            <a:pPr>
              <a:lnSpc>
                <a:spcPct val="150000"/>
              </a:lnSpc>
            </a:pPr>
            <a:r>
              <a:rPr lang="en-US" dirty="0"/>
              <a:t>Simplifies Manual Inspection</a:t>
            </a:r>
          </a:p>
          <a:p>
            <a:pPr>
              <a:lnSpc>
                <a:spcPct val="150000"/>
              </a:lnSpc>
            </a:pPr>
            <a:r>
              <a:rPr lang="en-US" dirty="0"/>
              <a:t>Improves Robustness for Critical Systems</a:t>
            </a:r>
          </a:p>
        </p:txBody>
      </p:sp>
    </p:spTree>
    <p:extLst>
      <p:ext uri="{BB962C8B-B14F-4D97-AF65-F5344CB8AC3E}">
        <p14:creationId xmlns:p14="http://schemas.microsoft.com/office/powerpoint/2010/main" val="188220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2C734-F248-745B-E56B-98A1CCFDF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</a:t>
            </a:r>
            <a:r>
              <a:rPr lang="en-US" dirty="0" err="1"/>
              <a:t>AnchorViz</a:t>
            </a:r>
            <a:r>
              <a:rPr lang="en-US" dirty="0"/>
              <a:t> align with Simon?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87486-38D0-143C-2EE7-6CC874CE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812" y="1556084"/>
            <a:ext cx="11261558" cy="5113254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Satisficing over Optimizing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Users use their own rules and strategies for exploring semantically similar data when creating anchors</a:t>
            </a:r>
          </a:p>
          <a:p>
            <a:pPr>
              <a:lnSpc>
                <a:spcPct val="110000"/>
              </a:lnSpc>
            </a:pPr>
            <a:r>
              <a:rPr lang="en-US" dirty="0"/>
              <a:t>Complexity Caused by the Environment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Feature blindness - a model’s inability to predict data patterns due to lacking features or training data for those patterns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Blindness errors occur when a model doesn’t account for the full complexity of the environment and lacks features or training data</a:t>
            </a:r>
          </a:p>
          <a:p>
            <a:pPr lvl="1">
              <a:lnSpc>
                <a:spcPct val="110000"/>
              </a:lnSpc>
            </a:pPr>
            <a:r>
              <a:rPr lang="en-US" dirty="0" err="1"/>
              <a:t>AnchorViz</a:t>
            </a:r>
            <a:r>
              <a:rPr lang="en-US" dirty="0"/>
              <a:t> alleviates blindness errors in ML models</a:t>
            </a:r>
          </a:p>
          <a:p>
            <a:pPr>
              <a:lnSpc>
                <a:spcPct val="110000"/>
              </a:lnSpc>
            </a:pPr>
            <a:r>
              <a:rPr lang="en-US" dirty="0"/>
              <a:t>Decomposition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Anchors break down the complex data environment into interpretable components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32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2C734-F248-745B-E56B-98A1CCFDF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</a:t>
            </a:r>
            <a:r>
              <a:rPr lang="en-US" dirty="0" err="1"/>
              <a:t>AnchorViz</a:t>
            </a:r>
            <a:r>
              <a:rPr lang="en-US" dirty="0"/>
              <a:t> align with </a:t>
            </a:r>
            <a:r>
              <a:rPr lang="en-US" dirty="0" err="1"/>
              <a:t>Suchman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87486-38D0-143C-2EE7-6CC874CE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2104691"/>
          </a:xfrm>
        </p:spPr>
        <p:txBody>
          <a:bodyPr>
            <a:normAutofit/>
          </a:bodyPr>
          <a:lstStyle/>
          <a:p>
            <a:r>
              <a:rPr lang="en-US" dirty="0"/>
              <a:t>Human-Machine Collaboration</a:t>
            </a:r>
          </a:p>
          <a:p>
            <a:pPr lvl="1"/>
            <a:r>
              <a:rPr lang="en-US" dirty="0" err="1"/>
              <a:t>AnchorViz</a:t>
            </a:r>
            <a:r>
              <a:rPr lang="en-US" dirty="0"/>
              <a:t> is centered on human-computer interaction</a:t>
            </a:r>
          </a:p>
          <a:p>
            <a:pPr lvl="1"/>
            <a:r>
              <a:rPr lang="en-US" dirty="0" err="1"/>
              <a:t>AnchorViz</a:t>
            </a:r>
            <a:r>
              <a:rPr lang="en-US" dirty="0"/>
              <a:t> lets users interact with data by creating “anchors”</a:t>
            </a:r>
          </a:p>
          <a:p>
            <a:pPr lvl="1"/>
            <a:r>
              <a:rPr lang="en-US" dirty="0"/>
              <a:t>Provides transparency and explainability for the refined model</a:t>
            </a:r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D8E1ED-1F46-376D-080F-F0786D0CC838}"/>
              </a:ext>
            </a:extLst>
          </p:cNvPr>
          <p:cNvSpPr txBox="1">
            <a:spLocks/>
          </p:cNvSpPr>
          <p:nvPr/>
        </p:nvSpPr>
        <p:spPr>
          <a:xfrm>
            <a:off x="838200" y="374144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Situated Action – Decisions shaped by dynamic context</a:t>
            </a:r>
          </a:p>
          <a:p>
            <a:pPr lvl="1"/>
            <a:r>
              <a:rPr lang="en-US" dirty="0"/>
              <a:t>User action is dependent on the data visualization environment</a:t>
            </a:r>
          </a:p>
          <a:p>
            <a:pPr lvl="1"/>
            <a:r>
              <a:rPr lang="en-US" dirty="0" err="1"/>
              <a:t>AnchorViz</a:t>
            </a:r>
            <a:r>
              <a:rPr lang="en-US" dirty="0"/>
              <a:t> exploration isn’t a pre-planned rigid script</a:t>
            </a:r>
          </a:p>
          <a:p>
            <a:pPr lvl="1"/>
            <a:r>
              <a:rPr lang="en-US" dirty="0"/>
              <a:t>Anchor placement is dependent on the context of the user</a:t>
            </a:r>
          </a:p>
        </p:txBody>
      </p:sp>
    </p:spTree>
    <p:extLst>
      <p:ext uri="{BB962C8B-B14F-4D97-AF65-F5344CB8AC3E}">
        <p14:creationId xmlns:p14="http://schemas.microsoft.com/office/powerpoint/2010/main" val="297506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78DF-173A-ECCD-77C7-2C07399A4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to Team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5DA49-9888-1D74-32CD-A05E8BA07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Enhance Error Detection</a:t>
            </a:r>
          </a:p>
          <a:p>
            <a:pPr>
              <a:lnSpc>
                <a:spcPct val="150000"/>
              </a:lnSpc>
            </a:pPr>
            <a:r>
              <a:rPr lang="en-US" dirty="0"/>
              <a:t>Visualization used for model interpretability</a:t>
            </a:r>
          </a:p>
          <a:p>
            <a:pPr>
              <a:lnSpc>
                <a:spcPct val="150000"/>
              </a:lnSpc>
            </a:pPr>
            <a:r>
              <a:rPr lang="en-US" dirty="0"/>
              <a:t>Facilitation of Human-Computer Interaction</a:t>
            </a:r>
          </a:p>
          <a:p>
            <a:pPr>
              <a:lnSpc>
                <a:spcPct val="150000"/>
              </a:lnSpc>
            </a:pPr>
            <a:r>
              <a:rPr lang="en-US" dirty="0"/>
              <a:t>Reduction of Cognitive Load</a:t>
            </a:r>
          </a:p>
          <a:p>
            <a:pPr>
              <a:lnSpc>
                <a:spcPct val="150000"/>
              </a:lnSpc>
            </a:pPr>
            <a:r>
              <a:rPr lang="en-US" dirty="0"/>
              <a:t>Facilitation of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4238135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225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Open Sans</vt:lpstr>
      <vt:lpstr>unset</vt:lpstr>
      <vt:lpstr>Office Theme</vt:lpstr>
      <vt:lpstr>AnchorViz: Facilitating Classifier Error Discovery through Interactive Semantic Data Exploration </vt:lpstr>
      <vt:lpstr>Relevance of AnchorViz Today</vt:lpstr>
      <vt:lpstr>How does AnchorViz align with Simon?</vt:lpstr>
      <vt:lpstr>How does AnchorViz align with Suchman?</vt:lpstr>
      <vt:lpstr>Relevance to Team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McCormick, Austin</dc:creator>
  <cp:lastModifiedBy>McCormick, Austin</cp:lastModifiedBy>
  <cp:revision>7</cp:revision>
  <dcterms:created xsi:type="dcterms:W3CDTF">2024-10-13T21:40:53Z</dcterms:created>
  <dcterms:modified xsi:type="dcterms:W3CDTF">2024-10-15T16:54:31Z</dcterms:modified>
</cp:coreProperties>
</file>