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7B9D8-928B-D1DF-E48E-8BE807F7D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E9597-C894-96FD-7A47-85C77A565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7B313-35F5-3EB6-35E5-2971D4C0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3CB5C-E772-0EE1-1010-25F43E69E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882D-CDD2-00CC-7C21-71C362F9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5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882E-9F9A-425A-296F-995EB888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921EC-BBD3-E221-EF1C-9DA40AE7C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19E8E-66A0-A95F-E060-A8E6E05D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C0882-023A-E65A-CBAD-767A2C48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2B2B-5BE6-A09A-7D89-52822DF4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8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B06A-E013-91F5-E17E-81E26D2B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ABBD4-1B95-172B-5EEC-41E55F755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9B4F1-A2B0-C169-30F5-786FC144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BD026-CF2A-BB40-9FB8-109ACC54F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2D15C-6F61-B4E1-4364-8D840EBD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3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94554-2616-4ADC-A1AA-B6933BE1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E44A3-5A35-60B2-C621-32E0C2EAFA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23B480-3B6D-CBD3-4377-7BF49668D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BC6B2-6658-D2D1-802D-F38C7DF5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4C645-5D27-E4D0-1EEA-CF93EF58B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57AF8-DEB8-81FC-D1F5-C1185BF3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21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5CCB-3B11-0D49-3698-E8382273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847C6-A42C-55E3-6196-E771B34BC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1D4BCC-C047-6B31-1357-D497B2238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07D1B-2715-F483-546B-80934411A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97E4BA-2A1E-DF50-7487-A4C6F1573E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84103-438A-EC66-9EBD-4C471E14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F0C59-5EC5-AB8C-38E0-A3269D23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04DA06-5E19-9F71-F276-DC2C88BE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1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80490-92C1-1271-CB2B-B1EB8919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9E13E-9583-5860-E857-EFF9914C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9E51B-AC3C-5295-38BF-A320AC8FC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B9B44-B607-1242-1F43-B4D6302E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7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825F7-20B5-4DE0-1B8B-F4A807D1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685C21-5DDA-B87A-42CF-F0F051BB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8B344-DCFD-8705-4CC4-E52C39605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BB1F3-9536-B312-5B42-A6B56192A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EB5B3-0A64-A042-EE67-07768BA3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74249-369C-6E2B-148B-2E8529657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82512-2327-4ED5-286B-0BA7AD50F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BB469-E72C-E353-7505-DAE9688C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BD2FD-8DFE-81AF-8207-CAEE83E54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87BAD-E016-E52C-2694-6FE714BB7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A5FF58-B452-D301-0E01-0ABE2F4EB6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F9F59-5EF9-7F21-4D04-A846AF545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C9FEF-FF4D-3FE9-7823-52965D2E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B512F-81E3-406D-8161-DC1B2809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6FCF4-43B4-C372-4A7D-A5F05A60B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3225-9EED-6471-B208-1553C03DB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CB411-F0E0-98BC-871E-90E6CC356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58F58-DD02-0B35-7071-79A8576C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D3DC0-CC72-799C-78D6-313FE349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C2B56-AAF9-140A-4375-14916BFA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2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C741E-ED40-951D-0046-C7DC23992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A6F9A-2CAC-3AE5-33CB-5F1DF7E45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B1E4D-07B9-2052-79A0-ABE4E2B83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A3259-E832-8CAC-4C2C-EFD88155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F85-C427-A0F7-3B73-2CD17850F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2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276CA-E511-EFB7-747D-31A798EC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936C8-CD62-9A05-4818-730492740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CCF90-5B99-5C59-124C-7582F4A7F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85C93-46DA-4989-A0D4-96F8567E44B3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2835D-83D5-4ADF-72CD-96AE168E4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F7DC3-3C0C-BB9F-ACD2-BCE531E30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13BEFE-8E26-43E7-AFF7-F45B22CD9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6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9C95-076F-FFBE-04A7-3FE617DF77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Effects of Example-Based Explanations in a Machine Learning Interface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AC53A-2592-64AB-9599-9AEBF377B0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Authors: Carrie J. Cai, Jonas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Jongejan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Jess Holbrook</a:t>
            </a:r>
          </a:p>
          <a:p>
            <a:endParaRPr lang="en-US" dirty="0"/>
          </a:p>
          <a:p>
            <a:r>
              <a:rPr lang="en-US" dirty="0">
                <a:latin typeface="Aptos (Body)"/>
              </a:rPr>
              <a:t>Discussant: Steve Wang</a:t>
            </a:r>
          </a:p>
        </p:txBody>
      </p:sp>
    </p:spTree>
    <p:extLst>
      <p:ext uri="{BB962C8B-B14F-4D97-AF65-F5344CB8AC3E}">
        <p14:creationId xmlns:p14="http://schemas.microsoft.com/office/powerpoint/2010/main" val="410543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2007-0862-5DE7-95EA-41AB521D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of Example-Based Explanations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5C884-1E8A-1D41-D635-5DFD37496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1544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Increasing complexity of ML algorithms/models make it harder and harder to explain them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Example-Based Explanations leverages human intelligence in machine interpretability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Promising direction for future research in ML understanding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Contributes to Explainable AI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B8077B-A399-EDEE-831A-51CF57076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490" y="1290339"/>
            <a:ext cx="6354062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4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7D8F7-1E81-54AC-2C32-D97E94EB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to Simon’s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412C-2407-CDE9-7009-644FDDC1A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Simon’s view – Bounded rationality: humans make decisions with limited information and cognitive thinking. Complex problems can be easier solved when broken down into smaller parts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Example-based explanations fits into Simon’s concept of bounded rationality, since they provide users with manageable, relevant information to aid with the decision-making process.</a:t>
            </a:r>
          </a:p>
          <a:p>
            <a:r>
              <a:rPr lang="en-US" dirty="0"/>
              <a:t> Finding complete explanations for a system can also be thought as a complex problem that is divided into parts, such as normative and comparative explanations.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5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3B00-5EE3-1131-9E5E-769F38C1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to Lucy’s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0C381-8B54-7F84-19B0-BC216774F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Lucy’s view - Importance of accountability in human-machine systems, these systems should provide clear reasoning behind their actions. Advocate for systems that are collaborative with humans, leveraging strengths of both human intelligence and machine capabilities.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Example-based explanations is an approach to improve algorithm transparency, offering users with examples to understand machine decisions which aligns with </a:t>
            </a:r>
            <a:r>
              <a:rPr lang="en-US" dirty="0" err="1"/>
              <a:t>Suchman’s</a:t>
            </a:r>
            <a:r>
              <a:rPr lang="en-US" dirty="0"/>
              <a:t> view.</a:t>
            </a:r>
          </a:p>
          <a:p>
            <a:r>
              <a:rPr lang="en-US" dirty="0"/>
              <a:t> These explanations also offer additional human-computer interactions, where the system gives the user examples to infer about the decision making of the system.</a:t>
            </a:r>
          </a:p>
        </p:txBody>
      </p:sp>
    </p:spTree>
    <p:extLst>
      <p:ext uri="{BB962C8B-B14F-4D97-AF65-F5344CB8AC3E}">
        <p14:creationId xmlns:p14="http://schemas.microsoft.com/office/powerpoint/2010/main" val="227607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3D513-1801-730C-9353-4C4A6BC24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Applied to Our Projects?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5103D-19B4-6846-56C2-EAB073D7A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089"/>
            <a:ext cx="10515600" cy="4953786"/>
          </a:xfrm>
        </p:spPr>
        <p:txBody>
          <a:bodyPr>
            <a:normAutofit fontScale="85000" lnSpcReduction="20000"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Aptos (Body)"/>
                <a:ea typeface="Arial"/>
                <a:cs typeface="Arial"/>
                <a:sym typeface="Arial"/>
              </a:rPr>
              <a:t>Building User Trust and Understanding of Our System</a:t>
            </a:r>
            <a:endParaRPr lang="en-US" b="0" dirty="0">
              <a:solidFill>
                <a:schemeClr val="dk1"/>
              </a:solidFill>
              <a:latin typeface="Aptos (Body)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b="0" dirty="0">
                <a:solidFill>
                  <a:schemeClr val="dk1"/>
                </a:solidFill>
                <a:latin typeface="Aptos (Body)"/>
                <a:ea typeface="Arial"/>
                <a:cs typeface="Arial"/>
                <a:sym typeface="Arial"/>
              </a:rPr>
              <a:t>The research paper emphasizes the importance of explaining ML algorithms to users, especially when algorithms make inexplicable errors it can degrade user experiences. </a:t>
            </a:r>
          </a:p>
          <a:p>
            <a:pPr marL="457200" lvl="0" indent="-29845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b="0" dirty="0">
                <a:solidFill>
                  <a:schemeClr val="dk1"/>
                </a:solidFill>
                <a:latin typeface="Aptos (Body)"/>
                <a:ea typeface="Arial"/>
                <a:cs typeface="Arial"/>
                <a:sym typeface="Arial"/>
              </a:rPr>
              <a:t>We could use example-based explanations in our projects to enhance user understanding or explore different methods to explain our models to users.</a:t>
            </a:r>
          </a:p>
          <a:p>
            <a:pPr marL="158750" indent="0">
              <a:lnSpc>
                <a:spcPct val="95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800" dirty="0">
                <a:solidFill>
                  <a:schemeClr val="dk1"/>
                </a:solidFill>
                <a:latin typeface="Aptos (Body)"/>
                <a:ea typeface="Arial"/>
                <a:cs typeface="Arial"/>
                <a:sym typeface="Arial"/>
              </a:rPr>
              <a:t>Balance Cognitive Workload</a:t>
            </a:r>
            <a:endParaRPr lang="en-US" sz="2800" b="0" dirty="0">
              <a:solidFill>
                <a:schemeClr val="dk1"/>
              </a:solidFill>
              <a:latin typeface="Aptos (Body)"/>
              <a:ea typeface="Arial"/>
              <a:cs typeface="Arial"/>
              <a:sym typeface="Arial"/>
            </a:endParaRPr>
          </a:p>
          <a:p>
            <a:pPr marL="457200" indent="-298450">
              <a:lnSpc>
                <a:spcPct val="95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-US" dirty="0"/>
              <a:t>The paper also recognizes that these explanations increase cognitive workload for users, since they need to make inferences given the examples. It also notes that there are trade-offs between explanatory power and human effort required.</a:t>
            </a:r>
          </a:p>
          <a:p>
            <a:pPr marL="457200" indent="-298450">
              <a:lnSpc>
                <a:spcPct val="95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-US" b="0" dirty="0">
                <a:solidFill>
                  <a:schemeClr val="dk1"/>
                </a:solidFill>
                <a:latin typeface="Aptos (Body)"/>
                <a:ea typeface="Arial"/>
                <a:cs typeface="Arial"/>
                <a:sym typeface="Arial"/>
              </a:rPr>
              <a:t>In our projects, we need to take into consideration the cognitive burden on users, as requiring excessive interaction/thinking can negatively impact user experience.</a:t>
            </a:r>
            <a:endParaRPr lang="en-US" dirty="0">
              <a:solidFill>
                <a:schemeClr val="dk1"/>
              </a:solidFill>
              <a:latin typeface="Aptos (Body)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endParaRPr lang="en-US" sz="3200" dirty="0">
              <a:solidFill>
                <a:schemeClr val="dk1"/>
              </a:solidFill>
              <a:latin typeface="Aptos (Body)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sz="3200" dirty="0">
              <a:solidFill>
                <a:schemeClr val="dk1"/>
              </a:solidFill>
              <a:latin typeface="Aptos (Body)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101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379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(Body)</vt:lpstr>
      <vt:lpstr>Aptos Display</vt:lpstr>
      <vt:lpstr>Arial</vt:lpstr>
      <vt:lpstr>Office Theme</vt:lpstr>
      <vt:lpstr>The Effects of Example-Based Explanations in a Machine Learning Interface</vt:lpstr>
      <vt:lpstr>Relevance of Example-Based Explanations Today</vt:lpstr>
      <vt:lpstr>Relevance to Simon’s View</vt:lpstr>
      <vt:lpstr>Relevance to Lucy’s View</vt:lpstr>
      <vt:lpstr>What can be Applied to Our Projects?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wang</dc:creator>
  <cp:lastModifiedBy>steve wang</cp:lastModifiedBy>
  <cp:revision>1</cp:revision>
  <dcterms:created xsi:type="dcterms:W3CDTF">2024-10-25T11:10:40Z</dcterms:created>
  <dcterms:modified xsi:type="dcterms:W3CDTF">2024-10-25T18:02:45Z</dcterms:modified>
</cp:coreProperties>
</file>