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6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 of “Presenting through Performing: On the Use of Multiple Lifelike Characters in Knowledge-Based Presentation Systems”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84920"/>
            <a:ext cx="6400800" cy="1353879"/>
          </a:xfrm>
        </p:spPr>
        <p:txBody>
          <a:bodyPr>
            <a:normAutofit/>
          </a:bodyPr>
          <a:lstStyle/>
          <a:p>
            <a:r>
              <a:rPr lang="en-US" dirty="0" err="1"/>
              <a:t>Akshath</a:t>
            </a:r>
            <a:r>
              <a:rPr lang="en-US" dirty="0"/>
              <a:t> Venkataraman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Areas of Relevance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Virtual Assistants and modern chatbots</a:t>
            </a:r>
          </a:p>
          <a:p>
            <a:pPr lvl="1"/>
            <a:r>
              <a:rPr lang="en-US" dirty="0"/>
              <a:t>Siri and Alexa serve as guides similar to the characters in the paper</a:t>
            </a:r>
          </a:p>
          <a:p>
            <a:r>
              <a:rPr lang="en-US" dirty="0"/>
              <a:t>Improvements in modern HCI</a:t>
            </a:r>
          </a:p>
          <a:p>
            <a:pPr lvl="1"/>
            <a:r>
              <a:rPr lang="en-US" dirty="0"/>
              <a:t>Personalization for different users in combing with UX designing</a:t>
            </a:r>
          </a:p>
          <a:p>
            <a:r>
              <a:rPr lang="en-US" dirty="0"/>
              <a:t>Emotionally aware UI</a:t>
            </a:r>
          </a:p>
          <a:p>
            <a:pPr lvl="1"/>
            <a:r>
              <a:rPr lang="en-US" dirty="0"/>
              <a:t>Character emotions can enhance the user engagement 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Simon’s Theoretical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Bounded rationality in terms of breaking down complex topics to simple, digestible topics with multiple agents</a:t>
            </a:r>
          </a:p>
          <a:p>
            <a:r>
              <a:rPr lang="en-US" dirty="0"/>
              <a:t>Symbols systems in AI to use different characters to give information in a symbolic manner</a:t>
            </a:r>
          </a:p>
          <a:p>
            <a:r>
              <a:rPr lang="en-US" dirty="0"/>
              <a:t>Hierarchical information processing to understand the layered information digestion from character interaction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Suchman’s</a:t>
            </a:r>
            <a:r>
              <a:rPr dirty="0"/>
              <a:t> </a:t>
            </a:r>
            <a:r>
              <a:rPr lang="en-US" dirty="0"/>
              <a:t>Theoretical Perspective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Pre-scripted dialogues may overlook the need of rich face to face communication that cannot be replaced</a:t>
            </a:r>
          </a:p>
          <a:p>
            <a:r>
              <a:rPr lang="en-US" dirty="0"/>
              <a:t>There may be concerns regarding the transparency and hidden motivations in use cases like sales</a:t>
            </a:r>
          </a:p>
          <a:p>
            <a:r>
              <a:rPr lang="en-US" dirty="0"/>
              <a:t>Limits to the characters given and how response they can be to human interaction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Transparent and authentic in clarification of limited AI used in characters</a:t>
            </a:r>
          </a:p>
          <a:p>
            <a:r>
              <a:rPr lang="en-US" dirty="0"/>
              <a:t>The system should still be transparent and have respect for the user control</a:t>
            </a:r>
          </a:p>
          <a:p>
            <a:r>
              <a:rPr lang="en-US" dirty="0"/>
              <a:t>The user should have control over the level of engagement and prioritize user choice aligns with ethical design principles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Relevance to Intelligent User Interfaces (IUIs)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IUI is greater than conveying information in the way it should be adaptive and handle ambiguity</a:t>
            </a:r>
          </a:p>
          <a:p>
            <a:r>
              <a:rPr lang="en-US" dirty="0"/>
              <a:t>Designs should go beyond screens in helping to bridge the gap of real-life engagement</a:t>
            </a:r>
          </a:p>
          <a:p>
            <a:r>
              <a:rPr lang="en-US" dirty="0"/>
              <a:t>Combining more human like features like voice and other social cues can help make natural conversations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Potential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related works to make more drawn out characters</a:t>
            </a:r>
          </a:p>
          <a:p>
            <a:r>
              <a:rPr lang="en-US" dirty="0"/>
              <a:t>Adapt from previous interactions to create a more sophisticated and memorable dialogue</a:t>
            </a:r>
          </a:p>
          <a:p>
            <a:r>
              <a:rPr lang="en-US" dirty="0"/>
              <a:t>Future systems should make sure to uphold transparency standards and let users control certain traits for ethical design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897C-5778-C17B-C62A-D95BA92690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C3C44-153A-302E-166D-8AD943F223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17707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308</Words>
  <Application>Microsoft Macintosh PowerPoint</Application>
  <PresentationFormat>On-screen Show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Discussion of “Presenting through Performing: On the Use of Multiple Lifelike Characters in Knowledge-Based Presentation Systems”</vt:lpstr>
      <vt:lpstr>Key Areas of Relevance Today</vt:lpstr>
      <vt:lpstr>Simon’s Theoretical Perspective</vt:lpstr>
      <vt:lpstr>Suchman’s Theoretical Perspective</vt:lpstr>
      <vt:lpstr>Ethical Considerations</vt:lpstr>
      <vt:lpstr>Relevance to Intelligent User Interfaces (IUIs)</vt:lpstr>
      <vt:lpstr>Potential Future Work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Venkataraman, Akshu</cp:lastModifiedBy>
  <cp:revision>2</cp:revision>
  <dcterms:created xsi:type="dcterms:W3CDTF">2013-01-27T09:14:16Z</dcterms:created>
  <dcterms:modified xsi:type="dcterms:W3CDTF">2024-10-28T06:08:58Z</dcterms:modified>
  <cp:category/>
</cp:coreProperties>
</file>