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6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85178"/>
  </p:normalViewPr>
  <p:slideViewPr>
    <p:cSldViewPr snapToGrid="0">
      <p:cViewPr varScale="1">
        <p:scale>
          <a:sx n="107" d="100"/>
          <a:sy n="107" d="100"/>
        </p:scale>
        <p:origin x="9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B1812-6198-4742-BD29-255F2731D85F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CFC9C5-621B-FF41-AC96-51A6E7508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51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89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51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44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50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48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6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1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FC9C5-621B-FF41-AC96-51A6E75083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3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3C9D-D827-E9A4-5A69-3D940045B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B1FFB-97F0-56CB-1761-E5265CDFE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361B7-25B7-15FB-4847-51617414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CA4BE-A686-B60C-C15E-1FA42940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8A01C-EDE0-E43C-2BE9-75D61AF61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1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2336F-E03B-707B-A2F2-34C6BCA57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5FD03-5A65-CA0E-3B0B-5F82CB5F8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EB636-A582-E196-D7B2-13AE2E4B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A85EB-C603-3AF2-19D1-9831237C9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B98D6-8EF8-86E7-5C65-33924E2B2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4FDD2-027C-25EB-B815-54A387E7D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3A8E0-77E3-3AC0-E715-4ACCA4CED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950A5-523B-A559-39A8-8D89ED0A5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A3A6C-5752-92EF-E3E4-6A3503ACF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284AE-777E-8515-8CB3-6B7F1780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2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62BDA-3823-5441-4877-E2A3AF1E7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73003-F81F-988A-846F-2013B01B17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5D59B5-726F-B5D0-5183-9E6217128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387B-C908-CCE1-1816-139B5893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741A8-E518-DF24-D833-6D1811CB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862B2-7D22-085E-D024-622E68F92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32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425D0-FF63-C08C-252B-46ACD54D5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D7D71-74AE-B4DE-7AA6-8922A2770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3419F-87F9-E382-4705-D87A8EEBA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F09E39-175D-0837-07F1-CB7EA0AD6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630090-E79B-5EBB-1491-BD58054311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42BF67-4F98-FB9C-8E83-33384E868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C7383-DEEB-8E47-0081-6EB0B346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1729AF-2BD1-E54C-BB79-41524C69F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1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64CDF-CEA2-88B3-3729-C1B9007F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BB9184-C445-B414-0DC5-83B6BBE6C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A82D11-8269-F8E6-4435-BCB11E1B4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C36C85-23B0-A7D4-6789-C6B9F1A0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6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04302F-6F1B-7383-A9FF-BC29CB8F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DA11C-7DEC-E3A5-4D3F-44A4B297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8284E-94C1-FEB7-0218-3DD7B13B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8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98D69-49FD-DD30-2EA3-734BBF6C6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B5764-C7E4-AB5A-8770-712FABF9A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42A40-9123-1F2C-AAB2-1EA76F4E1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66EB0-357E-9681-2A66-DF642F70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BC014-89D2-86E5-BA36-14C54C158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25BCD-757C-87A4-1ADC-BB38E965A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5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7E636-1832-CCEF-C91C-DB90A1DF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F8BD65-8CA6-33A1-E008-B0F5A9892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6CD9E-66DA-7DDB-04B3-33F4026EF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DB325-74A3-86EC-8F10-AE25DA3C6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AEC4C-6373-703D-A76A-2DF6878F7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C27B3-99CA-9CBE-07BC-90617AC4A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3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C83C7-F3FA-703E-B9FF-3821757BB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DA879-872F-2CCF-7036-EE9FD21DD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E58D7-4629-01BB-ACE0-6673AD9C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D121D-41C7-FA86-6909-1F303CF3A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6D587-356B-A236-850B-894AAC1E7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5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7B6166-4CBD-CF0F-BEEA-0FEB3AA2C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C736A-3EA9-A3F5-D6ED-4665A06BCD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F7618-E127-B7FA-D81E-70F5031B2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A796E-4BE9-76EA-1BDE-2304A1F7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C0435-C307-8F2D-EF50-40C6799A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62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39F75D-C264-C78E-63FF-EB58245F9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F7A19-19A7-9119-1181-BB94A2D52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30630-21AD-3A00-B703-7CA5E7FDD4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7780E7-7773-6C4C-9427-DD38CCAD3A7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5E404-EEF8-1969-AA0E-5CAB24DE5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5737B-752F-299E-4550-93F784855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71A922-F94D-6A4E-B6E5-C8386176B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4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09F8D-28CF-83EC-A0AD-C25C7A9BF7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Trends and Trajectories for Explainable, Accountable and Intelligible Systems: An HCI Research Agenda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7E92F-EF92-0D59-2796-4796C7F7F3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Ashraf Abdul, Jo Vermeulen, </a:t>
            </a:r>
            <a:r>
              <a:rPr lang="en-US" dirty="0" err="1"/>
              <a:t>Danding</a:t>
            </a:r>
            <a:r>
              <a:rPr lang="en-US" dirty="0"/>
              <a:t> Wang, Brian Y. Lim, Mohan </a:t>
            </a:r>
            <a:r>
              <a:rPr lang="en-US" dirty="0" err="1"/>
              <a:t>Kankanhalli</a:t>
            </a:r>
            <a:endParaRPr lang="en-US" dirty="0"/>
          </a:p>
          <a:p>
            <a:endParaRPr lang="en-US" dirty="0"/>
          </a:p>
          <a:p>
            <a:r>
              <a:rPr lang="en-US" sz="1800" dirty="0"/>
              <a:t>Presented by: Prachi Surbhi</a:t>
            </a:r>
          </a:p>
        </p:txBody>
      </p:sp>
    </p:spTree>
    <p:extLst>
      <p:ext uri="{BB962C8B-B14F-4D97-AF65-F5344CB8AC3E}">
        <p14:creationId xmlns:p14="http://schemas.microsoft.com/office/powerpoint/2010/main" val="2116159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B9DAB-655D-2B63-C724-B0B6CC00A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7B994-0287-F7C4-229F-4EA75ACEC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Advances in AI, sensors, and big data have a profound societal impact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Intelligent systems are increasingly integrated into daily life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Users need to understand and control these systems for trust and empowerment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Objective: Investigate HCI's role in developing explainable, accountable systems</a:t>
            </a:r>
          </a:p>
        </p:txBody>
      </p:sp>
    </p:spTree>
    <p:extLst>
      <p:ext uri="{BB962C8B-B14F-4D97-AF65-F5344CB8AC3E}">
        <p14:creationId xmlns:p14="http://schemas.microsoft.com/office/powerpoint/2010/main" val="73464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2D63-634B-623E-B775-DC00F3BB4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for Explainable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BE45D-DCBC-D001-718D-44F632C63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Machine learning algorithms must explain decisions to build trust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Lack of transparency leads to user issues with smart devices and algorithms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Initiatives like DARPA's XAI and EU's "right to explanation" highlight importance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HCI can ensure intelligent systems are transparent and user-friendly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9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D7828-05B9-0DC8-2FCE-D20D74AC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Study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BC214-8625-21BB-4AB6-B2B4B1A40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Challenges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AI and ML research often lacks focus on usability and real user needs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Emphasis on mathematical rigor over practical interpretability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Study Objectives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Map the research landscape of explainable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Identify trends and connect research domains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Propose future directions for HCI research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53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D7983-2C13-96AA-9B68-48DE95F2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2F0A-5FC6-67C4-6C6A-DFA8E88A2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Analyzed 289 core papers and 12,412 citing papers on explanations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Used topic modeling, co-occurrence, and network analysis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Mapped research across domains like AI, ML, HCI, psychology, and policy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Aimed to reveal trends and connections in explainable systems research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7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B5BA6-A470-E973-8F10-B21FFDAD8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– Smart Home Thermostats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DE03E-FAA0-4EE0-A70E-DE486E4EA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Problem: </a:t>
            </a:r>
            <a:r>
              <a:rPr lang="en-US" dirty="0"/>
              <a:t>Users confused by unexpected adjustments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Cause: </a:t>
            </a:r>
            <a:r>
              <a:rPr lang="en-US" dirty="0"/>
              <a:t>Lack of explanation for system behavior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Impact: </a:t>
            </a:r>
            <a:r>
              <a:rPr lang="en-US" dirty="0"/>
              <a:t>Decreased trust and user disengagement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Solution: </a:t>
            </a:r>
            <a:r>
              <a:rPr lang="en-US" dirty="0"/>
              <a:t>Provide intelligible interfaces explaining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2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5C32C-83D0-3F00-6AE0-82A4DBED0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Findings – Trends and Trajectories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17977-8D44-AC8E-7632-1EF8FC0CB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From Individual Trust to Systemic Accountability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Shift from individual user focus to broader societal impacts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Evolution of Research Focus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Early AI methods evolved into interpretable machine learning techniques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Growing Interest in Algorithmic Fairness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Due to impacts in areas like justice, policy, and ethics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Need for Rigorous and Usable Intelligibility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Bridging the gap between complex models and user understanding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76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BB575-04E6-1E40-1C51-1D42CB17C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HCI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0A3F5-AE6E-A467-76F1-9B49DDCBA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User-Centered Design</a:t>
            </a:r>
            <a:r>
              <a:rPr lang="en-US" dirty="0"/>
              <a:t>: Design explainable systems that meet user needs and enhance trust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Interdisciplinary Collaboration</a:t>
            </a:r>
            <a:r>
              <a:rPr lang="en-US" dirty="0"/>
              <a:t>: Combine expertise from AI, ML, HCI, cognitive psychology, and social sciences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Empirical Studies</a:t>
            </a:r>
            <a:r>
              <a:rPr lang="en-US" dirty="0"/>
              <a:t>: Evaluate usability and effectiveness of explanations with real users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Policy and Ethics Contribution</a:t>
            </a:r>
            <a:r>
              <a:rPr lang="en-US" dirty="0"/>
              <a:t>: HCI can influence ethical considerations and policy development for AI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23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6F5BB-5266-EA5C-FB4E-69C9BD16B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Research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827B0-B7FE-E90E-7C9B-DA6E18E27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Integrate Social Sciences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Apply theories to understand user perceptions and social implications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Design Intelligible Interfaces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Develop interfaces making AI decisions transparent and understandable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Develop Interactive Tools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Enable users to explore and query AI decision-making processes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Enhance User Education and Awareness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Build trust and facilitate better interaction with AI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23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678F2-28E2-BA74-769F-D40B13F5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77EB3-540F-85B3-84CB-DFAB8D90B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Comprehensive mapping of explainable systems research provided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HCI has a critical role in developing transparent, intelligible AI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Emphasized importance of designing AI systems that are explainable by default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Encouraged ongoing interdisciplinary efforts to advance explainable 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8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8654</TotalTime>
  <Words>499</Words>
  <Application>Microsoft Macintosh PowerPoint</Application>
  <PresentationFormat>Widescreen</PresentationFormat>
  <Paragraphs>69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Trends and Trajectories for Explainable, Accountable and Intelligible Systems: An HCI Research Agenda</vt:lpstr>
      <vt:lpstr>Introduction and Motivation</vt:lpstr>
      <vt:lpstr>The Need for Explainable Systems</vt:lpstr>
      <vt:lpstr>Challenges and Study Objectives</vt:lpstr>
      <vt:lpstr>Research Methodology</vt:lpstr>
      <vt:lpstr>Case Study – Smart Home Thermostats</vt:lpstr>
      <vt:lpstr>Key Findings – Trends and Trajectories</vt:lpstr>
      <vt:lpstr>Implications for HCI Research</vt:lpstr>
      <vt:lpstr>Future Research Directions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Surbhi, Prachi</dc:creator>
  <cp:lastModifiedBy>Surbhi, Prachi</cp:lastModifiedBy>
  <cp:revision>12</cp:revision>
  <dcterms:created xsi:type="dcterms:W3CDTF">2024-10-11T22:59:01Z</dcterms:created>
  <dcterms:modified xsi:type="dcterms:W3CDTF">2024-10-17T23:13:58Z</dcterms:modified>
</cp:coreProperties>
</file>