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55" r:id="rId3"/>
    <p:sldMasterId id="2147483662" r:id="rId4"/>
  </p:sldMasterIdLst>
  <p:notesMasterIdLst>
    <p:notesMasterId r:id="rId6"/>
  </p:notesMasterIdLst>
  <p:sldIdLst>
    <p:sldId id="256" r:id="rId5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9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90204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6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56" name="Google Shape;156;p16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9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63" name="Google Shape;163;p19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0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9" name="Google Shape;179;p20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15e07673f8_0_11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15e07673f8_0_11:notes"/>
          <p:cNvSpPr txBox="1"/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87" name="Google Shape;187;g315e07673f8_0_11:notes"/>
          <p:cNvSpPr txBox="1"/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90204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15e07673f8_0_3:notes"/>
          <p:cNvSpPr txBox="1"/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96" name="Google Shape;196;g315e07673f8_0_3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2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16" name="Google Shape;216;p22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1532822f16_0_12:notes"/>
          <p:cNvSpPr txBox="1"/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23" name="Google Shape;223;g31532822f16_0_12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14638e231a_0_7:notes"/>
          <p:cNvSpPr txBox="1"/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30" name="Google Shape;230;g314638e231a_0_7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37" name="Google Shape;237;p7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 EQuad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0">
                <a:srgbClr val="000000">
                  <a:alpha val="49803"/>
                </a:srgbClr>
              </a:gs>
              <a:gs pos="100000">
                <a:srgbClr val="000000">
                  <a:alpha val="74901"/>
                </a:srgbClr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789935" y="1094299"/>
            <a:ext cx="6858005" cy="2672810"/>
          </a:xfrm>
          <a:prstGeom prst="rect">
            <a:avLst/>
          </a:prstGeom>
          <a:solidFill>
            <a:srgbClr val="7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924555" y="968370"/>
            <a:ext cx="6858005" cy="26728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2"/>
          <p:cNvSpPr txBox="1"/>
          <p:nvPr>
            <p:ph type="title"/>
          </p:nvPr>
        </p:nvSpPr>
        <p:spPr>
          <a:xfrm>
            <a:off x="1137424" y="968370"/>
            <a:ext cx="6423103" cy="2664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274300" rIns="91425" bIns="91425" anchor="ctr" anchorCtr="0">
            <a:no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pen Sans ExtraBold"/>
              <a:buNone/>
              <a:defRPr sz="6500" b="1" i="1" u="none" strike="noStrike" cap="none">
                <a:solidFill>
                  <a:srgbClr val="5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Google Shape;23;p2"/>
          <p:cNvSpPr txBox="1"/>
          <p:nvPr>
            <p:ph type="body" idx="1"/>
          </p:nvPr>
        </p:nvSpPr>
        <p:spPr>
          <a:xfrm>
            <a:off x="1137424" y="4357705"/>
            <a:ext cx="6166053" cy="369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6B6B6"/>
              </a:buClr>
              <a:buSzPts val="2800"/>
              <a:buFont typeface="Arial" panose="020B0604020202090204"/>
              <a:buNone/>
              <a:defRPr sz="2400" b="1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90204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 panose="020B0604020202090204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2"/>
          <p:cNvSpPr txBox="1"/>
          <p:nvPr>
            <p:ph type="body" idx="2"/>
          </p:nvPr>
        </p:nvSpPr>
        <p:spPr>
          <a:xfrm>
            <a:off x="1137424" y="4803182"/>
            <a:ext cx="6166053" cy="369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6B6B6"/>
              </a:buClr>
              <a:buSzPts val="2800"/>
              <a:buFont typeface="Arial" panose="020B0604020202090204"/>
              <a:buNone/>
              <a:defRPr sz="1600" b="0" i="1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90204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 panose="020B0604020202090204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25" name="Google Shape;25;p2" descr="A black background with white text&#10;&#10;Description automatically generated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072491" y="5511797"/>
            <a:ext cx="3561938" cy="91158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"/>
          <p:cNvSpPr txBox="1"/>
          <p:nvPr>
            <p:ph type="body" idx="3"/>
          </p:nvPr>
        </p:nvSpPr>
        <p:spPr>
          <a:xfrm>
            <a:off x="1137424" y="6052862"/>
            <a:ext cx="6166053" cy="369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6B6B6"/>
              </a:buClr>
              <a:buSzPts val="2800"/>
              <a:buFont typeface="Arial" panose="020B0604020202090204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90204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 panose="020B0604020202090204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2"/>
          <p:cNvSpPr txBox="1"/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buNone/>
              <a:defRPr sz="1300">
                <a:solidFill>
                  <a:schemeClr val="lt1"/>
                </a:solidFill>
              </a:defRPr>
            </a:lvl1pPr>
            <a:lvl2pPr lvl="1">
              <a:buNone/>
              <a:defRPr sz="1300">
                <a:solidFill>
                  <a:schemeClr val="lt1"/>
                </a:solidFill>
              </a:defRPr>
            </a:lvl2pPr>
            <a:lvl3pPr lvl="2">
              <a:buNone/>
              <a:defRPr sz="1300">
                <a:solidFill>
                  <a:schemeClr val="lt1"/>
                </a:solidFill>
              </a:defRPr>
            </a:lvl3pPr>
            <a:lvl4pPr lvl="3">
              <a:buNone/>
              <a:defRPr sz="1300">
                <a:solidFill>
                  <a:schemeClr val="lt1"/>
                </a:solidFill>
              </a:defRPr>
            </a:lvl4pPr>
            <a:lvl5pPr lvl="4">
              <a:buNone/>
              <a:defRPr sz="1300">
                <a:solidFill>
                  <a:schemeClr val="lt1"/>
                </a:solidFill>
              </a:defRPr>
            </a:lvl5pPr>
            <a:lvl6pPr lvl="5">
              <a:buNone/>
              <a:defRPr sz="1300">
                <a:solidFill>
                  <a:schemeClr val="lt1"/>
                </a:solidFill>
              </a:defRPr>
            </a:lvl6pPr>
            <a:lvl7pPr lvl="6">
              <a:buNone/>
              <a:defRPr sz="1300">
                <a:solidFill>
                  <a:schemeClr val="lt1"/>
                </a:solidFill>
              </a:defRPr>
            </a:lvl7pPr>
            <a:lvl8pPr lvl="7">
              <a:buNone/>
              <a:defRPr sz="1300">
                <a:solidFill>
                  <a:schemeClr val="lt1"/>
                </a:solidFill>
              </a:defRPr>
            </a:lvl8pPr>
            <a:lvl9pPr lvl="8">
              <a:buNone/>
              <a:defRPr sz="13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 Maroon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072489" y="5587248"/>
            <a:ext cx="3561939" cy="836136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3"/>
          <p:cNvSpPr/>
          <p:nvPr/>
        </p:nvSpPr>
        <p:spPr>
          <a:xfrm>
            <a:off x="789935" y="1094299"/>
            <a:ext cx="10477510" cy="2672810"/>
          </a:xfrm>
          <a:prstGeom prst="rect">
            <a:avLst/>
          </a:prstGeom>
          <a:solidFill>
            <a:srgbClr val="B6B6B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924555" y="968370"/>
            <a:ext cx="10477510" cy="26728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3"/>
          <p:cNvSpPr txBox="1"/>
          <p:nvPr>
            <p:ph type="title"/>
          </p:nvPr>
        </p:nvSpPr>
        <p:spPr>
          <a:xfrm>
            <a:off x="1137424" y="968370"/>
            <a:ext cx="10130021" cy="2664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274300" rIns="91425" bIns="91425" anchor="ctr" anchorCtr="0">
            <a:no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pen Sans ExtraBold"/>
              <a:buNone/>
              <a:defRPr sz="6500" b="1" i="1" u="none" strike="noStrike" cap="none">
                <a:solidFill>
                  <a:srgbClr val="5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" name="Google Shape;33;p3"/>
          <p:cNvSpPr txBox="1"/>
          <p:nvPr>
            <p:ph type="body" idx="1"/>
          </p:nvPr>
        </p:nvSpPr>
        <p:spPr>
          <a:xfrm>
            <a:off x="1137424" y="4357705"/>
            <a:ext cx="6166053" cy="369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6B6B6"/>
              </a:buClr>
              <a:buSzPts val="2800"/>
              <a:buFont typeface="Arial" panose="020B0604020202090204"/>
              <a:buNone/>
              <a:defRPr sz="2400" b="1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90204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 panose="020B0604020202090204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3"/>
          <p:cNvSpPr txBox="1"/>
          <p:nvPr>
            <p:ph type="body" idx="2"/>
          </p:nvPr>
        </p:nvSpPr>
        <p:spPr>
          <a:xfrm>
            <a:off x="1137424" y="4803182"/>
            <a:ext cx="6166053" cy="369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6B6B6"/>
              </a:buClr>
              <a:buSzPts val="2800"/>
              <a:buFont typeface="Arial" panose="020B0604020202090204"/>
              <a:buNone/>
              <a:defRPr sz="1600" b="0" i="1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90204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 panose="020B0604020202090204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3"/>
          <p:cNvSpPr txBox="1"/>
          <p:nvPr>
            <p:ph type="body" idx="3"/>
          </p:nvPr>
        </p:nvSpPr>
        <p:spPr>
          <a:xfrm>
            <a:off x="1137424" y="6052862"/>
            <a:ext cx="6166053" cy="369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6B6B6"/>
              </a:buClr>
              <a:buSzPts val="2800"/>
              <a:buFont typeface="Arial" panose="020B0604020202090204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90204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 panose="020B0604020202090204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3"/>
          <p:cNvSpPr txBox="1"/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buNone/>
              <a:defRPr sz="1300">
                <a:solidFill>
                  <a:schemeClr val="lt1"/>
                </a:solidFill>
              </a:defRPr>
            </a:lvl1pPr>
            <a:lvl2pPr lvl="1">
              <a:buNone/>
              <a:defRPr sz="1300">
                <a:solidFill>
                  <a:schemeClr val="lt1"/>
                </a:solidFill>
              </a:defRPr>
            </a:lvl2pPr>
            <a:lvl3pPr lvl="2">
              <a:buNone/>
              <a:defRPr sz="1300">
                <a:solidFill>
                  <a:schemeClr val="lt1"/>
                </a:solidFill>
              </a:defRPr>
            </a:lvl3pPr>
            <a:lvl4pPr lvl="3">
              <a:buNone/>
              <a:defRPr sz="1300">
                <a:solidFill>
                  <a:schemeClr val="lt1"/>
                </a:solidFill>
              </a:defRPr>
            </a:lvl4pPr>
            <a:lvl5pPr lvl="4">
              <a:buNone/>
              <a:defRPr sz="1300">
                <a:solidFill>
                  <a:schemeClr val="lt1"/>
                </a:solidFill>
              </a:defRPr>
            </a:lvl5pPr>
            <a:lvl6pPr lvl="5">
              <a:buNone/>
              <a:defRPr sz="1300">
                <a:solidFill>
                  <a:schemeClr val="lt1"/>
                </a:solidFill>
              </a:defRPr>
            </a:lvl6pPr>
            <a:lvl7pPr lvl="6">
              <a:buNone/>
              <a:defRPr sz="1300">
                <a:solidFill>
                  <a:schemeClr val="lt1"/>
                </a:solidFill>
              </a:defRPr>
            </a:lvl7pPr>
            <a:lvl8pPr lvl="7">
              <a:buNone/>
              <a:defRPr sz="1300">
                <a:solidFill>
                  <a:schemeClr val="lt1"/>
                </a:solidFill>
              </a:defRPr>
            </a:lvl8pPr>
            <a:lvl9pPr lvl="8">
              <a:buNone/>
              <a:defRPr sz="13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1_End Thank You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/>
          <p:nvPr/>
        </p:nvSpPr>
        <p:spPr>
          <a:xfrm>
            <a:off x="0" y="6190487"/>
            <a:ext cx="2919983" cy="671759"/>
          </a:xfrm>
          <a:prstGeom prst="rtTriangle">
            <a:avLst/>
          </a:prstGeom>
          <a:solidFill>
            <a:srgbClr val="3C04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4"/>
          <p:cNvSpPr/>
          <p:nvPr/>
        </p:nvSpPr>
        <p:spPr>
          <a:xfrm rot="10800000">
            <a:off x="9272016" y="4972"/>
            <a:ext cx="2919983" cy="671759"/>
          </a:xfrm>
          <a:prstGeom prst="rtTriangle">
            <a:avLst/>
          </a:prstGeom>
          <a:solidFill>
            <a:srgbClr val="3C04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4"/>
          <p:cNvSpPr txBox="1"/>
          <p:nvPr/>
        </p:nvSpPr>
        <p:spPr>
          <a:xfrm>
            <a:off x="2747997" y="4560346"/>
            <a:ext cx="6696001" cy="790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swald"/>
              <a:buNone/>
            </a:pPr>
            <a:r>
              <a:rPr lang="en-US" sz="7000" b="1" i="1" u="none" strike="noStrike" cap="none">
                <a:solidFill>
                  <a:srgbClr val="E6E5DC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THANK YOU</a:t>
            </a:r>
            <a:endParaRPr sz="7000" b="1" i="1" u="none" strike="noStrike" cap="none">
              <a:solidFill>
                <a:srgbClr val="E6E5DC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pic>
        <p:nvPicPr>
          <p:cNvPr id="41" name="Google Shape;41;p4" descr="A black and white logo&#10;&#10;Description automatically generated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586065" y="1047717"/>
            <a:ext cx="3019866" cy="2497472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4"/>
          <p:cNvSpPr txBox="1"/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buNone/>
              <a:defRPr sz="1300">
                <a:solidFill>
                  <a:schemeClr val="lt1"/>
                </a:solidFill>
              </a:defRPr>
            </a:lvl1pPr>
            <a:lvl2pPr lvl="1">
              <a:buNone/>
              <a:defRPr sz="1300">
                <a:solidFill>
                  <a:schemeClr val="lt1"/>
                </a:solidFill>
              </a:defRPr>
            </a:lvl2pPr>
            <a:lvl3pPr lvl="2">
              <a:buNone/>
              <a:defRPr sz="1300">
                <a:solidFill>
                  <a:schemeClr val="lt1"/>
                </a:solidFill>
              </a:defRPr>
            </a:lvl3pPr>
            <a:lvl4pPr lvl="3">
              <a:buNone/>
              <a:defRPr sz="1300">
                <a:solidFill>
                  <a:schemeClr val="lt1"/>
                </a:solidFill>
              </a:defRPr>
            </a:lvl4pPr>
            <a:lvl5pPr lvl="4">
              <a:buNone/>
              <a:defRPr sz="1300">
                <a:solidFill>
                  <a:schemeClr val="lt1"/>
                </a:solidFill>
              </a:defRPr>
            </a:lvl5pPr>
            <a:lvl6pPr lvl="5">
              <a:buNone/>
              <a:defRPr sz="1300">
                <a:solidFill>
                  <a:schemeClr val="lt1"/>
                </a:solidFill>
              </a:defRPr>
            </a:lvl6pPr>
            <a:lvl7pPr lvl="6">
              <a:buNone/>
              <a:defRPr sz="1300">
                <a:solidFill>
                  <a:schemeClr val="lt1"/>
                </a:solidFill>
              </a:defRPr>
            </a:lvl7pPr>
            <a:lvl8pPr lvl="7">
              <a:buNone/>
              <a:defRPr sz="1300">
                <a:solidFill>
                  <a:schemeClr val="lt1"/>
                </a:solidFill>
              </a:defRPr>
            </a:lvl8pPr>
            <a:lvl9pPr lvl="8">
              <a:buNone/>
              <a:defRPr sz="13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1_Section Header Photo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/>
          <p:nvPr/>
        </p:nvSpPr>
        <p:spPr>
          <a:xfrm>
            <a:off x="2656558" y="2647945"/>
            <a:ext cx="6696000" cy="12059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5"/>
          <p:cNvSpPr/>
          <p:nvPr/>
        </p:nvSpPr>
        <p:spPr>
          <a:xfrm>
            <a:off x="2748000" y="2546346"/>
            <a:ext cx="6696000" cy="1205971"/>
          </a:xfrm>
          <a:prstGeom prst="rect">
            <a:avLst/>
          </a:prstGeom>
          <a:solidFill>
            <a:srgbClr val="5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5"/>
          <p:cNvSpPr txBox="1"/>
          <p:nvPr>
            <p:ph type="title"/>
          </p:nvPr>
        </p:nvSpPr>
        <p:spPr>
          <a:xfrm>
            <a:off x="2748000" y="2546345"/>
            <a:ext cx="6696000" cy="1205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pen Sans ExtraBold"/>
              <a:buNone/>
              <a:defRPr sz="4400" b="1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8" name="Google Shape;48;p5"/>
          <p:cNvSpPr txBox="1"/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buNone/>
              <a:defRPr sz="1300">
                <a:solidFill>
                  <a:schemeClr val="lt1"/>
                </a:solidFill>
              </a:defRPr>
            </a:lvl1pPr>
            <a:lvl2pPr lvl="1">
              <a:buNone/>
              <a:defRPr sz="1300">
                <a:solidFill>
                  <a:schemeClr val="lt1"/>
                </a:solidFill>
              </a:defRPr>
            </a:lvl2pPr>
            <a:lvl3pPr lvl="2">
              <a:buNone/>
              <a:defRPr sz="1300">
                <a:solidFill>
                  <a:schemeClr val="lt1"/>
                </a:solidFill>
              </a:defRPr>
            </a:lvl3pPr>
            <a:lvl4pPr lvl="3">
              <a:buNone/>
              <a:defRPr sz="1300">
                <a:solidFill>
                  <a:schemeClr val="lt1"/>
                </a:solidFill>
              </a:defRPr>
            </a:lvl4pPr>
            <a:lvl5pPr lvl="4">
              <a:buNone/>
              <a:defRPr sz="1300">
                <a:solidFill>
                  <a:schemeClr val="lt1"/>
                </a:solidFill>
              </a:defRPr>
            </a:lvl5pPr>
            <a:lvl6pPr lvl="5">
              <a:buNone/>
              <a:defRPr sz="1300">
                <a:solidFill>
                  <a:schemeClr val="lt1"/>
                </a:solidFill>
              </a:defRPr>
            </a:lvl6pPr>
            <a:lvl7pPr lvl="6">
              <a:buNone/>
              <a:defRPr sz="1300">
                <a:solidFill>
                  <a:schemeClr val="lt1"/>
                </a:solidFill>
              </a:defRPr>
            </a:lvl7pPr>
            <a:lvl8pPr lvl="7">
              <a:buNone/>
              <a:defRPr sz="1300">
                <a:solidFill>
                  <a:schemeClr val="lt1"/>
                </a:solidFill>
              </a:defRPr>
            </a:lvl8pPr>
            <a:lvl9pPr lvl="8">
              <a:buNone/>
              <a:defRPr sz="13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1_Section Header Maroon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/>
          <p:nvPr/>
        </p:nvSpPr>
        <p:spPr>
          <a:xfrm>
            <a:off x="2634256" y="2647945"/>
            <a:ext cx="6696000" cy="12059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6"/>
          <p:cNvSpPr/>
          <p:nvPr/>
        </p:nvSpPr>
        <p:spPr>
          <a:xfrm>
            <a:off x="2748000" y="2546346"/>
            <a:ext cx="6696000" cy="12059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6"/>
          <p:cNvSpPr txBox="1"/>
          <p:nvPr>
            <p:ph type="title"/>
          </p:nvPr>
        </p:nvSpPr>
        <p:spPr>
          <a:xfrm>
            <a:off x="2748000" y="2546345"/>
            <a:ext cx="6696000" cy="1205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pen Sans ExtraBold"/>
              <a:buNone/>
              <a:defRPr sz="4400" b="1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3" name="Google Shape;53;p6"/>
          <p:cNvSpPr txBox="1"/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buNone/>
              <a:defRPr sz="1300">
                <a:solidFill>
                  <a:schemeClr val="lt1"/>
                </a:solidFill>
              </a:defRPr>
            </a:lvl1pPr>
            <a:lvl2pPr lvl="1">
              <a:buNone/>
              <a:defRPr sz="1300">
                <a:solidFill>
                  <a:schemeClr val="lt1"/>
                </a:solidFill>
              </a:defRPr>
            </a:lvl2pPr>
            <a:lvl3pPr lvl="2">
              <a:buNone/>
              <a:defRPr sz="1300">
                <a:solidFill>
                  <a:schemeClr val="lt1"/>
                </a:solidFill>
              </a:defRPr>
            </a:lvl3pPr>
            <a:lvl4pPr lvl="3">
              <a:buNone/>
              <a:defRPr sz="1300">
                <a:solidFill>
                  <a:schemeClr val="lt1"/>
                </a:solidFill>
              </a:defRPr>
            </a:lvl4pPr>
            <a:lvl5pPr lvl="4">
              <a:buNone/>
              <a:defRPr sz="1300">
                <a:solidFill>
                  <a:schemeClr val="lt1"/>
                </a:solidFill>
              </a:defRPr>
            </a:lvl5pPr>
            <a:lvl6pPr lvl="5">
              <a:buNone/>
              <a:defRPr sz="1300">
                <a:solidFill>
                  <a:schemeClr val="lt1"/>
                </a:solidFill>
              </a:defRPr>
            </a:lvl6pPr>
            <a:lvl7pPr lvl="6">
              <a:buNone/>
              <a:defRPr sz="1300">
                <a:solidFill>
                  <a:schemeClr val="lt1"/>
                </a:solidFill>
              </a:defRPr>
            </a:lvl7pPr>
            <a:lvl8pPr lvl="7">
              <a:buNone/>
              <a:defRPr sz="1300">
                <a:solidFill>
                  <a:schemeClr val="lt1"/>
                </a:solidFill>
              </a:defRPr>
            </a:lvl8pPr>
            <a:lvl9pPr lvl="8">
              <a:buNone/>
              <a:defRPr sz="13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1_End 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/>
          <p:nvPr/>
        </p:nvSpPr>
        <p:spPr>
          <a:xfrm>
            <a:off x="0" y="6190487"/>
            <a:ext cx="2919983" cy="671759"/>
          </a:xfrm>
          <a:prstGeom prst="rtTriangle">
            <a:avLst/>
          </a:prstGeom>
          <a:solidFill>
            <a:srgbClr val="3C04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7"/>
          <p:cNvSpPr/>
          <p:nvPr/>
        </p:nvSpPr>
        <p:spPr>
          <a:xfrm rot="10800000">
            <a:off x="9272016" y="4972"/>
            <a:ext cx="2919983" cy="671759"/>
          </a:xfrm>
          <a:prstGeom prst="rtTriangle">
            <a:avLst/>
          </a:prstGeom>
          <a:solidFill>
            <a:srgbClr val="3C04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" name="Google Shape;57;p7" descr="A black and white logo&#10;&#10;Description automatically generated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586065" y="1047717"/>
            <a:ext cx="3019866" cy="2497472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7"/>
          <p:cNvSpPr txBox="1"/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buNone/>
              <a:defRPr sz="1300">
                <a:solidFill>
                  <a:schemeClr val="lt1"/>
                </a:solidFill>
              </a:defRPr>
            </a:lvl1pPr>
            <a:lvl2pPr lvl="1">
              <a:buNone/>
              <a:defRPr sz="1300">
                <a:solidFill>
                  <a:schemeClr val="lt1"/>
                </a:solidFill>
              </a:defRPr>
            </a:lvl2pPr>
            <a:lvl3pPr lvl="2">
              <a:buNone/>
              <a:defRPr sz="1300">
                <a:solidFill>
                  <a:schemeClr val="lt1"/>
                </a:solidFill>
              </a:defRPr>
            </a:lvl3pPr>
            <a:lvl4pPr lvl="3">
              <a:buNone/>
              <a:defRPr sz="1300">
                <a:solidFill>
                  <a:schemeClr val="lt1"/>
                </a:solidFill>
              </a:defRPr>
            </a:lvl4pPr>
            <a:lvl5pPr lvl="4">
              <a:buNone/>
              <a:defRPr sz="1300">
                <a:solidFill>
                  <a:schemeClr val="lt1"/>
                </a:solidFill>
              </a:defRPr>
            </a:lvl5pPr>
            <a:lvl6pPr lvl="5">
              <a:buNone/>
              <a:defRPr sz="1300">
                <a:solidFill>
                  <a:schemeClr val="lt1"/>
                </a:solidFill>
              </a:defRPr>
            </a:lvl6pPr>
            <a:lvl7pPr lvl="6">
              <a:buNone/>
              <a:defRPr sz="1300">
                <a:solidFill>
                  <a:schemeClr val="lt1"/>
                </a:solidFill>
              </a:defRPr>
            </a:lvl7pPr>
            <a:lvl8pPr lvl="7">
              <a:buNone/>
              <a:defRPr sz="1300">
                <a:solidFill>
                  <a:schemeClr val="lt1"/>
                </a:solidFill>
              </a:defRPr>
            </a:lvl8pPr>
            <a:lvl9pPr lvl="8">
              <a:buNone/>
              <a:defRPr sz="13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1_Section 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9"/>
          <p:cNvSpPr/>
          <p:nvPr/>
        </p:nvSpPr>
        <p:spPr>
          <a:xfrm>
            <a:off x="2656558" y="2647945"/>
            <a:ext cx="6696000" cy="1205971"/>
          </a:xfrm>
          <a:prstGeom prst="rect">
            <a:avLst/>
          </a:prstGeom>
          <a:solidFill>
            <a:srgbClr val="7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9"/>
          <p:cNvSpPr/>
          <p:nvPr/>
        </p:nvSpPr>
        <p:spPr>
          <a:xfrm>
            <a:off x="2748000" y="2546346"/>
            <a:ext cx="6696000" cy="120597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9"/>
          <p:cNvSpPr txBox="1"/>
          <p:nvPr>
            <p:ph type="title"/>
          </p:nvPr>
        </p:nvSpPr>
        <p:spPr>
          <a:xfrm>
            <a:off x="2748000" y="2546345"/>
            <a:ext cx="6696000" cy="1205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pen Sans ExtraBold"/>
              <a:buNone/>
              <a:defRPr sz="4400" b="1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7" name="Google Shape;77;p9"/>
          <p:cNvSpPr txBox="1"/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buNone/>
              <a:defRPr sz="1300">
                <a:solidFill>
                  <a:srgbClr val="3E3E3E"/>
                </a:solidFill>
              </a:defRPr>
            </a:lvl1pPr>
            <a:lvl2pPr lvl="1">
              <a:buNone/>
              <a:defRPr sz="1300">
                <a:solidFill>
                  <a:srgbClr val="3E3E3E"/>
                </a:solidFill>
              </a:defRPr>
            </a:lvl2pPr>
            <a:lvl3pPr lvl="2">
              <a:buNone/>
              <a:defRPr sz="1300">
                <a:solidFill>
                  <a:srgbClr val="3E3E3E"/>
                </a:solidFill>
              </a:defRPr>
            </a:lvl3pPr>
            <a:lvl4pPr lvl="3">
              <a:buNone/>
              <a:defRPr sz="1300">
                <a:solidFill>
                  <a:srgbClr val="3E3E3E"/>
                </a:solidFill>
              </a:defRPr>
            </a:lvl4pPr>
            <a:lvl5pPr lvl="4">
              <a:buNone/>
              <a:defRPr sz="1300">
                <a:solidFill>
                  <a:srgbClr val="3E3E3E"/>
                </a:solidFill>
              </a:defRPr>
            </a:lvl5pPr>
            <a:lvl6pPr lvl="5">
              <a:buNone/>
              <a:defRPr sz="1300">
                <a:solidFill>
                  <a:srgbClr val="3E3E3E"/>
                </a:solidFill>
              </a:defRPr>
            </a:lvl6pPr>
            <a:lvl7pPr lvl="6">
              <a:buNone/>
              <a:defRPr sz="1300">
                <a:solidFill>
                  <a:srgbClr val="3E3E3E"/>
                </a:solidFill>
              </a:defRPr>
            </a:lvl7pPr>
            <a:lvl8pPr lvl="7">
              <a:buNone/>
              <a:defRPr sz="1300">
                <a:solidFill>
                  <a:srgbClr val="3E3E3E"/>
                </a:solidFill>
              </a:defRPr>
            </a:lvl8pPr>
            <a:lvl9pPr lvl="8">
              <a:buNone/>
              <a:defRPr sz="1300">
                <a:solidFill>
                  <a:srgbClr val="3E3E3E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Title and Content">
  <p:cSld name="OBJEC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"/>
          <p:cNvSpPr txBox="1"/>
          <p:nvPr>
            <p:ph type="title"/>
          </p:nvPr>
        </p:nvSpPr>
        <p:spPr>
          <a:xfrm>
            <a:off x="383032" y="470544"/>
            <a:ext cx="10546937" cy="122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000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0"/>
          <p:cNvSpPr txBox="1"/>
          <p:nvPr>
            <p:ph type="body" idx="1"/>
          </p:nvPr>
        </p:nvSpPr>
        <p:spPr>
          <a:xfrm>
            <a:off x="383031" y="1825625"/>
            <a:ext cx="1142593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0"/>
          <p:cNvSpPr txBox="1"/>
          <p:nvPr>
            <p:ph type="ftr" idx="11"/>
          </p:nvPr>
        </p:nvSpPr>
        <p:spPr>
          <a:xfrm>
            <a:off x="383031" y="6356350"/>
            <a:ext cx="777036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i="1">
                <a:solidFill>
                  <a:srgbClr val="732F2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0"/>
          <p:cNvSpPr txBox="1"/>
          <p:nvPr>
            <p:ph type="sldNum" idx="12"/>
          </p:nvPr>
        </p:nvSpPr>
        <p:spPr>
          <a:xfrm>
            <a:off x="90657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Two Content">
  <p:cSld name="TWO_OBJECT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 txBox="1"/>
          <p:nvPr>
            <p:ph type="title"/>
          </p:nvPr>
        </p:nvSpPr>
        <p:spPr>
          <a:xfrm>
            <a:off x="383032" y="470544"/>
            <a:ext cx="10546937" cy="122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000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1"/>
          <p:cNvSpPr txBox="1"/>
          <p:nvPr>
            <p:ph type="body" idx="1"/>
          </p:nvPr>
        </p:nvSpPr>
        <p:spPr>
          <a:xfrm>
            <a:off x="383032" y="1825625"/>
            <a:ext cx="563676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11"/>
          <p:cNvSpPr txBox="1"/>
          <p:nvPr>
            <p:ph type="body" idx="2"/>
          </p:nvPr>
        </p:nvSpPr>
        <p:spPr>
          <a:xfrm>
            <a:off x="6172200" y="1825625"/>
            <a:ext cx="563676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1"/>
          <p:cNvSpPr txBox="1"/>
          <p:nvPr>
            <p:ph type="dt" idx="10"/>
          </p:nvPr>
        </p:nvSpPr>
        <p:spPr>
          <a:xfrm>
            <a:off x="383032" y="6371031"/>
            <a:ext cx="2906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1"/>
          <p:cNvSpPr txBox="1"/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1"/>
          <p:cNvSpPr txBox="1"/>
          <p:nvPr>
            <p:ph type="sldNum" idx="12"/>
          </p:nvPr>
        </p:nvSpPr>
        <p:spPr>
          <a:xfrm>
            <a:off x="90657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Comparison">
  <p:cSld name="TWO_OBJECTS_WITH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"/>
          <p:cNvSpPr txBox="1"/>
          <p:nvPr>
            <p:ph type="title"/>
          </p:nvPr>
        </p:nvSpPr>
        <p:spPr>
          <a:xfrm>
            <a:off x="546410" y="365125"/>
            <a:ext cx="1034511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000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2"/>
          <p:cNvSpPr txBox="1"/>
          <p:nvPr>
            <p:ph type="body" idx="1"/>
          </p:nvPr>
        </p:nvSpPr>
        <p:spPr>
          <a:xfrm>
            <a:off x="546410" y="1681163"/>
            <a:ext cx="5451165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3E3E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/>
        </p:txBody>
      </p:sp>
      <p:sp>
        <p:nvSpPr>
          <p:cNvPr id="93" name="Google Shape;93;p12"/>
          <p:cNvSpPr txBox="1"/>
          <p:nvPr>
            <p:ph type="body" idx="2"/>
          </p:nvPr>
        </p:nvSpPr>
        <p:spPr>
          <a:xfrm>
            <a:off x="546410" y="2505075"/>
            <a:ext cx="5451165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12"/>
          <p:cNvSpPr txBox="1"/>
          <p:nvPr>
            <p:ph type="body" idx="3"/>
          </p:nvPr>
        </p:nvSpPr>
        <p:spPr>
          <a:xfrm>
            <a:off x="6172200" y="1681163"/>
            <a:ext cx="563676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3E3E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/>
        </p:txBody>
      </p:sp>
      <p:sp>
        <p:nvSpPr>
          <p:cNvPr id="95" name="Google Shape;95;p12"/>
          <p:cNvSpPr txBox="1"/>
          <p:nvPr>
            <p:ph type="body" idx="4"/>
          </p:nvPr>
        </p:nvSpPr>
        <p:spPr>
          <a:xfrm>
            <a:off x="6172199" y="2505075"/>
            <a:ext cx="563676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12"/>
          <p:cNvSpPr txBox="1"/>
          <p:nvPr>
            <p:ph type="dt" idx="10"/>
          </p:nvPr>
        </p:nvSpPr>
        <p:spPr>
          <a:xfrm>
            <a:off x="54641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2"/>
          <p:cNvSpPr txBox="1"/>
          <p:nvPr>
            <p:ph type="ftr" idx="11"/>
          </p:nvPr>
        </p:nvSpPr>
        <p:spPr>
          <a:xfrm>
            <a:off x="3501482" y="6356350"/>
            <a:ext cx="53731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2"/>
          <p:cNvSpPr txBox="1"/>
          <p:nvPr>
            <p:ph type="sldNum" idx="12"/>
          </p:nvPr>
        </p:nvSpPr>
        <p:spPr>
          <a:xfrm>
            <a:off x="90657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3" descr="A logo of a college&#10;&#10;Description automatically generated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929969" y="156825"/>
            <a:ext cx="1076389" cy="107638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3"/>
          <p:cNvSpPr/>
          <p:nvPr/>
        </p:nvSpPr>
        <p:spPr>
          <a:xfrm>
            <a:off x="383032" y="389275"/>
            <a:ext cx="690880" cy="81269"/>
          </a:xfrm>
          <a:prstGeom prst="rect">
            <a:avLst/>
          </a:prstGeom>
          <a:solidFill>
            <a:srgbClr val="B6B6B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 txBox="1"/>
          <p:nvPr>
            <p:ph type="title"/>
          </p:nvPr>
        </p:nvSpPr>
        <p:spPr>
          <a:xfrm>
            <a:off x="383032" y="470544"/>
            <a:ext cx="10546937" cy="122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pen Sans ExtraBold"/>
              <a:buNone/>
              <a:defRPr sz="4400" b="1" i="1" u="none" strike="noStrike" cap="none">
                <a:solidFill>
                  <a:srgbClr val="5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3" name="Google Shape;103;p13"/>
          <p:cNvSpPr txBox="1"/>
          <p:nvPr>
            <p:ph type="body" idx="1"/>
          </p:nvPr>
        </p:nvSpPr>
        <p:spPr>
          <a:xfrm>
            <a:off x="383032" y="1825624"/>
            <a:ext cx="11443208" cy="4717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6B6B6"/>
              </a:buClr>
              <a:buSzPts val="2800"/>
              <a:buFont typeface="Arial" panose="020B0604020202090204"/>
              <a:buChar char="•"/>
              <a:defRPr sz="2800" b="1" i="0" u="none" strike="noStrike" cap="none">
                <a:solidFill>
                  <a:srgbClr val="3E3E3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90204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 panose="020B0604020202090204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" name="Google Shape;104;p13"/>
          <p:cNvSpPr txBox="1"/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buNone/>
              <a:defRPr sz="1300">
                <a:solidFill>
                  <a:srgbClr val="3E3E3E"/>
                </a:solidFill>
              </a:defRPr>
            </a:lvl1pPr>
            <a:lvl2pPr lvl="1">
              <a:buNone/>
              <a:defRPr sz="1300">
                <a:solidFill>
                  <a:srgbClr val="3E3E3E"/>
                </a:solidFill>
              </a:defRPr>
            </a:lvl2pPr>
            <a:lvl3pPr lvl="2">
              <a:buNone/>
              <a:defRPr sz="1300">
                <a:solidFill>
                  <a:srgbClr val="3E3E3E"/>
                </a:solidFill>
              </a:defRPr>
            </a:lvl3pPr>
            <a:lvl4pPr lvl="3">
              <a:buNone/>
              <a:defRPr sz="1300">
                <a:solidFill>
                  <a:srgbClr val="3E3E3E"/>
                </a:solidFill>
              </a:defRPr>
            </a:lvl4pPr>
            <a:lvl5pPr lvl="4">
              <a:buNone/>
              <a:defRPr sz="1300">
                <a:solidFill>
                  <a:srgbClr val="3E3E3E"/>
                </a:solidFill>
              </a:defRPr>
            </a:lvl5pPr>
            <a:lvl6pPr lvl="5">
              <a:buNone/>
              <a:defRPr sz="1300">
                <a:solidFill>
                  <a:srgbClr val="3E3E3E"/>
                </a:solidFill>
              </a:defRPr>
            </a:lvl6pPr>
            <a:lvl7pPr lvl="6">
              <a:buNone/>
              <a:defRPr sz="1300">
                <a:solidFill>
                  <a:srgbClr val="3E3E3E"/>
                </a:solidFill>
              </a:defRPr>
            </a:lvl7pPr>
            <a:lvl8pPr lvl="7">
              <a:buNone/>
              <a:defRPr sz="1300">
                <a:solidFill>
                  <a:srgbClr val="3E3E3E"/>
                </a:solidFill>
              </a:defRPr>
            </a:lvl8pPr>
            <a:lvl9pPr lvl="8">
              <a:buNone/>
              <a:defRPr sz="1300">
                <a:solidFill>
                  <a:srgbClr val="3E3E3E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/>
          <p:nvPr/>
        </p:nvSpPr>
        <p:spPr>
          <a:xfrm>
            <a:off x="5659108" y="2091759"/>
            <a:ext cx="6172198" cy="4115209"/>
          </a:xfrm>
          <a:prstGeom prst="rect">
            <a:avLst/>
          </a:prstGeom>
          <a:solidFill>
            <a:srgbClr val="E9E4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4"/>
          <p:cNvSpPr/>
          <p:nvPr>
            <p:ph type="pic" idx="2"/>
          </p:nvPr>
        </p:nvSpPr>
        <p:spPr>
          <a:xfrm>
            <a:off x="5557838" y="1990725"/>
            <a:ext cx="6172200" cy="4114800"/>
          </a:xfrm>
          <a:prstGeom prst="rect">
            <a:avLst/>
          </a:prstGeom>
          <a:noFill/>
          <a:ln>
            <a:noFill/>
          </a:ln>
        </p:spPr>
      </p:sp>
      <p:pic>
        <p:nvPicPr>
          <p:cNvPr id="108" name="Google Shape;108;p14" descr="A logo of a college&#10;&#10;Description automatically generated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929969" y="156825"/>
            <a:ext cx="1076389" cy="107638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4"/>
          <p:cNvSpPr txBox="1"/>
          <p:nvPr>
            <p:ph type="title"/>
          </p:nvPr>
        </p:nvSpPr>
        <p:spPr>
          <a:xfrm>
            <a:off x="383032" y="470544"/>
            <a:ext cx="10255231" cy="122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pen Sans ExtraBold"/>
              <a:buNone/>
              <a:defRPr sz="4400" b="1" i="1" u="none" strike="noStrike" cap="none">
                <a:solidFill>
                  <a:srgbClr val="5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0" name="Google Shape;110;p14"/>
          <p:cNvSpPr txBox="1"/>
          <p:nvPr>
            <p:ph type="body" idx="1"/>
          </p:nvPr>
        </p:nvSpPr>
        <p:spPr>
          <a:xfrm>
            <a:off x="383032" y="1825625"/>
            <a:ext cx="507353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6B6B6"/>
              </a:buClr>
              <a:buSzPts val="2800"/>
              <a:buFont typeface="Arial" panose="020B0604020202090204"/>
              <a:buNone/>
              <a:defRPr sz="2800" b="1" i="0" u="none" strike="noStrike" cap="none">
                <a:solidFill>
                  <a:srgbClr val="3E3E3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90204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 panose="020B0604020202090204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Google Shape;111;p14"/>
          <p:cNvSpPr txBox="1"/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buNone/>
              <a:defRPr sz="1300">
                <a:solidFill>
                  <a:srgbClr val="3E3E3E"/>
                </a:solidFill>
              </a:defRPr>
            </a:lvl1pPr>
            <a:lvl2pPr lvl="1">
              <a:buNone/>
              <a:defRPr sz="1300">
                <a:solidFill>
                  <a:srgbClr val="3E3E3E"/>
                </a:solidFill>
              </a:defRPr>
            </a:lvl2pPr>
            <a:lvl3pPr lvl="2">
              <a:buNone/>
              <a:defRPr sz="1300">
                <a:solidFill>
                  <a:srgbClr val="3E3E3E"/>
                </a:solidFill>
              </a:defRPr>
            </a:lvl3pPr>
            <a:lvl4pPr lvl="3">
              <a:buNone/>
              <a:defRPr sz="1300">
                <a:solidFill>
                  <a:srgbClr val="3E3E3E"/>
                </a:solidFill>
              </a:defRPr>
            </a:lvl4pPr>
            <a:lvl5pPr lvl="4">
              <a:buNone/>
              <a:defRPr sz="1300">
                <a:solidFill>
                  <a:srgbClr val="3E3E3E"/>
                </a:solidFill>
              </a:defRPr>
            </a:lvl5pPr>
            <a:lvl6pPr lvl="5">
              <a:buNone/>
              <a:defRPr sz="1300">
                <a:solidFill>
                  <a:srgbClr val="3E3E3E"/>
                </a:solidFill>
              </a:defRPr>
            </a:lvl6pPr>
            <a:lvl7pPr lvl="6">
              <a:buNone/>
              <a:defRPr sz="1300">
                <a:solidFill>
                  <a:srgbClr val="3E3E3E"/>
                </a:solidFill>
              </a:defRPr>
            </a:lvl7pPr>
            <a:lvl8pPr lvl="7">
              <a:buNone/>
              <a:defRPr sz="1300">
                <a:solidFill>
                  <a:srgbClr val="3E3E3E"/>
                </a:solidFill>
              </a:defRPr>
            </a:lvl8pPr>
            <a:lvl9pPr lvl="8">
              <a:buNone/>
              <a:defRPr sz="1300">
                <a:solidFill>
                  <a:srgbClr val="3E3E3E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Title and Content">
  <p:cSld name="OBJEC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/>
          <p:nvPr>
            <p:ph type="title"/>
          </p:nvPr>
        </p:nvSpPr>
        <p:spPr>
          <a:xfrm>
            <a:off x="383032" y="470544"/>
            <a:ext cx="10546937" cy="122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00000"/>
              </a:buClr>
              <a:buSzPts val="4400"/>
              <a:buFont typeface="Arial" panose="020B0604020202090204"/>
              <a:buNone/>
              <a:defRPr b="1" i="1"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6"/>
          <p:cNvSpPr txBox="1"/>
          <p:nvPr>
            <p:ph type="body" idx="1"/>
          </p:nvPr>
        </p:nvSpPr>
        <p:spPr>
          <a:xfrm>
            <a:off x="383033" y="1825625"/>
            <a:ext cx="11425934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16"/>
          <p:cNvSpPr txBox="1"/>
          <p:nvPr>
            <p:ph type="ftr" idx="11"/>
          </p:nvPr>
        </p:nvSpPr>
        <p:spPr>
          <a:xfrm>
            <a:off x="383033" y="6356350"/>
            <a:ext cx="77703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i="1">
                <a:solidFill>
                  <a:srgbClr val="732F2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6"/>
          <p:cNvSpPr txBox="1"/>
          <p:nvPr>
            <p:ph type="sldNum" idx="12"/>
          </p:nvPr>
        </p:nvSpPr>
        <p:spPr>
          <a:xfrm>
            <a:off x="90657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00000"/>
              </a:buClr>
              <a:buSzPts val="6000"/>
              <a:buFont typeface="Arial" panose="020B0604020202090204"/>
              <a:buNone/>
              <a:defRPr sz="6000" i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7"/>
          <p:cNvSpPr txBox="1"/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3E3E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30" name="Google Shape;130;p17"/>
          <p:cNvSpPr txBox="1"/>
          <p:nvPr>
            <p:ph type="dt" idx="10"/>
          </p:nvPr>
        </p:nvSpPr>
        <p:spPr>
          <a:xfrm>
            <a:off x="383032" y="6356350"/>
            <a:ext cx="2906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732F2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7"/>
          <p:cNvSpPr txBox="1"/>
          <p:nvPr>
            <p:ph type="ftr" idx="11"/>
          </p:nvPr>
        </p:nvSpPr>
        <p:spPr>
          <a:xfrm>
            <a:off x="3413760" y="6356350"/>
            <a:ext cx="54886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732F2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7"/>
          <p:cNvSpPr txBox="1"/>
          <p:nvPr>
            <p:ph type="sldNum" idx="12"/>
          </p:nvPr>
        </p:nvSpPr>
        <p:spPr>
          <a:xfrm>
            <a:off x="90657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/>
          <p:nvPr>
            <p:ph type="title"/>
          </p:nvPr>
        </p:nvSpPr>
        <p:spPr>
          <a:xfrm>
            <a:off x="416561" y="1709738"/>
            <a:ext cx="11392408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00000"/>
              </a:buClr>
              <a:buSzPts val="6000"/>
              <a:buFont typeface="Arial" panose="020B0604020202090204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8"/>
          <p:cNvSpPr txBox="1"/>
          <p:nvPr>
            <p:ph type="body" idx="1"/>
          </p:nvPr>
        </p:nvSpPr>
        <p:spPr>
          <a:xfrm>
            <a:off x="416561" y="4589463"/>
            <a:ext cx="11392407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C7C7C"/>
              </a:buClr>
              <a:buSzPts val="2400"/>
              <a:buNone/>
              <a:defRPr sz="2400">
                <a:solidFill>
                  <a:srgbClr val="7C7C7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2000"/>
              <a:buNone/>
              <a:defRPr sz="2000">
                <a:solidFill>
                  <a:srgbClr val="7C7C7C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800"/>
              <a:buNone/>
              <a:defRPr sz="1800">
                <a:solidFill>
                  <a:srgbClr val="7C7C7C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9pPr>
          </a:lstStyle>
          <a:p/>
        </p:txBody>
      </p:sp>
      <p:sp>
        <p:nvSpPr>
          <p:cNvPr id="136" name="Google Shape;136;p18"/>
          <p:cNvSpPr txBox="1"/>
          <p:nvPr>
            <p:ph type="sldNum" idx="12"/>
          </p:nvPr>
        </p:nvSpPr>
        <p:spPr>
          <a:xfrm>
            <a:off x="90657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137" name="Google Shape;137;p18"/>
          <p:cNvSpPr txBox="1"/>
          <p:nvPr>
            <p:ph type="ftr" idx="11"/>
          </p:nvPr>
        </p:nvSpPr>
        <p:spPr>
          <a:xfrm>
            <a:off x="416561" y="6356350"/>
            <a:ext cx="77368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i="1">
                <a:solidFill>
                  <a:srgbClr val="732F2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Two Content">
  <p:cSld name="TWO_OBJECTS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 txBox="1"/>
          <p:nvPr>
            <p:ph type="title"/>
          </p:nvPr>
        </p:nvSpPr>
        <p:spPr>
          <a:xfrm>
            <a:off x="383032" y="470544"/>
            <a:ext cx="10546937" cy="122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000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9"/>
          <p:cNvSpPr txBox="1"/>
          <p:nvPr>
            <p:ph type="body" idx="1"/>
          </p:nvPr>
        </p:nvSpPr>
        <p:spPr>
          <a:xfrm>
            <a:off x="383032" y="1825625"/>
            <a:ext cx="563676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1" name="Google Shape;141;p19"/>
          <p:cNvSpPr txBox="1"/>
          <p:nvPr>
            <p:ph type="body" idx="2"/>
          </p:nvPr>
        </p:nvSpPr>
        <p:spPr>
          <a:xfrm>
            <a:off x="6172200" y="1825625"/>
            <a:ext cx="563676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2" name="Google Shape;142;p19"/>
          <p:cNvSpPr txBox="1"/>
          <p:nvPr>
            <p:ph type="dt" idx="10"/>
          </p:nvPr>
        </p:nvSpPr>
        <p:spPr>
          <a:xfrm>
            <a:off x="383032" y="6356350"/>
            <a:ext cx="2906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9"/>
          <p:cNvSpPr txBox="1"/>
          <p:nvPr>
            <p:ph type="ftr" idx="11"/>
          </p:nvPr>
        </p:nvSpPr>
        <p:spPr>
          <a:xfrm>
            <a:off x="3413760" y="6356350"/>
            <a:ext cx="54886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9"/>
          <p:cNvSpPr txBox="1"/>
          <p:nvPr>
            <p:ph type="sldNum" idx="12"/>
          </p:nvPr>
        </p:nvSpPr>
        <p:spPr>
          <a:xfrm>
            <a:off x="90657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Comparison">
  <p:cSld name="TWO_OBJECTS_WITH_TEXT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0"/>
          <p:cNvSpPr txBox="1"/>
          <p:nvPr>
            <p:ph type="title"/>
          </p:nvPr>
        </p:nvSpPr>
        <p:spPr>
          <a:xfrm>
            <a:off x="383032" y="497840"/>
            <a:ext cx="10518648" cy="1192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000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0"/>
          <p:cNvSpPr txBox="1"/>
          <p:nvPr>
            <p:ph type="body" idx="1"/>
          </p:nvPr>
        </p:nvSpPr>
        <p:spPr>
          <a:xfrm>
            <a:off x="383032" y="1681163"/>
            <a:ext cx="5614543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3E3E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/>
        </p:txBody>
      </p:sp>
      <p:sp>
        <p:nvSpPr>
          <p:cNvPr id="148" name="Google Shape;148;p20"/>
          <p:cNvSpPr txBox="1"/>
          <p:nvPr>
            <p:ph type="body" idx="2"/>
          </p:nvPr>
        </p:nvSpPr>
        <p:spPr>
          <a:xfrm>
            <a:off x="383032" y="2505075"/>
            <a:ext cx="5614543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" name="Google Shape;149;p20"/>
          <p:cNvSpPr txBox="1"/>
          <p:nvPr>
            <p:ph type="body" idx="3"/>
          </p:nvPr>
        </p:nvSpPr>
        <p:spPr>
          <a:xfrm>
            <a:off x="6172200" y="1681163"/>
            <a:ext cx="563676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3E3E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/>
        </p:txBody>
      </p:sp>
      <p:sp>
        <p:nvSpPr>
          <p:cNvPr id="150" name="Google Shape;150;p20"/>
          <p:cNvSpPr txBox="1"/>
          <p:nvPr>
            <p:ph type="body" idx="4"/>
          </p:nvPr>
        </p:nvSpPr>
        <p:spPr>
          <a:xfrm>
            <a:off x="6172199" y="2505075"/>
            <a:ext cx="563676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20"/>
          <p:cNvSpPr txBox="1"/>
          <p:nvPr>
            <p:ph type="dt" idx="10"/>
          </p:nvPr>
        </p:nvSpPr>
        <p:spPr>
          <a:xfrm>
            <a:off x="383032" y="6356350"/>
            <a:ext cx="2906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0"/>
          <p:cNvSpPr txBox="1"/>
          <p:nvPr>
            <p:ph type="ftr" idx="11"/>
          </p:nvPr>
        </p:nvSpPr>
        <p:spPr>
          <a:xfrm>
            <a:off x="3501482" y="6356350"/>
            <a:ext cx="53731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0"/>
          <p:cNvSpPr txBox="1"/>
          <p:nvPr>
            <p:ph type="sldNum" idx="12"/>
          </p:nvPr>
        </p:nvSpPr>
        <p:spPr>
          <a:xfrm>
            <a:off x="90657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7" Type="http://schemas.openxmlformats.org/officeDocument/2006/relationships/image" Target="../media/image6.png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7" Type="http://schemas.openxmlformats.org/officeDocument/2006/relationships/theme" Target="../theme/theme3.xml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00"/>
        </a:solidFill>
        <a:effectLst/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1" y="4246"/>
            <a:ext cx="12191999" cy="6858000"/>
          </a:xfrm>
          <a:prstGeom prst="rect">
            <a:avLst/>
          </a:prstGeom>
          <a:solidFill>
            <a:srgbClr val="5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0" y="6190487"/>
            <a:ext cx="2919983" cy="671759"/>
          </a:xfrm>
          <a:prstGeom prst="rtTriangle">
            <a:avLst/>
          </a:prstGeom>
          <a:solidFill>
            <a:srgbClr val="3C04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"/>
          <p:cNvSpPr/>
          <p:nvPr/>
        </p:nvSpPr>
        <p:spPr>
          <a:xfrm rot="10800000">
            <a:off x="9272016" y="4972"/>
            <a:ext cx="2919983" cy="671759"/>
          </a:xfrm>
          <a:prstGeom prst="rtTriangle">
            <a:avLst/>
          </a:prstGeom>
          <a:solidFill>
            <a:srgbClr val="3C04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 txBox="1"/>
          <p:nvPr>
            <p:ph type="ftr" idx="11"/>
          </p:nvPr>
        </p:nvSpPr>
        <p:spPr>
          <a:xfrm>
            <a:off x="546409" y="6356350"/>
            <a:ext cx="76069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1" u="none" strike="noStrike" cap="none">
                <a:solidFill>
                  <a:srgbClr val="E6E5DC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type="sldNum" idx="12"/>
          </p:nvPr>
        </p:nvSpPr>
        <p:spPr>
          <a:xfrm>
            <a:off x="90657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E6E5DC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E6E5DC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E6E5DC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E6E5DC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E6E5DC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E6E5DC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E6E5DC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E6E5DC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E6E5DC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15" name="Google Shape;15;p1"/>
          <p:cNvSpPr txBox="1"/>
          <p:nvPr>
            <p:ph type="title"/>
          </p:nvPr>
        </p:nvSpPr>
        <p:spPr>
          <a:xfrm>
            <a:off x="546410" y="470544"/>
            <a:ext cx="11262558" cy="122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E5DC"/>
              </a:buClr>
              <a:buSzPts val="4400"/>
              <a:buFont typeface="Arial" panose="020B0604020202090204"/>
              <a:buNone/>
              <a:defRPr sz="4400" b="1" i="1" u="none" strike="noStrike" cap="none">
                <a:solidFill>
                  <a:srgbClr val="E6E5DC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" name="Google Shape;16;p1"/>
          <p:cNvSpPr txBox="1"/>
          <p:nvPr>
            <p:ph type="body" idx="1"/>
          </p:nvPr>
        </p:nvSpPr>
        <p:spPr>
          <a:xfrm>
            <a:off x="546410" y="1825625"/>
            <a:ext cx="1126255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90204"/>
              <a:buChar char="•"/>
              <a:defRPr sz="2800" b="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2400"/>
              <a:buFont typeface="Arial" panose="020B0604020202090204"/>
              <a:buNone/>
              <a:defRPr sz="2400" b="0" i="0" u="none" strike="noStrike" cap="none">
                <a:solidFill>
                  <a:srgbClr val="3E3E3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 panose="020B0604020202090204"/>
              <a:buChar char="•"/>
              <a:defRPr sz="2000" b="0" i="0" u="none" strike="noStrike" cap="none">
                <a:solidFill>
                  <a:srgbClr val="3E3E3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rgbClr val="3E3E3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rgbClr val="3E3E3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/>
          <p:nvPr/>
        </p:nvSpPr>
        <p:spPr>
          <a:xfrm>
            <a:off x="0" y="4246"/>
            <a:ext cx="12191999" cy="6858000"/>
          </a:xfrm>
          <a:prstGeom prst="rect">
            <a:avLst/>
          </a:prstGeom>
          <a:solidFill>
            <a:srgbClr val="FAF7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8"/>
          <p:cNvSpPr/>
          <p:nvPr/>
        </p:nvSpPr>
        <p:spPr>
          <a:xfrm>
            <a:off x="0" y="6201638"/>
            <a:ext cx="2919983" cy="671759"/>
          </a:xfrm>
          <a:prstGeom prst="rtTriangle">
            <a:avLst/>
          </a:prstGeom>
          <a:solidFill>
            <a:srgbClr val="E2DDC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8"/>
          <p:cNvSpPr/>
          <p:nvPr/>
        </p:nvSpPr>
        <p:spPr>
          <a:xfrm rot="10800000">
            <a:off x="9283167" y="-4943"/>
            <a:ext cx="2919983" cy="671759"/>
          </a:xfrm>
          <a:prstGeom prst="rtTriangle">
            <a:avLst/>
          </a:prstGeom>
          <a:solidFill>
            <a:srgbClr val="E2DDC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8"/>
          <p:cNvSpPr/>
          <p:nvPr/>
        </p:nvSpPr>
        <p:spPr>
          <a:xfrm>
            <a:off x="0" y="6190487"/>
            <a:ext cx="2919983" cy="671759"/>
          </a:xfrm>
          <a:prstGeom prst="rtTriangle">
            <a:avLst/>
          </a:prstGeom>
          <a:solidFill>
            <a:srgbClr val="E6E5D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8"/>
          <p:cNvSpPr/>
          <p:nvPr/>
        </p:nvSpPr>
        <p:spPr>
          <a:xfrm rot="10800000">
            <a:off x="9283167" y="-4943"/>
            <a:ext cx="2919983" cy="671759"/>
          </a:xfrm>
          <a:prstGeom prst="rtTriangle">
            <a:avLst/>
          </a:prstGeom>
          <a:solidFill>
            <a:srgbClr val="E6E5D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8"/>
          <p:cNvSpPr txBox="1"/>
          <p:nvPr>
            <p:ph type="title"/>
          </p:nvPr>
        </p:nvSpPr>
        <p:spPr>
          <a:xfrm>
            <a:off x="383032" y="470544"/>
            <a:ext cx="10546937" cy="122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00000"/>
              </a:buClr>
              <a:buSzPts val="4400"/>
              <a:buFont typeface="Arial" panose="020B0604020202090204"/>
              <a:buNone/>
              <a:defRPr sz="4400" b="1" i="1" u="none" strike="noStrike" cap="none">
                <a:solidFill>
                  <a:srgbClr val="5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6" name="Google Shape;66;p8"/>
          <p:cNvSpPr txBox="1"/>
          <p:nvPr>
            <p:ph type="body" idx="1"/>
          </p:nvPr>
        </p:nvSpPr>
        <p:spPr>
          <a:xfrm>
            <a:off x="383032" y="1825625"/>
            <a:ext cx="1142593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anose="020B0604020202090204"/>
              <a:buChar char="•"/>
              <a:defRPr sz="2800" b="0" i="0" u="none" strike="noStrike" cap="none">
                <a:solidFill>
                  <a:srgbClr val="3E3E3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2400"/>
              <a:buFont typeface="Arial" panose="020B0604020202090204"/>
              <a:buChar char="•"/>
              <a:defRPr sz="2400" b="0" i="0" u="none" strike="noStrike" cap="none">
                <a:solidFill>
                  <a:srgbClr val="3E3E3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 panose="020B0604020202090204"/>
              <a:buChar char="•"/>
              <a:defRPr sz="2000" b="0" i="0" u="none" strike="noStrike" cap="none">
                <a:solidFill>
                  <a:srgbClr val="3E3E3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rgbClr val="3E3E3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rgbClr val="3E3E3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/>
        </p:txBody>
      </p:sp>
      <p:sp>
        <p:nvSpPr>
          <p:cNvPr id="67" name="Google Shape;67;p8"/>
          <p:cNvSpPr txBox="1"/>
          <p:nvPr>
            <p:ph type="dt" idx="10"/>
          </p:nvPr>
        </p:nvSpPr>
        <p:spPr>
          <a:xfrm>
            <a:off x="383032" y="6371031"/>
            <a:ext cx="2906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/>
        </p:txBody>
      </p:sp>
      <p:sp>
        <p:nvSpPr>
          <p:cNvPr id="68" name="Google Shape;68;p8"/>
          <p:cNvSpPr txBox="1"/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1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/>
        </p:txBody>
      </p:sp>
      <p:sp>
        <p:nvSpPr>
          <p:cNvPr id="69" name="Google Shape;69;p8"/>
          <p:cNvSpPr txBox="1"/>
          <p:nvPr>
            <p:ph type="sldNum" idx="12"/>
          </p:nvPr>
        </p:nvSpPr>
        <p:spPr>
          <a:xfrm>
            <a:off x="90657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70" name="Google Shape;70;p8"/>
          <p:cNvSpPr/>
          <p:nvPr/>
        </p:nvSpPr>
        <p:spPr>
          <a:xfrm>
            <a:off x="383032" y="389275"/>
            <a:ext cx="690880" cy="81269"/>
          </a:xfrm>
          <a:prstGeom prst="rect">
            <a:avLst/>
          </a:prstGeom>
          <a:solidFill>
            <a:srgbClr val="B6B6B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" name="Google Shape;71;p8" descr="A logo of a college&#10;&#10;Description automatically generated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10929969" y="156825"/>
            <a:ext cx="1076389" cy="107638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/>
          <p:nvPr/>
        </p:nvSpPr>
        <p:spPr>
          <a:xfrm>
            <a:off x="0" y="6190487"/>
            <a:ext cx="2919983" cy="671759"/>
          </a:xfrm>
          <a:prstGeom prst="rtTriangle">
            <a:avLst/>
          </a:prstGeom>
          <a:solidFill>
            <a:srgbClr val="E6E5D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5"/>
          <p:cNvSpPr/>
          <p:nvPr/>
        </p:nvSpPr>
        <p:spPr>
          <a:xfrm rot="10800000">
            <a:off x="9283167" y="-4943"/>
            <a:ext cx="2919983" cy="671759"/>
          </a:xfrm>
          <a:prstGeom prst="rtTriangle">
            <a:avLst/>
          </a:prstGeom>
          <a:solidFill>
            <a:srgbClr val="E6E5D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5"/>
          <p:cNvSpPr txBox="1"/>
          <p:nvPr>
            <p:ph type="title"/>
          </p:nvPr>
        </p:nvSpPr>
        <p:spPr>
          <a:xfrm>
            <a:off x="383032" y="470544"/>
            <a:ext cx="10546937" cy="122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00000"/>
              </a:buClr>
              <a:buSzPts val="4400"/>
              <a:buFont typeface="Arial" panose="020B0604020202090204"/>
              <a:buNone/>
              <a:defRPr sz="4400" b="1" i="1" u="none" strike="noStrike" cap="none">
                <a:solidFill>
                  <a:srgbClr val="5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6" name="Google Shape;116;p15"/>
          <p:cNvSpPr txBox="1"/>
          <p:nvPr>
            <p:ph type="body" idx="1"/>
          </p:nvPr>
        </p:nvSpPr>
        <p:spPr>
          <a:xfrm>
            <a:off x="383032" y="1825625"/>
            <a:ext cx="1142593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anose="020B0604020202090204"/>
              <a:buChar char="•"/>
              <a:defRPr sz="2800" b="0" i="0" u="none" strike="noStrike" cap="none">
                <a:solidFill>
                  <a:srgbClr val="3E3E3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2400"/>
              <a:buFont typeface="Arial" panose="020B0604020202090204"/>
              <a:buChar char="•"/>
              <a:defRPr sz="2400" b="0" i="0" u="none" strike="noStrike" cap="none">
                <a:solidFill>
                  <a:srgbClr val="3E3E3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 panose="020B0604020202090204"/>
              <a:buChar char="•"/>
              <a:defRPr sz="2000" b="0" i="0" u="none" strike="noStrike" cap="none">
                <a:solidFill>
                  <a:srgbClr val="3E3E3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rgbClr val="3E3E3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E3E3E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rgbClr val="3E3E3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/>
        </p:txBody>
      </p:sp>
      <p:sp>
        <p:nvSpPr>
          <p:cNvPr id="117" name="Google Shape;117;p15"/>
          <p:cNvSpPr txBox="1"/>
          <p:nvPr>
            <p:ph type="dt" idx="10"/>
          </p:nvPr>
        </p:nvSpPr>
        <p:spPr>
          <a:xfrm>
            <a:off x="383032" y="6356350"/>
            <a:ext cx="2906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/>
        </p:txBody>
      </p:sp>
      <p:sp>
        <p:nvSpPr>
          <p:cNvPr id="118" name="Google Shape;118;p15"/>
          <p:cNvSpPr txBox="1"/>
          <p:nvPr>
            <p:ph type="ftr" idx="11"/>
          </p:nvPr>
        </p:nvSpPr>
        <p:spPr>
          <a:xfrm>
            <a:off x="3413760" y="6356350"/>
            <a:ext cx="54886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1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/>
        </p:txBody>
      </p:sp>
      <p:sp>
        <p:nvSpPr>
          <p:cNvPr id="119" name="Google Shape;119;p15"/>
          <p:cNvSpPr txBox="1"/>
          <p:nvPr>
            <p:ph type="sldNum" idx="12"/>
          </p:nvPr>
        </p:nvSpPr>
        <p:spPr>
          <a:xfrm>
            <a:off x="90657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32F2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120" name="Google Shape;120;p15"/>
          <p:cNvSpPr/>
          <p:nvPr/>
        </p:nvSpPr>
        <p:spPr>
          <a:xfrm>
            <a:off x="383032" y="389275"/>
            <a:ext cx="690880" cy="81269"/>
          </a:xfrm>
          <a:prstGeom prst="rect">
            <a:avLst/>
          </a:prstGeom>
          <a:solidFill>
            <a:srgbClr val="B6B6B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9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15" descr="A logo of a college&#10;&#10;Description automatically generated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0929969" y="156825"/>
            <a:ext cx="1076389" cy="107638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2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 txBox="1"/>
          <p:nvPr>
            <p:ph type="title"/>
          </p:nvPr>
        </p:nvSpPr>
        <p:spPr>
          <a:xfrm>
            <a:off x="1137349" y="507070"/>
            <a:ext cx="6423000" cy="26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274300" rIns="91425" bIns="91425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pen Sans ExtraBold"/>
              <a:buNone/>
            </a:pPr>
            <a:r>
              <a:rPr lang="en-US" sz="3900"/>
              <a:t>CodeInsight</a:t>
            </a:r>
            <a:endParaRPr sz="3900"/>
          </a:p>
        </p:txBody>
      </p:sp>
      <p:sp>
        <p:nvSpPr>
          <p:cNvPr id="159" name="Google Shape;159;p21"/>
          <p:cNvSpPr txBox="1"/>
          <p:nvPr>
            <p:ph type="body" idx="3"/>
          </p:nvPr>
        </p:nvSpPr>
        <p:spPr>
          <a:xfrm>
            <a:off x="1137349" y="2737412"/>
            <a:ext cx="616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/>
          <a:p>
            <a:pPr marL="5080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6B6B6"/>
              </a:buClr>
              <a:buSzPts val="2800"/>
              <a:buFont typeface="Arial" panose="020B0604020202090204"/>
              <a:buNone/>
            </a:pPr>
            <a:r>
              <a:rPr lang="en-US">
                <a:solidFill>
                  <a:schemeClr val="dk1"/>
                </a:solidFill>
              </a:rPr>
              <a:t>Zihao Wang, Jing Cao, Longxiang Li, Alex Zheng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60" name="Google Shape;160;p21"/>
          <p:cNvSpPr txBox="1"/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2"/>
          <p:cNvSpPr txBox="1"/>
          <p:nvPr>
            <p:ph type="title"/>
          </p:nvPr>
        </p:nvSpPr>
        <p:spPr>
          <a:xfrm>
            <a:off x="383032" y="470544"/>
            <a:ext cx="10546937" cy="122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00000"/>
              </a:buClr>
              <a:buSzPts val="4400"/>
              <a:buFont typeface="Arial" panose="020B0604020202090204"/>
              <a:buNone/>
            </a:pPr>
            <a:r>
              <a:rPr lang="en-US"/>
              <a:t>Introduction</a:t>
            </a:r>
            <a:endParaRPr lang="en-US"/>
          </a:p>
        </p:txBody>
      </p:sp>
      <p:sp>
        <p:nvSpPr>
          <p:cNvPr id="166" name="Google Shape;166;p22"/>
          <p:cNvSpPr txBox="1"/>
          <p:nvPr>
            <p:ph type="sldNum" idx="12"/>
          </p:nvPr>
        </p:nvSpPr>
        <p:spPr>
          <a:xfrm>
            <a:off x="9065768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167" name="Google Shape;167;p22"/>
          <p:cNvSpPr txBox="1"/>
          <p:nvPr/>
        </p:nvSpPr>
        <p:spPr>
          <a:xfrm>
            <a:off x="533050" y="1629925"/>
            <a:ext cx="9946500" cy="3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What is CodeInsight?</a:t>
            </a:r>
            <a:endParaRPr sz="1800" b="1"/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A code debugging and generation assistant powered by GPT-4 AI.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Simplifies coding through real-time, natural language interactions.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/>
              <a:t>Why is it needed?</a:t>
            </a:r>
            <a:endParaRPr sz="1800" b="1"/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Software development is becoming more complex.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Existing tools often lack intuitive, real-time problem-solving capabilities.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/>
              <a:t>Our Vision</a:t>
            </a:r>
            <a:r>
              <a:rPr lang="en-US" sz="1800"/>
              <a:t>: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Enhance productivity by bridging the gap between AI suggestions and user-friendly design.</a:t>
            </a:r>
            <a:endParaRPr sz="1800" b="1"/>
          </a:p>
        </p:txBody>
      </p:sp>
      <p:sp>
        <p:nvSpPr>
          <p:cNvPr id="168" name="Google Shape;168;p22"/>
          <p:cNvSpPr/>
          <p:nvPr/>
        </p:nvSpPr>
        <p:spPr>
          <a:xfrm>
            <a:off x="807163" y="5370075"/>
            <a:ext cx="1465500" cy="570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User Input</a:t>
            </a:r>
            <a:endParaRPr lang="en-US"/>
          </a:p>
        </p:txBody>
      </p:sp>
      <p:sp>
        <p:nvSpPr>
          <p:cNvPr id="169" name="Google Shape;169;p22"/>
          <p:cNvSpPr/>
          <p:nvPr/>
        </p:nvSpPr>
        <p:spPr>
          <a:xfrm>
            <a:off x="3029288" y="5370075"/>
            <a:ext cx="1465500" cy="570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AI Analysis</a:t>
            </a:r>
            <a:endParaRPr lang="en-US"/>
          </a:p>
        </p:txBody>
      </p:sp>
      <p:sp>
        <p:nvSpPr>
          <p:cNvPr id="170" name="Google Shape;170;p22"/>
          <p:cNvSpPr/>
          <p:nvPr/>
        </p:nvSpPr>
        <p:spPr>
          <a:xfrm>
            <a:off x="5234600" y="5370075"/>
            <a:ext cx="1465500" cy="570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Code Suggestions</a:t>
            </a:r>
            <a:endParaRPr lang="en-US"/>
          </a:p>
        </p:txBody>
      </p:sp>
      <p:sp>
        <p:nvSpPr>
          <p:cNvPr id="171" name="Google Shape;171;p22"/>
          <p:cNvSpPr/>
          <p:nvPr/>
        </p:nvSpPr>
        <p:spPr>
          <a:xfrm>
            <a:off x="7551788" y="5370075"/>
            <a:ext cx="1465500" cy="570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User Feedback</a:t>
            </a:r>
            <a:endParaRPr lang="en-US"/>
          </a:p>
        </p:txBody>
      </p:sp>
      <p:sp>
        <p:nvSpPr>
          <p:cNvPr id="172" name="Google Shape;172;p22"/>
          <p:cNvSpPr/>
          <p:nvPr/>
        </p:nvSpPr>
        <p:spPr>
          <a:xfrm>
            <a:off x="9919338" y="5370075"/>
            <a:ext cx="1465500" cy="570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Enhanced Code</a:t>
            </a:r>
            <a:endParaRPr lang="en-US"/>
          </a:p>
        </p:txBody>
      </p:sp>
      <p:sp>
        <p:nvSpPr>
          <p:cNvPr id="173" name="Google Shape;173;p22"/>
          <p:cNvSpPr/>
          <p:nvPr/>
        </p:nvSpPr>
        <p:spPr>
          <a:xfrm>
            <a:off x="2311825" y="5627325"/>
            <a:ext cx="678300" cy="5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4" name="Google Shape;174;p22"/>
          <p:cNvSpPr/>
          <p:nvPr/>
        </p:nvSpPr>
        <p:spPr>
          <a:xfrm>
            <a:off x="4494775" y="5627325"/>
            <a:ext cx="678300" cy="5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5" name="Google Shape;175;p22"/>
          <p:cNvSpPr/>
          <p:nvPr/>
        </p:nvSpPr>
        <p:spPr>
          <a:xfrm>
            <a:off x="6761600" y="5627325"/>
            <a:ext cx="678300" cy="5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6" name="Google Shape;176;p22"/>
          <p:cNvSpPr/>
          <p:nvPr/>
        </p:nvSpPr>
        <p:spPr>
          <a:xfrm>
            <a:off x="9129150" y="5627325"/>
            <a:ext cx="678300" cy="5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3"/>
          <p:cNvSpPr txBox="1"/>
          <p:nvPr>
            <p:ph type="title"/>
          </p:nvPr>
        </p:nvSpPr>
        <p:spPr>
          <a:xfrm>
            <a:off x="383032" y="470544"/>
            <a:ext cx="10546937" cy="122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00000"/>
              </a:buClr>
              <a:buSzPts val="4400"/>
              <a:buFont typeface="Arial" panose="020B0604020202090204"/>
              <a:buNone/>
            </a:pPr>
            <a:r>
              <a:rPr lang="en-US"/>
              <a:t>Target User</a:t>
            </a:r>
            <a:endParaRPr lang="en-US"/>
          </a:p>
        </p:txBody>
      </p:sp>
      <p:sp>
        <p:nvSpPr>
          <p:cNvPr id="182" name="Google Shape;182;p23"/>
          <p:cNvSpPr txBox="1"/>
          <p:nvPr>
            <p:ph type="sldNum" idx="12"/>
          </p:nvPr>
        </p:nvSpPr>
        <p:spPr>
          <a:xfrm>
            <a:off x="9065768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90204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183" name="Google Shape;183;p23"/>
          <p:cNvSpPr txBox="1"/>
          <p:nvPr/>
        </p:nvSpPr>
        <p:spPr>
          <a:xfrm>
            <a:off x="525625" y="1634750"/>
            <a:ext cx="9810300" cy="25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n-US" sz="2115" i="1"/>
              <a:t>Who is CodeInsight for?</a:t>
            </a:r>
            <a:endParaRPr sz="2115"/>
          </a:p>
          <a:p>
            <a:pPr marL="457200" lvl="0" indent="-36322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118"/>
              <a:buChar char="●"/>
            </a:pPr>
            <a:r>
              <a:rPr lang="en-US" sz="2115" b="1"/>
              <a:t>Key Audiences</a:t>
            </a:r>
            <a:r>
              <a:rPr lang="en-US" sz="2115"/>
              <a:t>:</a:t>
            </a:r>
            <a:endParaRPr sz="2115"/>
          </a:p>
          <a:p>
            <a:pPr marL="914400" lvl="1" indent="-36322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118"/>
              <a:buChar char="○"/>
            </a:pPr>
            <a:r>
              <a:rPr lang="en-US" sz="2115" b="1"/>
              <a:t>Developers</a:t>
            </a:r>
            <a:r>
              <a:rPr lang="en-US" sz="2115"/>
              <a:t>: Need faster debugging and code suggestions.</a:t>
            </a:r>
            <a:endParaRPr sz="2115"/>
          </a:p>
          <a:p>
            <a:pPr marL="914400" lvl="1" indent="-36322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118"/>
              <a:buChar char="○"/>
            </a:pPr>
            <a:r>
              <a:rPr lang="en-US" sz="2115" b="1"/>
              <a:t>Students</a:t>
            </a:r>
            <a:r>
              <a:rPr lang="en-US" sz="2115"/>
              <a:t>: Learning to code more efficiently.</a:t>
            </a:r>
            <a:endParaRPr sz="2115"/>
          </a:p>
          <a:p>
            <a:pPr marL="914400" lvl="1" indent="-36322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118"/>
              <a:buChar char="○"/>
            </a:pPr>
            <a:r>
              <a:rPr lang="en-US" sz="2115" b="1"/>
              <a:t>Software Engineers</a:t>
            </a:r>
            <a:r>
              <a:rPr lang="en-US" sz="2115"/>
              <a:t>: Tackling complex challenges with AI assistance.</a:t>
            </a:r>
            <a:endParaRPr sz="211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115"/>
          </a:p>
          <a:p>
            <a:pPr marL="457200" lvl="0" indent="-36322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118"/>
              <a:buChar char="●"/>
            </a:pPr>
            <a:r>
              <a:rPr lang="en-US" sz="2115" b="1"/>
              <a:t>Our Competitive Edge</a:t>
            </a:r>
            <a:r>
              <a:rPr lang="en-US" sz="2115"/>
              <a:t>:</a:t>
            </a:r>
            <a:endParaRPr sz="2115"/>
          </a:p>
          <a:p>
            <a:pPr marL="914400" lvl="1" indent="-36322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118"/>
              <a:buChar char="○"/>
            </a:pPr>
            <a:r>
              <a:rPr lang="en-US" sz="2115"/>
              <a:t>While tools like GitHub Copilot / Cursor exist, CodeInsight provides:</a:t>
            </a:r>
            <a:endParaRPr sz="2115"/>
          </a:p>
          <a:p>
            <a:pPr marL="1371600" lvl="2" indent="-36322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118"/>
              <a:buChar char="■"/>
            </a:pPr>
            <a:r>
              <a:rPr lang="en-US" sz="2115"/>
              <a:t>Enhanced interactivity.</a:t>
            </a:r>
            <a:endParaRPr sz="2115"/>
          </a:p>
          <a:p>
            <a:pPr marL="1371600" lvl="2" indent="-36322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118"/>
              <a:buChar char="■"/>
            </a:pPr>
            <a:r>
              <a:rPr lang="en-US" sz="2115"/>
              <a:t>A user-friendly debugging experience.</a:t>
            </a:r>
            <a:endParaRPr sz="2115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/>
              <a:t>Whether working on challenging projects, learning coding, or debugging complex issues, CodeInsight aims to simplify coding tasks and enhance productivity.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60"/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endParaRPr sz="326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/>
          <p:nvPr>
            <p:ph type="title"/>
          </p:nvPr>
        </p:nvSpPr>
        <p:spPr>
          <a:xfrm>
            <a:off x="383032" y="470544"/>
            <a:ext cx="10546800" cy="1220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Related Work</a:t>
            </a:r>
            <a:endParaRPr lang="en-US"/>
          </a:p>
        </p:txBody>
      </p:sp>
      <p:sp>
        <p:nvSpPr>
          <p:cNvPr id="190" name="Google Shape;190;p24"/>
          <p:cNvSpPr txBox="1"/>
          <p:nvPr>
            <p:ph type="sldNum" idx="12"/>
          </p:nvPr>
        </p:nvSpPr>
        <p:spPr>
          <a:xfrm>
            <a:off x="9065768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90204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191" name="Google Shape;191;p24"/>
          <p:cNvSpPr txBox="1"/>
          <p:nvPr/>
        </p:nvSpPr>
        <p:spPr>
          <a:xfrm>
            <a:off x="465475" y="1970750"/>
            <a:ext cx="6426000" cy="30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We leverage the GPT-4 API as the core LLM for code analysis, generation, and feedback. 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Related works in the code assistant include tools like GitHub Copilot, but CodeInsight focuses on a more </a:t>
            </a:r>
            <a:r>
              <a:rPr lang="en-US" sz="1800" b="1"/>
              <a:t>interactive</a:t>
            </a:r>
            <a:r>
              <a:rPr lang="en-US" sz="1800"/>
              <a:t> and </a:t>
            </a:r>
            <a:r>
              <a:rPr lang="en-US" sz="1800" b="1"/>
              <a:t>user-friendly</a:t>
            </a:r>
            <a:r>
              <a:rPr lang="en-US" sz="1800"/>
              <a:t> debugging experience.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192" name="Google Shape;192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4975" y="3487663"/>
            <a:ext cx="4276071" cy="250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7937075" y="1111425"/>
            <a:ext cx="2528878" cy="223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5"/>
          <p:cNvSpPr txBox="1"/>
          <p:nvPr>
            <p:ph type="title"/>
          </p:nvPr>
        </p:nvSpPr>
        <p:spPr>
          <a:xfrm>
            <a:off x="383032" y="470544"/>
            <a:ext cx="10546800" cy="12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00000"/>
              </a:buClr>
              <a:buSzPts val="4400"/>
              <a:buFont typeface="Arial" panose="020B0604020202090204"/>
              <a:buNone/>
            </a:pPr>
            <a:r>
              <a:rPr lang="en-US"/>
              <a:t>Approach</a:t>
            </a:r>
            <a:endParaRPr lang="en-US"/>
          </a:p>
        </p:txBody>
      </p:sp>
      <p:sp>
        <p:nvSpPr>
          <p:cNvPr id="199" name="Google Shape;199;p25"/>
          <p:cNvSpPr txBox="1"/>
          <p:nvPr>
            <p:ph type="sldNum" idx="12"/>
          </p:nvPr>
        </p:nvSpPr>
        <p:spPr>
          <a:xfrm>
            <a:off x="9065768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90204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200" name="Google Shape;200;p25"/>
          <p:cNvSpPr txBox="1"/>
          <p:nvPr/>
        </p:nvSpPr>
        <p:spPr>
          <a:xfrm>
            <a:off x="576975" y="1312250"/>
            <a:ext cx="9636000" cy="15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35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35"/>
              <a:t>CodeInsight is a user-friendly web application, built using a front-end framework (Vue.js) integrated with the GPT-4 API for backend </a:t>
            </a:r>
            <a:r>
              <a:rPr lang="en-US" sz="2335"/>
              <a:t>(Flask)</a:t>
            </a:r>
            <a:r>
              <a:rPr lang="en-US" sz="2335"/>
              <a:t> AI-driven interactions. The interface enables users to input natural language commands, receive code suggestions, and make modifications seamlessly.</a:t>
            </a:r>
            <a:endParaRPr sz="2335" b="1">
              <a:solidFill>
                <a:srgbClr val="00000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</a:endParaRPr>
          </a:p>
        </p:txBody>
      </p:sp>
      <p:pic>
        <p:nvPicPr>
          <p:cNvPr id="201" name="Google Shape;201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53325" y="3323451"/>
            <a:ext cx="1050150" cy="105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5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2117025" y="3408625"/>
            <a:ext cx="1312624" cy="87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5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4522035" y="3364463"/>
            <a:ext cx="1568390" cy="961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5"/>
          <p:cNvCxnSpPr/>
          <p:nvPr/>
        </p:nvCxnSpPr>
        <p:spPr>
          <a:xfrm>
            <a:off x="3512711" y="3743513"/>
            <a:ext cx="876900" cy="42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5" name="Google Shape;205;p25"/>
          <p:cNvCxnSpPr/>
          <p:nvPr/>
        </p:nvCxnSpPr>
        <p:spPr>
          <a:xfrm rot="10800000">
            <a:off x="3512550" y="3994600"/>
            <a:ext cx="895500" cy="24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06" name="Google Shape;206;p25"/>
          <p:cNvSpPr txBox="1"/>
          <p:nvPr/>
        </p:nvSpPr>
        <p:spPr>
          <a:xfrm>
            <a:off x="3561088" y="3438113"/>
            <a:ext cx="829500" cy="2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595959"/>
                </a:solidFill>
              </a:rPr>
              <a:t> Text Input </a:t>
            </a:r>
            <a:endParaRPr sz="1000">
              <a:solidFill>
                <a:srgbClr val="595959"/>
              </a:solidFill>
            </a:endParaRPr>
          </a:p>
        </p:txBody>
      </p:sp>
      <p:sp>
        <p:nvSpPr>
          <p:cNvPr id="207" name="Google Shape;207;p25"/>
          <p:cNvSpPr txBox="1"/>
          <p:nvPr/>
        </p:nvSpPr>
        <p:spPr>
          <a:xfrm>
            <a:off x="3512550" y="4068250"/>
            <a:ext cx="1095900" cy="2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595959"/>
                </a:solidFill>
              </a:rPr>
              <a:t>Give Feedback</a:t>
            </a:r>
            <a:r>
              <a:rPr lang="en-US" sz="1000">
                <a:solidFill>
                  <a:srgbClr val="595959"/>
                </a:solidFill>
              </a:rPr>
              <a:t> </a:t>
            </a:r>
            <a:endParaRPr sz="1000">
              <a:solidFill>
                <a:srgbClr val="595959"/>
              </a:solidFill>
            </a:endParaRPr>
          </a:p>
        </p:txBody>
      </p:sp>
      <p:sp>
        <p:nvSpPr>
          <p:cNvPr id="208" name="Google Shape;208;p25"/>
          <p:cNvSpPr txBox="1"/>
          <p:nvPr/>
        </p:nvSpPr>
        <p:spPr>
          <a:xfrm>
            <a:off x="4854450" y="2988375"/>
            <a:ext cx="1367400" cy="3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</a:rPr>
              <a:t>Vue+Flask</a:t>
            </a:r>
            <a:endParaRPr sz="1200">
              <a:solidFill>
                <a:srgbClr val="595959"/>
              </a:solidFill>
            </a:endParaRPr>
          </a:p>
        </p:txBody>
      </p:sp>
      <p:cxnSp>
        <p:nvCxnSpPr>
          <p:cNvPr id="209" name="Google Shape;209;p25"/>
          <p:cNvCxnSpPr/>
          <p:nvPr/>
        </p:nvCxnSpPr>
        <p:spPr>
          <a:xfrm>
            <a:off x="6324336" y="3743525"/>
            <a:ext cx="876900" cy="42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0" name="Google Shape;210;p25"/>
          <p:cNvCxnSpPr/>
          <p:nvPr/>
        </p:nvCxnSpPr>
        <p:spPr>
          <a:xfrm rot="10800000">
            <a:off x="6324175" y="3994613"/>
            <a:ext cx="895500" cy="24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11" name="Google Shape;211;p25"/>
          <p:cNvSpPr txBox="1"/>
          <p:nvPr/>
        </p:nvSpPr>
        <p:spPr>
          <a:xfrm>
            <a:off x="6221849" y="3438125"/>
            <a:ext cx="1312500" cy="2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595959"/>
                </a:solidFill>
              </a:rPr>
              <a:t>Code with Prompt</a:t>
            </a:r>
            <a:endParaRPr sz="1000">
              <a:solidFill>
                <a:srgbClr val="595959"/>
              </a:solidFill>
            </a:endParaRPr>
          </a:p>
        </p:txBody>
      </p:sp>
      <p:sp>
        <p:nvSpPr>
          <p:cNvPr id="212" name="Google Shape;212;p25"/>
          <p:cNvSpPr txBox="1"/>
          <p:nvPr/>
        </p:nvSpPr>
        <p:spPr>
          <a:xfrm>
            <a:off x="6273925" y="4068238"/>
            <a:ext cx="1095900" cy="2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595959"/>
                </a:solidFill>
              </a:rPr>
              <a:t>fixed Code with Suggestion</a:t>
            </a:r>
            <a:r>
              <a:rPr lang="en-US" sz="1000">
                <a:solidFill>
                  <a:srgbClr val="595959"/>
                </a:solidFill>
              </a:rPr>
              <a:t> </a:t>
            </a:r>
            <a:endParaRPr sz="1000">
              <a:solidFill>
                <a:srgbClr val="595959"/>
              </a:solidFill>
            </a:endParaRPr>
          </a:p>
        </p:txBody>
      </p:sp>
      <p:sp>
        <p:nvSpPr>
          <p:cNvPr id="213" name="Google Shape;213;p25"/>
          <p:cNvSpPr txBox="1"/>
          <p:nvPr/>
        </p:nvSpPr>
        <p:spPr>
          <a:xfrm>
            <a:off x="1922725" y="4756500"/>
            <a:ext cx="775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Text Input → AI Generates Feedback → User Reviews → Modified Code with Suggestions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6"/>
          <p:cNvSpPr txBox="1"/>
          <p:nvPr>
            <p:ph type="title"/>
          </p:nvPr>
        </p:nvSpPr>
        <p:spPr>
          <a:xfrm>
            <a:off x="383032" y="470544"/>
            <a:ext cx="10546937" cy="122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00000"/>
              </a:buClr>
              <a:buSzPts val="4400"/>
              <a:buFont typeface="Arial" panose="020B0604020202090204"/>
              <a:buNone/>
            </a:pPr>
            <a:r>
              <a:rPr lang="en-US"/>
              <a:t>Demo</a:t>
            </a:r>
            <a:endParaRPr lang="en-US"/>
          </a:p>
        </p:txBody>
      </p:sp>
      <p:sp>
        <p:nvSpPr>
          <p:cNvPr id="219" name="Google Shape;219;p26"/>
          <p:cNvSpPr txBox="1"/>
          <p:nvPr>
            <p:ph type="sldNum" idx="12"/>
          </p:nvPr>
        </p:nvSpPr>
        <p:spPr>
          <a:xfrm>
            <a:off x="9065768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90204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1" name="WhatsApp Video 2024-11-22 at 05.56.32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847215" y="1484630"/>
            <a:ext cx="8667750" cy="538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1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7"/>
          <p:cNvSpPr txBox="1"/>
          <p:nvPr>
            <p:ph type="title"/>
          </p:nvPr>
        </p:nvSpPr>
        <p:spPr>
          <a:xfrm>
            <a:off x="383032" y="470544"/>
            <a:ext cx="10546800" cy="12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00000"/>
              </a:buClr>
              <a:buSzPts val="4400"/>
              <a:buFont typeface="Arial" panose="020B0604020202090204"/>
              <a:buNone/>
            </a:pPr>
            <a:r>
              <a:rPr lang="en-US"/>
              <a:t>Evaluation</a:t>
            </a:r>
            <a:endParaRPr lang="en-US"/>
          </a:p>
        </p:txBody>
      </p:sp>
      <p:sp>
        <p:nvSpPr>
          <p:cNvPr id="226" name="Google Shape;226;p27"/>
          <p:cNvSpPr txBox="1"/>
          <p:nvPr>
            <p:ph type="sldNum" idx="12"/>
          </p:nvPr>
        </p:nvSpPr>
        <p:spPr>
          <a:xfrm>
            <a:off x="9065768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90204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227" name="Google Shape;227;p27"/>
          <p:cNvSpPr txBox="1"/>
          <p:nvPr/>
        </p:nvSpPr>
        <p:spPr>
          <a:xfrm>
            <a:off x="708825" y="1599150"/>
            <a:ext cx="9895200" cy="4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/>
              <a:t>What we measured:</a:t>
            </a:r>
            <a:endParaRPr sz="1500" b="1"/>
          </a:p>
          <a:p>
            <a:pPr marL="457200" lvl="0" indent="-3238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en-US" sz="1500" b="1"/>
              <a:t>User Feedback</a:t>
            </a:r>
            <a:r>
              <a:rPr lang="en-US" sz="1500"/>
              <a:t>: Clarity, usefulness, and satisfaction.</a:t>
            </a:r>
            <a:endParaRPr sz="1500"/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US" sz="1500" b="1"/>
              <a:t>System Performance</a:t>
            </a:r>
            <a:r>
              <a:rPr lang="en-US" sz="1500"/>
              <a:t>: Response time, code accuracy, and scalability.</a:t>
            </a: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500" b="1"/>
              <a:t>How we Tested:</a:t>
            </a:r>
            <a:endParaRPr sz="1500" b="1"/>
          </a:p>
          <a:p>
            <a:pPr marL="457200" lvl="0" indent="-3238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en-US" sz="1500"/>
              <a:t>User study with 20 developers (10 novices, 10 experts).</a:t>
            </a:r>
            <a:endParaRPr sz="1500"/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US" sz="1500"/>
              <a:t>Comparison with tools like GitHub Copilot.</a:t>
            </a:r>
            <a:endParaRPr sz="15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500" b="1"/>
              <a:t>Key Findings:</a:t>
            </a:r>
            <a:endParaRPr sz="1500" b="1"/>
          </a:p>
          <a:p>
            <a:pPr marL="457200" lvl="0" indent="-3238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en-US" sz="1500" b="1"/>
              <a:t>Shared Feedback</a:t>
            </a:r>
            <a:endParaRPr sz="1500" b="1"/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AutoNum type="alphaLcPeriod"/>
            </a:pPr>
            <a:r>
              <a:rPr lang="en-US" sz="1500"/>
              <a:t>85% found explanations clear and helpful.</a:t>
            </a:r>
            <a:endParaRPr sz="1500"/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AutoNum type="alphaLcPeriod"/>
            </a:pPr>
            <a:r>
              <a:rPr lang="en-US" sz="1500"/>
              <a:t>70% said CodeInsight saved them time.</a:t>
            </a:r>
            <a:endParaRPr sz="1500"/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US" sz="1500" b="1"/>
              <a:t>Differences</a:t>
            </a:r>
            <a:endParaRPr sz="1500" b="1"/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AutoNum type="alphaLcPeriod"/>
            </a:pPr>
            <a:r>
              <a:rPr lang="en-US" sz="1500"/>
              <a:t>Novices: Preferred detailed explanations and examples.</a:t>
            </a:r>
            <a:endParaRPr sz="1500"/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AutoNum type="alphaLcPeriod"/>
            </a:pPr>
            <a:r>
              <a:rPr lang="en-US" sz="1500"/>
              <a:t>Experts: Wanted concise suggestions with advanced functionality</a:t>
            </a:r>
            <a:endParaRPr sz="1500"/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US" sz="1500" b="1"/>
              <a:t>Average response time</a:t>
            </a:r>
            <a:r>
              <a:rPr lang="en-US" sz="1500"/>
              <a:t>: 1.8 seconds</a:t>
            </a:r>
            <a:endParaRPr sz="15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8"/>
          <p:cNvSpPr txBox="1"/>
          <p:nvPr>
            <p:ph type="title"/>
          </p:nvPr>
        </p:nvSpPr>
        <p:spPr>
          <a:xfrm>
            <a:off x="383032" y="470544"/>
            <a:ext cx="10546800" cy="12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00000"/>
              </a:buClr>
              <a:buSzPts val="4400"/>
              <a:buFont typeface="Arial" panose="020B0604020202090204"/>
              <a:buNone/>
            </a:pPr>
            <a:r>
              <a:rPr lang="en-US"/>
              <a:t>Future Work</a:t>
            </a:r>
            <a:endParaRPr lang="en-US"/>
          </a:p>
        </p:txBody>
      </p:sp>
      <p:sp>
        <p:nvSpPr>
          <p:cNvPr id="233" name="Google Shape;233;p28"/>
          <p:cNvSpPr txBox="1"/>
          <p:nvPr>
            <p:ph type="sldNum" idx="12"/>
          </p:nvPr>
        </p:nvSpPr>
        <p:spPr>
          <a:xfrm>
            <a:off x="9065768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90204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234" name="Google Shape;234;p28"/>
          <p:cNvSpPr txBox="1"/>
          <p:nvPr/>
        </p:nvSpPr>
        <p:spPr>
          <a:xfrm>
            <a:off x="615075" y="1968200"/>
            <a:ext cx="9731100" cy="3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US" sz="1700" b="1"/>
              <a:t>Pre-set Buttons</a:t>
            </a:r>
            <a:r>
              <a:rPr lang="en-US" sz="1700"/>
              <a:t>: Simplify tasks with options like Summary, Explain, Optimize, and Debug.</a:t>
            </a:r>
            <a:endParaRPr sz="17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US" sz="1700" b="1"/>
              <a:t>Personalization</a:t>
            </a:r>
            <a:r>
              <a:rPr lang="en-US" sz="1700"/>
              <a:t>: Tailor explanations to match user expertise (novices vs. experts)</a:t>
            </a:r>
            <a:endParaRPr sz="17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US" sz="1700" b="1"/>
              <a:t>Collaboration</a:t>
            </a:r>
            <a:r>
              <a:rPr lang="en-US" sz="1700"/>
              <a:t>: Enable real-time multi-user coding sessions.</a:t>
            </a:r>
            <a:endParaRPr sz="17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US" sz="1700" b="1"/>
              <a:t>Advanced Models:</a:t>
            </a:r>
            <a:r>
              <a:rPr lang="en-US" sz="1700"/>
              <a:t> Train on domain-specific data for better accuracy and explainability.</a:t>
            </a:r>
            <a:endParaRPr sz="17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US" sz="1700" b="1"/>
              <a:t>Multi-language Support:</a:t>
            </a:r>
            <a:r>
              <a:rPr lang="en-US" sz="1700"/>
              <a:t> Expand to more programming languages.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9"/>
          <p:cNvSpPr txBox="1"/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overs-Dividers">
  <a:themeElements>
    <a:clrScheme name="TAMU Theme">
      <a:dk1>
        <a:srgbClr val="333333"/>
      </a:dk1>
      <a:lt1>
        <a:srgbClr val="FFFFFF"/>
      </a:lt1>
      <a:dk2>
        <a:srgbClr val="500302"/>
      </a:dk2>
      <a:lt2>
        <a:srgbClr val="FFFFFF"/>
      </a:lt2>
      <a:accent1>
        <a:srgbClr val="732E2E"/>
      </a:accent1>
      <a:accent2>
        <a:srgbClr val="707070"/>
      </a:accent2>
      <a:accent3>
        <a:srgbClr val="026383"/>
      </a:accent3>
      <a:accent4>
        <a:srgbClr val="3DD388"/>
      </a:accent4>
      <a:accent5>
        <a:srgbClr val="FCE201"/>
      </a:accent5>
      <a:accent6>
        <a:srgbClr val="E3002B"/>
      </a:accent6>
      <a:hlink>
        <a:srgbClr val="026383"/>
      </a:hlink>
      <a:folHlink>
        <a:srgbClr val="02426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Medium Theme A">
  <a:themeElements>
    <a:clrScheme name="TAMU Theme">
      <a:dk1>
        <a:srgbClr val="333333"/>
      </a:dk1>
      <a:lt1>
        <a:srgbClr val="FFFFFF"/>
      </a:lt1>
      <a:dk2>
        <a:srgbClr val="500302"/>
      </a:dk2>
      <a:lt2>
        <a:srgbClr val="FFFFFF"/>
      </a:lt2>
      <a:accent1>
        <a:srgbClr val="732E2E"/>
      </a:accent1>
      <a:accent2>
        <a:srgbClr val="707070"/>
      </a:accent2>
      <a:accent3>
        <a:srgbClr val="026383"/>
      </a:accent3>
      <a:accent4>
        <a:srgbClr val="3DD388"/>
      </a:accent4>
      <a:accent5>
        <a:srgbClr val="FCE201"/>
      </a:accent5>
      <a:accent6>
        <a:srgbClr val="E3002B"/>
      </a:accent6>
      <a:hlink>
        <a:srgbClr val="026383"/>
      </a:hlink>
      <a:folHlink>
        <a:srgbClr val="02426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Light Theme A">
  <a:themeElements>
    <a:clrScheme name="TAMU Theme">
      <a:dk1>
        <a:srgbClr val="333333"/>
      </a:dk1>
      <a:lt1>
        <a:srgbClr val="FFFFFF"/>
      </a:lt1>
      <a:dk2>
        <a:srgbClr val="500302"/>
      </a:dk2>
      <a:lt2>
        <a:srgbClr val="FFFFFF"/>
      </a:lt2>
      <a:accent1>
        <a:srgbClr val="732E2E"/>
      </a:accent1>
      <a:accent2>
        <a:srgbClr val="707070"/>
      </a:accent2>
      <a:accent3>
        <a:srgbClr val="026383"/>
      </a:accent3>
      <a:accent4>
        <a:srgbClr val="3DD388"/>
      </a:accent4>
      <a:accent5>
        <a:srgbClr val="FCE201"/>
      </a:accent5>
      <a:accent6>
        <a:srgbClr val="E3002B"/>
      </a:accent6>
      <a:hlink>
        <a:srgbClr val="026383"/>
      </a:hlink>
      <a:folHlink>
        <a:srgbClr val="02426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2677</Words>
  <Application>WPS 演示</Application>
  <PresentationFormat/>
  <Paragraphs>117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9</vt:i4>
      </vt:variant>
    </vt:vector>
  </HeadingPairs>
  <TitlesOfParts>
    <vt:vector size="26" baseType="lpstr">
      <vt:lpstr>Arial</vt:lpstr>
      <vt:lpstr>宋体</vt:lpstr>
      <vt:lpstr>Wingdings</vt:lpstr>
      <vt:lpstr>Arial</vt:lpstr>
      <vt:lpstr>Calibri</vt:lpstr>
      <vt:lpstr>Helvetica Neue</vt:lpstr>
      <vt:lpstr>Open Sans ExtraBold</vt:lpstr>
      <vt:lpstr>Oswald</vt:lpstr>
      <vt:lpstr>Thonburi</vt:lpstr>
      <vt:lpstr>微软雅黑</vt:lpstr>
      <vt:lpstr>汉仪旗黑</vt:lpstr>
      <vt:lpstr>宋体</vt:lpstr>
      <vt:lpstr>Arial Unicode MS</vt:lpstr>
      <vt:lpstr>汉仪书宋二KW</vt:lpstr>
      <vt:lpstr>1_Covers-Dividers</vt:lpstr>
      <vt:lpstr>6_Medium Theme A</vt:lpstr>
      <vt:lpstr>4_Light Theme A</vt:lpstr>
      <vt:lpstr>CodeInsight</vt:lpstr>
      <vt:lpstr>Introduction</vt:lpstr>
      <vt:lpstr>Target User</vt:lpstr>
      <vt:lpstr>Related Work</vt:lpstr>
      <vt:lpstr>Approach</vt:lpstr>
      <vt:lpstr>Demo</vt:lpstr>
      <vt:lpstr>Evaluation</vt:lpstr>
      <vt:lpstr>Future Work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CodeInsight</dc:title>
  <dc:creator/>
  <cp:lastModifiedBy>Alex_ss</cp:lastModifiedBy>
  <cp:revision>1</cp:revision>
  <dcterms:created xsi:type="dcterms:W3CDTF">2024-11-22T18:48:46Z</dcterms:created>
  <dcterms:modified xsi:type="dcterms:W3CDTF">2024-11-22T18:48:46Z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7F9F7862D20834070ED240673DBC15BA_42</vt:lpwstr>
  </property>
  <property fmtid="{D5CDD505-2E9C-101B-9397-08002B2CF9AE}" pid="3" name="KSOProductBuildVer">
    <vt:lpwstr>2052-6.5.1.8687</vt:lpwstr>
  </property>
</Properties>
</file>