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1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8" autoAdjust="0"/>
    <p:restoredTop sz="91516" autoAdjust="0"/>
  </p:normalViewPr>
  <p:slideViewPr>
    <p:cSldViewPr snapToGrid="0">
      <p:cViewPr varScale="1">
        <p:scale>
          <a:sx n="91" d="100"/>
          <a:sy n="91" d="100"/>
        </p:scale>
        <p:origin x="31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010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493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538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828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164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179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409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007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850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152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458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01FE6-3AD0-4314-9EFF-18804DAE870A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513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6CACC-C0C6-4B79-BC9B-A16194CF7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90708"/>
          </a:xfrm>
        </p:spPr>
        <p:txBody>
          <a:bodyPr/>
          <a:lstStyle/>
          <a:p>
            <a:r>
              <a:rPr lang="en-US" dirty="0"/>
              <a:t>Project Reminders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43780F-69A4-4C73-B8D1-381E30F33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71448"/>
            <a:ext cx="7886700" cy="5021426"/>
          </a:xfrm>
        </p:spPr>
        <p:txBody>
          <a:bodyPr>
            <a:normAutofit/>
          </a:bodyPr>
          <a:lstStyle/>
          <a:p>
            <a:r>
              <a:rPr lang="en-US" dirty="0"/>
              <a:t>Second phase of projects concludes next week</a:t>
            </a:r>
          </a:p>
          <a:p>
            <a:pPr lvl="1"/>
            <a:r>
              <a:rPr lang="en-US" dirty="0"/>
              <a:t>Related work – should include not just work on same domain/task but also work applying types of techniques you plan to apply to other domains</a:t>
            </a:r>
          </a:p>
          <a:p>
            <a:pPr lvl="1"/>
            <a:r>
              <a:rPr lang="en-US" dirty="0"/>
              <a:t>Design and rationale – What are key design issues and how are you planning to address them with what trade-offs when compared to other potential designs</a:t>
            </a:r>
          </a:p>
          <a:p>
            <a:pPr lvl="1"/>
            <a:r>
              <a:rPr lang="en-US" dirty="0"/>
              <a:t>Images of planned data flow, system architecture, interface mockups</a:t>
            </a:r>
          </a:p>
          <a:p>
            <a:r>
              <a:rPr lang="en-US" dirty="0"/>
              <a:t>Slides for next Wednesday’s presentations are due in Canvas by Tuesday morning</a:t>
            </a:r>
          </a:p>
          <a:p>
            <a:r>
              <a:rPr lang="en-US" dirty="0"/>
              <a:t>Reports not due until Wednesday end of day</a:t>
            </a:r>
          </a:p>
        </p:txBody>
      </p:sp>
    </p:spTree>
    <p:extLst>
      <p:ext uri="{BB962C8B-B14F-4D97-AF65-F5344CB8AC3E}">
        <p14:creationId xmlns:p14="http://schemas.microsoft.com/office/powerpoint/2010/main" val="3778248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FF814-463F-448E-86EE-1F9993192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01219"/>
          </a:xfrm>
        </p:spPr>
        <p:txBody>
          <a:bodyPr/>
          <a:lstStyle/>
          <a:p>
            <a:r>
              <a:rPr lang="en-US" dirty="0"/>
              <a:t>Recommender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825BC-5272-412C-904C-A54A8113F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502978"/>
            <a:ext cx="8128597" cy="5255173"/>
          </a:xfrm>
        </p:spPr>
        <p:txBody>
          <a:bodyPr>
            <a:normAutofit/>
          </a:bodyPr>
          <a:lstStyle/>
          <a:p>
            <a:r>
              <a:rPr lang="en-US" dirty="0"/>
              <a:t>Purpose: Suggest content/actions to users based on their preferences, situation, task, etc.</a:t>
            </a:r>
          </a:p>
          <a:p>
            <a:pPr lvl="1"/>
            <a:r>
              <a:rPr lang="en-US" dirty="0"/>
              <a:t>Most recommender systems focus on personalization based on a user model</a:t>
            </a:r>
          </a:p>
          <a:p>
            <a:pPr lvl="1"/>
            <a:r>
              <a:rPr lang="en-US" dirty="0"/>
              <a:t>User model acquired through explicit requests to the user, by inferences over user behavior, or a combination of both</a:t>
            </a:r>
          </a:p>
          <a:p>
            <a:r>
              <a:rPr lang="en-US" dirty="0"/>
              <a:t>Two primary classes of algorithms for generating recommendations</a:t>
            </a:r>
          </a:p>
          <a:p>
            <a:pPr lvl="1"/>
            <a:r>
              <a:rPr lang="en-US" dirty="0"/>
              <a:t>Content-based filtering – user model acts as filters/implicit queries to present or highlight content or actions</a:t>
            </a:r>
          </a:p>
          <a:p>
            <a:pPr lvl="1"/>
            <a:r>
              <a:rPr lang="en-US" dirty="0"/>
              <a:t>Collaborative filtering – user model used to identify similar users so as to present content or actions they “liked”</a:t>
            </a:r>
          </a:p>
          <a:p>
            <a:pPr lvl="2"/>
            <a:r>
              <a:rPr lang="en-US" dirty="0"/>
              <a:t>Liked can again be explicit ratings (e.g. thumbs up) or based on behavior (e.g. they watched the whole movie)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28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8418</TotalTime>
  <Words>222</Words>
  <Application>Microsoft Office PowerPoint</Application>
  <PresentationFormat>On-screen Show (4:3)</PresentationFormat>
  <Paragraphs>15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2013 - 2022 Theme</vt:lpstr>
      <vt:lpstr>Project Reminders</vt:lpstr>
      <vt:lpstr>Recommender Systems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Visualization  CSCE 447/679, VIST 476, VIZA 676</dc:title>
  <dc:creator>Shipman III, Frank M</dc:creator>
  <cp:lastModifiedBy>Shipman III, Frank M</cp:lastModifiedBy>
  <cp:revision>151</cp:revision>
  <dcterms:created xsi:type="dcterms:W3CDTF">2021-08-16T17:28:43Z</dcterms:created>
  <dcterms:modified xsi:type="dcterms:W3CDTF">2024-09-30T14:53:20Z</dcterms:modified>
</cp:coreProperties>
</file>