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7" r:id="rId2"/>
    <p:sldId id="354" r:id="rId3"/>
    <p:sldId id="268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D30BC-C6B8-4797-B92E-7D0B4D7648A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71282-6711-4753-A7FE-445F46D03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3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4772-D413-416B-801F-1E20905A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D8CC7-10E4-4A52-B618-EDCF9341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9C32-64E9-40B7-A37E-241ADB29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144E-B9CB-4523-9578-B2A14829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59F1-EF10-4975-A62F-D04D9AF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D83E-F171-4AF5-809D-AE0A96A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0C82-8836-40BD-9606-C129169F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6857-5B1C-489F-8FEF-A31BF231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B63A-3B2D-4A12-A3A5-69132E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E8BA-EC92-4495-932B-C69E119B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BAD-26DE-451B-8DA3-3F136F34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6B67F-AF40-4CF3-80BC-B1CCCB2C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5171-19D6-47FF-80B7-4D2D6203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32188-6C77-4841-9D51-17F883DE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F873E-1E58-4108-BC8E-E2B4846F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FC3A-A6E9-422C-944F-247E369B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5B22-26AA-4EF8-983F-A76947A7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CD765-B74F-4D30-948E-4B528E34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2E1EB-7302-4ECF-B483-FC55449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29ED4-7972-46A1-83F2-84EFFD9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276A-D293-44BE-A999-2C80C41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7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A4C-1FFD-408E-83E9-1591590B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CE71-AA44-4839-A15C-CA4AA37C5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25943-DF6F-43E4-B404-30AFFF14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65AEF-37AA-4FDE-B603-731CDDC24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FDBCE-E60B-4F25-AAC3-B14ECB520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2A47-0827-427E-8FBC-00A27296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0B3A7-6212-489D-88CC-BE48114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CC180-1022-4F6A-98A8-067B9238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0B38-1C1C-4EED-92DB-BB689BF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58F4-1F6B-4AAA-B652-A2D0734A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E8819-14FE-42E3-B439-5A8EB01E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B7A2-B380-4551-ADBE-7119F70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7C5B7-E2E8-4427-9AB1-E4E1280F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48ADE-5BC3-45FD-93D0-E7BE0F30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2EE58-5BAD-4BFB-A24C-A9C31CBC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E5C2-8D6B-452C-8028-5B1C8C73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7566-7409-42C7-81F5-F73F401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84E7-A051-4D8F-ADCA-943E722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690-BF77-42E0-9FC3-6C267F10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2C339-A6A7-4202-8B13-183BF3B7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6B63-2EFD-4C78-9EC8-960F9502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74AB-DBCC-4481-8CD3-D84DA49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BE740-C03B-4600-9859-E29D27B1A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3AEBC-A5B4-4E64-8731-0BC4BBA7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34678-8622-4E2A-95B8-92C8E11A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9A2D4-330F-48B5-B23E-AD9A1C9D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7DB3F-D118-4D52-8C2C-3EBB7AC3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EDBB-398E-452B-8EC0-28A87ABD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7A1B-3923-4423-8562-2F22ECE6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8B88-9D87-45F2-9FE3-9E12844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CE232-D3BE-4D79-8CF0-424DADF8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7989B-844B-4A2F-9268-77DA9B2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FEE5E-B5F8-4E99-A966-6C04D8F7A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08E3-9430-4928-AB44-3592298FC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8B2C2-6D3C-4873-8702-384FC286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46AB-4C68-4EFE-AA05-B3AEFE89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1E3-7E81-4845-BCBF-8ABC7BC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387A8-0DC2-4993-8537-EC22A7A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E0ABA-329B-47E9-A212-40255610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846C-B67D-4A8A-9F19-A40E71E2E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A960-5525-4026-A3F7-4BEBE944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7B2F-73A3-4116-B672-638515929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1AED4-0AF4-41A2-A972-592A1DB0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69DE7-EE71-4C56-9BDA-2B4B6A66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915" y="1828801"/>
            <a:ext cx="9244885" cy="4754562"/>
          </a:xfrm>
        </p:spPr>
        <p:txBody>
          <a:bodyPr>
            <a:normAutofit/>
          </a:bodyPr>
          <a:lstStyle/>
          <a:p>
            <a:r>
              <a:rPr lang="en-US" dirty="0"/>
              <a:t>What to include (plan for 10-12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Project name and team members (&lt;1 minute)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Who are users and what are they doing (1 minute)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Your approach to helping them &amp; related systems/work (2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The demo (e.g. design) of your system (3-4 minutes)</a:t>
            </a:r>
          </a:p>
          <a:p>
            <a:pPr marL="1371600" lvl="2" indent="-514350"/>
            <a:r>
              <a:rPr lang="en-US" dirty="0"/>
              <a:t>Focus on interesting bits, go quickly through standard components such as </a:t>
            </a:r>
            <a:r>
              <a:rPr lang="en-US"/>
              <a:t>login screens, etc.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How you would evaluate your system (2-3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What would you do if you had more time (1 minute)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These should also be in your written report</a:t>
            </a:r>
          </a:p>
        </p:txBody>
      </p:sp>
    </p:spTree>
    <p:extLst>
      <p:ext uri="{BB962C8B-B14F-4D97-AF65-F5344CB8AC3E}">
        <p14:creationId xmlns:p14="http://schemas.microsoft.com/office/powerpoint/2010/main" val="37028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07D69F-7980-4E4D-8C5B-C1E805ACA0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10" t="18624" r="18607" b="14074"/>
          <a:stretch/>
        </p:blipFill>
        <p:spPr>
          <a:xfrm>
            <a:off x="3472543" y="85276"/>
            <a:ext cx="5246914" cy="668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98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CC399-037D-4069-B6D1-F5B41B45F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your course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C47B0-2CB1-4776-867A-30CD07E09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They are valued</a:t>
            </a:r>
          </a:p>
          <a:p>
            <a:pPr lvl="1">
              <a:lnSpc>
                <a:spcPct val="100000"/>
              </a:lnSpc>
            </a:pPr>
            <a:r>
              <a:rPr lang="en-US" sz="3600" dirty="0"/>
              <a:t>By faculty as they update their courses</a:t>
            </a:r>
          </a:p>
          <a:p>
            <a:pPr lvl="1">
              <a:lnSpc>
                <a:spcPct val="100000"/>
              </a:lnSpc>
            </a:pPr>
            <a:r>
              <a:rPr lang="en-US" sz="3600" dirty="0"/>
              <a:t>By the department during annual faculty review</a:t>
            </a:r>
          </a:p>
          <a:p>
            <a:pPr lvl="1">
              <a:lnSpc>
                <a:spcPct val="100000"/>
              </a:lnSpc>
            </a:pPr>
            <a:r>
              <a:rPr lang="en-US" sz="3600" dirty="0"/>
              <a:t>By the department when deciding which courses are taught and where each semester</a:t>
            </a:r>
          </a:p>
        </p:txBody>
      </p:sp>
    </p:spTree>
    <p:extLst>
      <p:ext uri="{BB962C8B-B14F-4D97-AF65-F5344CB8AC3E}">
        <p14:creationId xmlns:p14="http://schemas.microsoft.com/office/powerpoint/2010/main" val="55775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Left?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977" y="1768475"/>
            <a:ext cx="10346575" cy="49307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200" dirty="0"/>
              <a:t>List all the team members present in class for the discussion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200" dirty="0"/>
              <a:t>List anything left to be done and talk about how your team plans to get it done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200" dirty="0"/>
              <a:t>No other prescribed activity for today – use the time to do whatever your group needs to get done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5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16142</TotalTime>
  <Words>195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Project Presentations</vt:lpstr>
      <vt:lpstr>PowerPoint Presentation</vt:lpstr>
      <vt:lpstr>Do your course evaluations</vt:lpstr>
      <vt:lpstr>What is Left?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252</cp:revision>
  <dcterms:created xsi:type="dcterms:W3CDTF">2021-08-16T17:28:43Z</dcterms:created>
  <dcterms:modified xsi:type="dcterms:W3CDTF">2024-11-20T16:29:46Z</dcterms:modified>
</cp:coreProperties>
</file>