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9" r:id="rId2"/>
    <p:sldId id="421" r:id="rId3"/>
    <p:sldId id="256" r:id="rId4"/>
    <p:sldId id="257" r:id="rId5"/>
    <p:sldId id="259" r:id="rId6"/>
    <p:sldId id="420" r:id="rId7"/>
    <p:sldId id="260" r:id="rId8"/>
    <p:sldId id="2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8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4772-D413-416B-801F-1E20905A8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ED8CC7-10E4-4A52-B618-EDCF9341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19C32-64E9-40B7-A37E-241ADB29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8144E-B9CB-4523-9578-B2A14829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559F1-EF10-4975-A62F-D04D9AF69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3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D83E-F171-4AF5-809D-AE0A96A5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0C82-8836-40BD-9606-C129169F0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E6857-5B1C-489F-8FEF-A31BF2319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4B63A-3B2D-4A12-A3A5-69132EDE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AE8BA-EC92-4495-932B-C69E119BD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1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2ABAD-26DE-451B-8DA3-3F136F344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6B67F-AF40-4CF3-80BC-B1CCCB2C3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95171-19D6-47FF-80B7-4D2D6203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32188-6C77-4841-9D51-17F883DE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F873E-1E58-4108-BC8E-E2B4846F1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9FC3A-A6E9-422C-944F-247E369B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25B22-26AA-4EF8-983F-A76947A7B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CD765-B74F-4D30-948E-4B528E34C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2E1EB-7302-4ECF-B483-FC55449F9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29ED4-7972-46A1-83F2-84EFFD96C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D276A-D293-44BE-A999-2C80C415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75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BA4C-1FFD-408E-83E9-1591590B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1CE71-AA44-4839-A15C-CA4AA37C5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25943-DF6F-43E4-B404-30AFFF145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565AEF-37AA-4FDE-B603-731CDDC24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6FDBCE-E60B-4F25-AAC3-B14ECB520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72A47-0827-427E-8FBC-00A272969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10B3A7-6212-489D-88CC-BE4811467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CC180-1022-4F6A-98A8-067B9238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40B38-1C1C-4EED-92DB-BB689BF9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558F4-1F6B-4AAA-B652-A2D0734AE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5E8819-14FE-42E3-B439-5A8EB01EE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DB7A2-B380-4551-ADBE-7119F70A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6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7C5B7-E2E8-4427-9AB1-E4E1280F5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D48ADE-5BC3-45FD-93D0-E7BE0F30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2EE58-5BAD-4BFB-A24C-A9C31CBC3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0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E5C2-8D6B-452C-8028-5B1C8C73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17566-7409-42C7-81F5-F73F401A9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284E7-A051-4D8F-ADCA-943E722AE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62690-BF77-42E0-9FC3-6C267F10A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2C339-A6A7-4202-8B13-183BF3B7E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36B63-2EFD-4C78-9EC8-960F9502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4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D74AB-DBCC-4481-8CD3-D84DA49D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5BE740-C03B-4600-9859-E29D27B1A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3AEBC-A5B4-4E64-8731-0BC4BBA71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34678-8622-4E2A-95B8-92C8E11A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9A2D4-330F-48B5-B23E-AD9A1C9DB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7DB3F-D118-4D52-8C2C-3EBB7AC3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5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9EDBB-398E-452B-8EC0-28A87ABD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A7A1B-3923-4423-8562-2F22ECE69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48B88-9D87-45F2-9FE3-9E128447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CE232-D3BE-4D79-8CF0-424DADF82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7989B-844B-4A2F-9268-77DA9B23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9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FEE5E-B5F8-4E99-A966-6C04D8F7A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308E3-9430-4928-AB44-3592298FC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8B2C2-6D3C-4873-8702-384FC286E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146AB-4C68-4EFE-AA05-B3AEFE897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91E3-7E81-4845-BCBF-8ABC7BCB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3387A8-0DC2-4993-8537-EC22A7A0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E0ABA-329B-47E9-A212-40255610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B846C-B67D-4A8A-9F19-A40E71E2E7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01FE6-3AD0-4314-9EFF-18804DAE870A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7A960-5525-4026-A3F7-4BEBE9447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47B2F-73A3-4116-B672-638515929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4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38064-BC08-46DF-9427-FEFC21987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852"/>
          </a:xfrm>
        </p:spPr>
        <p:txBody>
          <a:bodyPr/>
          <a:lstStyle/>
          <a:p>
            <a:r>
              <a:rPr lang="en-US" dirty="0"/>
              <a:t>Project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2993C-0C48-47AB-8ABA-5B8A58279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646"/>
            <a:ext cx="10515600" cy="535761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Presentation over current implementation status next week</a:t>
            </a:r>
          </a:p>
          <a:p>
            <a:pPr lvl="1">
              <a:lnSpc>
                <a:spcPct val="110000"/>
              </a:lnSpc>
            </a:pPr>
            <a:r>
              <a:rPr lang="en-US" sz="2800" dirty="0"/>
              <a:t>4 weeks since design phase presentation</a:t>
            </a:r>
          </a:p>
          <a:p>
            <a:pPr lvl="1">
              <a:lnSpc>
                <a:spcPct val="110000"/>
              </a:lnSpc>
            </a:pPr>
            <a:r>
              <a:rPr lang="en-US" sz="2800" dirty="0"/>
              <a:t>Show slide template in a moment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Report will now have an implementation section describing and showing through screenshots the current state and what is left to do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Final presentation with demo and evaluation plan in one month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Today’s team activity</a:t>
            </a:r>
          </a:p>
          <a:p>
            <a:pPr lvl="1">
              <a:lnSpc>
                <a:spcPct val="110000"/>
              </a:lnSpc>
            </a:pPr>
            <a:r>
              <a:rPr lang="en-US" sz="2800" dirty="0"/>
              <a:t>Check on team member’s progress</a:t>
            </a:r>
          </a:p>
          <a:p>
            <a:pPr lvl="1">
              <a:lnSpc>
                <a:spcPct val="110000"/>
              </a:lnSpc>
            </a:pPr>
            <a:r>
              <a:rPr lang="en-US" sz="2800" dirty="0"/>
              <a:t>Reflect on risks and integration tasks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Don’t be the team flake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8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0B46A9-5801-4614-9C6A-B8D735DAE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18" t="20658" r="16997" b="18498"/>
          <a:stretch/>
        </p:blipFill>
        <p:spPr>
          <a:xfrm>
            <a:off x="3294845" y="152559"/>
            <a:ext cx="5602310" cy="655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807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TeamName</a:t>
            </a:r>
            <a:r>
              <a:rPr lang="en-US" dirty="0"/>
              <a:t>: Your Topic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Team member names</a:t>
            </a:r>
          </a:p>
        </p:txBody>
      </p:sp>
    </p:spTree>
    <p:extLst>
      <p:ext uri="{BB962C8B-B14F-4D97-AF65-F5344CB8AC3E}">
        <p14:creationId xmlns:p14="http://schemas.microsoft.com/office/powerpoint/2010/main" val="477064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What is Done: Tasks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Completed Tasks</a:t>
            </a:r>
          </a:p>
        </p:txBody>
      </p:sp>
    </p:spTree>
    <p:extLst>
      <p:ext uri="{BB962C8B-B14F-4D97-AF65-F5344CB8AC3E}">
        <p14:creationId xmlns:p14="http://schemas.microsoft.com/office/powerpoint/2010/main" val="1437520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Current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Image(s) of current version of the system</a:t>
            </a:r>
          </a:p>
        </p:txBody>
      </p:sp>
    </p:spTree>
    <p:extLst>
      <p:ext uri="{BB962C8B-B14F-4D97-AF65-F5344CB8AC3E}">
        <p14:creationId xmlns:p14="http://schemas.microsoft.com/office/powerpoint/2010/main" val="1125457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What is left 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Things that need to be done before final demo</a:t>
            </a:r>
          </a:p>
        </p:txBody>
      </p:sp>
    </p:spTree>
    <p:extLst>
      <p:ext uri="{BB962C8B-B14F-4D97-AF65-F5344CB8AC3E}">
        <p14:creationId xmlns:p14="http://schemas.microsoft.com/office/powerpoint/2010/main" val="3622039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/>
              <a:t>Work Plan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Team member 1 – what they will do</a:t>
            </a:r>
          </a:p>
          <a:p>
            <a:r>
              <a:rPr lang="en-US" dirty="0"/>
              <a:t>Team member 2 – what they will do</a:t>
            </a:r>
          </a:p>
          <a:p>
            <a:r>
              <a:rPr lang="en-US" dirty="0"/>
              <a:t>Team member 3 – what they will do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176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1033"/>
          </a:xfrm>
        </p:spPr>
        <p:txBody>
          <a:bodyPr>
            <a:normAutofit fontScale="90000"/>
          </a:bodyPr>
          <a:lstStyle/>
          <a:p>
            <a:r>
              <a:rPr lang="en-US" dirty="0"/>
              <a:t>Goals for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9072"/>
            <a:ext cx="10515600" cy="5408762"/>
          </a:xfrm>
        </p:spPr>
        <p:txBody>
          <a:bodyPr>
            <a:normAutofit/>
          </a:bodyPr>
          <a:lstStyle/>
          <a:p>
            <a:r>
              <a:rPr lang="en-US" sz="3200" dirty="0"/>
              <a:t>Step 1:</a:t>
            </a:r>
          </a:p>
          <a:p>
            <a:pPr lvl="1"/>
            <a:r>
              <a:rPr lang="en-US" sz="2800" dirty="0"/>
              <a:t>Each person take 3-4 minutes to report what you have done towards implementation and what you have left to do</a:t>
            </a:r>
          </a:p>
          <a:p>
            <a:pPr lvl="1"/>
            <a:r>
              <a:rPr lang="en-US" sz="2800" dirty="0"/>
              <a:t>Also, identify the biggest risk to completing your efforts</a:t>
            </a:r>
          </a:p>
          <a:p>
            <a:r>
              <a:rPr lang="en-US" sz="3200" dirty="0"/>
              <a:t>Step 2:</a:t>
            </a:r>
          </a:p>
          <a:p>
            <a:pPr lvl="1"/>
            <a:r>
              <a:rPr lang="en-US" sz="2800" dirty="0"/>
              <a:t>Now, as a group, identify the top risks to your project team</a:t>
            </a:r>
          </a:p>
          <a:p>
            <a:pPr lvl="1"/>
            <a:r>
              <a:rPr lang="en-US" sz="2800" dirty="0"/>
              <a:t>Discuss how stable/fixed is your design and plan</a:t>
            </a:r>
          </a:p>
          <a:p>
            <a:pPr lvl="1"/>
            <a:r>
              <a:rPr lang="en-US" sz="2800" dirty="0"/>
              <a:t>Identify questions you would like feedback on</a:t>
            </a:r>
          </a:p>
          <a:p>
            <a:r>
              <a:rPr lang="en-US" sz="3200" dirty="0"/>
              <a:t>What to turn in: Team members participating, notes from the steps of your discussion as described above</a:t>
            </a:r>
          </a:p>
        </p:txBody>
      </p:sp>
    </p:spTree>
    <p:extLst>
      <p:ext uri="{BB962C8B-B14F-4D97-AF65-F5344CB8AC3E}">
        <p14:creationId xmlns:p14="http://schemas.microsoft.com/office/powerpoint/2010/main" val="3690288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8361</TotalTime>
  <Words>227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Project Plans</vt:lpstr>
      <vt:lpstr>PowerPoint Presentation</vt:lpstr>
      <vt:lpstr>TeamName: Your Topic</vt:lpstr>
      <vt:lpstr>What is Done: Tasks</vt:lpstr>
      <vt:lpstr>Current State</vt:lpstr>
      <vt:lpstr>What is left to do</vt:lpstr>
      <vt:lpstr>Work Plan</vt:lpstr>
      <vt:lpstr>Goals for today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 CSCE 447/679, VIST 476, VIZA 676</dc:title>
  <dc:creator>Shipman III, Frank M</dc:creator>
  <cp:lastModifiedBy>Shipman III, Frank M</cp:lastModifiedBy>
  <cp:revision>149</cp:revision>
  <dcterms:created xsi:type="dcterms:W3CDTF">2021-08-16T17:28:43Z</dcterms:created>
  <dcterms:modified xsi:type="dcterms:W3CDTF">2024-10-23T18:21:16Z</dcterms:modified>
</cp:coreProperties>
</file>