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D30BC-C6B8-4797-B92E-7D0B4D7648A3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71282-6711-4753-A7FE-445F46D03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3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ACC-C0C6-4B79-BC9B-A16194C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27" y="365127"/>
            <a:ext cx="9202223" cy="990708"/>
          </a:xfrm>
        </p:spPr>
        <p:txBody>
          <a:bodyPr/>
          <a:lstStyle/>
          <a:p>
            <a:r>
              <a:rPr lang="en-US" dirty="0"/>
              <a:t>Project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780F-69A4-4C73-B8D1-381E30F3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127" y="1471448"/>
            <a:ext cx="10341735" cy="5255173"/>
          </a:xfrm>
        </p:spPr>
        <p:txBody>
          <a:bodyPr>
            <a:normAutofit/>
          </a:bodyPr>
          <a:lstStyle/>
          <a:p>
            <a:r>
              <a:rPr lang="en-US" dirty="0"/>
              <a:t>Now in the final phase – get your demos working!</a:t>
            </a:r>
          </a:p>
          <a:p>
            <a:r>
              <a:rPr lang="en-US" dirty="0"/>
              <a:t>Final presentations will be longer (10-12 minutes) and should include</a:t>
            </a:r>
          </a:p>
          <a:p>
            <a:pPr lvl="1"/>
            <a:r>
              <a:rPr lang="en-US" dirty="0"/>
              <a:t>Short introduction on topic, users, your original goals, design and rationale</a:t>
            </a:r>
          </a:p>
          <a:p>
            <a:pPr lvl="1"/>
            <a:r>
              <a:rPr lang="en-US" dirty="0"/>
              <a:t>Demo of your prototype – ideally a live demo but can be a video demo</a:t>
            </a:r>
          </a:p>
          <a:p>
            <a:pPr lvl="1"/>
            <a:r>
              <a:rPr lang="en-US" dirty="0"/>
              <a:t>Evaluation plan – how you would evaluate whether your prototype achieves its goals</a:t>
            </a:r>
          </a:p>
          <a:p>
            <a:r>
              <a:rPr lang="en-US" dirty="0"/>
              <a:t>Wednesday’s activities </a:t>
            </a:r>
          </a:p>
          <a:p>
            <a:pPr lvl="1"/>
            <a:r>
              <a:rPr lang="en-US" dirty="0"/>
              <a:t>This week will focus is the evaluation plan</a:t>
            </a:r>
          </a:p>
          <a:p>
            <a:pPr lvl="1"/>
            <a:r>
              <a:rPr lang="en-US" dirty="0"/>
              <a:t>Next week will discuss the writing of the final report</a:t>
            </a:r>
          </a:p>
          <a:p>
            <a:pPr lvl="1"/>
            <a:r>
              <a:rPr lang="en-US" dirty="0"/>
              <a:t>Last one is for whatever you need to get done </a:t>
            </a:r>
          </a:p>
        </p:txBody>
      </p:sp>
    </p:spTree>
    <p:extLst>
      <p:ext uri="{BB962C8B-B14F-4D97-AF65-F5344CB8AC3E}">
        <p14:creationId xmlns:p14="http://schemas.microsoft.com/office/powerpoint/2010/main" val="37782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Designing an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977" y="1768475"/>
            <a:ext cx="10346575" cy="4930708"/>
          </a:xfrm>
        </p:spPr>
        <p:txBody>
          <a:bodyPr>
            <a:normAutofit/>
          </a:bodyPr>
          <a:lstStyle/>
          <a:p>
            <a:r>
              <a:rPr lang="en-US" dirty="0"/>
              <a:t>What do you want to evaluate?</a:t>
            </a:r>
          </a:p>
          <a:p>
            <a:pPr lvl="1"/>
            <a:r>
              <a:rPr lang="en-US" dirty="0"/>
              <a:t>NOT if the code does what you intended!!!</a:t>
            </a:r>
          </a:p>
          <a:p>
            <a:pPr lvl="1"/>
            <a:r>
              <a:rPr lang="en-US" dirty="0"/>
              <a:t>Should be related to IUI features and their value to use</a:t>
            </a:r>
          </a:p>
          <a:p>
            <a:r>
              <a:rPr lang="en-US" dirty="0"/>
              <a:t>How would you evaluate?</a:t>
            </a:r>
          </a:p>
          <a:p>
            <a:pPr lvl="1"/>
            <a:r>
              <a:rPr lang="en-US" dirty="0"/>
              <a:t>Experiment or field study?</a:t>
            </a:r>
          </a:p>
          <a:p>
            <a:pPr lvl="1"/>
            <a:r>
              <a:rPr lang="en-US" dirty="0"/>
              <a:t>What are the participants doing?</a:t>
            </a:r>
          </a:p>
          <a:p>
            <a:r>
              <a:rPr lang="en-US" dirty="0"/>
              <a:t>Now work on the details</a:t>
            </a:r>
          </a:p>
          <a:p>
            <a:pPr lvl="1"/>
            <a:r>
              <a:rPr lang="en-US" dirty="0"/>
              <a:t>Experiments: </a:t>
            </a:r>
          </a:p>
          <a:p>
            <a:pPr lvl="2"/>
            <a:r>
              <a:rPr lang="en-US" dirty="0"/>
              <a:t>Within/between/matched participants?, How to balance order effects (learning/fatigue) and task differences?</a:t>
            </a:r>
          </a:p>
          <a:p>
            <a:pPr lvl="1"/>
            <a:r>
              <a:rPr lang="en-US" dirty="0"/>
              <a:t>Field study: </a:t>
            </a:r>
          </a:p>
          <a:p>
            <a:pPr lvl="2"/>
            <a:r>
              <a:rPr lang="en-US" dirty="0"/>
              <a:t>What data will you collect? How will it be interpreted?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A49F6-2EA6-418D-B55F-75F0824C9214}"/>
              </a:ext>
            </a:extLst>
          </p:cNvPr>
          <p:cNvSpPr txBox="1"/>
          <p:nvPr/>
        </p:nvSpPr>
        <p:spPr>
          <a:xfrm>
            <a:off x="7650050" y="752812"/>
            <a:ext cx="4056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Look at slides from October 16 if</a:t>
            </a:r>
          </a:p>
          <a:p>
            <a:r>
              <a:rPr lang="en-US" sz="2000" dirty="0">
                <a:solidFill>
                  <a:srgbClr val="FF0000"/>
                </a:solidFill>
              </a:rPr>
              <a:t>you need a refresher on the methods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and issues related to evaluation.</a:t>
            </a:r>
          </a:p>
        </p:txBody>
      </p:sp>
    </p:spTree>
    <p:extLst>
      <p:ext uri="{BB962C8B-B14F-4D97-AF65-F5344CB8AC3E}">
        <p14:creationId xmlns:p14="http://schemas.microsoft.com/office/powerpoint/2010/main" val="114585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16127</TotalTime>
  <Words>206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Project Reminders</vt:lpstr>
      <vt:lpstr>Designing an 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251</cp:revision>
  <dcterms:created xsi:type="dcterms:W3CDTF">2021-08-16T17:28:43Z</dcterms:created>
  <dcterms:modified xsi:type="dcterms:W3CDTF">2024-11-06T19:33:26Z</dcterms:modified>
</cp:coreProperties>
</file>