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8" autoAdjust="0"/>
    <p:restoredTop sz="91516" autoAdjust="0"/>
  </p:normalViewPr>
  <p:slideViewPr>
    <p:cSldViewPr snapToGrid="0">
      <p:cViewPr varScale="1">
        <p:scale>
          <a:sx n="91" d="100"/>
          <a:sy n="91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1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9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6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7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01FE6-3AD0-4314-9EFF-18804DAE870A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A488-01F9-4678-BF00-17E1841B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1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CACC-C0C6-4B79-BC9B-A16194C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90708"/>
          </a:xfrm>
        </p:spPr>
        <p:txBody>
          <a:bodyPr/>
          <a:lstStyle/>
          <a:p>
            <a:r>
              <a:rPr lang="en-US" dirty="0"/>
              <a:t>Project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780F-69A4-4C73-B8D1-381E30F3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1448"/>
            <a:ext cx="7886700" cy="5021426"/>
          </a:xfrm>
        </p:spPr>
        <p:txBody>
          <a:bodyPr>
            <a:normAutofit/>
          </a:bodyPr>
          <a:lstStyle/>
          <a:p>
            <a:r>
              <a:rPr lang="en-US" dirty="0"/>
              <a:t>Second phase of projects concludes next week</a:t>
            </a:r>
          </a:p>
          <a:p>
            <a:pPr lvl="1"/>
            <a:r>
              <a:rPr lang="en-US" dirty="0"/>
              <a:t>Related work – should include not just work on same domain/task but also work applying types of techniques you plan to apply to other domains</a:t>
            </a:r>
          </a:p>
          <a:p>
            <a:pPr lvl="1"/>
            <a:r>
              <a:rPr lang="en-US" dirty="0"/>
              <a:t>Design and rationale – What are key design issues and how are you planning to address them with what trade-offs when compared to other potential designs</a:t>
            </a:r>
          </a:p>
          <a:p>
            <a:pPr lvl="1"/>
            <a:r>
              <a:rPr lang="en-US" dirty="0"/>
              <a:t>Images of planned data flow, system architecture, interface mockups</a:t>
            </a:r>
          </a:p>
          <a:p>
            <a:r>
              <a:rPr lang="en-US" dirty="0"/>
              <a:t>Slides for next Wednesday’s presentations are due in Canvas by Tuesday morning</a:t>
            </a:r>
          </a:p>
          <a:p>
            <a:r>
              <a:rPr lang="en-US" dirty="0"/>
              <a:t>Reports not due until Wednesday end of day</a:t>
            </a:r>
          </a:p>
        </p:txBody>
      </p:sp>
    </p:spTree>
    <p:extLst>
      <p:ext uri="{BB962C8B-B14F-4D97-AF65-F5344CB8AC3E}">
        <p14:creationId xmlns:p14="http://schemas.microsoft.com/office/powerpoint/2010/main" val="3778248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F814-463F-448E-86EE-1F99931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01219"/>
          </a:xfrm>
        </p:spPr>
        <p:txBody>
          <a:bodyPr/>
          <a:lstStyle/>
          <a:p>
            <a:r>
              <a:rPr lang="en-US" dirty="0"/>
              <a:t>Erik Horvitz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25BC-5272-412C-904C-A54A8113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502979"/>
            <a:ext cx="8128597" cy="5097518"/>
          </a:xfrm>
        </p:spPr>
        <p:txBody>
          <a:bodyPr>
            <a:normAutofit/>
          </a:bodyPr>
          <a:lstStyle/>
          <a:p>
            <a:r>
              <a:rPr lang="en-US" dirty="0"/>
              <a:t>MD, Ph.D.</a:t>
            </a:r>
          </a:p>
          <a:p>
            <a:r>
              <a:rPr lang="en-US" dirty="0"/>
              <a:t>Research Group Lead in AI,</a:t>
            </a:r>
            <a:br>
              <a:rPr lang="en-US" dirty="0"/>
            </a:br>
            <a:r>
              <a:rPr lang="en-US" dirty="0"/>
              <a:t>HCI, and IUI </a:t>
            </a:r>
          </a:p>
          <a:p>
            <a:r>
              <a:rPr lang="en-US" dirty="0"/>
              <a:t>Director, Microsoft Research</a:t>
            </a:r>
          </a:p>
          <a:p>
            <a:r>
              <a:rPr lang="en-US" dirty="0"/>
              <a:t>Chief Scientific Officer,</a:t>
            </a:r>
            <a:br>
              <a:rPr lang="en-US" dirty="0"/>
            </a:br>
            <a:r>
              <a:rPr lang="en-US" dirty="0"/>
              <a:t>Microsoft</a:t>
            </a:r>
          </a:p>
          <a:p>
            <a:r>
              <a:rPr lang="en-US" dirty="0"/>
              <a:t>Member, President’s Council</a:t>
            </a:r>
            <a:br>
              <a:rPr lang="en-US" dirty="0"/>
            </a:br>
            <a:r>
              <a:rPr lang="en-US" dirty="0"/>
              <a:t>of Advisors on Science and</a:t>
            </a:r>
            <a:br>
              <a:rPr lang="en-US" dirty="0"/>
            </a:br>
            <a:r>
              <a:rPr lang="en-US" dirty="0"/>
              <a:t>Technology </a:t>
            </a:r>
          </a:p>
          <a:p>
            <a:r>
              <a:rPr lang="en-US" dirty="0"/>
              <a:t>Can find talks and papers about many IUI themes online (just search)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01278-87D2-4767-A732-C812C726E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20" r="17586"/>
          <a:stretch/>
        </p:blipFill>
        <p:spPr>
          <a:xfrm>
            <a:off x="5554716" y="1027907"/>
            <a:ext cx="3202532" cy="34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8404</TotalTime>
  <Words>148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Project Reminders</vt:lpstr>
      <vt:lpstr>Erik Horvitz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 CSCE 447/679, VIST 476, VIZA 676</dc:title>
  <dc:creator>Shipman III, Frank M</dc:creator>
  <cp:lastModifiedBy>Shipman III, Frank M</cp:lastModifiedBy>
  <cp:revision>149</cp:revision>
  <dcterms:created xsi:type="dcterms:W3CDTF">2021-08-16T17:28:43Z</dcterms:created>
  <dcterms:modified xsi:type="dcterms:W3CDTF">2024-09-27T15:24:54Z</dcterms:modified>
</cp:coreProperties>
</file>