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  <p:sldId id="26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8" autoAdjust="0"/>
    <p:restoredTop sz="91516" autoAdjust="0"/>
  </p:normalViewPr>
  <p:slideViewPr>
    <p:cSldViewPr snapToGrid="0">
      <p:cViewPr varScale="1">
        <p:scale>
          <a:sx n="80" d="100"/>
          <a:sy n="80" d="100"/>
        </p:scale>
        <p:origin x="10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1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9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3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6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7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0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0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5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5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5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1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CACC-C0C6-4B79-BC9B-A16194CF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90708"/>
          </a:xfrm>
        </p:spPr>
        <p:txBody>
          <a:bodyPr/>
          <a:lstStyle/>
          <a:p>
            <a:r>
              <a:rPr lang="en-US" dirty="0"/>
              <a:t>Project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3780F-69A4-4C73-B8D1-381E30F33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1448"/>
            <a:ext cx="7886700" cy="5021426"/>
          </a:xfrm>
        </p:spPr>
        <p:txBody>
          <a:bodyPr>
            <a:normAutofit/>
          </a:bodyPr>
          <a:lstStyle/>
          <a:p>
            <a:r>
              <a:rPr lang="en-US" dirty="0"/>
              <a:t>Presentations about implementation status on Wednesday</a:t>
            </a:r>
          </a:p>
          <a:p>
            <a:pPr lvl="1"/>
            <a:r>
              <a:rPr lang="en-US" dirty="0"/>
              <a:t>Presentation of tasks done, what the interface looks like so far, and what is left to do </a:t>
            </a:r>
          </a:p>
          <a:p>
            <a:pPr lvl="2"/>
            <a:r>
              <a:rPr lang="en-US" dirty="0"/>
              <a:t>Due tonight (or at least tomorrow by noon)</a:t>
            </a:r>
          </a:p>
          <a:p>
            <a:pPr lvl="2"/>
            <a:r>
              <a:rPr lang="en-US" dirty="0"/>
              <a:t>Make sure someone knows it is their responsibility to submit them</a:t>
            </a:r>
          </a:p>
          <a:p>
            <a:pPr lvl="1"/>
            <a:r>
              <a:rPr lang="en-US" dirty="0"/>
              <a:t>Report has new section on implementation</a:t>
            </a:r>
          </a:p>
          <a:p>
            <a:pPr lvl="2"/>
            <a:r>
              <a:rPr lang="en-US" dirty="0"/>
              <a:t>Due anytime on Wednesday</a:t>
            </a:r>
          </a:p>
          <a:p>
            <a:r>
              <a:rPr lang="en-US" dirty="0"/>
              <a:t>Lottery for assigning final presentation slots may happen on Wednesday</a:t>
            </a:r>
          </a:p>
          <a:p>
            <a:pPr lvl="1"/>
            <a:r>
              <a:rPr lang="en-US" dirty="0"/>
              <a:t>If there is time after project updates</a:t>
            </a:r>
          </a:p>
        </p:txBody>
      </p:sp>
    </p:spTree>
    <p:extLst>
      <p:ext uri="{BB962C8B-B14F-4D97-AF65-F5344CB8AC3E}">
        <p14:creationId xmlns:p14="http://schemas.microsoft.com/office/powerpoint/2010/main" val="37782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FF814-463F-448E-86EE-1F999319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01219"/>
          </a:xfrm>
        </p:spPr>
        <p:txBody>
          <a:bodyPr>
            <a:normAutofit fontScale="90000"/>
          </a:bodyPr>
          <a:lstStyle/>
          <a:p>
            <a:r>
              <a:rPr lang="en-US" dirty="0"/>
              <a:t>Dynamic Dramatization &amp; </a:t>
            </a:r>
            <a:br>
              <a:rPr lang="en-US" dirty="0"/>
            </a:br>
            <a:r>
              <a:rPr lang="en-US" dirty="0"/>
              <a:t>Presenting Through Performing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25BC-5272-412C-904C-A54A8113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776248"/>
            <a:ext cx="8128597" cy="4981903"/>
          </a:xfrm>
        </p:spPr>
        <p:txBody>
          <a:bodyPr>
            <a:normAutofit/>
          </a:bodyPr>
          <a:lstStyle/>
          <a:p>
            <a:r>
              <a:rPr lang="en-US" dirty="0"/>
              <a:t>Consider these as early examples of generative AI</a:t>
            </a:r>
          </a:p>
          <a:p>
            <a:pPr lvl="1"/>
            <a:r>
              <a:rPr lang="en-US" dirty="0"/>
              <a:t>They explore the design space for particular characteristics of generated content</a:t>
            </a:r>
          </a:p>
          <a:p>
            <a:r>
              <a:rPr lang="en-US" dirty="0"/>
              <a:t>Dynamic Dramatization</a:t>
            </a:r>
          </a:p>
          <a:p>
            <a:pPr lvl="1"/>
            <a:r>
              <a:rPr lang="en-US" dirty="0"/>
              <a:t>Looks at techniques for and value of adding multimedia enhancements to an existing story</a:t>
            </a:r>
          </a:p>
          <a:p>
            <a:pPr lvl="1"/>
            <a:r>
              <a:rPr lang="en-US" dirty="0"/>
              <a:t>The non-textual elements of a story should match the story content</a:t>
            </a:r>
          </a:p>
          <a:p>
            <a:pPr lvl="2"/>
            <a:r>
              <a:rPr lang="en-US" dirty="0"/>
              <a:t>E.g. Do not want the music from Jaws for a romantic or sad event …</a:t>
            </a:r>
          </a:p>
          <a:p>
            <a:pPr lvl="1"/>
            <a:r>
              <a:rPr lang="en-US" dirty="0"/>
              <a:t>Need to understand the intended effects of the story on its audience</a:t>
            </a:r>
          </a:p>
          <a:p>
            <a:pPr lvl="2"/>
            <a:r>
              <a:rPr lang="en-US" dirty="0"/>
              <a:t>Select appropriate effects – music, lighting, colors/animation, etc.</a:t>
            </a:r>
          </a:p>
        </p:txBody>
      </p:sp>
    </p:spTree>
    <p:extLst>
      <p:ext uri="{BB962C8B-B14F-4D97-AF65-F5344CB8AC3E}">
        <p14:creationId xmlns:p14="http://schemas.microsoft.com/office/powerpoint/2010/main" val="37182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FF814-463F-448E-86EE-1F999319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01219"/>
          </a:xfrm>
        </p:spPr>
        <p:txBody>
          <a:bodyPr>
            <a:normAutofit fontScale="90000"/>
          </a:bodyPr>
          <a:lstStyle/>
          <a:p>
            <a:r>
              <a:rPr lang="en-US" dirty="0"/>
              <a:t>Dynamic Dramatization &amp; </a:t>
            </a:r>
            <a:br>
              <a:rPr lang="en-US" dirty="0"/>
            </a:br>
            <a:r>
              <a:rPr lang="en-US" dirty="0"/>
              <a:t>Presenting Through Performing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25BC-5272-412C-904C-A54A8113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624263"/>
            <a:ext cx="8128597" cy="507732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Presenting Through Performing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Using performance to communicate informational content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Particularly valuable when there are multiple interpretations of or viewpoints over the content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Using characters that have different personality traits reduces the reference-like nature of the content delivery</a:t>
            </a:r>
          </a:p>
          <a:p>
            <a:pPr>
              <a:lnSpc>
                <a:spcPct val="100000"/>
              </a:lnSpc>
            </a:pPr>
            <a:r>
              <a:rPr lang="en-US" dirty="0"/>
              <a:t>How might the results be applied today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Deciding how many voices are valuable or what non-textual effects would aid delivery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These could be used to help decide how to automatically generate prompts to a generative engine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Current AI tools can identify and present multiple viewpoints and can generate non-textual content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42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8447</TotalTime>
  <Words>266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2013 - 2022 Theme</vt:lpstr>
      <vt:lpstr>Project Reminders</vt:lpstr>
      <vt:lpstr>Dynamic Dramatization &amp;  Presenting Through Performing</vt:lpstr>
      <vt:lpstr>Dynamic Dramatization &amp;  Presenting Through Performing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156</cp:revision>
  <dcterms:created xsi:type="dcterms:W3CDTF">2021-08-16T17:28:43Z</dcterms:created>
  <dcterms:modified xsi:type="dcterms:W3CDTF">2024-10-28T16:23:35Z</dcterms:modified>
</cp:coreProperties>
</file>