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1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8" autoAdjust="0"/>
    <p:restoredTop sz="91516" autoAdjust="0"/>
  </p:normalViewPr>
  <p:slideViewPr>
    <p:cSldViewPr snapToGrid="0">
      <p:cViewPr varScale="1">
        <p:scale>
          <a:sx n="80" d="100"/>
          <a:sy n="80" d="100"/>
        </p:scale>
        <p:origin x="102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010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493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53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828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164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179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409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007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50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152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458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01FE6-3AD0-4314-9EFF-18804DAE870A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51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6CACC-C0C6-4B79-BC9B-A16194CF7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90708"/>
          </a:xfrm>
        </p:spPr>
        <p:txBody>
          <a:bodyPr/>
          <a:lstStyle/>
          <a:p>
            <a:r>
              <a:rPr lang="en-US" dirty="0"/>
              <a:t>Project 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3780F-69A4-4C73-B8D1-381E30F33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71447"/>
            <a:ext cx="7886700" cy="5255173"/>
          </a:xfrm>
        </p:spPr>
        <p:txBody>
          <a:bodyPr>
            <a:normAutofit/>
          </a:bodyPr>
          <a:lstStyle/>
          <a:p>
            <a:r>
              <a:rPr lang="en-US" dirty="0"/>
              <a:t>Now in the final phase – get your demos working!</a:t>
            </a:r>
          </a:p>
          <a:p>
            <a:r>
              <a:rPr lang="en-US" dirty="0"/>
              <a:t>Final presentations will be longer (10-12 minutes) and should include</a:t>
            </a:r>
          </a:p>
          <a:p>
            <a:pPr lvl="1"/>
            <a:r>
              <a:rPr lang="en-US" dirty="0"/>
              <a:t>Short introduction on topic, users, your original goals, design and rationale</a:t>
            </a:r>
          </a:p>
          <a:p>
            <a:pPr lvl="1"/>
            <a:r>
              <a:rPr lang="en-US" dirty="0"/>
              <a:t>Demo of your prototype – ideally a live demo but can be a video demo</a:t>
            </a:r>
          </a:p>
          <a:p>
            <a:pPr lvl="1"/>
            <a:r>
              <a:rPr lang="en-US" dirty="0"/>
              <a:t>Evaluation plan – how you would evaluate whether your prototype achieves its goals</a:t>
            </a:r>
          </a:p>
          <a:p>
            <a:r>
              <a:rPr lang="en-US" dirty="0"/>
              <a:t>Wednesday’s activities </a:t>
            </a:r>
          </a:p>
          <a:p>
            <a:pPr lvl="1"/>
            <a:r>
              <a:rPr lang="en-US" dirty="0"/>
              <a:t>This week will focus on the evaluation plan</a:t>
            </a:r>
          </a:p>
          <a:p>
            <a:pPr lvl="1"/>
            <a:r>
              <a:rPr lang="en-US" dirty="0"/>
              <a:t>Next week will discuss the writing of the final report</a:t>
            </a:r>
          </a:p>
          <a:p>
            <a:pPr lvl="1"/>
            <a:r>
              <a:rPr lang="en-US" dirty="0"/>
              <a:t>Last one is for whatever you need to get done </a:t>
            </a:r>
          </a:p>
        </p:txBody>
      </p:sp>
    </p:spTree>
    <p:extLst>
      <p:ext uri="{BB962C8B-B14F-4D97-AF65-F5344CB8AC3E}">
        <p14:creationId xmlns:p14="http://schemas.microsoft.com/office/powerpoint/2010/main" val="377824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FF814-463F-448E-86EE-1F9993192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01219"/>
          </a:xfrm>
        </p:spPr>
        <p:txBody>
          <a:bodyPr/>
          <a:lstStyle/>
          <a:p>
            <a:r>
              <a:rPr lang="en-US" dirty="0"/>
              <a:t>Conversational Agents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825BC-5272-412C-904C-A54A8113F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502978"/>
            <a:ext cx="8128597" cy="509751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We all have experience with them now …</a:t>
            </a:r>
          </a:p>
          <a:p>
            <a:pPr lvl="1"/>
            <a:r>
              <a:rPr lang="en-US" dirty="0"/>
              <a:t>What works?</a:t>
            </a:r>
          </a:p>
          <a:p>
            <a:pPr lvl="1"/>
            <a:r>
              <a:rPr lang="en-US" dirty="0"/>
              <a:t>What does not?</a:t>
            </a:r>
          </a:p>
          <a:p>
            <a:r>
              <a:rPr lang="en-US" dirty="0"/>
              <a:t>Directions for improvement</a:t>
            </a:r>
          </a:p>
          <a:p>
            <a:pPr lvl="1"/>
            <a:r>
              <a:rPr lang="en-US" dirty="0"/>
              <a:t>Consider greater tailoring to subcommunities</a:t>
            </a:r>
          </a:p>
          <a:p>
            <a:pPr lvl="2"/>
            <a:r>
              <a:rPr lang="en-US" dirty="0"/>
              <a:t>Different use of language</a:t>
            </a:r>
          </a:p>
          <a:p>
            <a:pPr lvl="1"/>
            <a:r>
              <a:rPr lang="en-US" dirty="0"/>
              <a:t>Continue development of conversational history</a:t>
            </a:r>
          </a:p>
          <a:p>
            <a:pPr lvl="2"/>
            <a:r>
              <a:rPr lang="en-US" dirty="0"/>
              <a:t>Implications for privacy/security</a:t>
            </a:r>
          </a:p>
          <a:p>
            <a:pPr lvl="1"/>
            <a:r>
              <a:rPr lang="en-US" dirty="0"/>
              <a:t>Increase contextual awareness</a:t>
            </a:r>
          </a:p>
          <a:p>
            <a:pPr lvl="2"/>
            <a:r>
              <a:rPr lang="en-US" dirty="0"/>
              <a:t>Role of other sensors for comprehension in the face of ambiguity and appropriate form of response</a:t>
            </a:r>
          </a:p>
          <a:p>
            <a:pPr lvl="1"/>
            <a:r>
              <a:rPr lang="en-US" dirty="0"/>
              <a:t>Role for clarification questions?</a:t>
            </a:r>
          </a:p>
          <a:p>
            <a:r>
              <a:rPr lang="en-US" dirty="0"/>
              <a:t>Ideas from prior readings</a:t>
            </a:r>
          </a:p>
          <a:p>
            <a:pPr lvl="1"/>
            <a:r>
              <a:rPr lang="en-US" dirty="0"/>
              <a:t>Multi-character responses – when would we want a “group response”?</a:t>
            </a:r>
          </a:p>
        </p:txBody>
      </p:sp>
    </p:spTree>
    <p:extLst>
      <p:ext uri="{BB962C8B-B14F-4D97-AF65-F5344CB8AC3E}">
        <p14:creationId xmlns:p14="http://schemas.microsoft.com/office/powerpoint/2010/main" val="37182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8435</TotalTime>
  <Words>176</Words>
  <Application>Microsoft Office PowerPoint</Application>
  <PresentationFormat>On-screen Show (4:3)</PresentationFormat>
  <Paragraphs>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2013 - 2022 Theme</vt:lpstr>
      <vt:lpstr>Project Reminders</vt:lpstr>
      <vt:lpstr>Conversational Agents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Visualization  CSCE 447/679, VIST 476, VIZA 676</dc:title>
  <dc:creator>Shipman III, Frank M</dc:creator>
  <cp:lastModifiedBy>Shipman III, Frank M</cp:lastModifiedBy>
  <cp:revision>153</cp:revision>
  <dcterms:created xsi:type="dcterms:W3CDTF">2021-08-16T17:28:43Z</dcterms:created>
  <dcterms:modified xsi:type="dcterms:W3CDTF">2024-11-04T18:28:37Z</dcterms:modified>
</cp:coreProperties>
</file>