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75" r:id="rId5"/>
    <p:sldId id="274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7"/>
    <p:restoredTop sz="94613"/>
  </p:normalViewPr>
  <p:slideViewPr>
    <p:cSldViewPr snapToGrid="0" snapToObjects="1">
      <p:cViewPr>
        <p:scale>
          <a:sx n="100" d="100"/>
          <a:sy n="100" d="100"/>
        </p:scale>
        <p:origin x="-10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7CEAD-BC34-4869-AF80-E5AB22EF7F06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ABC94-C5EE-49D5-BB64-ACEAC4907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6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2474" indent="-2817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6884" indent="-2253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7637" indent="-2253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8391" indent="-2253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9144" indent="-2253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9898" indent="-2253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80651" indent="-2253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31405" indent="-2253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C8902E-4C28-4D7B-B777-8287AEBF0895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9582" y="2130425"/>
            <a:ext cx="4488617" cy="1470025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3886200"/>
            <a:ext cx="5333999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9177"/>
            <a:ext cx="8229600" cy="803756"/>
          </a:xfrm>
        </p:spPr>
        <p:txBody>
          <a:bodyPr>
            <a:normAutofit/>
          </a:bodyPr>
          <a:lstStyle>
            <a:lvl1pPr algn="ct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9270"/>
            <a:ext cx="8229600" cy="40768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1" y="234147"/>
            <a:ext cx="2443865" cy="43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7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75644"/>
            <a:ext cx="4038600" cy="415051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5644"/>
            <a:ext cx="4038600" cy="415051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049177"/>
            <a:ext cx="8229600" cy="803756"/>
          </a:xfrm>
        </p:spPr>
        <p:txBody>
          <a:bodyPr>
            <a:normAutofit/>
          </a:bodyPr>
          <a:lstStyle>
            <a:lvl1pPr algn="ct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68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0649"/>
            <a:ext cx="8229600" cy="11430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9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968"/>
            <a:ext cx="3008313" cy="7368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3720"/>
            <a:ext cx="5111750" cy="5052443"/>
          </a:xfrm>
        </p:spPr>
        <p:txBody>
          <a:bodyPr/>
          <a:lstStyle>
            <a:lvl1pPr>
              <a:defRPr sz="28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03850"/>
            <a:ext cx="3008313" cy="4322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63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430"/>
            <a:ext cx="2573672" cy="566738"/>
          </a:xfrm>
        </p:spPr>
        <p:txBody>
          <a:bodyPr anchor="b">
            <a:no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1196430"/>
            <a:ext cx="5486400" cy="4850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68043"/>
            <a:ext cx="2573672" cy="42786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2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1039F-CB0C-E14D-A7EF-3BACE2CEF4EA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265A6-8BBF-864B-863C-9248948DD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6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  <p:sldLayoutId id="214748365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pPr algn="ctr"/>
            <a:r>
              <a:rPr lang="en-US" dirty="0" smtClean="0"/>
              <a:t>Seminar </a:t>
            </a:r>
            <a:br>
              <a:rPr lang="en-US" dirty="0" smtClean="0"/>
            </a:br>
            <a:r>
              <a:rPr lang="en-US" dirty="0" smtClean="0"/>
              <a:t>CSCE 481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000" y="1118758"/>
            <a:ext cx="3114199" cy="55610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3749675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Dr. Scott Schaefer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8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Staff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Instructor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Dr. Scott Schaefer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HRBB 527B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Office Hours: </a:t>
            </a:r>
            <a:r>
              <a:rPr lang="en-US" altLang="en-US" sz="2400" dirty="0" smtClean="0"/>
              <a:t>1:15pm-2:15pm T/R</a:t>
            </a:r>
            <a:endParaRPr lang="en-US" altLang="en-US" sz="24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400" dirty="0" smtClean="0"/>
              <a:t>		         (or by appointment)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TAs</a:t>
            </a:r>
            <a:endParaRPr lang="en-US" alt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Michael Nowak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Joshua Sheehy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err="1" smtClean="0"/>
              <a:t>Richa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Surbhi</a:t>
            </a:r>
            <a:endParaRPr lang="en-US" alt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Karl </a:t>
            </a:r>
            <a:r>
              <a:rPr lang="en-US" altLang="en-US" sz="2400" dirty="0" err="1" smtClean="0"/>
              <a:t>Ott</a:t>
            </a:r>
            <a:endParaRPr lang="en-US" altLang="en-US" sz="2400" dirty="0" smtClean="0"/>
          </a:p>
          <a:p>
            <a:pPr lvl="4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4211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Websites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Course Page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2400" dirty="0" smtClean="0"/>
              <a:t>http://</a:t>
            </a:r>
            <a:r>
              <a:rPr lang="en-US" altLang="en-US" sz="2400" dirty="0" smtClean="0"/>
              <a:t>courses.cs.tamu.edu/schaefer/481_Fall2016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7735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Resume Assignment – 9/5</a:t>
            </a:r>
          </a:p>
          <a:p>
            <a:r>
              <a:rPr lang="en-US" dirty="0"/>
              <a:t>Long Writing Assignment 1 – </a:t>
            </a:r>
            <a:r>
              <a:rPr lang="en-US" dirty="0" smtClean="0"/>
              <a:t>9/18</a:t>
            </a:r>
          </a:p>
          <a:p>
            <a:r>
              <a:rPr lang="en-US" dirty="0" smtClean="0"/>
              <a:t>Culture Assignment 1 – 9/25</a:t>
            </a:r>
          </a:p>
          <a:p>
            <a:r>
              <a:rPr lang="en-US" dirty="0"/>
              <a:t>Long Writing Assignment </a:t>
            </a:r>
            <a:r>
              <a:rPr lang="en-US" dirty="0" smtClean="0"/>
              <a:t>2 </a:t>
            </a:r>
            <a:r>
              <a:rPr lang="en-US" dirty="0"/>
              <a:t>– </a:t>
            </a:r>
            <a:r>
              <a:rPr lang="en-US" dirty="0" smtClean="0"/>
              <a:t>10/16</a:t>
            </a:r>
          </a:p>
          <a:p>
            <a:r>
              <a:rPr lang="en-US" dirty="0" smtClean="0"/>
              <a:t>Culture Assignment 2 – 10/23</a:t>
            </a:r>
          </a:p>
          <a:p>
            <a:r>
              <a:rPr lang="en-US" dirty="0"/>
              <a:t>Long Writing Assignment </a:t>
            </a:r>
            <a:r>
              <a:rPr lang="en-US" dirty="0" smtClean="0"/>
              <a:t>3 </a:t>
            </a:r>
            <a:r>
              <a:rPr lang="en-US" dirty="0"/>
              <a:t>– </a:t>
            </a:r>
            <a:r>
              <a:rPr lang="en-US" dirty="0" smtClean="0"/>
              <a:t>11/13</a:t>
            </a:r>
          </a:p>
          <a:p>
            <a:r>
              <a:rPr lang="en-US" dirty="0" smtClean="0"/>
              <a:t>Culture Assignment 3 – 11/20</a:t>
            </a:r>
          </a:p>
        </p:txBody>
      </p:sp>
    </p:spTree>
    <p:extLst>
      <p:ext uri="{BB962C8B-B14F-4D97-AF65-F5344CB8AC3E}">
        <p14:creationId xmlns:p14="http://schemas.microsoft.com/office/powerpoint/2010/main" val="272881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49270"/>
            <a:ext cx="9144000" cy="40768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If ( All Short Writing Assignments Submitted &amp;&amp;</a:t>
            </a:r>
          </a:p>
          <a:p>
            <a:pPr marL="0" indent="0">
              <a:buNone/>
            </a:pPr>
            <a:r>
              <a:rPr lang="en-US" dirty="0" smtClean="0"/>
              <a:t>	AVG(Short Writing Scores) &gt;= 7 &amp;&amp;</a:t>
            </a:r>
          </a:p>
          <a:p>
            <a:pPr marL="0" indent="0">
              <a:buNone/>
            </a:pPr>
            <a:r>
              <a:rPr lang="en-US" dirty="0" smtClean="0"/>
              <a:t>	All Long Writing Assignments Submitted &amp;&amp;</a:t>
            </a:r>
          </a:p>
          <a:p>
            <a:pPr marL="0" indent="0">
              <a:buNone/>
            </a:pPr>
            <a:r>
              <a:rPr lang="en-US" dirty="0" smtClean="0"/>
              <a:t>	AVG(Long Writing Scores) &gt;= 70% &amp;&amp;</a:t>
            </a:r>
          </a:p>
          <a:p>
            <a:pPr marL="0" indent="0">
              <a:buNone/>
            </a:pPr>
            <a:r>
              <a:rPr lang="en-US" dirty="0" smtClean="0"/>
              <a:t>	Attended Classes (excluding this class) &gt;=13 &amp;&amp;</a:t>
            </a:r>
          </a:p>
          <a:p>
            <a:pPr marL="0" indent="0">
              <a:buNone/>
            </a:pPr>
            <a:r>
              <a:rPr lang="en-US" dirty="0" smtClean="0"/>
              <a:t>	Submitted 1+ revisions of a long assignment)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then GRADE=‘A’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else GRADE=‘F’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901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72</Words>
  <Application>Microsoft Office PowerPoint</Application>
  <PresentationFormat>On-screen Show (4:3)</PresentationFormat>
  <Paragraphs>35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Seminar  CSCE 481</vt:lpstr>
      <vt:lpstr>Staff</vt:lpstr>
      <vt:lpstr>Websites</vt:lpstr>
      <vt:lpstr>Assignments</vt:lpstr>
      <vt:lpstr>Grading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Schaefer, Scott D</cp:lastModifiedBy>
  <cp:revision>41</cp:revision>
  <dcterms:created xsi:type="dcterms:W3CDTF">2013-06-18T16:37:55Z</dcterms:created>
  <dcterms:modified xsi:type="dcterms:W3CDTF">2016-08-24T19:01:25Z</dcterms:modified>
</cp:coreProperties>
</file>