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8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296F92C-D3D2-4E90-97C2-6DD3D1FDB8F7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5BA9FF0-E33E-44EB-8863-FB529B1602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Ole-Johan Dahl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Biographical Presentation</a:t>
            </a:r>
          </a:p>
          <a:p>
            <a:r>
              <a:rPr lang="en-US" dirty="0" smtClean="0"/>
              <a:t>By: Kenneth Bonte</a:t>
            </a:r>
            <a:endParaRPr lang="en-US" dirty="0"/>
          </a:p>
        </p:txBody>
      </p:sp>
      <p:pic>
        <p:nvPicPr>
          <p:cNvPr id="4" name="Picture 3" descr="OJdah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2700" y="0"/>
            <a:ext cx="2781300" cy="26289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Ole-Johan Dahl was born in October 12, 1931 in </a:t>
            </a:r>
            <a:r>
              <a:rPr lang="en-US" dirty="0" err="1" smtClean="0"/>
              <a:t>Mandal</a:t>
            </a:r>
            <a:r>
              <a:rPr lang="en-US" dirty="0" smtClean="0"/>
              <a:t>, Norway.</a:t>
            </a:r>
          </a:p>
          <a:p>
            <a:r>
              <a:rPr lang="en-US" dirty="0" smtClean="0"/>
              <a:t>He was the first member of his family to show an aptitude for higher education. Everyone else had always been sea captains and sailors.</a:t>
            </a:r>
          </a:p>
          <a:p>
            <a:r>
              <a:rPr lang="en-US" dirty="0" smtClean="0"/>
              <a:t>When he was 13 his elder cousin was shot dead by the Nazis and the whole family fled to Sweden. </a:t>
            </a:r>
            <a:endParaRPr lang="en-US" dirty="0"/>
          </a:p>
          <a:p>
            <a:r>
              <a:rPr lang="en-US" dirty="0" smtClean="0"/>
              <a:t>While in school he was so smart he helped the teacher explain math to his peers and was nicknamed “the professor”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Life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Dahl studied numerical mathematics at the University of Oslo while working part time for the Norwegian Defense Research Establishment (NDRE). </a:t>
            </a:r>
          </a:p>
          <a:p>
            <a:r>
              <a:rPr lang="en-US" dirty="0" smtClean="0"/>
              <a:t>He worked there full time after he graduated as the assistant to Jan </a:t>
            </a:r>
            <a:r>
              <a:rPr lang="en-US" dirty="0" err="1" smtClean="0"/>
              <a:t>Garwick</a:t>
            </a:r>
            <a:r>
              <a:rPr lang="en-US" dirty="0" smtClean="0"/>
              <a:t> (also know as the father of Informatics) who helped to stimulate and nurture Dahl’s talents. </a:t>
            </a:r>
          </a:p>
          <a:p>
            <a:r>
              <a:rPr lang="en-US" dirty="0" smtClean="0"/>
              <a:t>In 1957 the NDRE acquired an early Ferranti Mercury computer and Dahl designed and implemented a “high level language” (of the time) for it called MAC (Mercury Automatic Coding). </a:t>
            </a:r>
          </a:p>
          <a:p>
            <a:r>
              <a:rPr lang="en-US" dirty="0" smtClean="0"/>
              <a:t>At the NDRE he met Kristen </a:t>
            </a:r>
            <a:r>
              <a:rPr lang="en-US" dirty="0" err="1" smtClean="0"/>
              <a:t>Nygaard</a:t>
            </a:r>
            <a:r>
              <a:rPr lang="en-US" dirty="0" smtClean="0"/>
              <a:t>, and together they changed the face of computing.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</a:t>
            </a:r>
            <a:endParaRPr lang="en-US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Nygaard</a:t>
            </a:r>
            <a:r>
              <a:rPr lang="en-US" dirty="0" smtClean="0"/>
              <a:t> and Dahl realized that they were doing a lot of repetitive tasks and thought “there has to be a better way” and together produced the initial ideas for OOP</a:t>
            </a:r>
          </a:p>
          <a:p>
            <a:r>
              <a:rPr lang="en-US" dirty="0" smtClean="0"/>
              <a:t>Together they developed </a:t>
            </a:r>
            <a:r>
              <a:rPr lang="en-US" dirty="0" err="1" smtClean="0"/>
              <a:t>Simula</a:t>
            </a:r>
            <a:r>
              <a:rPr lang="en-US" dirty="0" smtClean="0"/>
              <a:t> the programming language, with its original purpose being for simulation programming.</a:t>
            </a:r>
          </a:p>
          <a:p>
            <a:r>
              <a:rPr lang="en-US" dirty="0" smtClean="0"/>
              <a:t>It introduced its users to the idea of organizing their programs as a system of interacting (known as objects), executing components, and this idea proved useful for a wide rand of applications.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Got Him the Turing Award</a:t>
            </a:r>
            <a:endParaRPr lang="en-US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They implemented the key ideas of objects, inheritance and modularity for the first time. </a:t>
            </a:r>
          </a:p>
          <a:p>
            <a:r>
              <a:rPr lang="en-US" dirty="0" smtClean="0"/>
              <a:t>This is why they won the Turing award in 2001.</a:t>
            </a:r>
          </a:p>
          <a:p>
            <a:r>
              <a:rPr lang="en-US" dirty="0" smtClean="0"/>
              <a:t>The process there wasn’t always easy, in the spring of 1967 a new switchboard employee went to his boss proclaiming “two men are fighting violently in front of the blackboard in the </a:t>
            </a:r>
            <a:r>
              <a:rPr lang="en-US" dirty="0" err="1" smtClean="0"/>
              <a:t>upstaris</a:t>
            </a:r>
            <a:r>
              <a:rPr lang="en-US" dirty="0" smtClean="0"/>
              <a:t> corridor. What shall we do? And his boss came out of his office, listened for a few seconds and then said “relax. Its only Dahl and </a:t>
            </a:r>
            <a:r>
              <a:rPr lang="en-US" dirty="0" err="1" smtClean="0"/>
              <a:t>Nygaard</a:t>
            </a:r>
            <a:r>
              <a:rPr lang="en-US" dirty="0" smtClean="0"/>
              <a:t> discussing </a:t>
            </a:r>
            <a:r>
              <a:rPr lang="en-US" dirty="0" err="1" smtClean="0"/>
              <a:t>simula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After Dahl finished working on SIMULA 67 he singlehandedly tried to build up computer science as an academic discipline in Norway. </a:t>
            </a:r>
          </a:p>
          <a:p>
            <a:r>
              <a:rPr lang="en-US" dirty="0" smtClean="0"/>
              <a:t>For years he was the only computer science professor in all of Norway. He had a multitude of graduate students under his supervision and wrote many textbooks.</a:t>
            </a:r>
          </a:p>
          <a:p>
            <a:r>
              <a:rPr lang="en-US" dirty="0" smtClean="0"/>
              <a:t>In the 90s he helped develop the OOP language ABEL</a:t>
            </a:r>
          </a:p>
          <a:p>
            <a:r>
              <a:rPr lang="en-US" dirty="0" smtClean="0"/>
              <a:t>Dahl died in 2002 after a long battle with Lymphatic Cancer.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Contributions to Society After The Award and Late Life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"Ole-Johan Dahl." </a:t>
            </a:r>
            <a:r>
              <a:rPr lang="en-US" i="1" dirty="0"/>
              <a:t>- A.M. Turing Award Winner</a:t>
            </a:r>
            <a:r>
              <a:rPr lang="en-US" dirty="0"/>
              <a:t>. </a:t>
            </a:r>
            <a:r>
              <a:rPr lang="en-US" dirty="0" err="1"/>
              <a:t>N.p</a:t>
            </a:r>
            <a:r>
              <a:rPr lang="en-US" dirty="0"/>
              <a:t>., </a:t>
            </a:r>
            <a:r>
              <a:rPr lang="en-US" dirty="0" err="1"/>
              <a:t>n.d</a:t>
            </a:r>
            <a:r>
              <a:rPr lang="en-US" dirty="0"/>
              <a:t>. Web. 22 Feb. 2015</a:t>
            </a:r>
            <a:r>
              <a:rPr lang="en-US" dirty="0" smtClean="0"/>
              <a:t>.</a:t>
            </a:r>
          </a:p>
          <a:p>
            <a:r>
              <a:rPr lang="en-US" dirty="0"/>
              <a:t>"Ole-Johan Dahl." </a:t>
            </a:r>
            <a:r>
              <a:rPr lang="en-US" i="1" dirty="0"/>
              <a:t>Wikipedia</a:t>
            </a:r>
            <a:r>
              <a:rPr lang="en-US" dirty="0"/>
              <a:t>. Wikimedia Foundation, </a:t>
            </a:r>
            <a:r>
              <a:rPr lang="en-US" dirty="0" err="1"/>
              <a:t>n.d</a:t>
            </a:r>
            <a:r>
              <a:rPr lang="en-US" dirty="0"/>
              <a:t>. Web. 22 Feb. 2015.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Cited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</TotalTime>
  <Words>479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Ole-Johan Dahl </vt:lpstr>
      <vt:lpstr>Early Life</vt:lpstr>
      <vt:lpstr>Work</vt:lpstr>
      <vt:lpstr>What Got Him the Turing Award</vt:lpstr>
      <vt:lpstr>Cont.</vt:lpstr>
      <vt:lpstr>Contributions to Society After The Award and Late Life</vt:lpstr>
      <vt:lpstr>Work Cited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Ole-Johan Dahl</dc:title>
  <dc:creator>Kenneth</dc:creator>
  <cp:lastModifiedBy>Kenneth</cp:lastModifiedBy>
  <cp:revision>20</cp:revision>
  <dcterms:created xsi:type="dcterms:W3CDTF">2015-02-22T23:26:56Z</dcterms:created>
  <dcterms:modified xsi:type="dcterms:W3CDTF">2015-02-23T02:45:42Z</dcterms:modified>
</cp:coreProperties>
</file>