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58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20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2/4/15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Clayton Petty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Leonard Max </a:t>
            </a:r>
            <a:r>
              <a:rPr lang="en-US" dirty="0" err="1" smtClean="0"/>
              <a:t>Adleman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67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Born Dec. 31, 1945 in </a:t>
            </a:r>
            <a:br>
              <a:rPr lang="en-US" dirty="0" smtClean="0"/>
            </a:br>
            <a:r>
              <a:rPr lang="en-US" dirty="0" smtClean="0"/>
              <a:t>California</a:t>
            </a:r>
          </a:p>
          <a:p>
            <a:r>
              <a:rPr lang="en-US" dirty="0" smtClean="0"/>
              <a:t>Attended UC Berkeley </a:t>
            </a:r>
          </a:p>
          <a:p>
            <a:pPr lvl="1"/>
            <a:r>
              <a:rPr lang="en-US" dirty="0" smtClean="0"/>
              <a:t>BA in Mathematics in 1968</a:t>
            </a:r>
          </a:p>
          <a:p>
            <a:pPr lvl="1"/>
            <a:r>
              <a:rPr lang="en-US" dirty="0" smtClean="0"/>
              <a:t>Ph.D. in EECS in 1976</a:t>
            </a:r>
          </a:p>
          <a:p>
            <a:r>
              <a:rPr lang="en-US" dirty="0" smtClean="0"/>
              <a:t>Co-inventor of the RSA </a:t>
            </a:r>
            <a:br>
              <a:rPr lang="en-US" dirty="0" smtClean="0"/>
            </a:br>
            <a:r>
              <a:rPr lang="en-US" dirty="0" smtClean="0"/>
              <a:t>cryptosystem</a:t>
            </a:r>
          </a:p>
          <a:p>
            <a:r>
              <a:rPr lang="en-US" dirty="0" smtClean="0"/>
              <a:t>Contributed to DNA </a:t>
            </a:r>
            <a:br>
              <a:rPr lang="en-US" dirty="0" smtClean="0"/>
            </a:br>
            <a:r>
              <a:rPr lang="en-US" dirty="0" smtClean="0"/>
              <a:t>Computing</a:t>
            </a:r>
          </a:p>
          <a:p>
            <a:r>
              <a:rPr lang="en-US" dirty="0" smtClean="0"/>
              <a:t>Received Turing Award </a:t>
            </a:r>
            <a:br>
              <a:rPr lang="en-US" dirty="0" smtClean="0"/>
            </a:br>
            <a:r>
              <a:rPr lang="en-US" dirty="0" smtClean="0"/>
              <a:t>in 2002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222" y="1583571"/>
            <a:ext cx="2972021" cy="46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00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and Cryptography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Ron </a:t>
            </a:r>
            <a:r>
              <a:rPr lang="en-US" u="sng" dirty="0" err="1" smtClean="0"/>
              <a:t>R</a:t>
            </a:r>
            <a:r>
              <a:rPr lang="en-US" dirty="0" err="1" smtClean="0"/>
              <a:t>ivest</a:t>
            </a:r>
            <a:r>
              <a:rPr lang="en-US" dirty="0" smtClean="0"/>
              <a:t>, </a:t>
            </a:r>
            <a:r>
              <a:rPr lang="en-US" dirty="0" err="1" smtClean="0"/>
              <a:t>Adi</a:t>
            </a:r>
            <a:r>
              <a:rPr lang="en-US" dirty="0" smtClean="0"/>
              <a:t> </a:t>
            </a:r>
            <a:r>
              <a:rPr lang="en-US" u="sng" dirty="0" smtClean="0"/>
              <a:t>S</a:t>
            </a:r>
            <a:r>
              <a:rPr lang="en-US" dirty="0" smtClean="0"/>
              <a:t>hamir, Leonard </a:t>
            </a:r>
            <a:r>
              <a:rPr lang="en-US" u="sng" dirty="0" err="1" smtClean="0"/>
              <a:t>A</a:t>
            </a:r>
            <a:r>
              <a:rPr lang="en-US" dirty="0" err="1" smtClean="0"/>
              <a:t>dleman</a:t>
            </a:r>
            <a:r>
              <a:rPr lang="en-US" dirty="0" smtClean="0"/>
              <a:t> (RSA)</a:t>
            </a:r>
          </a:p>
          <a:p>
            <a:pPr lvl="1"/>
            <a:r>
              <a:rPr lang="en-US" dirty="0" smtClean="0"/>
              <a:t>Publicly described the algorithm in 1977</a:t>
            </a:r>
          </a:p>
          <a:p>
            <a:pPr lvl="1"/>
            <a:r>
              <a:rPr lang="en-US" dirty="0" smtClean="0"/>
              <a:t>Public-key Encryption</a:t>
            </a:r>
          </a:p>
          <a:p>
            <a:pPr lvl="1"/>
            <a:r>
              <a:rPr lang="en-US" dirty="0" smtClean="0"/>
              <a:t>Used for secure data transmissions</a:t>
            </a:r>
          </a:p>
          <a:p>
            <a:r>
              <a:rPr lang="en-US" dirty="0" smtClean="0"/>
              <a:t>Encrypt a message using a public key</a:t>
            </a:r>
          </a:p>
          <a:p>
            <a:r>
              <a:rPr lang="en-US" dirty="0" smtClean="0"/>
              <a:t>Only someone with the private key can feasibly decrypt it </a:t>
            </a:r>
          </a:p>
          <a:p>
            <a:pPr lvl="1"/>
            <a:r>
              <a:rPr lang="en-US" dirty="0" smtClean="0"/>
              <a:t>Private key is the two large prime </a:t>
            </a:r>
            <a:r>
              <a:rPr lang="en-US" dirty="0" smtClean="0"/>
              <a:t>numbers</a:t>
            </a:r>
          </a:p>
          <a:p>
            <a:pPr lvl="1"/>
            <a:r>
              <a:rPr lang="en-US" dirty="0" smtClean="0"/>
              <a:t>Example product of two primes:</a:t>
            </a:r>
            <a:endParaRPr lang="en-US" dirty="0" smtClean="0"/>
          </a:p>
          <a:p>
            <a:pPr lvl="2"/>
            <a:r>
              <a:rPr lang="en-US" sz="1000" dirty="0" smtClean="0"/>
              <a:t>35052111338673026690212423937053328511880760811579981620642802346685810623109850235943049080973386241113784040794704193978215378499765413083646438784740952306932534945195080183861574225226218879827232453912820596886440377536082465681750074417459151485407445862511023472235560823053497791518928820272257787786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66529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Coined the term “Computer Virus”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escribes self replicating programs</a:t>
            </a:r>
          </a:p>
          <a:p>
            <a:pPr lvl="1"/>
            <a:r>
              <a:rPr lang="en-US" dirty="0" smtClean="0"/>
              <a:t>Credited by </a:t>
            </a:r>
            <a:r>
              <a:rPr lang="en-US" dirty="0" err="1" smtClean="0"/>
              <a:t>Adleman’s</a:t>
            </a:r>
            <a:r>
              <a:rPr lang="en-US" dirty="0" smtClean="0"/>
              <a:t> student, Fred Cohen</a:t>
            </a:r>
          </a:p>
          <a:p>
            <a:r>
              <a:rPr lang="en-US" dirty="0" smtClean="0"/>
              <a:t>Once the 80’s hit, found an interest in Biology</a:t>
            </a:r>
          </a:p>
          <a:p>
            <a:pPr lvl="1"/>
            <a:r>
              <a:rPr lang="en-US" dirty="0" smtClean="0"/>
              <a:t>Developed a theory of CD4-cell depletion in AIDS</a:t>
            </a:r>
          </a:p>
          <a:p>
            <a:r>
              <a:rPr lang="en-US" dirty="0" smtClean="0"/>
              <a:t>Noticed similarity between how polymerase produces complementary strands of DNA and a turning machine</a:t>
            </a:r>
          </a:p>
          <a:p>
            <a:pPr lvl="1"/>
            <a:r>
              <a:rPr lang="en-US" dirty="0" smtClean="0"/>
              <a:t>Now considered the “Father of DNA Computing”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8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Computation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Molecular Computation of Solutions To Combinatorial Problems </a:t>
            </a:r>
          </a:p>
          <a:p>
            <a:pPr lvl="1"/>
            <a:r>
              <a:rPr lang="en-US" dirty="0" smtClean="0"/>
              <a:t>Written in 1994 </a:t>
            </a:r>
          </a:p>
          <a:p>
            <a:r>
              <a:rPr lang="en-US" dirty="0" smtClean="0"/>
              <a:t>Solved an NP-complete 7-node instance of the Hamiltonian Graph problem</a:t>
            </a:r>
          </a:p>
          <a:p>
            <a:pPr lvl="1"/>
            <a:r>
              <a:rPr lang="en-US" dirty="0" smtClean="0"/>
              <a:t>Similar to the traveling salesman problem</a:t>
            </a:r>
          </a:p>
          <a:p>
            <a:pPr lvl="1"/>
            <a:r>
              <a:rPr lang="en-US" dirty="0" smtClean="0"/>
              <a:t>Finding cycles in a graph that visit each node exactly once and </a:t>
            </a:r>
          </a:p>
          <a:p>
            <a:r>
              <a:rPr lang="en-US" dirty="0" smtClean="0"/>
              <a:t>First instance of using DNA as a computational system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298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and 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Professor of Computer Science and Molecular Biology</a:t>
            </a:r>
          </a:p>
          <a:p>
            <a:pPr lvl="1"/>
            <a:r>
              <a:rPr lang="en-US" dirty="0" smtClean="0"/>
              <a:t>University of Southern California</a:t>
            </a:r>
          </a:p>
          <a:p>
            <a:pPr lvl="1"/>
            <a:r>
              <a:rPr lang="en-US" dirty="0" smtClean="0"/>
              <a:t>Currently working on the mathematical theory of Strata</a:t>
            </a:r>
          </a:p>
          <a:p>
            <a:r>
              <a:rPr lang="en-US" dirty="0" smtClean="0"/>
              <a:t>Member of the National Academy of Engineering and National Academy of Sciences</a:t>
            </a:r>
          </a:p>
          <a:p>
            <a:r>
              <a:rPr lang="en-US" dirty="0" err="1" smtClean="0"/>
              <a:t>Adleman’s</a:t>
            </a:r>
            <a:r>
              <a:rPr lang="en-US" dirty="0" smtClean="0"/>
              <a:t> work is incredibly interesting</a:t>
            </a:r>
          </a:p>
          <a:p>
            <a:pPr lvl="1"/>
            <a:r>
              <a:rPr lang="en-US" dirty="0" smtClean="0"/>
              <a:t>RSA is very important today</a:t>
            </a:r>
          </a:p>
          <a:p>
            <a:pPr lvl="1"/>
            <a:r>
              <a:rPr lang="en-US" dirty="0" smtClean="0"/>
              <a:t>Correlation between Biology and Computer Science is incredible</a:t>
            </a:r>
          </a:p>
        </p:txBody>
      </p:sp>
    </p:spTree>
    <p:extLst>
      <p:ext uri="{BB962C8B-B14F-4D97-AF65-F5344CB8AC3E}">
        <p14:creationId xmlns:p14="http://schemas.microsoft.com/office/powerpoint/2010/main" val="1352958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129</TotalTime>
  <Words>244</Words>
  <Application>Microsoft Macintosh PowerPoint</Application>
  <PresentationFormat>On-screen Show (4:3)</PresentationFormat>
  <Paragraphs>44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Civic</vt:lpstr>
      <vt:lpstr>Leonard Max Adleman</vt:lpstr>
      <vt:lpstr>Background</vt:lpstr>
      <vt:lpstr>RSA and Cryptography</vt:lpstr>
      <vt:lpstr>Viruses</vt:lpstr>
      <vt:lpstr>DNA Computation</vt:lpstr>
      <vt:lpstr>Today and Reflection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Leonard Max Aldeman</dc:title>
  <dc:creator>Clayton Petty</dc:creator>
  <cp:lastModifiedBy>Clayton Petty</cp:lastModifiedBy>
  <cp:revision>46</cp:revision>
  <dcterms:created xsi:type="dcterms:W3CDTF">2015-02-01T18:13:05Z</dcterms:created>
  <dcterms:modified xsi:type="dcterms:W3CDTF">2015-02-04T17:30:44Z</dcterms:modified>
</cp:coreProperties>
</file>