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00" autoAdjust="0"/>
    <p:restoredTop sz="94660"/>
  </p:normalViewPr>
  <p:slideViewPr>
    <p:cSldViewPr snapToGrid="0">
      <p:cViewPr>
        <p:scale>
          <a:sx n="100" d="100"/>
          <a:sy n="100" d="100"/>
        </p:scale>
        <p:origin x="174" y="4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2/14/2015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2/14/2015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2/14/2015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2/14/2015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2/14/2015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2/14/2015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2/14/2015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2/14/2015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John Backus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By Cameron Gaertner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54728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7222" y="1460156"/>
            <a:ext cx="5734006" cy="3615267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chemeClr val="tx1"/>
                </a:solidFill>
              </a:rPr>
              <a:t>Born December of 1924 in Philadelphia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chemeClr val="tx1"/>
                </a:solidFill>
              </a:rPr>
              <a:t>Attended the University of Virginia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chemeClr val="tx1"/>
                </a:solidFill>
              </a:rPr>
              <a:t>(flunked out)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chemeClr val="tx1"/>
                </a:solidFill>
              </a:rPr>
              <a:t>Drafted by the Army at 18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chemeClr val="tx1"/>
                </a:solidFill>
              </a:rPr>
              <a:t>Settled </a:t>
            </a:r>
            <a:r>
              <a:rPr lang="en-US" dirty="0">
                <a:solidFill>
                  <a:schemeClr val="tx1"/>
                </a:solidFill>
              </a:rPr>
              <a:t>at Columbia </a:t>
            </a:r>
            <a:r>
              <a:rPr lang="en-US" dirty="0" smtClean="0">
                <a:solidFill>
                  <a:schemeClr val="tx1"/>
                </a:solidFill>
              </a:rPr>
              <a:t>University</a:t>
            </a:r>
          </a:p>
        </p:txBody>
      </p:sp>
      <p:pic>
        <p:nvPicPr>
          <p:cNvPr id="1028" name="Picture 4" descr="http://www.maristen-gymnasium.de/mgf_alt/faecher/mathe/jdm/Backu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7743" y="1460156"/>
            <a:ext cx="4261708" cy="319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684212" y="342899"/>
            <a:ext cx="8001000" cy="77435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cap="none" dirty="0" smtClean="0"/>
              <a:t>Early Life</a:t>
            </a:r>
            <a:endParaRPr lang="en-US" cap="none" dirty="0"/>
          </a:p>
        </p:txBody>
      </p:sp>
    </p:spTree>
    <p:extLst>
      <p:ext uri="{BB962C8B-B14F-4D97-AF65-F5344CB8AC3E}">
        <p14:creationId xmlns:p14="http://schemas.microsoft.com/office/powerpoint/2010/main" val="895297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7222" y="1460156"/>
            <a:ext cx="5734006" cy="3615267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chemeClr val="tx1"/>
                </a:solidFill>
              </a:rPr>
              <a:t>Hired as a programmer for IBM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chemeClr val="tx1"/>
                </a:solidFill>
              </a:rPr>
              <a:t>Initially </a:t>
            </a:r>
            <a:r>
              <a:rPr lang="en-US" dirty="0">
                <a:solidFill>
                  <a:schemeClr val="tx1"/>
                </a:solidFill>
              </a:rPr>
              <a:t>worked on the Selective Sequence Electronic Calculator</a:t>
            </a:r>
            <a:endParaRPr lang="en-US" dirty="0" smtClean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chemeClr val="tx1"/>
                </a:solidFill>
              </a:rPr>
              <a:t>Got tired of the complexities in programming, so he started a research team to simplify programming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dirty="0" smtClean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2050" name="Picture 2" descr="Fortran team member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6349" y="1460156"/>
            <a:ext cx="5326059" cy="3006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684212" y="342899"/>
            <a:ext cx="8001000" cy="77435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cap="none" dirty="0" smtClean="0"/>
              <a:t>Work At IBM</a:t>
            </a:r>
            <a:endParaRPr lang="en-US" cap="none" dirty="0"/>
          </a:p>
        </p:txBody>
      </p:sp>
    </p:spTree>
    <p:extLst>
      <p:ext uri="{BB962C8B-B14F-4D97-AF65-F5344CB8AC3E}">
        <p14:creationId xmlns:p14="http://schemas.microsoft.com/office/powerpoint/2010/main" val="14757060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527222" y="2214899"/>
            <a:ext cx="5734006" cy="2656073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chemeClr val="tx1"/>
                </a:solidFill>
              </a:rPr>
              <a:t>Created Fortran (Formula Translator)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chemeClr val="tx1"/>
                </a:solidFill>
              </a:rPr>
              <a:t>Dominant programming language for scientists for decades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chemeClr val="tx1"/>
                </a:solidFill>
              </a:rPr>
              <a:t>Worked on an international committee </a:t>
            </a:r>
            <a:r>
              <a:rPr lang="en-US" dirty="0">
                <a:solidFill>
                  <a:schemeClr val="tx1"/>
                </a:solidFill>
              </a:rPr>
              <a:t>to design the </a:t>
            </a:r>
            <a:r>
              <a:rPr lang="en-US" dirty="0" err="1">
                <a:solidFill>
                  <a:schemeClr val="tx1"/>
                </a:solidFill>
              </a:rPr>
              <a:t>ALGOrithmic</a:t>
            </a:r>
            <a:r>
              <a:rPr lang="en-US" dirty="0">
                <a:solidFill>
                  <a:schemeClr val="tx1"/>
                </a:solidFill>
              </a:rPr>
              <a:t> programming </a:t>
            </a:r>
            <a:r>
              <a:rPr lang="en-US" dirty="0" smtClean="0">
                <a:solidFill>
                  <a:schemeClr val="tx1"/>
                </a:solidFill>
              </a:rPr>
              <a:t>language</a:t>
            </a:r>
            <a:r>
              <a:rPr lang="en-US" dirty="0">
                <a:solidFill>
                  <a:schemeClr val="tx1"/>
                </a:solidFill>
              </a:rPr>
              <a:t>, ALGOL 58, and then ALGOL </a:t>
            </a:r>
            <a:r>
              <a:rPr lang="en-US" dirty="0" smtClean="0">
                <a:solidFill>
                  <a:schemeClr val="tx1"/>
                </a:solidFill>
              </a:rPr>
              <a:t>60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tx1"/>
                </a:solidFill>
              </a:rPr>
              <a:t>Backus-Naur Form (BNF)</a:t>
            </a:r>
            <a:endParaRPr lang="en-US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dirty="0" smtClean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dirty="0" smtClean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3074" name="Picture 2" descr="Fortran acs cover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1024" y="367426"/>
            <a:ext cx="3396152" cy="4342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831551" y="5198076"/>
            <a:ext cx="834492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For </a:t>
            </a:r>
            <a:r>
              <a:rPr lang="en-US" i="1" dirty="0"/>
              <a:t>profound, influential, and lasting contributions to the design of practical high-level programming systems, notably through his work on FORTRAN, and for seminal publication of formal procedures for the specification of programming languages</a:t>
            </a:r>
            <a:r>
              <a:rPr lang="en-US" i="1" dirty="0" smtClean="0"/>
              <a:t>.</a:t>
            </a:r>
            <a:endParaRPr lang="en-US" i="1" dirty="0"/>
          </a:p>
        </p:txBody>
      </p:sp>
      <p:sp>
        <p:nvSpPr>
          <p:cNvPr id="7" name="TextBox 6"/>
          <p:cNvSpPr txBox="1"/>
          <p:nvPr/>
        </p:nvSpPr>
        <p:spPr>
          <a:xfrm>
            <a:off x="527222" y="4967243"/>
            <a:ext cx="49404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 smtClean="0"/>
              <a:t>“</a:t>
            </a:r>
            <a:endParaRPr lang="en-US" sz="4800" dirty="0"/>
          </a:p>
        </p:txBody>
      </p:sp>
      <p:sp>
        <p:nvSpPr>
          <p:cNvPr id="8" name="TextBox 7"/>
          <p:cNvSpPr txBox="1"/>
          <p:nvPr/>
        </p:nvSpPr>
        <p:spPr>
          <a:xfrm>
            <a:off x="5523471" y="5894512"/>
            <a:ext cx="48282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 smtClean="0"/>
              <a:t>”</a:t>
            </a:r>
            <a:endParaRPr lang="en-US" sz="4800" dirty="0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684212" y="342899"/>
            <a:ext cx="8001000" cy="77435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cap="none" dirty="0" smtClean="0"/>
              <a:t>Fortran </a:t>
            </a:r>
            <a:endParaRPr lang="en-US" cap="none" dirty="0"/>
          </a:p>
        </p:txBody>
      </p:sp>
    </p:spTree>
    <p:extLst>
      <p:ext uri="{BB962C8B-B14F-4D97-AF65-F5344CB8AC3E}">
        <p14:creationId xmlns:p14="http://schemas.microsoft.com/office/powerpoint/2010/main" val="1023536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684212" y="342899"/>
            <a:ext cx="8001000" cy="77435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cap="none" dirty="0" smtClean="0"/>
              <a:t>Later Work</a:t>
            </a:r>
            <a:endParaRPr lang="en-US" cap="none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527222" y="2214899"/>
            <a:ext cx="5734006" cy="2656073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chemeClr val="tx1"/>
                </a:solidFill>
              </a:rPr>
              <a:t>Became an IBM fellow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tx1"/>
                </a:solidFill>
              </a:rPr>
              <a:t>W</a:t>
            </a:r>
            <a:r>
              <a:rPr lang="en-US" dirty="0" smtClean="0">
                <a:solidFill>
                  <a:schemeClr val="tx1"/>
                </a:solidFill>
              </a:rPr>
              <a:t>orked on a functional programming language called FP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chemeClr val="tx1"/>
                </a:solidFill>
              </a:rPr>
              <a:t>Retired from IBM in 1991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chemeClr val="tx1"/>
                </a:solidFill>
              </a:rPr>
              <a:t>Died in March of 2007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6148" name="Picture 4" descr="http://graphics8.nytimes.com/images/2007/03/20/business/20backu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9012" y="1547209"/>
            <a:ext cx="2624138" cy="3991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6977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684212" y="342899"/>
            <a:ext cx="8001000" cy="77435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cap="none" dirty="0" smtClean="0"/>
              <a:t>Works Cited</a:t>
            </a:r>
            <a:endParaRPr lang="en-US" cap="none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684212" y="1762125"/>
            <a:ext cx="8001000" cy="35337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http://</a:t>
            </a:r>
            <a:r>
              <a:rPr lang="en-US" dirty="0" smtClean="0">
                <a:solidFill>
                  <a:schemeClr val="tx1"/>
                </a:solidFill>
              </a:rPr>
              <a:t>amturing.acm.org/award_winners/backus_0703524.cfm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http://www.nytimes.com/2007/03/20/business/20backus.html?_</a:t>
            </a:r>
            <a:r>
              <a:rPr lang="en-US" dirty="0" smtClean="0">
                <a:solidFill>
                  <a:schemeClr val="tx1"/>
                </a:solidFill>
              </a:rPr>
              <a:t>r=0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http://</a:t>
            </a:r>
            <a:r>
              <a:rPr lang="en-US" dirty="0" smtClean="0">
                <a:solidFill>
                  <a:schemeClr val="tx1"/>
                </a:solidFill>
              </a:rPr>
              <a:t>www.thocp.net/biographies/papers/backus_turingaward_lecture.pdf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http://www.computerhistory.org/fellowawards/hall/bios/John,Backus/</a:t>
            </a:r>
          </a:p>
        </p:txBody>
      </p:sp>
    </p:spTree>
    <p:extLst>
      <p:ext uri="{BB962C8B-B14F-4D97-AF65-F5344CB8AC3E}">
        <p14:creationId xmlns:p14="http://schemas.microsoft.com/office/powerpoint/2010/main" val="3976670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265</TotalTime>
  <Words>185</Words>
  <Application>Microsoft Office PowerPoint</Application>
  <PresentationFormat>Widescreen</PresentationFormat>
  <Paragraphs>31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Century Gothic</vt:lpstr>
      <vt:lpstr>Wingdings</vt:lpstr>
      <vt:lpstr>Wingdings 3</vt:lpstr>
      <vt:lpstr>Slice</vt:lpstr>
      <vt:lpstr>John Backus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John Backus</dc:title>
  <dc:creator>Cameron Gaertner</dc:creator>
  <cp:lastModifiedBy>Cameron Gaertner</cp:lastModifiedBy>
  <cp:revision>46</cp:revision>
  <dcterms:created xsi:type="dcterms:W3CDTF">2015-02-14T19:11:03Z</dcterms:created>
  <dcterms:modified xsi:type="dcterms:W3CDTF">2015-02-14T23:37:01Z</dcterms:modified>
</cp:coreProperties>
</file>