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7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09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7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2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12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59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72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98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4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60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0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24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7FF42-3992-D348-9335-09CABE401355}" type="datetimeFigureOut">
              <a:rPr lang="en-US" smtClean="0"/>
              <a:t>2/23/15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D6882-39A7-8842-830C-463CD1299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7807" y="4698826"/>
            <a:ext cx="7772400" cy="1470025"/>
          </a:xfrm>
        </p:spPr>
        <p:txBody>
          <a:bodyPr/>
          <a:lstStyle/>
          <a:p>
            <a:r>
              <a:rPr lang="en-US" dirty="0" smtClean="0"/>
              <a:t>Charles Bachman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6904" y="6168851"/>
            <a:ext cx="6400800" cy="1752600"/>
          </a:xfrm>
        </p:spPr>
        <p:txBody>
          <a:bodyPr/>
          <a:lstStyle/>
          <a:p>
            <a:r>
              <a:rPr lang="en-US" dirty="0" smtClean="0"/>
              <a:t>Evan </a:t>
            </a:r>
            <a:r>
              <a:rPr lang="en-US" dirty="0" err="1" smtClean="0"/>
              <a:t>Remmele</a:t>
            </a:r>
            <a:endParaRPr lang="en-US" dirty="0"/>
          </a:p>
        </p:txBody>
      </p:sp>
      <p:pic>
        <p:nvPicPr>
          <p:cNvPr id="7" name="Picture 6" descr="Screen Shot 2015-02-23 at 4.25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8" y="594922"/>
            <a:ext cx="3085296" cy="45294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652" y="594922"/>
            <a:ext cx="3623582" cy="452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75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Born Dec. 11, 1924, in Manhattan, Kansas</a:t>
            </a:r>
          </a:p>
          <a:p>
            <a:r>
              <a:rPr lang="en-US" dirty="0" smtClean="0"/>
              <a:t>Moved to Michigan</a:t>
            </a:r>
          </a:p>
          <a:p>
            <a:r>
              <a:rPr lang="en-US" dirty="0" smtClean="0"/>
              <a:t>Michigan State College 1948, bachelors in ME</a:t>
            </a:r>
          </a:p>
          <a:p>
            <a:r>
              <a:rPr lang="en-US" dirty="0" smtClean="0"/>
              <a:t>Masters in ME from </a:t>
            </a:r>
            <a:r>
              <a:rPr lang="en-US" dirty="0" err="1" smtClean="0"/>
              <a:t>UPenn</a:t>
            </a:r>
            <a:endParaRPr lang="en-US" dirty="0" smtClean="0"/>
          </a:p>
          <a:p>
            <a:pPr lvl="1"/>
            <a:r>
              <a:rPr lang="en-US" dirty="0" smtClean="0"/>
              <a:t>Wharton School of Business</a:t>
            </a:r>
          </a:p>
        </p:txBody>
      </p:sp>
    </p:spTree>
    <p:extLst>
      <p:ext uri="{BB962C8B-B14F-4D97-AF65-F5344CB8AC3E}">
        <p14:creationId xmlns:p14="http://schemas.microsoft.com/office/powerpoint/2010/main" val="1521032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 Chemical 1950</a:t>
            </a:r>
          </a:p>
          <a:p>
            <a:pPr lvl="1"/>
            <a:r>
              <a:rPr lang="en-US" dirty="0" smtClean="0"/>
              <a:t>Data Processing Manager</a:t>
            </a:r>
          </a:p>
          <a:p>
            <a:pPr lvl="1"/>
            <a:r>
              <a:rPr lang="en-US" dirty="0" smtClean="0"/>
              <a:t>SHARE</a:t>
            </a:r>
          </a:p>
          <a:p>
            <a:pPr lvl="2"/>
            <a:r>
              <a:rPr lang="en-US" dirty="0" smtClean="0"/>
              <a:t>9PAC</a:t>
            </a:r>
          </a:p>
          <a:p>
            <a:r>
              <a:rPr lang="en-US" dirty="0" smtClean="0"/>
              <a:t>GE</a:t>
            </a:r>
          </a:p>
          <a:p>
            <a:pPr lvl="1"/>
            <a:r>
              <a:rPr lang="en-US" dirty="0" smtClean="0"/>
              <a:t>MIACS</a:t>
            </a:r>
          </a:p>
          <a:p>
            <a:pPr lvl="2"/>
            <a:r>
              <a:rPr lang="en-US" sz="3600" dirty="0" smtClean="0"/>
              <a:t>IDS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90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IDS</a:t>
            </a:r>
          </a:p>
          <a:p>
            <a:pPr lvl="1"/>
            <a:r>
              <a:rPr lang="en-US" dirty="0" smtClean="0"/>
              <a:t>Turing Award 1973</a:t>
            </a:r>
            <a:endParaRPr lang="en-US" dirty="0" smtClean="0"/>
          </a:p>
          <a:p>
            <a:r>
              <a:rPr lang="en-US" dirty="0" smtClean="0"/>
              <a:t>Navigation CODASYL Database</a:t>
            </a:r>
          </a:p>
          <a:p>
            <a:endParaRPr lang="en-US" dirty="0" smtClean="0"/>
          </a:p>
          <a:p>
            <a:r>
              <a:rPr lang="en-US" dirty="0" smtClean="0"/>
              <a:t>Bachman Information Systems 1983</a:t>
            </a:r>
          </a:p>
          <a:p>
            <a:pPr lvl="1"/>
            <a:r>
              <a:rPr lang="en-US" dirty="0" smtClean="0"/>
              <a:t>Computer-aided software engineering products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2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Navigational versus relational databases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www.tomandmaria.com</a:t>
            </a:r>
            <a:r>
              <a:rPr lang="en-US" dirty="0" smtClean="0"/>
              <a:t>/tom/Writing/</a:t>
            </a:r>
            <a:r>
              <a:rPr lang="en-US" dirty="0" err="1" smtClean="0"/>
              <a:t>BachmanBio.pdf</a:t>
            </a:r>
            <a:endParaRPr lang="en-US" dirty="0" smtClean="0"/>
          </a:p>
          <a:p>
            <a:r>
              <a:rPr lang="en-US" dirty="0" smtClean="0"/>
              <a:t>http://www.computerhistory.org/fellowawards/hall/bios/Charles,Bachman/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amturing.acm.org</a:t>
            </a:r>
            <a:r>
              <a:rPr lang="en-US" dirty="0" smtClean="0"/>
              <a:t>/</a:t>
            </a:r>
            <a:r>
              <a:rPr lang="en-US" dirty="0" err="1" smtClean="0"/>
              <a:t>award_winners</a:t>
            </a:r>
            <a:r>
              <a:rPr lang="en-US" dirty="0" smtClean="0"/>
              <a:t>/bachman_1896680.cfm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147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111</Words>
  <Application>Microsoft Macintosh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Charles Bachman</vt:lpstr>
      <vt:lpstr>Early Life</vt:lpstr>
      <vt:lpstr>Work</vt:lpstr>
      <vt:lpstr>Contributions</vt:lpstr>
      <vt:lpstr>Thoughts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Charles Bachman</dc:title>
  <dc:creator>Evan</dc:creator>
  <cp:lastModifiedBy>Evan</cp:lastModifiedBy>
  <cp:revision>6</cp:revision>
  <dcterms:created xsi:type="dcterms:W3CDTF">2015-02-23T22:22:14Z</dcterms:created>
  <dcterms:modified xsi:type="dcterms:W3CDTF">2015-02-23T23:50:25Z</dcterms:modified>
</cp:coreProperties>
</file>