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fntdata" ContentType="application/x-fontdata"/>
  <Default Extension="bmp" ContentType="image/bmp"/>
  <Default Extension="jpeg" ContentType="image/jpeg"/>
  <Default Extension="png" ContentType="image/png"/>
  <Default Extension="gif" ContentType="image/gif"/>
  <Default Extension="tif" ContentType="image/tif"/>
  <Default Extension="emf" ContentType="image/x-emf"/>
  <Default Extension="wmf" ContentType="image/x-wmf"/>
  <Default Extension="pct" ContentType="image/pct"/>
  <Default Extension="pcx" ContentType="image/pcx"/>
  <Default Extension="tga" ContentType="image/tga"/>
  <Default Extension="avi" ContentType="video/avi"/>
  <Default Extension="wmv" ContentType="video/wmv"/>
  <Default Extension="mpg" ContentType="video/mpeg"/>
  <Default Extension="mpeg" ContentType="video/mpeg"/>
  <Default Extension="mp2" ContentType="video/mpeg"/>
  <Default Extension="mp4" ContentType="video/mpeg"/>
  <Default Extension="wma" ContentType="audio/x-ms-wma"/>
  <Default Extension="mid" ContentType="audio/unknown"/>
  <Default Extension="midi" ContentType="audio/unknown"/>
  <Default Extension="rmi" ContentType="audio/unknown"/>
  <Default Extension="mp3" ContentType="audio/unknown"/>
  <Default Extension="wav" ContentType="audio/wav"/>
  <Default Extension="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</Types>
</file>

<file path=_rels/.rels><?xml version="1.0" encoding="UTF-8" standalone="yes" 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sldMasterIdLst>
    <p:sldMasterId id="2147483648" r:id="rId5"/>
    <p:sldMasterId id="2147483660" r:id="rId6"/>
  </p:sldMasterIdLst>
  <p:sldIdLst>
    <p:sldId id="256" r:id="rId7"/>
    <p:sldId id="257" r:id="rId8"/>
    <p:sldId id="259" r:id="rId9"/>
    <p:sldId id="258" r:id="rId10"/>
    <p:sldId id="260" r:id="rId11"/>
    <p:sldId id="261" r:id="rId12"/>
    <p:sldId id="262" r:id="rId13"/>
    <p:sldId id="263" r:id="rId14"/>
  </p:sldIdLst>
  <p:sldSz cx="9144000" cy="6858000"/>
  <p:notesSz cx="6858000" cy="9144000"/>
  <p:defaultTextStyle>
    <a:lvl1pPr marL="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1pPr>
    <a:lvl2pPr marL="4572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2pPr>
    <a:lvl3pPr marL="9144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3pPr>
    <a:lvl4pPr marL="13716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4pPr>
    <a:lvl5pPr marL="18288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5pPr>
    <a:lvl6pPr marL="22860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6pPr>
    <a:lvl7pPr marL="27432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7pPr>
    <a:lvl8pPr marL="32004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8pPr>
    <a:lvl9pPr marL="36576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9pPr>
  </p:defaultTextStyle>
</p:presentation>
</file>

<file path=ppt/presProps.xml><?xml version="1.0" encoding="utf-8"?>
<p:presentationP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showPr showNarration="1">
    <p:penClr>
      <a:srgbClr val="0000FF"/>
    </p:penClr>
  </p:showPr>
  <p:extLst>
    <p:ext uri="smNativeData">
      <pr:smAppRevision xmlns:pr="smNativeData" dt="1526802243" val="928" rev64="64" revOS="3"/>
      <pr:smFileRevision xmlns:pr="smNativeData" dt="1526802243" val="0"/>
      <pr:guideOptions xmlns:pr="smNativeData" dt="1526802243" snapToGrid="1" snapToBorders="1" snapToGuides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slideViewPr>
    <p:cSldViewPr snapToObjects="1" showGuides="1">
      <p:cViewPr varScale="1">
        <p:scale>
          <a:sx n="61" d="100"/>
          <a:sy n="61" d="100"/>
        </p:scale>
        <p:origin x="1368" y="208"/>
      </p:cViewPr>
      <p:guideLst x="0" y="0"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sorterViewPr>
    <p:cViewPr>
      <p:scale>
        <a:sx n="17" d="100"/>
        <a:sy n="17" d="100"/>
      </p:scale>
      <p:origin x="0" y="0"/>
    </p:cViewPr>
  </p:sorterViewPr>
  <p:notesViewPr>
    <p:cSldViewPr snapToObjects="1" showGuides="1">
      <p:cViewPr>
        <p:scale>
          <a:sx n="61" d="100"/>
          <a:sy n="61" d="100"/>
        </p:scale>
        <p:origin x="1368" y="208"/>
      </p:cViewPr>
    </p:cSldViewPr>
  </p:notesViewPr>
  <p:gridSpacing cx="71755" cy="71755"/>
</p:viewPr>
</file>

<file path=ppt/_rels/presentation.xml.rels><?xml version="1.0" encoding="UTF-8" standalone="yes" 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tableStyles" Target="tableStyles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FA5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BAAAGg0AAAg0AAAmFgAAAAAAACYAAAAIAAAAAYAAAAAAAAA="/>
              </a:ext>
            </a:extLst>
          </p:cNvSpPr>
          <p:nvPr>
            <p:ph type="ctrTitle"/>
          </p:nvPr>
        </p:nvSpPr>
        <p:spPr>
          <a:xfrm>
            <a:off x="685800" y="2129790"/>
            <a:ext cx="7772400" cy="1470660"/>
          </a:xfrm>
        </p:spPr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Subtitle1"/>
          <p:cNvSpPr>
            <a:spLocks noGrp="1" noChangeArrowheads="1"/>
            <a:extLst>
              <a:ext uri="smNativeData">
                <pr:smNativeData xmlns:pr="smNativeData" val="SMDATA_13_Qyc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wCAAA6BcAANAvAACwIgAAAAAAACYAAAAIAAAAAYAAAAAAAAA="/>
              </a:ext>
            </a:extLst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/>
            <a:r>
              <a:t>Click to edit Master subtitle style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FJvbWE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2D0806BC-F2C0-5DF0-8EB0-04A548FE7851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DwvcDo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5251AB5D-13BF-045D-F1E9-E508E5A707B0}" type="slidenum">
              <a:t/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0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Qyc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MAYTo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2AkAAHA1AACwJQAAAAAAACYAAAAIAAAAAAAAAAAAAAA="/>
              </a:ext>
            </a:extLst>
          </p:cNvSpPr>
          <p:nvPr>
            <p:ph idx="1"/>
          </p:nvPr>
        </p:nvSpPr>
        <p:spPr/>
        <p:txBody>
          <a:bodyPr/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A6c3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183630FD-B3F5-63C6-BB8E-45937EC04D10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EFBQUE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FCw/BI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7D5FE068-2690-0A16-DEE7-D043AEA92885}" type="slidenum">
              <a:t/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yc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IAH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yBAAAHBsAAEI0AAB9IwAAAAAAACYAAAAIAAAAgYAAAAAAAAA="/>
              </a:ext>
            </a:extLst>
          </p:cNvSpPr>
          <p:nvPr>
            <p:ph type="title"/>
          </p:nvPr>
        </p:nvSpPr>
        <p:spPr>
          <a:xfrm>
            <a:off x="722630" y="4406900"/>
            <a:ext cx="7772400" cy="1362075"/>
          </a:xfrm>
        </p:spPr>
        <p:txBody>
          <a:bodyPr vert="horz" wrap="square" numCol="1" anchor="t">
            <a:prstTxWarp prst="textNoShape">
              <a:avLst/>
            </a:prstTxWarp>
          </a:bodyPr>
          <a:lstStyle>
            <a:lvl1pPr algn="l">
              <a:defRPr sz="4000" b="1" cap="all"/>
            </a:lvl1pPr>
          </a:lstStyle>
          <a:p>
            <a:pPr>
              <a:defRPr cap="all"/>
            </a:pPr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QycBW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ADUA4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yBAAA4REAAEI0AAAcGwAAAAAAACYAAAAIAAAAgYAAAAAAAAA="/>
              </a:ext>
            </a:extLst>
          </p:cNvSpPr>
          <p:nvPr>
            <p:ph idx="1"/>
          </p:nvPr>
        </p:nvSpPr>
        <p:spPr>
          <a:xfrm>
            <a:off x="722630" y="2906395"/>
            <a:ext cx="7772400" cy="1500505"/>
          </a:xfrm>
        </p:spPr>
        <p:txBody>
          <a:bodyPr vert="horz" wrap="square" numCol="1" anchor="b">
            <a:prstTxWarp prst="textNoShape">
              <a:avLst/>
            </a:prstTxWarp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/>
            <a:r>
              <a:t>Click to edit Master text styles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A4bC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16C95854-1AFB-9CAE-B571-ECFB163F43B9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A3egQ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363F6807-49DB-6A9E-9587-BFCB26C963EA}" type="slidenum">
              <a:t/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ColTx">
  <p:cSld name="Title and 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val="SMDATA_13_Qyc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2AkAAKgbAACwJQAAAAAAACYAAAAIAAAAAYAAAAAAAAA="/>
              </a:ext>
            </a:extLst>
          </p:cNvSpPr>
          <p:nvPr>
            <p:ph sz="half" idx="1"/>
          </p:nvPr>
        </p:nvSpPr>
        <p:spPr>
          <a:xfrm>
            <a:off x="457200" y="160020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val="SMDATA_13_Qyc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AAA2AkAAHA1AACwJQAAAAAAACYAAAAIAAAAAYAAAAAAAAA="/>
              </a:ext>
            </a:extLst>
          </p:cNvSpPr>
          <p:nvPr>
            <p:ph sz="half" idx="2"/>
          </p:nvPr>
        </p:nvSpPr>
        <p:spPr>
          <a:xfrm>
            <a:off x="4648200" y="160020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7128F33B-759C-7D05-D290-8350BDDE24D6}" type="datetime1">
              <a:t/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IA/f8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3t7f8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2B803B13-5DC6-D5CD-8838-AB9875767EFE}" type="slidenum">
              <a:t/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3"/>
          <p:cNvSpPr>
            <a:spLocks noGrp="1" noChangeArrowheads="1"/>
            <a:extLst>
              <a:ext uri="smNativeData">
                <pr:smNativeData xmlns:pr="smNativeData" val="SMDATA_13_QycBW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cQkAAKobAABhDQAAAAAAACYAAAAIAAAAgYAAAAAAAAA="/>
              </a:ext>
            </a:extLst>
          </p:cNvSpPr>
          <p:nvPr>
            <p:ph idx="1"/>
          </p:nvPr>
        </p:nvSpPr>
        <p:spPr>
          <a:xfrm>
            <a:off x="457200" y="1534795"/>
            <a:ext cx="4039870" cy="640080"/>
          </a:xfrm>
        </p:spPr>
        <p:txBody>
          <a:bodyPr vert="horz" wrap="square" numCol="1" anchor="b">
            <a:prstTxWarp prst="textNoShape">
              <a:avLst/>
            </a:prstTxWarp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/>
            <a:r>
              <a:t>Click to edit Master text styles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val="SMDATA_13_Qyc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YQ0AAKobAACwJQAAAAAAACYAAAAIAAAAAYAAAAAAAAA="/>
              </a:ext>
            </a:extLst>
          </p:cNvSpPr>
          <p:nvPr>
            <p:ph sz="half" idx="2"/>
          </p:nvPr>
        </p:nvSpPr>
        <p:spPr>
          <a:xfrm>
            <a:off x="457200" y="2174875"/>
            <a:ext cx="4039870" cy="395160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SlideText2"/>
          <p:cNvSpPr>
            <a:spLocks noGrp="1" noChangeArrowheads="1"/>
            <a:extLst>
              <a:ext uri="smNativeData">
                <pr:smNativeData xmlns:pr="smNativeData" val="SMDATA_13_QycBW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WHAAAcQkAAHA1AABhDQAAAAAAACYAAAAIAAAAgYAAAAAAAAA="/>
              </a:ext>
            </a:extLst>
          </p:cNvSpPr>
          <p:nvPr>
            <p:ph idx="3"/>
          </p:nvPr>
        </p:nvSpPr>
        <p:spPr>
          <a:xfrm>
            <a:off x="4646930" y="1534795"/>
            <a:ext cx="4039870" cy="640080"/>
          </a:xfrm>
        </p:spPr>
        <p:txBody>
          <a:bodyPr vert="horz" wrap="square" numCol="1" anchor="b">
            <a:prstTxWarp prst="textNoShape">
              <a:avLst/>
            </a:prstTxWarp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/>
            <a:r>
              <a:t>Click to edit Master text styles</a:t>
            </a:r>
          </a:p>
        </p:txBody>
      </p:sp>
      <p:sp>
        <p:nvSpPr>
          <p:cNvPr id="6" name="SlideText4"/>
          <p:cNvSpPr>
            <a:spLocks noGrp="1" noChangeArrowheads="1"/>
            <a:extLst>
              <a:ext uri="smNativeData">
                <pr:smNativeData xmlns:pr="smNativeData" val="SMDATA_13_Qyc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C1yLW4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WHAAAYQ0AAHA1AACwJQAAAAAAACYAAAAIAAAAAYAAAAAAAAA="/>
              </a:ext>
            </a:extLst>
          </p:cNvSpPr>
          <p:nvPr>
            <p:ph sz="half" idx="4"/>
          </p:nvPr>
        </p:nvSpPr>
        <p:spPr>
          <a:xfrm>
            <a:off x="4646930" y="2174875"/>
            <a:ext cx="4039870" cy="395160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7" name="DateTime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////8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22E181EB-A5CF-B477-8159-5322CF177706}" type="datetime1">
              <a:t/>
            </a:fld>
          </a:p>
        </p:txBody>
      </p:sp>
      <p:sp>
        <p:nvSpPr>
          <p:cNvPr id="8" name="Foot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IA/f8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9" name="SlideNumb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1CED69CC-82F1-B89F-BF55-74CA271B4921}" type="slidenum">
              <a:t/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DateTime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5BCB4E5D-13B6-9EB8-F873-E5ED003D0EB0}" type="datetime1">
              <a:t/>
            </a:fld>
          </a:p>
        </p:txBody>
      </p:sp>
      <p:sp>
        <p:nvSpPr>
          <p:cNvPr id="4" name="Foot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AvshU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5" name="SlideNumb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050289CF-81E8-577F-A6BA-772AC7F45022}" type="slidenum">
              <a:t/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Time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778858BC-F29A-DDAE-D430-04FB167E2251}" type="datetime1">
              <a:t/>
            </a:fld>
          </a:p>
        </p:txBody>
      </p:sp>
      <p:sp>
        <p:nvSpPr>
          <p:cNvPr id="3" name="Foot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4" name="SlideNumb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2E850413-5DC3-D0F2-8D3D-ABA74A737BFE}" type="slidenum">
              <a:t/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ycBW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rgEAAFIVAADUCAAAAAAAACYAAAAIAAAAgYAAAAAAAAA="/>
              </a:ext>
            </a:extLst>
          </p:cNvSpPr>
          <p:nvPr>
            <p:ph type="title"/>
          </p:nvPr>
        </p:nvSpPr>
        <p:spPr>
          <a:xfrm>
            <a:off x="457200" y="273050"/>
            <a:ext cx="3008630" cy="1162050"/>
          </a:xfrm>
        </p:spPr>
        <p:txBody>
          <a:bodyPr vert="horz" wrap="square" numCol="1" anchor="b">
            <a:prstTxWarp prst="textNoShape">
              <a:avLst/>
            </a:prstTxWarp>
          </a:bodyPr>
          <a:lstStyle>
            <a:lvl1pPr algn="l">
              <a:defRPr sz="2000" b="1"/>
            </a:lvl1pPr>
          </a:lstStyle>
          <a:p>
            <a:pPr/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val="SMDATA_13_Qyc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+FQAArgEAAHA1AACwJQAAAAAAACYAAAAIAAAAAYAAAAAAAAA="/>
              </a:ext>
            </a:extLst>
          </p:cNvSpPr>
          <p:nvPr>
            <p:ph idx="1"/>
          </p:nvPr>
        </p:nvSpPr>
        <p:spPr>
          <a:xfrm>
            <a:off x="3575050" y="273050"/>
            <a:ext cx="5111750" cy="585343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val="SMDATA_13_Qyc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1AgAAFIVAACwJQAAAAAAACYAAAAIAAAAAYAAAAAAAAA="/>
              </a:ext>
            </a:extLst>
          </p:cNvSpPr>
          <p:nvPr>
            <p:ph sz="half" idx="2"/>
          </p:nvPr>
        </p:nvSpPr>
        <p:spPr>
          <a:xfrm>
            <a:off x="457200" y="1435100"/>
            <a:ext cx="3008630" cy="46913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/>
            <a:r>
              <a:t>Click to edit Master text styles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67CF4535-7B8A-9AB3-C477-8DE60B3932D8}" type="datetime1">
              <a:t/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0E6E147E-30E3-3BE2-ADD6-C6B75A985B93}" type="slidenum">
              <a:t/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ycBW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JRO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GCwAAiB0AAMYsAAAEIQAAAAAAACYAAAAIAAAAgYAAAAAAAAA="/>
              </a:ext>
            </a:extLst>
          </p:cNvSpPr>
          <p:nvPr>
            <p:ph type="title"/>
          </p:nvPr>
        </p:nvSpPr>
        <p:spPr>
          <a:xfrm>
            <a:off x="1791970" y="4800600"/>
            <a:ext cx="5486400" cy="566420"/>
          </a:xfrm>
        </p:spPr>
        <p:txBody>
          <a:bodyPr vert="horz" wrap="square" numCol="1" anchor="b">
            <a:prstTxWarp prst="textNoShape">
              <a:avLst/>
            </a:prstTxWarp>
          </a:bodyPr>
          <a:lstStyle>
            <a:lvl1pPr algn="l">
              <a:defRPr sz="2000" b="1"/>
            </a:lvl1pPr>
          </a:lstStyle>
          <a:p>
            <a:pPr/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val="SMDATA_13_Qyc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C9EE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GCwAAxgMAAMYsAAAWHQAAAAAAACYAAAAIAAAAAYAAAAAAAAA="/>
              </a:ext>
            </a:extLst>
          </p:cNvSpPr>
          <p:nvPr>
            <p:ph idx="1"/>
          </p:nvPr>
        </p:nvSpPr>
        <p:spPr>
          <a:xfrm>
            <a:off x="1791970" y="613410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/>
            <a:r>
              <a:t>Click to edit Master text styles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val="SMDATA_13_Qyc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GCwAABCEAAMYsAAD4JQAAAAAAACYAAAAIAAAAAYAAAAAAAAA="/>
              </a:ext>
            </a:extLst>
          </p:cNvSpPr>
          <p:nvPr>
            <p:ph sz="half" idx="2"/>
          </p:nvPr>
        </p:nvSpPr>
        <p:spPr>
          <a:xfrm>
            <a:off x="1791970" y="5367020"/>
            <a:ext cx="5486400" cy="8051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/>
            <a:r>
              <a:t>Click to edit Master text styles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4D7F8312-5CA0-2A75-EEC7-AA20CD8918FF}" type="datetime1">
              <a:t/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41D02567-29AC-85D3-E268-DF866B26148A}" type="slidenum">
              <a:t/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QycBWxMAAAAlAAAAZAAAAA8BAAAAkAAAAEgAAACQAAAASAAAAAAAAAAA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2AkAAHA1AACwJQAAAAAAACYAAAAIAAAAAgAAAAAAAAA="/>
              </a:ext>
            </a:extLst>
          </p:cNvSpPr>
          <p:nvPr>
            <p:ph idx="1"/>
          </p:nvPr>
        </p:nvSpPr>
        <p:spPr/>
        <p:txBody>
          <a:bodyPr vert="vert" wrap="square" numCol="1" anchor="t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5D192F38-76B0-4CD9-FEA1-808C61EF08D5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190D9748-06F4-5861-BAB5-F034D9FB4CA5}" type="slidenum">
              <a:t/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ycBWxMAAAAlAAAAZAAAAA8BAAAAkAAAAEgAAACQAAAASAAAAAAAAAAC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IKAAAsAEAAHA1AACwJQAAAAAAACYAAAAIAAAAgwAAAAAAAAA="/>
              </a:ext>
            </a:extLst>
          </p:cNvSpPr>
          <p:nvPr>
            <p:ph type="title"/>
          </p:nvPr>
        </p:nvSpPr>
        <p:spPr>
          <a:xfrm>
            <a:off x="6629400" y="274320"/>
            <a:ext cx="2057400" cy="5852160"/>
          </a:xfrm>
        </p:spPr>
        <p:txBody>
          <a:bodyPr vert="vert" wrap="square" numCol="1" anchor="b">
            <a:prstTxWarp prst="textNoShape">
              <a:avLst/>
            </a:prstTxWarp>
          </a:bodyPr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QycBWxMAAAAlAAAAZAAAAA8BAAAAkAAAAEgAAACQAAAASAAAAAAAAAAA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sAEAANgnAACwJQAAAAAAACYAAAAIAAAAAwAAAAAAAAA="/>
              </a:ext>
            </a:extLst>
          </p:cNvSpPr>
          <p:nvPr>
            <p:ph idx="1"/>
          </p:nvPr>
        </p:nvSpPr>
        <p:spPr>
          <a:xfrm>
            <a:off x="457200" y="274320"/>
            <a:ext cx="6019800" cy="5852160"/>
          </a:xfrm>
        </p:spPr>
        <p:txBody>
          <a:bodyPr vert="vert" wrap="square" numCol="1" anchor="t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60CD9812-5C8D-986E-C375-AA3BD63B35FF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681BFD4B-0585-4E0B-CBA3-F35EB3ED3DA6}" type="slidenum">
              <a:t/>
            </a:fld>
          </a:p>
        </p:txBody>
      </p:sp>
    </p:spTree>
  </p:cSld>
  <p:clrMapOvr>
    <a:masterClrMapping/>
  </p:clrMapOvr>
</p:sldLayout>
</file>

<file path=ppt/slideLayouts/slideLayout12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Il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BAAAGg0AAAg0AAAmFgAAAAAAACYAAAAIAAAAAQAAAAAAAAA="/>
              </a:ext>
            </a:extLst>
          </p:cNvSpPr>
          <p:nvPr>
            <p:ph type="ctrTitle"/>
          </p:nvPr>
        </p:nvSpPr>
        <p:spPr>
          <a:xfrm>
            <a:off x="685800" y="2129790"/>
            <a:ext cx="7772400" cy="1470660"/>
          </a:xfrm>
        </p:spPr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Subtitle1"/>
          <p:cNvSpPr>
            <a:spLocks noGrp="1" noChangeArrowheads="1"/>
            <a:extLst>
              <a:ext uri="smNativeData">
                <pr:smNativeData xmlns:pr="smNativeData" val="SMDATA_13_Qyc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Y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wCAAA6BcAANAvAACwIgAAAAAAACYAAAAIAAAAAQAAAAAAAAA="/>
              </a:ext>
            </a:extLst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/>
            <a:r>
              <a:t>Click to edit Master subtitle style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EAg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marR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b="0" i="0" u="none" strike="noStrike" kern="1" spc="0" baseline="0">
                <a:solidFill>
                  <a:schemeClr val="tx1"/>
                </a:solidFill>
                <a:effectLst/>
                <a:latin typeface="Basic Sans" pitchFamily="1" charset="0"/>
                <a:ea typeface="Basic Sans" pitchFamily="1" charset="0"/>
                <a:cs typeface="Basic Sans" pitchFamily="1" charset="0"/>
              </a:defRPr>
            </a:pPr>
            <a:fld id="{71E7FAA8-E69C-B20C-D25F-1059B4112445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FU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b="0" i="0" u="none" strike="noStrike" kern="1" spc="0" baseline="0">
                <a:solidFill>
                  <a:schemeClr val="tx1"/>
                </a:solidFill>
                <a:effectLst/>
                <a:latin typeface="Basic Sans" pitchFamily="1" charset="0"/>
                <a:ea typeface="Basic Sans" pitchFamily="1" charset="0"/>
                <a:cs typeface="Basic Sans" pitchFamily="1" charset="0"/>
              </a:defRPr>
            </a:pPr>
            <a:r>
              <a:t/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MoB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marR="0" indent="0" algn="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b="0" i="0" u="none" strike="noStrike" kern="1" spc="0" baseline="0">
                <a:solidFill>
                  <a:schemeClr val="tx1"/>
                </a:solidFill>
                <a:effectLst/>
                <a:latin typeface="Basic Sans" pitchFamily="1" charset="0"/>
                <a:ea typeface="Basic Sans" pitchFamily="1" charset="0"/>
                <a:cs typeface="Basic Sans" pitchFamily="1" charset="0"/>
              </a:defRPr>
            </a:pPr>
            <a:fld id="{1265F220-6EFF-3004-B1DD-9851BC9347CD}" type="slidenum">
              <a:t/>
            </a:fld>
          </a:p>
        </p:txBody>
      </p:sp>
    </p:spTree>
  </p:cSld>
  <p:clrMapOvr>
    <a:masterClrMapping/>
  </p:clrMapOvr>
</p:sldLayout>
</file>

<file path=ppt/slideLayouts/slideLayout13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C9wOmM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sAEAAHA1AAC4CAAAE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Qyc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BQv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2AkAAHA1AACwJQAAEAAAACYAAAAIAAAAAIAAAAAAAAA="/>
              </a:ext>
            </a:extLst>
          </p:cNvSpPr>
          <p:nvPr>
            <p:ph idx="1"/>
          </p:nvPr>
        </p:nvSpPr>
        <p:spPr/>
        <p:txBody>
          <a:bodyPr/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Y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marR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b="0" i="0" u="none" strike="noStrike" kern="1" spc="0" baseline="0">
                <a:solidFill>
                  <a:schemeClr val="tx1"/>
                </a:solidFill>
                <a:effectLst/>
                <a:latin typeface="Basic Sans" pitchFamily="1" charset="0"/>
                <a:ea typeface="Basic Sans" pitchFamily="1" charset="0"/>
                <a:cs typeface="Basic Sans" pitchFamily="1" charset="0"/>
              </a:defRPr>
            </a:pPr>
            <a:fld id="{12D8A10C-42FF-8D57-B160-B402EF2E47E1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b="0" i="0" u="none" strike="noStrike" kern="1" spc="0" baseline="0">
                <a:solidFill>
                  <a:schemeClr val="tx1"/>
                </a:solidFill>
                <a:effectLst/>
                <a:latin typeface="Basic Sans" pitchFamily="1" charset="0"/>
                <a:ea typeface="Basic Sans" pitchFamily="1" charset="0"/>
                <a:cs typeface="Basic Sans" pitchFamily="1" charset="0"/>
              </a:defRPr>
            </a:pPr>
            <a:r>
              <a:t/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Z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marR="0" indent="0" algn="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b="0" i="0" u="none" strike="noStrike" kern="1" spc="0" baseline="0">
                <a:solidFill>
                  <a:schemeClr val="tx1"/>
                </a:solidFill>
                <a:effectLst/>
                <a:latin typeface="Basic Sans" pitchFamily="1" charset="0"/>
                <a:ea typeface="Basic Sans" pitchFamily="1" charset="0"/>
                <a:cs typeface="Basic Sans" pitchFamily="1" charset="0"/>
              </a:defRPr>
            </a:pPr>
            <a:fld id="{5D69FE8B-C5B0-3C08-FED1-335DB09F0866}" type="slidenum">
              <a:t/>
            </a:fld>
          </a:p>
        </p:txBody>
      </p:sp>
    </p:spTree>
  </p:cSld>
  <p:clrMapOvr>
    <a:masterClrMapping/>
  </p:clrMapOvr>
</p:sldLayout>
</file>

<file path=ppt/slideLayouts/slideLayout14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yc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Bf8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yBAAAHBsAAEI0AAB9IwAAEAAAACYAAAAIAAAAgQAAAAAAAAA="/>
              </a:ext>
            </a:extLst>
          </p:cNvSpPr>
          <p:nvPr>
            <p:ph type="title"/>
          </p:nvPr>
        </p:nvSpPr>
        <p:spPr>
          <a:xfrm>
            <a:off x="722630" y="4406900"/>
            <a:ext cx="7772400" cy="1362075"/>
          </a:xfrm>
        </p:spPr>
        <p:txBody>
          <a:bodyPr vert="horz" wrap="square" numCol="1" anchor="t">
            <a:prstTxWarp prst="textNoShape">
              <a:avLst/>
            </a:prstTxWarp>
          </a:bodyPr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QycBW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FU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yBAAA4REAAEI0AAAcGwAAEAAAACYAAAAIAAAAgQAAAAAAAAA="/>
              </a:ext>
            </a:extLst>
          </p:cNvSpPr>
          <p:nvPr>
            <p:ph idx="1"/>
          </p:nvPr>
        </p:nvSpPr>
        <p:spPr>
          <a:xfrm>
            <a:off x="722630" y="2906395"/>
            <a:ext cx="7772400" cy="1500505"/>
          </a:xfrm>
        </p:spPr>
        <p:txBody>
          <a:bodyPr vert="horz" wrap="square" numCol="1" anchor="b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marR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b="0" i="0" u="none" strike="noStrike" kern="1" spc="0" baseline="0">
                <a:solidFill>
                  <a:schemeClr val="tx1"/>
                </a:solidFill>
                <a:effectLst/>
                <a:latin typeface="Basic Sans" pitchFamily="1" charset="0"/>
                <a:ea typeface="Basic Sans" pitchFamily="1" charset="0"/>
                <a:cs typeface="Basic Sans" pitchFamily="1" charset="0"/>
              </a:defRPr>
            </a:pPr>
            <a:fld id="{3006067C-32DD-53F0-93BE-C4A548F06591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CwC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b="0" i="0" u="none" strike="noStrike" kern="1" spc="0" baseline="0">
                <a:solidFill>
                  <a:schemeClr val="tx1"/>
                </a:solidFill>
                <a:effectLst/>
                <a:latin typeface="Basic Sans" pitchFamily="1" charset="0"/>
                <a:ea typeface="Basic Sans" pitchFamily="1" charset="0"/>
                <a:cs typeface="Basic Sans" pitchFamily="1" charset="0"/>
              </a:defRPr>
            </a:pPr>
            <a:r>
              <a:t/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marR="0" indent="0" algn="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b="0" i="0" u="none" strike="noStrike" kern="1" spc="0" baseline="0">
                <a:solidFill>
                  <a:schemeClr val="tx1"/>
                </a:solidFill>
                <a:effectLst/>
                <a:latin typeface="Basic Sans" pitchFamily="1" charset="0"/>
                <a:ea typeface="Basic Sans" pitchFamily="1" charset="0"/>
                <a:cs typeface="Basic Sans" pitchFamily="1" charset="0"/>
              </a:defRPr>
            </a:pPr>
            <a:fld id="{36367792-DCDB-6381-958E-2AD439C0637F}" type="slidenum">
              <a:t/>
            </a:fld>
          </a:p>
        </p:txBody>
      </p:sp>
    </p:spTree>
  </p:cSld>
  <p:clrMapOvr>
    <a:masterClrMapping/>
  </p:clrMapOvr>
</p:sldLayout>
</file>

<file path=ppt/slideLayouts/slideLayout15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ColTx">
  <p:cSld name="Title and 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EBM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sAEAAHA1AAC4CAAAE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val="SMDATA_13_Qyc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BE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2AkAAKgbAACwJQAAEAAAACYAAAAIAAAAAYAAAAAAAAA="/>
              </a:ext>
            </a:extLst>
          </p:cNvSpPr>
          <p:nvPr>
            <p:ph sz="half" idx="1"/>
          </p:nvPr>
        </p:nvSpPr>
        <p:spPr>
          <a:xfrm>
            <a:off x="457200" y="1600200"/>
            <a:ext cx="4038600" cy="4526280"/>
          </a:xfrm>
        </p:spPr>
        <p:txBody>
          <a:bodyPr/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val="SMDATA_13_Qyc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AAA2AkAAHA1AACwJQAAAAAAACYAAAAIAAAAAYAAAAAAAAA="/>
              </a:ext>
            </a:extLst>
          </p:cNvSpPr>
          <p:nvPr>
            <p:ph sz="half" idx="2"/>
          </p:nvPr>
        </p:nvSpPr>
        <p:spPr>
          <a:xfrm>
            <a:off x="4648200" y="1600200"/>
            <a:ext cx="4038600" cy="4526280"/>
          </a:xfrm>
        </p:spPr>
        <p:txBody>
          <a:bodyPr/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YB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marR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b="0" i="0" u="none" strike="noStrike" kern="1" spc="0" baseline="0">
                <a:solidFill>
                  <a:schemeClr val="tx1"/>
                </a:solidFill>
                <a:effectLst/>
                <a:latin typeface="Basic Sans" pitchFamily="1" charset="0"/>
                <a:ea typeface="Basic Sans" pitchFamily="1" charset="0"/>
                <a:cs typeface="Basic Sans" pitchFamily="1" charset="0"/>
              </a:defRPr>
            </a:pPr>
            <a:fld id="{19D8A72A-64F4-8D51-BA60-9204E92E4CC7}" type="datetime1">
              <a:t/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Eg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b="0" i="0" u="none" strike="noStrike" kern="1" spc="0" baseline="0">
                <a:solidFill>
                  <a:schemeClr val="tx1"/>
                </a:solidFill>
                <a:effectLst/>
                <a:latin typeface="Basic Sans" pitchFamily="1" charset="0"/>
                <a:ea typeface="Basic Sans" pitchFamily="1" charset="0"/>
                <a:cs typeface="Basic Sans" pitchFamily="1" charset="0"/>
              </a:defRPr>
            </a:pPr>
            <a:r>
              <a:t/>
            </a:r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MZ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marR="0" indent="0" algn="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b="0" i="0" u="none" strike="noStrike" kern="1" spc="0" baseline="0">
                <a:solidFill>
                  <a:schemeClr val="tx1"/>
                </a:solidFill>
                <a:effectLst/>
                <a:latin typeface="Basic Sans" pitchFamily="1" charset="0"/>
                <a:ea typeface="Basic Sans" pitchFamily="1" charset="0"/>
                <a:cs typeface="Basic Sans" pitchFamily="1" charset="0"/>
              </a:defRPr>
            </a:pPr>
            <a:fld id="{5826CEDE-90B5-7338-FB9E-666D80D00D33}" type="slidenum">
              <a:t/>
            </a:fld>
          </a:p>
        </p:txBody>
      </p:sp>
    </p:spTree>
  </p:cSld>
  <p:clrMapOvr>
    <a:masterClrMapping/>
  </p:clrMapOvr>
</p:sldLayout>
</file>

<file path=ppt/slideLayouts/slideLayout16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EAc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sAEAAHA1AAC4CAAAE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3"/>
          <p:cNvSpPr>
            <a:spLocks noGrp="1" noChangeArrowheads="1"/>
            <a:extLst>
              <a:ext uri="smNativeData">
                <pr:smNativeData xmlns:pr="smNativeData" val="SMDATA_13_QycBW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cQkAAKobAABhDQAAEAAAACYAAAAIAAAAgQAAAAAAAAA="/>
              </a:ext>
            </a:extLst>
          </p:cNvSpPr>
          <p:nvPr>
            <p:ph idx="1"/>
          </p:nvPr>
        </p:nvSpPr>
        <p:spPr>
          <a:xfrm>
            <a:off x="457200" y="1534795"/>
            <a:ext cx="4039870" cy="640080"/>
          </a:xfrm>
        </p:spPr>
        <p:txBody>
          <a:bodyPr vert="horz" wrap="square" numCol="1" anchor="b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val="SMDATA_13_Qyc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YQ0AAKobAACwJQAAAAAAACYAAAAIAAAAAYAAAAAAAAA="/>
              </a:ext>
            </a:extLst>
          </p:cNvSpPr>
          <p:nvPr>
            <p:ph sz="half" idx="2"/>
          </p:nvPr>
        </p:nvSpPr>
        <p:spPr>
          <a:xfrm>
            <a:off x="457200" y="2174875"/>
            <a:ext cx="4039870" cy="3951605"/>
          </a:xfrm>
        </p:spPr>
        <p:txBody>
          <a:bodyPr/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SlideText2"/>
          <p:cNvSpPr>
            <a:spLocks noGrp="1" noChangeArrowheads="1"/>
            <a:extLst>
              <a:ext uri="smNativeData">
                <pr:smNativeData xmlns:pr="smNativeData" val="SMDATA_13_QycBW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WHAAAcQkAAHA1AABhDQAAAAAAACYAAAAIAAAAgQAAAAAAAAA="/>
              </a:ext>
            </a:extLst>
          </p:cNvSpPr>
          <p:nvPr>
            <p:ph idx="3"/>
          </p:nvPr>
        </p:nvSpPr>
        <p:spPr>
          <a:xfrm>
            <a:off x="4646930" y="1534795"/>
            <a:ext cx="4039870" cy="640080"/>
          </a:xfrm>
        </p:spPr>
        <p:txBody>
          <a:bodyPr vert="horz" wrap="square" numCol="1" anchor="b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</p:txBody>
      </p:sp>
      <p:sp>
        <p:nvSpPr>
          <p:cNvPr id="6" name="SlideText4"/>
          <p:cNvSpPr>
            <a:spLocks noGrp="1" noChangeArrowheads="1"/>
            <a:extLst>
              <a:ext uri="smNativeData">
                <pr:smNativeData xmlns:pr="smNativeData" val="SMDATA_13_Qyc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WHAAAYQ0AAHA1AACwJQAAAAAAACYAAAAIAAAAAYAAAAAAAAA="/>
              </a:ext>
            </a:extLst>
          </p:cNvSpPr>
          <p:nvPr>
            <p:ph sz="half" idx="4"/>
          </p:nvPr>
        </p:nvSpPr>
        <p:spPr>
          <a:xfrm>
            <a:off x="4646930" y="2174875"/>
            <a:ext cx="4039870" cy="3951605"/>
          </a:xfrm>
        </p:spPr>
        <p:txBody>
          <a:bodyPr/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7" name="DateTime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marR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b="0" i="0" u="none" strike="noStrike" kern="1" spc="0" baseline="0">
                <a:solidFill>
                  <a:schemeClr val="tx1"/>
                </a:solidFill>
                <a:effectLst/>
                <a:latin typeface="Basic Sans" pitchFamily="1" charset="0"/>
                <a:ea typeface="Basic Sans" pitchFamily="1" charset="0"/>
                <a:cs typeface="Basic Sans" pitchFamily="1" charset="0"/>
              </a:defRPr>
            </a:pPr>
            <a:fld id="{53653A40-0EBE-30CC-F0DD-F899749306AD}" type="datetime1">
              <a:t/>
            </a:fld>
          </a:p>
        </p:txBody>
      </p:sp>
      <p:sp>
        <p:nvSpPr>
          <p:cNvPr id="8" name="Foot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b="0" i="0" u="none" strike="noStrike" kern="1" spc="0" baseline="0">
                <a:solidFill>
                  <a:schemeClr val="tx1"/>
                </a:solidFill>
                <a:effectLst/>
                <a:latin typeface="Basic Sans" pitchFamily="1" charset="0"/>
                <a:ea typeface="Basic Sans" pitchFamily="1" charset="0"/>
                <a:cs typeface="Basic Sans" pitchFamily="1" charset="0"/>
              </a:defRPr>
            </a:pPr>
            <a:r>
              <a:t/>
            </a:r>
          </a:p>
        </p:txBody>
      </p:sp>
      <p:sp>
        <p:nvSpPr>
          <p:cNvPr id="9" name="SlideNumb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marR="0" indent="0" algn="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b="0" i="0" u="none" strike="noStrike" kern="1" spc="0" baseline="0">
                <a:solidFill>
                  <a:schemeClr val="tx1"/>
                </a:solidFill>
                <a:effectLst/>
                <a:latin typeface="Basic Sans" pitchFamily="1" charset="0"/>
                <a:ea typeface="Basic Sans" pitchFamily="1" charset="0"/>
                <a:cs typeface="Basic Sans" pitchFamily="1" charset="0"/>
              </a:defRPr>
            </a:pPr>
            <a:fld id="{198A1E88-C6F4-DFE8-BA32-30BD507C4C65}" type="slidenum">
              <a:t/>
            </a:fld>
          </a:p>
        </p:txBody>
      </p:sp>
    </p:spTree>
  </p:cSld>
  <p:clrMapOvr>
    <a:masterClrMapping/>
  </p:clrMapOvr>
</p:sldLayout>
</file>

<file path=ppt/slideLayouts/slideLayout17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sAEAAHA1AAC4CAAAE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DateTime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marR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b="0" i="0" u="none" strike="noStrike" kern="1" spc="0" baseline="0">
                <a:solidFill>
                  <a:schemeClr val="tx1"/>
                </a:solidFill>
                <a:effectLst/>
                <a:latin typeface="Basic Sans" pitchFamily="1" charset="0"/>
                <a:ea typeface="Basic Sans" pitchFamily="1" charset="0"/>
                <a:cs typeface="Basic Sans" pitchFamily="1" charset="0"/>
              </a:defRPr>
            </a:pPr>
            <a:fld id="{065AD2A0-EEEB-0F24-A5E2-18719CAC534D}" type="datetime1">
              <a:t/>
            </a:fld>
          </a:p>
        </p:txBody>
      </p:sp>
      <p:sp>
        <p:nvSpPr>
          <p:cNvPr id="4" name="Foot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b="0" i="0" u="none" strike="noStrike" kern="1" spc="0" baseline="0">
                <a:solidFill>
                  <a:schemeClr val="tx1"/>
                </a:solidFill>
                <a:effectLst/>
                <a:latin typeface="Basic Sans" pitchFamily="1" charset="0"/>
                <a:ea typeface="Basic Sans" pitchFamily="1" charset="0"/>
                <a:cs typeface="Basic Sans" pitchFamily="1" charset="0"/>
              </a:defRPr>
            </a:pPr>
            <a:r>
              <a:t/>
            </a:r>
          </a:p>
        </p:txBody>
      </p:sp>
      <p:sp>
        <p:nvSpPr>
          <p:cNvPr id="5" name="SlideNumb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marR="0" indent="0" algn="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b="0" i="0" u="none" strike="noStrike" kern="1" spc="0" baseline="0">
                <a:solidFill>
                  <a:schemeClr val="tx1"/>
                </a:solidFill>
                <a:effectLst/>
                <a:latin typeface="Basic Sans" pitchFamily="1" charset="0"/>
                <a:ea typeface="Basic Sans" pitchFamily="1" charset="0"/>
                <a:cs typeface="Basic Sans" pitchFamily="1" charset="0"/>
              </a:defRPr>
            </a:pPr>
            <a:fld id="{37BE6CAD-E3DA-EB9A-9406-15CF22486240}" type="slidenum">
              <a:t/>
            </a:fld>
          </a:p>
        </p:txBody>
      </p:sp>
    </p:spTree>
  </p:cSld>
  <p:clrMapOvr>
    <a:masterClrMapping/>
  </p:clrMapOvr>
</p:sldLayout>
</file>

<file path=ppt/slideLayouts/slideLayout18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Time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marR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b="0" i="0" u="none" strike="noStrike" kern="1" spc="0" baseline="0">
                <a:solidFill>
                  <a:schemeClr val="tx1"/>
                </a:solidFill>
                <a:effectLst/>
                <a:latin typeface="Basic Sans" pitchFamily="1" charset="0"/>
                <a:ea typeface="Basic Sans" pitchFamily="1" charset="0"/>
                <a:cs typeface="Basic Sans" pitchFamily="1" charset="0"/>
              </a:defRPr>
            </a:pPr>
            <a:fld id="{21B08E76-38CC-E578-8208-CE2DC046749B}" type="datetime1">
              <a:t/>
            </a:fld>
          </a:p>
        </p:txBody>
      </p:sp>
      <p:sp>
        <p:nvSpPr>
          <p:cNvPr id="3" name="Foot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b="0" i="0" u="none" strike="noStrike" kern="1" spc="0" baseline="0">
                <a:solidFill>
                  <a:schemeClr val="tx1"/>
                </a:solidFill>
                <a:effectLst/>
                <a:latin typeface="Basic Sans" pitchFamily="1" charset="0"/>
                <a:ea typeface="Basic Sans" pitchFamily="1" charset="0"/>
                <a:cs typeface="Basic Sans" pitchFamily="1" charset="0"/>
              </a:defRPr>
            </a:pPr>
            <a:r>
              <a:t/>
            </a:r>
          </a:p>
        </p:txBody>
      </p:sp>
      <p:sp>
        <p:nvSpPr>
          <p:cNvPr id="4" name="SlideNumb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marR="0" indent="0" algn="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b="0" i="0" u="none" strike="noStrike" kern="1" spc="0" baseline="0">
                <a:solidFill>
                  <a:schemeClr val="tx1"/>
                </a:solidFill>
                <a:effectLst/>
                <a:latin typeface="Basic Sans" pitchFamily="1" charset="0"/>
                <a:ea typeface="Basic Sans" pitchFamily="1" charset="0"/>
                <a:cs typeface="Basic Sans" pitchFamily="1" charset="0"/>
              </a:defRPr>
            </a:pPr>
            <a:fld id="{4AD2F8B0-FEA7-870E-E96A-085BB6241F5D}" type="slidenum">
              <a:t/>
            </a:fld>
          </a:p>
        </p:txBody>
      </p:sp>
    </p:spTree>
  </p:cSld>
  <p:clrMapOvr>
    <a:masterClrMapping/>
  </p:clrMapOvr>
</p:sldLayout>
</file>

<file path=ppt/slideLayouts/slideLayout19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ycBW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rgEAAFIVAADUCAAAEAAAACYAAAAIAAAAgQAAAAAAAAA="/>
              </a:ext>
            </a:extLst>
          </p:cNvSpPr>
          <p:nvPr>
            <p:ph type="title"/>
          </p:nvPr>
        </p:nvSpPr>
        <p:spPr>
          <a:xfrm>
            <a:off x="457200" y="273050"/>
            <a:ext cx="3008630" cy="1162050"/>
          </a:xfrm>
        </p:spPr>
        <p:txBody>
          <a:bodyPr vert="horz" wrap="square" numCol="1" anchor="b">
            <a:prstTxWarp prst="textNoShape">
              <a:avLst/>
            </a:prstTxWarp>
          </a:bodyPr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val="SMDATA_13_Qyc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+FQAArgEAAHA1AACwJQAAEAAAACYAAAAIAAAAAYAAAAAAAAA="/>
              </a:ext>
            </a:extLst>
          </p:cNvSpPr>
          <p:nvPr>
            <p:ph idx="1"/>
          </p:nvPr>
        </p:nvSpPr>
        <p:spPr>
          <a:xfrm>
            <a:off x="3575050" y="273050"/>
            <a:ext cx="5111750" cy="5853430"/>
          </a:xfrm>
        </p:spPr>
        <p:txBody>
          <a:bodyPr/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val="SMDATA_13_Qyc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1AgAAFIVAACwJQAAAAAAACYAAAAIAAAAAQAAAAAAAAA="/>
              </a:ext>
            </a:extLst>
          </p:cNvSpPr>
          <p:nvPr>
            <p:ph sz="half" idx="2"/>
          </p:nvPr>
        </p:nvSpPr>
        <p:spPr>
          <a:xfrm>
            <a:off x="457200" y="1435100"/>
            <a:ext cx="3008630" cy="4691380"/>
          </a:xfrm>
        </p:spPr>
        <p:txBody>
          <a:bodyPr/>
          <a:lstStyle/>
          <a:p>
            <a:pPr/>
            <a:r>
              <a:t>Click to edit Master text styles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marR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b="0" i="0" u="none" strike="noStrike" kern="1" spc="0" baseline="0">
                <a:solidFill>
                  <a:schemeClr val="tx1"/>
                </a:solidFill>
                <a:effectLst/>
                <a:latin typeface="Basic Sans" pitchFamily="1" charset="0"/>
                <a:ea typeface="Basic Sans" pitchFamily="1" charset="0"/>
                <a:cs typeface="Basic Sans" pitchFamily="1" charset="0"/>
              </a:defRPr>
            </a:pPr>
            <a:fld id="{2D94ADFF-B1C0-C15B-8E2C-470EE3627812}" type="datetime1">
              <a:t/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b="0" i="0" u="none" strike="noStrike" kern="1" spc="0" baseline="0">
                <a:solidFill>
                  <a:schemeClr val="tx1"/>
                </a:solidFill>
                <a:effectLst/>
                <a:latin typeface="Basic Sans" pitchFamily="1" charset="0"/>
                <a:ea typeface="Basic Sans" pitchFamily="1" charset="0"/>
                <a:cs typeface="Basic Sans" pitchFamily="1" charset="0"/>
              </a:defRPr>
            </a:pPr>
            <a:r>
              <a:t/>
            </a:r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marR="0" indent="0" algn="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b="0" i="0" u="none" strike="noStrike" kern="1" spc="0" baseline="0">
                <a:solidFill>
                  <a:schemeClr val="tx1"/>
                </a:solidFill>
                <a:effectLst/>
                <a:latin typeface="Basic Sans" pitchFamily="1" charset="0"/>
                <a:ea typeface="Basic Sans" pitchFamily="1" charset="0"/>
                <a:cs typeface="Basic Sans" pitchFamily="1" charset="0"/>
              </a:defRPr>
            </a:pPr>
            <a:fld id="{5E1710D9-97B3-42E6-FDAF-61B35EE10B34}" type="slidenum">
              <a:t/>
            </a:fld>
          </a:p>
        </p:txBody>
      </p:sp>
    </p:spTree>
  </p:cSld>
  <p:clrMapOvr>
    <a:masterClrMapping/>
  </p:clrMapOvr>
</p:sldLayout>
</file>

<file path=ppt/slideLayouts/slideLayout20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ycBW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GCwAAiB0AAMYsAAAEIQAAEAAAACYAAAAIAAAAgQAAAAAAAAA="/>
              </a:ext>
            </a:extLst>
          </p:cNvSpPr>
          <p:nvPr>
            <p:ph type="title"/>
          </p:nvPr>
        </p:nvSpPr>
        <p:spPr>
          <a:xfrm>
            <a:off x="1791970" y="4800600"/>
            <a:ext cx="5486400" cy="566420"/>
          </a:xfrm>
        </p:spPr>
        <p:txBody>
          <a:bodyPr vert="horz" wrap="square" numCol="1" anchor="b">
            <a:prstTxWarp prst="textNoShape">
              <a:avLst/>
            </a:prstTxWarp>
          </a:bodyPr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val="SMDATA_13_Qyc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GCwAAxgMAAMYsAAAWHQAAEAAAACYAAAAIAAAAAQAAAAAAAAA="/>
              </a:ext>
            </a:extLst>
          </p:cNvSpPr>
          <p:nvPr>
            <p:ph idx="1"/>
          </p:nvPr>
        </p:nvSpPr>
        <p:spPr>
          <a:xfrm>
            <a:off x="1791970" y="613410"/>
            <a:ext cx="5486400" cy="4114800"/>
          </a:xfrm>
        </p:spPr>
        <p:txBody>
          <a:bodyPr/>
          <a:lstStyle/>
          <a:p>
            <a:pPr/>
            <a:r>
              <a:t>Click to edit Master text styles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val="SMDATA_13_Qyc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GCwAABCEAAMYsAAD4JQAAAAAAACYAAAAIAAAAAQAAAAAAAAA="/>
              </a:ext>
            </a:extLst>
          </p:cNvSpPr>
          <p:nvPr>
            <p:ph sz="half" idx="2"/>
          </p:nvPr>
        </p:nvSpPr>
        <p:spPr>
          <a:xfrm>
            <a:off x="1791970" y="5367020"/>
            <a:ext cx="5486400" cy="805180"/>
          </a:xfrm>
        </p:spPr>
        <p:txBody>
          <a:bodyPr/>
          <a:lstStyle/>
          <a:p>
            <a:pPr/>
            <a:r>
              <a:t>Click to edit Master text styles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marR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b="0" i="0" u="none" strike="noStrike" kern="1" spc="0" baseline="0">
                <a:solidFill>
                  <a:schemeClr val="tx1"/>
                </a:solidFill>
                <a:effectLst/>
                <a:latin typeface="Basic Sans" pitchFamily="1" charset="0"/>
                <a:ea typeface="Basic Sans" pitchFamily="1" charset="0"/>
                <a:cs typeface="Basic Sans" pitchFamily="1" charset="0"/>
              </a:defRPr>
            </a:pPr>
            <a:fld id="{63E70097-D98E-B2F6-C05F-2FA34E11367A}" type="datetime1">
              <a:t/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b="0" i="0" u="none" strike="noStrike" kern="1" spc="0" baseline="0">
                <a:solidFill>
                  <a:schemeClr val="tx1"/>
                </a:solidFill>
                <a:effectLst/>
                <a:latin typeface="Basic Sans" pitchFamily="1" charset="0"/>
                <a:ea typeface="Basic Sans" pitchFamily="1" charset="0"/>
                <a:cs typeface="Basic Sans" pitchFamily="1" charset="0"/>
              </a:defRPr>
            </a:pPr>
            <a:r>
              <a:t/>
            </a:r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marR="0" indent="0" algn="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b="0" i="0" u="none" strike="noStrike" kern="1" spc="0" baseline="0">
                <a:solidFill>
                  <a:schemeClr val="tx1"/>
                </a:solidFill>
                <a:effectLst/>
                <a:latin typeface="Basic Sans" pitchFamily="1" charset="0"/>
                <a:ea typeface="Basic Sans" pitchFamily="1" charset="0"/>
                <a:cs typeface="Basic Sans" pitchFamily="1" charset="0"/>
              </a:defRPr>
            </a:pPr>
            <a:fld id="{0939A1E1-AFE4-6C57-AA81-5902EFCF5C0C}" type="slidenum">
              <a:t/>
            </a:fld>
          </a:p>
        </p:txBody>
      </p:sp>
    </p:spTree>
  </p:cSld>
  <p:clrMapOvr>
    <a:masterClrMapping/>
  </p:clrMapOvr>
</p:sldLayout>
</file>

<file path=ppt/slideLayouts/slideLayout2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sAEAAHA1AAC4CAAAE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QycBWxMAAAAlAAAAZAAAAA8BAAAAkAAAAEgAAACQAAAASAAAAAAAAAAA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2AkAAHA1AACwJQAAEAAAACYAAAAIAAAAAoAAAAAAAAA="/>
              </a:ext>
            </a:extLst>
          </p:cNvSpPr>
          <p:nvPr>
            <p:ph idx="1"/>
          </p:nvPr>
        </p:nvSpPr>
        <p:spPr/>
        <p:txBody>
          <a:bodyPr vert="vert" wrap="square" numCol="1" anchor="t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marR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b="0" i="0" u="none" strike="noStrike" kern="1" spc="0" baseline="0">
                <a:solidFill>
                  <a:schemeClr val="tx1"/>
                </a:solidFill>
                <a:effectLst/>
                <a:latin typeface="Basic Sans" pitchFamily="1" charset="0"/>
                <a:ea typeface="Basic Sans" pitchFamily="1" charset="0"/>
                <a:cs typeface="Basic Sans" pitchFamily="1" charset="0"/>
              </a:defRPr>
            </a:pPr>
            <a:fld id="{1D207107-49F0-7587-BE98-BFD23FD648EA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b="0" i="0" u="none" strike="noStrike" kern="1" spc="0" baseline="0">
                <a:solidFill>
                  <a:schemeClr val="tx1"/>
                </a:solidFill>
                <a:effectLst/>
                <a:latin typeface="Basic Sans" pitchFamily="1" charset="0"/>
                <a:ea typeface="Basic Sans" pitchFamily="1" charset="0"/>
                <a:cs typeface="Basic Sans" pitchFamily="1" charset="0"/>
              </a:defRPr>
            </a:pPr>
            <a:r>
              <a:t/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marR="0" indent="0" algn="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b="0" i="0" u="none" strike="noStrike" kern="1" spc="0" baseline="0">
                <a:solidFill>
                  <a:schemeClr val="tx1"/>
                </a:solidFill>
                <a:effectLst/>
                <a:latin typeface="Basic Sans" pitchFamily="1" charset="0"/>
                <a:ea typeface="Basic Sans" pitchFamily="1" charset="0"/>
                <a:cs typeface="Basic Sans" pitchFamily="1" charset="0"/>
              </a:defRPr>
            </a:pPr>
            <a:fld id="{4C58D52B-65A1-0D23-EFE0-93769BAE19C6}" type="slidenum">
              <a:t/>
            </a:fld>
          </a:p>
        </p:txBody>
      </p:sp>
    </p:spTree>
  </p:cSld>
  <p:clrMapOvr>
    <a:masterClrMapping/>
  </p:clrMapOvr>
</p:sldLayout>
</file>

<file path=ppt/slideLayouts/slideLayout22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ycBWxMAAAAlAAAAZAAAAA8BAAAAkAAAAEgAAACQAAAASAAAAAAAAAAC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IKAAAsAEAAHA1AACwJQAAEAAAACYAAAAIAAAAgwAAAAAAAAA="/>
              </a:ext>
            </a:extLst>
          </p:cNvSpPr>
          <p:nvPr>
            <p:ph type="title"/>
          </p:nvPr>
        </p:nvSpPr>
        <p:spPr>
          <a:xfrm>
            <a:off x="6629400" y="274320"/>
            <a:ext cx="2057400" cy="5852160"/>
          </a:xfrm>
        </p:spPr>
        <p:txBody>
          <a:bodyPr vert="vert" wrap="square" numCol="1" anchor="b">
            <a:prstTxWarp prst="textNoShape">
              <a:avLst/>
            </a:prstTxWarp>
          </a:bodyPr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QycBWxMAAAAlAAAAZAAAAA8BAAAAkAAAAEgAAACQAAAASAAAAAAAAAAA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sAEAANgnAACwJQAAEAAAACYAAAAIAAAAA4AAAAAAAAA="/>
              </a:ext>
            </a:extLst>
          </p:cNvSpPr>
          <p:nvPr>
            <p:ph idx="1"/>
          </p:nvPr>
        </p:nvSpPr>
        <p:spPr>
          <a:xfrm>
            <a:off x="457200" y="274320"/>
            <a:ext cx="6019800" cy="5852160"/>
          </a:xfrm>
        </p:spPr>
        <p:txBody>
          <a:bodyPr vert="vert" wrap="square" numCol="1" anchor="t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marR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b="0" i="0" u="none" strike="noStrike" kern="1" spc="0" baseline="0">
                <a:solidFill>
                  <a:schemeClr val="tx1"/>
                </a:solidFill>
                <a:effectLst/>
                <a:latin typeface="Basic Sans" pitchFamily="1" charset="0"/>
                <a:ea typeface="Basic Sans" pitchFamily="1" charset="0"/>
                <a:cs typeface="Basic Sans" pitchFamily="1" charset="0"/>
              </a:defRPr>
            </a:pPr>
            <a:fld id="{18732B0F-41F5-26DD-BBCB-B78865854DE2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b="0" i="0" u="none" strike="noStrike" kern="1" spc="0" baseline="0">
                <a:solidFill>
                  <a:schemeClr val="tx1"/>
                </a:solidFill>
                <a:effectLst/>
                <a:latin typeface="Basic Sans" pitchFamily="1" charset="0"/>
                <a:ea typeface="Basic Sans" pitchFamily="1" charset="0"/>
                <a:cs typeface="Basic Sans" pitchFamily="1" charset="0"/>
              </a:defRPr>
            </a:pPr>
            <a:r>
              <a:t/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marR="0" indent="0" algn="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b="0" i="0" u="none" strike="noStrike" kern="1" spc="0" baseline="0">
                <a:solidFill>
                  <a:schemeClr val="tx1"/>
                </a:solidFill>
                <a:effectLst/>
                <a:latin typeface="Basic Sans" pitchFamily="1" charset="0"/>
                <a:ea typeface="Basic Sans" pitchFamily="1" charset="0"/>
                <a:cs typeface="Basic Sans" pitchFamily="1" charset="0"/>
              </a:defRPr>
            </a:pPr>
            <a:fld id="{3772F36E-20DA-2705-94CA-D650BD846283}" type="slidenum">
              <a:t/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/Relationships>
</file>

<file path=ppt/slideMasters/slideMaster1.xml><?xml version="1.0" encoding="utf-8"?>
<p:sldMaste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 name="Default desig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sAEAAHA1AAC4CAAAAAAAACYAAAAIAAAA//////////8="/>
              </a:ext>
            </a:extLst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anchor="ctr">
            <a:prstTxWarp prst="textNoShape">
              <a:avLst/>
            </a:prstTxWarp>
          </a:bodyPr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Qyc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V4dEw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2AkAAHA1AACwJQAAAAAAACYAAAAIAAAA//////////8="/>
              </a:ext>
            </a:extLst>
          </p:cNvSpPr>
          <p:nvPr>
            <p:ph type="body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anchor="t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EB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//////////8="/>
              </a:ext>
            </a:extLst>
          </p:cNvSpPr>
          <p:nvPr>
            <p:ph type="dt" sz="quarter" idx="2"/>
          </p:nvPr>
        </p:nvSpPr>
        <p:spPr>
          <a:xfrm>
            <a:off x="457200" y="6356985"/>
            <a:ext cx="2133600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anchor="ctr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/>
            <a:fld id="{03D34C70-3EEE-86BA-A06B-C8EF0225569D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EAc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//////////8="/>
              </a:ext>
            </a:extLst>
          </p:cNvSpPr>
          <p:nvPr>
            <p:ph type="ftr" sz="quarter" idx="3"/>
          </p:nvPr>
        </p:nvSpPr>
        <p:spPr>
          <a:xfrm>
            <a:off x="3124200" y="6356985"/>
            <a:ext cx="2895600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anchor="ctr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/>
            <a:r>
              <a:t/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//////////8="/>
              </a:ext>
            </a:extLst>
          </p:cNvSpPr>
          <p:nvPr>
            <p:ph type="sldNum" sz="quarter" idx="4"/>
          </p:nvPr>
        </p:nvSpPr>
        <p:spPr>
          <a:xfrm>
            <a:off x="6553200" y="6356985"/>
            <a:ext cx="2133600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anchor="ctr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/>
            <a:fld id="{5D8F61B3-FDB0-DA97-FE37-0BC22F79085E}" type="slidenum">
              <a:t/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marR="0" indent="0" algn="ctr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4400" b="0" i="0" u="none" strike="noStrike" kern="1" spc="0" baseline="0">
          <a:solidFill>
            <a:schemeClr val="tx2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</p:titleStyle>
    <p:bodyStyle>
      <a:lvl1pPr marL="342900" marR="0" indent="-3429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32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  <a:lvl2pPr marL="742950" marR="0" indent="-28575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11430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4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6002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20574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»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5146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29718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4290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8862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bodyStyle>
    <p:otherStyle>
      <a:lvl1pPr marL="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  <a:lvl2pPr marL="457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914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371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18288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2860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2743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200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657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otherStyle>
  </p:txStyles>
</p:sldMaster>
</file>

<file path=ppt/slideMasters/slideMaster2.xml><?xml version="1.0" encoding="utf-8"?>
<p:sldMaste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 name="Default desig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sAEAAHA1AAC4CAAAEAAAACYAAAAIAAAA//////////8="/>
              </a:ext>
            </a:extLst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anchor="ctr">
            <a:prstTxWarp prst="textNoShape">
              <a:avLst/>
            </a:prstTxWarp>
          </a:bodyPr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Qyc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2AkAAHA1AACwJQAAEAAAACYAAAAIAAAA//////////8="/>
              </a:ext>
            </a:extLst>
          </p:cNvSpPr>
          <p:nvPr>
            <p:ph type="body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anchor="t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EAAAACYAAAAIAAAA//////////8="/>
              </a:ext>
            </a:extLst>
          </p:cNvSpPr>
          <p:nvPr>
            <p:ph type="dt" sz="quarter" idx="2"/>
          </p:nvPr>
        </p:nvSpPr>
        <p:spPr>
          <a:xfrm>
            <a:off x="457200" y="6356985"/>
            <a:ext cx="2133600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anchor="ctr">
            <a:prstTxWarp prst="textNoShape">
              <a:avLst/>
            </a:prstTxWarp>
          </a:bodyPr>
          <a:lstStyle/>
          <a:p>
            <a:pPr marL="0" marR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b="0" i="0" u="none" strike="noStrike" kern="1" spc="0" baseline="0">
                <a:solidFill>
                  <a:schemeClr val="tx1"/>
                </a:solidFill>
                <a:effectLst/>
                <a:latin typeface="Basic Sans" pitchFamily="1" charset="0"/>
                <a:ea typeface="Basic Sans" pitchFamily="1" charset="0"/>
                <a:cs typeface="Basic Sans" pitchFamily="1" charset="0"/>
              </a:defRPr>
            </a:pPr>
            <a:fld id="{0D7A3C24-6AE0-2FCA-AEC2-9C9F728C58C9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EAAAACYAAAAIAAAA//////////8="/>
              </a:ext>
            </a:extLst>
          </p:cNvSpPr>
          <p:nvPr>
            <p:ph type="ftr" sz="quarter" idx="3"/>
          </p:nvPr>
        </p:nvSpPr>
        <p:spPr>
          <a:xfrm>
            <a:off x="3124200" y="6356985"/>
            <a:ext cx="2895600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anchor="ctr">
            <a:prstTxWarp prst="textNoShape">
              <a:avLst/>
            </a:prstTxWarp>
          </a:bodyPr>
          <a:lstStyle/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b="0" i="0" u="none" strike="noStrike" kern="1" spc="0" baseline="0">
                <a:solidFill>
                  <a:schemeClr val="tx1"/>
                </a:solidFill>
                <a:effectLst/>
                <a:latin typeface="Basic Sans" pitchFamily="1" charset="0"/>
                <a:ea typeface="Basic Sans" pitchFamily="1" charset="0"/>
                <a:cs typeface="Basic Sans" pitchFamily="1" charset="0"/>
              </a:defRPr>
            </a:pP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EAAAACYAAAAIAAAA//////////8="/>
              </a:ext>
            </a:extLst>
          </p:cNvSpPr>
          <p:nvPr>
            <p:ph type="sldNum" sz="quarter" idx="4"/>
          </p:nvPr>
        </p:nvSpPr>
        <p:spPr>
          <a:xfrm>
            <a:off x="6553200" y="6356985"/>
            <a:ext cx="2133600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anchor="ctr">
            <a:prstTxWarp prst="textNoShape">
              <a:avLst/>
            </a:prstTxWarp>
          </a:bodyPr>
          <a:lstStyle/>
          <a:p>
            <a:pPr marL="0" marR="0" indent="0" algn="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b="0" i="0" u="none" strike="noStrike" kern="1" spc="0" baseline="0">
                <a:solidFill>
                  <a:schemeClr val="tx1"/>
                </a:solidFill>
                <a:effectLst/>
                <a:latin typeface="Basic Sans" pitchFamily="1" charset="0"/>
                <a:ea typeface="Basic Sans" pitchFamily="1" charset="0"/>
                <a:cs typeface="Basic Sans" pitchFamily="1" charset="0"/>
              </a:defRPr>
            </a:pPr>
            <a:fld id="{3577A11B-55D8-2257-96CF-A302EF8160F6}" type="slidenum">
              <a:t/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0" marR="0" indent="0" algn="ctr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4400" b="0" i="0" u="none" strike="noStrike" kern="1" spc="0" baseline="0">
          <a:solidFill>
            <a:schemeClr val="tx2"/>
          </a:solidFill>
          <a:effectLst/>
          <a:latin typeface="Basic Sans" pitchFamily="1" charset="0"/>
          <a:ea typeface="Basic Sans" pitchFamily="1" charset="0"/>
          <a:cs typeface="Basic Sans" pitchFamily="1" charset="0"/>
        </a:defRPr>
      </a:lvl1pPr>
      <a:lvl2pPr marL="457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Sans" pitchFamily="1" charset="0"/>
          <a:cs typeface="Basic Sans" pitchFamily="1" charset="0"/>
        </a:defRPr>
      </a:lvl2pPr>
      <a:lvl3pPr marL="914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Sans" pitchFamily="1" charset="0"/>
          <a:cs typeface="Basic Sans" pitchFamily="1" charset="0"/>
        </a:defRPr>
      </a:lvl3pPr>
      <a:lvl4pPr marL="1371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Sans" pitchFamily="1" charset="0"/>
          <a:cs typeface="Basic Sans" pitchFamily="1" charset="0"/>
        </a:defRPr>
      </a:lvl4pPr>
      <a:lvl5pPr marL="18288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Sans" pitchFamily="1" charset="0"/>
          <a:cs typeface="Basic Sans" pitchFamily="1" charset="0"/>
        </a:defRPr>
      </a:lvl5pPr>
    </p:titleStyle>
    <p:bodyStyle>
      <a:lvl1pPr marL="342900" marR="0" indent="-3429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32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Sans" pitchFamily="1" charset="0"/>
          <a:cs typeface="Basic Sans" pitchFamily="1" charset="0"/>
        </a:defRPr>
      </a:lvl1pPr>
      <a:lvl2pPr marL="742950" marR="0" indent="-28575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Sans" pitchFamily="1" charset="0"/>
          <a:cs typeface="Basic Sans" pitchFamily="1" charset="0"/>
        </a:defRPr>
      </a:lvl2pPr>
      <a:lvl3pPr marL="11430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4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Sans" pitchFamily="1" charset="0"/>
          <a:cs typeface="Basic Sans" pitchFamily="1" charset="0"/>
        </a:defRPr>
      </a:lvl3pPr>
      <a:lvl4pPr marL="16002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Sans" pitchFamily="1" charset="0"/>
          <a:cs typeface="Basic Sans" pitchFamily="1" charset="0"/>
        </a:defRPr>
      </a:lvl4pPr>
      <a:lvl5pPr marL="20574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»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Sans" pitchFamily="1" charset="0"/>
          <a:cs typeface="Basic Sans" pitchFamily="1" charset="0"/>
        </a:defRPr>
      </a:lvl5pPr>
    </p:bodyStyle>
    <p:otherStyle>
      <a:lvl1pPr marL="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Sans" pitchFamily="1" charset="0"/>
          <a:cs typeface="Basic Sans" pitchFamily="1" charset="0"/>
        </a:defRPr>
      </a:lvl1pPr>
      <a:lvl2pPr marL="457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Sans" pitchFamily="1" charset="0"/>
          <a:cs typeface="Basic Sans" pitchFamily="1" charset="0"/>
        </a:defRPr>
      </a:lvl2pPr>
      <a:lvl3pPr marL="914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Sans" pitchFamily="1" charset="0"/>
          <a:cs typeface="Basic Sans" pitchFamily="1" charset="0"/>
        </a:defRPr>
      </a:lvl3pPr>
      <a:lvl4pPr marL="1371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Sans" pitchFamily="1" charset="0"/>
          <a:cs typeface="Basic Sans" pitchFamily="1" charset="0"/>
        </a:defRPr>
      </a:lvl4pPr>
      <a:lvl5pPr marL="18288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Sans" pitchFamily="1" charset="0"/>
          <a:cs typeface="Basic Sans" pitchFamily="1" charset="0"/>
        </a:defRPr>
      </a:lvl5pPr>
    </p:otherStyle>
  </p:txStyles>
</p:sldMaster>
</file>

<file path=ppt/slides/_rels/slide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ithub.com/letolabs/nasm.git" TargetMode="External"/></Relationships>
</file>

<file path=ppt/slides/_rels/slide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slide1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A4BAAAGg0AAAg0AAAmFgAAAAAAACYAAAAIAAAAAAAAAAAAAAA="/>
              </a:ext>
            </a:extLst>
          </p:cNvSpPr>
          <p:nvPr>
            <p:ph type="ctrTitle"/>
          </p:nvPr>
        </p:nvSpPr>
        <p:spPr/>
        <p:txBody>
          <a:bodyPr/>
          <a:lstStyle/>
          <a:p>
            <a:pPr/>
            <a:r>
              <a:t>Fuzzing a Real Program</a:t>
            </a:r>
            <a:br/>
            <a:r>
              <a:t>With AFL</a:t>
            </a:r>
          </a:p>
        </p:txBody>
      </p:sp>
      <p:sp>
        <p:nvSpPr>
          <p:cNvPr id="3" name="SlideSubtitle1"/>
          <p:cNvSpPr>
            <a:spLocks noGrp="1" noChangeArrowheads="1"/>
            <a:extLst>
              <a:ext uri="smNativeData">
                <pr:smNativeData xmlns:pr="smNativeData" val="SMDATA_13_Qyc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E8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BwCAAA6BcAANAvAACwIgAAAAAAACYAAAAIAAAAAAAAAAAAAAA="/>
              </a:ext>
            </a:extLst>
          </p:cNvSpPr>
          <p:nvPr>
            <p:ph type="subTitle" idx="1"/>
          </p:nvPr>
        </p:nvSpPr>
        <p:spPr/>
        <p:txBody>
          <a:bodyPr/>
          <a:lstStyle/>
          <a:p>
            <a:p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/eDec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Let’s Fuzz </a:t>
            </a:r>
            <a:r>
              <a:t>NASM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Qyc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E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2AkAAHA1AACwJQAAAAAAACYAAAAIAAAAAAAAAAAAAAA=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NASM: </a:t>
            </a:r>
            <a:r>
              <a:t>Netwide Assembler</a:t>
            </a:r>
          </a:p>
          <a:p>
            <a:pPr/>
            <a:r>
              <a:t>Chosen because</a:t>
            </a:r>
          </a:p>
          <a:p>
            <a:pPr lvl="1"/>
            <a:r>
              <a:t>Source code is readily available</a:t>
            </a:r>
          </a:p>
          <a:p>
            <a:pPr lvl="1"/>
            <a:r>
              <a:t>Compiles quickly and easily</a:t>
            </a:r>
          </a:p>
          <a:p>
            <a:pPr lvl="1"/>
            <a:r>
              <a:t>Simple enough to create test cases</a:t>
            </a:r>
          </a:p>
          <a:p>
            <a:pPr lvl="1"/>
            <a:r>
              <a:t>Complex enough to give us lots to fuzz</a:t>
            </a:r>
          </a:p>
          <a:p>
            <a:pPr lvl="1"/>
            <a:r>
              <a:t>Code is a bit rough (Might find real </a:t>
            </a:r>
            <a:r>
              <a:t>0days! :) 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EAAAACYAAAAIAAAAfHD///////8="/>
              </a:ext>
            </a:extLst>
          </p:cNvSpPr>
          <p:nvPr>
            <p:ph type="title"/>
          </p:nvPr>
        </p:nvSpPr>
        <p:spPr>
          <a:noFill/>
          <a:ln>
            <a:noFill/>
          </a:ln>
          <a:effectLst/>
        </p:spPr>
        <p:txBody>
          <a:bodyPr vert="horz" wrap="square" numCol="1" anchor="ctr">
            <a:prstTxWarp prst="textNoShape">
              <a:avLst/>
            </a:prstTxWarp>
          </a:bodyPr>
          <a:lstStyle/>
          <a:p>
            <a:pPr/>
            <a:r>
              <a:t>Obtain AFL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Qyc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E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2AkAAHA1AACwJQAAAAAAACYAAAAIAAAAffD///////8="/>
              </a:ext>
            </a:extLst>
          </p:cNvSpPr>
          <p:nvPr>
            <p:ph type="body" idx="1"/>
          </p:nvPr>
        </p:nvSpPr>
        <p:spPr>
          <a:xfrm>
            <a:off x="457200" y="1600200"/>
            <a:ext cx="8229600" cy="4526280"/>
          </a:xfrm>
          <a:noFill/>
          <a:ln>
            <a:noFill/>
          </a:ln>
          <a:effectLst/>
        </p:spPr>
        <p:txBody>
          <a:bodyPr vert="horz" wrap="square" numCol="1" anchor="t">
            <a:prstTxWarp prst="textNoShape">
              <a:avLst/>
            </a:prstTxWarp>
          </a:bodyPr>
          <a:lstStyle/>
          <a:p>
            <a:pPr/>
            <a:r>
              <a:t>Download the latest build</a:t>
            </a:r>
          </a:p>
          <a:p>
            <a:pPr lvl="1">
              <a:defRPr>
                <a:latin typeface="Liberation Mono" pitchFamily="1" charset="0"/>
                <a:ea typeface="Basic Sans" pitchFamily="1" charset="0"/>
                <a:cs typeface="Basic Sans" pitchFamily="1" charset="0"/>
              </a:defRPr>
            </a:pPr>
            <a:r>
              <a:rPr sz="2000"/>
              <a:t>wget </a:t>
            </a:r>
            <a:r>
              <a:rPr sz="2000"/>
              <a:t>http://</a:t>
            </a:r>
            <a:r>
              <a:rPr sz="2000"/>
              <a:t>lcamtuf.coredump.cx/</a:t>
            </a:r>
            <a:r>
              <a:rPr sz="2000"/>
              <a:t>afl/releases/</a:t>
            </a:r>
            <a:r>
              <a:rPr sz="2000"/>
              <a:t>afl-latest.tgz</a:t>
            </a:r>
            <a:endParaRPr sz="3000"/>
          </a:p>
          <a:p>
            <a:pPr/>
            <a:r>
              <a:t>Extract it</a:t>
            </a:r>
          </a:p>
          <a:p>
            <a:pPr lvl="1">
              <a:defRPr>
                <a:latin typeface="Liberation Mono" pitchFamily="1" charset="0"/>
                <a:ea typeface="Basic Sans" pitchFamily="1" charset="0"/>
                <a:cs typeface="Basic Sans" pitchFamily="1" charset="0"/>
              </a:defRPr>
            </a:pPr>
            <a:r>
              <a:rPr sz="2000"/>
              <a:t>tar </a:t>
            </a:r>
            <a:r>
              <a:rPr sz="2000"/>
              <a:t>xzvf </a:t>
            </a:r>
            <a:r>
              <a:rPr sz="2000"/>
              <a:t>afl-latest.tgz</a:t>
            </a:r>
            <a:endParaRPr sz="3000"/>
          </a:p>
          <a:p>
            <a:pPr/>
            <a:r>
              <a:t>Build it</a:t>
            </a:r>
          </a:p>
          <a:p>
            <a:pPr lvl="1">
              <a:defRPr sz="2000">
                <a:latin typeface="Liberation Mono" pitchFamily="1" charset="0"/>
                <a:ea typeface="Basic Sans" pitchFamily="1" charset="0"/>
                <a:cs typeface="Basic Sans" pitchFamily="1" charset="0"/>
              </a:defRPr>
            </a:pPr>
            <a:r>
              <a:t>cd </a:t>
            </a:r>
            <a:r>
              <a:t>afl-</a:t>
            </a:r>
            <a:r>
              <a:rPr i="1"/>
              <a:t>[version]</a:t>
            </a:r>
            <a:r>
              <a:t>/</a:t>
            </a:r>
          </a:p>
          <a:p>
            <a:pPr lvl="1">
              <a:defRPr>
                <a:latin typeface="Liberation Mono" pitchFamily="1" charset="0"/>
                <a:ea typeface="Basic Sans" pitchFamily="1" charset="0"/>
                <a:cs typeface="Basic Sans" pitchFamily="1" charset="0"/>
              </a:defRPr>
            </a:pPr>
            <a:r>
              <a:rPr sz="2000"/>
              <a:t>make</a:t>
            </a:r>
          </a:p>
          <a:p>
            <a:pPr lvl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MAF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Obtain </a:t>
            </a:r>
            <a:r>
              <a:t>NASM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Qyc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C1yLW4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2AkAAHA1AACwJQAAAAAAACYAAAAIAAAAAAAAAAAAAAA=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Download</a:t>
            </a:r>
          </a:p>
          <a:p>
            <a:pPr lvl="1">
              <a:defRPr>
                <a:latin typeface="Liberation Mono" pitchFamily="1" charset="0"/>
                <a:ea typeface="Liberation Mono" pitchFamily="1" charset="0"/>
                <a:cs typeface="Liberation Mono" pitchFamily="1" charset="0"/>
              </a:defRPr>
            </a:pPr>
            <a:r>
              <a:rPr sz="2000"/>
              <a:t>git clone </a:t>
            </a:r>
            <a:r>
              <a:rPr sz="2000" u="sng">
                <a:solidFill>
                  <a:schemeClr val="hlink"/>
                </a:solidFill>
                <a:hlinkClick r:id="rId2"/>
              </a:rPr>
              <a:t>https://</a:t>
            </a:r>
            <a:r>
              <a:rPr sz="2000" u="sng">
                <a:solidFill>
                  <a:schemeClr val="hlink"/>
                </a:solidFill>
                <a:hlinkClick r:id="rId2"/>
              </a:rPr>
              <a:t>github.com/</a:t>
            </a:r>
            <a:r>
              <a:rPr sz="2000" u="sng">
                <a:solidFill>
                  <a:schemeClr val="hlink"/>
                </a:solidFill>
                <a:hlinkClick r:id="rId2"/>
              </a:rPr>
              <a:t>letolabs/</a:t>
            </a:r>
            <a:r>
              <a:rPr sz="2000" u="sng">
                <a:solidFill>
                  <a:schemeClr val="hlink"/>
                </a:solidFill>
                <a:hlinkClick r:id="rId2"/>
              </a:rPr>
              <a:t>nasm.git</a:t>
            </a:r>
          </a:p>
          <a:p>
            <a:pPr/>
            <a:r>
              <a:t>Build with AFL</a:t>
            </a:r>
          </a:p>
          <a:p>
            <a:pPr lvl="1">
              <a:defRPr sz="2000">
                <a:latin typeface="Liberation Mono" pitchFamily="1" charset="0"/>
                <a:ea typeface="Liberation Mono" pitchFamily="1" charset="0"/>
                <a:cs typeface="Liberation Mono" pitchFamily="1" charset="0"/>
              </a:defRPr>
            </a:pPr>
            <a:r>
              <a:t>cd </a:t>
            </a:r>
            <a:r>
              <a:t>nasm</a:t>
            </a:r>
          </a:p>
          <a:p>
            <a:pPr lvl="1">
              <a:defRPr sz="2000">
                <a:latin typeface="Liberation Mono" pitchFamily="1" charset="0"/>
                <a:ea typeface="Liberation Mono" pitchFamily="1" charset="0"/>
                <a:cs typeface="Liberation Mono" pitchFamily="1" charset="0"/>
              </a:defRPr>
            </a:pPr>
            <a:r>
              <a:t>./</a:t>
            </a:r>
            <a:r>
              <a:t>autogen.sh</a:t>
            </a:r>
          </a:p>
          <a:p>
            <a:pPr lvl="1">
              <a:defRPr sz="2000">
                <a:latin typeface="Liberation Mono" pitchFamily="1" charset="0"/>
                <a:ea typeface="Liberation Mono" pitchFamily="1" charset="0"/>
                <a:cs typeface="Liberation Mono" pitchFamily="1" charset="0"/>
              </a:defRPr>
            </a:pPr>
            <a:r>
              <a:t>CC=/path/to/</a:t>
            </a:r>
            <a:r>
              <a:t>afl-gcc ./configure</a:t>
            </a:r>
          </a:p>
          <a:p>
            <a:pPr lvl="1">
              <a:defRPr>
                <a:latin typeface="Liberation Mono" pitchFamily="1" charset="0"/>
                <a:ea typeface="Liberation Mono" pitchFamily="1" charset="0"/>
                <a:cs typeface="Liberation Mono" pitchFamily="1" charset="0"/>
              </a:defRPr>
            </a:pPr>
            <a:r>
              <a:rPr sz="2000"/>
              <a:t>make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Create Some Samples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Qyc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2AkAAHA1AACwJQAAAAAAACYAAAAIAAAAAAAAAAAAAAA=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>
              <a:defRPr sz="2400">
                <a:latin typeface="Liberation Mono" pitchFamily="1" charset="0"/>
                <a:ea typeface="Liberation Mono" pitchFamily="1" charset="0"/>
                <a:cs typeface="Liberation Mono" pitchFamily="1" charset="0"/>
              </a:defRPr>
            </a:pPr>
            <a:r>
              <a:t>mkdir in out</a:t>
            </a:r>
          </a:p>
          <a:p>
            <a:pPr>
              <a:defRPr>
                <a:latin typeface="Liberation Mono" pitchFamily="1" charset="0"/>
                <a:ea typeface="Liberation Mono" pitchFamily="1" charset="0"/>
                <a:cs typeface="Liberation Mono" pitchFamily="1" charset="0"/>
              </a:defRPr>
            </a:pPr>
            <a:r>
              <a:rPr sz="2400"/>
              <a:t>nano in/</a:t>
            </a:r>
            <a:r>
              <a:rPr sz="2400"/>
              <a:t>1.asm in/</a:t>
            </a:r>
            <a:r>
              <a:rPr sz="2400"/>
              <a:t>2.asm in/</a:t>
            </a:r>
            <a:r>
              <a:rPr sz="2400"/>
              <a:t>3.asm ...</a:t>
            </a:r>
            <a:endParaRPr sz="3600"/>
          </a:p>
        </p:txBody>
      </p:sp>
      <p:pic>
        <p:nvPicPr>
          <p:cNvPr id="4" name="Picture1"/>
          <p:cNvPicPr>
            <a:picLocks noChangeAspect="1"/>
            <a:extLst>
              <a:ext uri="smNativeData">
                <pr:smNativeData xmlns:pr="smNativeData" val="SMDATA_15_QycBW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u+DjBf///wEAAAAAAAAAAAAAAAAAAAAAAAAAAAAAAAAAAAAAAAAAAAAAAAJ/f38AgICAA8zMzADAwP8Af39/AAAAAAAAAAAAAAAAAP///wAAAAAAIQAAABgAAAAUAAAAERAAAJcTAAAvKAAAbiI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2611755" y="3184525"/>
            <a:ext cx="3920490" cy="241236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rPr sz="3600"/>
              <a:t>Optional: Minimize Your Samples</a:t>
            </a:r>
            <a:endParaRPr sz="4800"/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Qyc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2AkAAHA1AACwJQAAAAAAACYAAAAIAAAAAAAAAAAAAAA=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>
              <a:defRPr>
                <a:latin typeface="Liberation Mono" pitchFamily="1" charset="0"/>
                <a:ea typeface="Liberation Mono" pitchFamily="1" charset="0"/>
                <a:cs typeface="Liberation Mono" pitchFamily="1" charset="0"/>
              </a:defRPr>
            </a:pPr>
            <a:r>
              <a:rPr sz="2400"/>
              <a:t>for F in $(</a:t>
            </a:r>
            <a:r>
              <a:rPr sz="2400"/>
              <a:t>ls in/); do</a:t>
            </a:r>
            <a:br/>
            <a:r>
              <a:rPr sz="2400"/>
              <a:t>	/path/to/</a:t>
            </a:r>
            <a:r>
              <a:rPr sz="2400"/>
              <a:t>afl-tmin -i in/$F -o in/$</a:t>
            </a:r>
            <a:r>
              <a:rPr sz="2400"/>
              <a:t>F.min \</a:t>
            </a:r>
            <a:br/>
            <a:r>
              <a:rPr sz="2400"/>
              <a:t>	/path/to/</a:t>
            </a:r>
            <a:r>
              <a:rPr sz="2400"/>
              <a:t>nasm -f elf -o /</a:t>
            </a:r>
            <a:r>
              <a:rPr sz="2400"/>
              <a:t>dev/null @@</a:t>
            </a:r>
            <a:br/>
            <a:r>
              <a:rPr sz="2400"/>
              <a:t>done</a:t>
            </a:r>
            <a:endParaRPr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Start The Fuzzer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Qyc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2AkAAHA1AACwJQAAAAAAACYAAAAIAAAAAAAAAAAAAAA=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>
              <a:defRPr>
                <a:latin typeface="Liberation Mono" pitchFamily="1" charset="0"/>
                <a:ea typeface="Liberation Mono" pitchFamily="1" charset="0"/>
                <a:cs typeface="Liberation Mono" pitchFamily="1" charset="0"/>
              </a:defRPr>
            </a:pPr>
            <a:r>
              <a:rPr sz="2800"/>
              <a:t>/path/to/</a:t>
            </a:r>
            <a:r>
              <a:rPr sz="2800"/>
              <a:t>afl-fuzz -</a:t>
            </a:r>
            <a:r>
              <a:rPr sz="2800"/>
              <a:t>i in -o out \</a:t>
            </a:r>
            <a:br/>
            <a:r>
              <a:rPr sz="2800"/>
              <a:t>/path/to/</a:t>
            </a:r>
            <a:r>
              <a:rPr sz="2800"/>
              <a:t>nasm -f elf -o /</a:t>
            </a:r>
            <a:r>
              <a:rPr sz="2800"/>
              <a:t>dev/null @@</a:t>
            </a:r>
            <a:endParaRPr sz="3600"/>
          </a:p>
        </p:txBody>
      </p:sp>
      <p:pic>
        <p:nvPicPr>
          <p:cNvPr id="4" name="Picture1"/>
          <p:cNvPicPr>
            <a:picLocks noChangeAspect="1"/>
            <a:extLst>
              <a:ext uri="smNativeData">
                <pr:smNativeData xmlns:pr="smNativeData" val="SMDATA_15_QycBW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CAP3/DAAAABAAAAAAAAAAAAAAAAAAAAAAAAAAHgAAAGgAAAAAAAAAAAAAAAAAAAAAAAAAAAAAABAnAAAQJwAAAAAAAAAAAAAAAAAAAAAAAAAAAAAAAAAAAAAAAAAAAAAUAAAAAAAAAMDA/wAAAAAAZAAAADIAAAAAAAAAZAAAAAAAAAB/f38ACgAAAB8AAABUAAAAu+DjBf///wEAAAAAAAAAAAAAAAAAAAAAAAAAAAAAAAAAAAAAAAAAAAAAAAJ/f38AgICAA8zMzADAwP8Af39/AAAAAAAAAAAAAAAAAP///wAAAAAAIQAAABgAAAAUAAAACQsAAMYQAAD0LAAAZyY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793875" y="2726690"/>
            <a:ext cx="5513705" cy="351599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yc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Good Luck !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Qyc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2AkAAHA1AACwJQAAAAAAACYAAAAIAAAAAAAAAAAAAAA=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This can take days... weeks... years...</a:t>
            </a:r>
          </a:p>
          <a:p>
            <a:pPr/>
            <a:r>
              <a:t>Let it complete at least &gt;25 cycles</a:t>
            </a:r>
          </a:p>
          <a:p>
            <a:pPr/>
            <a:r>
              <a:t>If it’s taking too long, shrink your samples</a:t>
            </a:r>
          </a:p>
        </p:txBody>
      </p:sp>
      <p:pic>
        <p:nvPicPr>
          <p:cNvPr id="4" name="Picture1"/>
          <p:cNvPicPr>
            <a:picLocks noChangeAspect="1"/>
            <a:extLst>
              <a:ext uri="smNativeData">
                <pr:smNativeData xmlns:pr="smNativeData" val="SMDATA_15_QycBW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DAO+kGDAAAABAAAAAAAAAAAAAAAAAAAAAAAAAAHgAAAGgAAAAAAAAAAAAAAAAAAAAAAAAAAAAAABAnAAAQJwAAAAAAAAAAAAAAAAAAAAAAAAAAAAAAAAAAAAAAAAAAAAAUAAAAAAAAAMDA/wAAAAAAZAAAADIAAAAAAAAAZAAAAAAAAAB/f38ACgAAAB8AAABUAAAAu+DjBf///wEAAAAAAAAAAAAAAAAAAAAAAAAAAAAAAAAAAAAAAAAAAAAAAAJ/f38AgICAA8zMzADAwP8Af39/AAAAAAAAAAAAAAAAAP///wAAAAAAIQAAABgAAAAUAAAASA8AABgVAAD4KAAA/SQ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2484120" y="3429000"/>
            <a:ext cx="4175760" cy="258381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">
  <a:themeElements>
    <a:clrScheme name="Presentation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535379"/>
      </a:accent3>
      <a:accent4>
        <a:srgbClr val="737359"/>
      </a:accent4>
      <a:accent5>
        <a:srgbClr val="939339"/>
      </a:accent5>
      <a:accent6>
        <a:srgbClr val="B3B319"/>
      </a:accent6>
      <a:hlink>
        <a:srgbClr val="009999"/>
      </a:hlink>
      <a:folHlink>
        <a:srgbClr val="99CC00"/>
      </a:folHlink>
    </a:clrScheme>
    <a:fontScheme name="Presentation">
      <a:majorFont>
        <a:latin typeface="Basic Sans"/>
        <a:ea typeface="Basic Roman"/>
        <a:cs typeface="Basic Roman"/>
      </a:majorFont>
      <a:minorFont>
        <a:latin typeface="Basic Sans"/>
        <a:ea typeface="Basic Roman"/>
        <a:cs typeface="Basic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sentatio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DF7986"/>
        </a:accent3>
        <a:accent4>
          <a:srgbClr val="BF59A6"/>
        </a:accent4>
        <a:accent5>
          <a:srgbClr val="9F39C6"/>
        </a:accent5>
        <a:accent6>
          <a:srgbClr val="7F19E6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ACACDF"/>
        </a:accent3>
        <a:accent4>
          <a:srgbClr val="9C9CBF"/>
        </a:accent4>
        <a:accent5>
          <a:srgbClr val="7C7C9F"/>
        </a:accent5>
        <a:accent6>
          <a:srgbClr val="5C5C7F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6DA6DF"/>
        </a:accent3>
        <a:accent4>
          <a:srgbClr val="4D86BF"/>
        </a:accent4>
        <a:accent5>
          <a:srgbClr val="2D669F"/>
        </a:accent5>
        <a:accent6>
          <a:srgbClr val="0D467F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53ACAC"/>
        </a:accent3>
        <a:accent4>
          <a:srgbClr val="738C8C"/>
        </a:accent4>
        <a:accent5>
          <a:srgbClr val="936C6C"/>
        </a:accent5>
        <a:accent6>
          <a:srgbClr val="B34C4C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5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6D8FA7"/>
        </a:accent3>
        <a:accent4>
          <a:srgbClr val="8DAF87"/>
        </a:accent4>
        <a:accent5>
          <a:srgbClr val="ADCF67"/>
        </a:accent5>
        <a:accent6>
          <a:srgbClr val="CDEF47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6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9E9980"/>
        </a:accent3>
        <a:accent4>
          <a:srgbClr val="7EB9A0"/>
        </a:accent4>
        <a:accent5>
          <a:srgbClr val="5EC9C0"/>
        </a:accent5>
        <a:accent6>
          <a:srgbClr val="3EE9E0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7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209020"/>
        </a:accent3>
        <a:accent4>
          <a:srgbClr val="407040"/>
        </a:accent4>
        <a:accent5>
          <a:srgbClr val="605060"/>
        </a:accent5>
        <a:accent6>
          <a:srgbClr val="80308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8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666A6B"/>
        </a:accent3>
        <a:accent4>
          <a:srgbClr val="864A8B"/>
        </a:accent4>
        <a:accent5>
          <a:srgbClr val="A62AAB"/>
        </a:accent5>
        <a:accent6>
          <a:srgbClr val="C60ACB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9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A07E88"/>
        </a:accent3>
        <a:accent4>
          <a:srgbClr val="C05E68"/>
        </a:accent4>
        <a:accent5>
          <a:srgbClr val="E03E48"/>
        </a:accent5>
        <a:accent6>
          <a:srgbClr val="FF1E28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0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8686DF"/>
        </a:accent3>
        <a:accent4>
          <a:srgbClr val="A6A6BF"/>
        </a:accent4>
        <a:accent5>
          <a:srgbClr val="C6C69F"/>
        </a:accent5>
        <a:accent6>
          <a:srgbClr val="E6E67F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1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8F7F4F"/>
        </a:accent3>
        <a:accent4>
          <a:srgbClr val="6F9F6F"/>
        </a:accent4>
        <a:accent5>
          <a:srgbClr val="4FBF8F"/>
        </a:accent5>
        <a:accent6>
          <a:srgbClr val="2FDFAF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535379"/>
      </a:accent3>
      <a:accent4>
        <a:srgbClr val="737359"/>
      </a:accent4>
      <a:accent5>
        <a:srgbClr val="939339"/>
      </a:accent5>
      <a:accent6>
        <a:srgbClr val="B3B319"/>
      </a:accent6>
      <a:hlink>
        <a:srgbClr val="009999"/>
      </a:hlink>
      <a:folHlink>
        <a:srgbClr val="99CC00"/>
      </a:folHlink>
    </a:clrScheme>
    <a:fontScheme name="Presentation">
      <a:majorFont>
        <a:latin typeface="Basic Sans"/>
        <a:ea typeface="Basic Sans"/>
        <a:cs typeface="Basic Sans"/>
      </a:majorFont>
      <a:minorFont>
        <a:latin typeface="Basic Sans"/>
        <a:ea typeface="Basic Sans"/>
        <a:cs typeface="Basic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DF7986"/>
        </a:accent3>
        <a:accent4>
          <a:srgbClr val="BF59A6"/>
        </a:accent4>
        <a:accent5>
          <a:srgbClr val="9F39C6"/>
        </a:accent5>
        <a:accent6>
          <a:srgbClr val="7F19E6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ACACDF"/>
        </a:accent3>
        <a:accent4>
          <a:srgbClr val="9C9CBF"/>
        </a:accent4>
        <a:accent5>
          <a:srgbClr val="7C7C9F"/>
        </a:accent5>
        <a:accent6>
          <a:srgbClr val="5C5C7F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6DA6DF"/>
        </a:accent3>
        <a:accent4>
          <a:srgbClr val="4D86BF"/>
        </a:accent4>
        <a:accent5>
          <a:srgbClr val="2D669F"/>
        </a:accent5>
        <a:accent6>
          <a:srgbClr val="0D467F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53ACAC"/>
        </a:accent3>
        <a:accent4>
          <a:srgbClr val="738C8C"/>
        </a:accent4>
        <a:accent5>
          <a:srgbClr val="936C6C"/>
        </a:accent5>
        <a:accent6>
          <a:srgbClr val="B34C4C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6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6D8FA7"/>
        </a:accent3>
        <a:accent4>
          <a:srgbClr val="8DAF87"/>
        </a:accent4>
        <a:accent5>
          <a:srgbClr val="ADCF67"/>
        </a:accent5>
        <a:accent6>
          <a:srgbClr val="CDEF47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7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9E9980"/>
        </a:accent3>
        <a:accent4>
          <a:srgbClr val="7EB9A0"/>
        </a:accent4>
        <a:accent5>
          <a:srgbClr val="5EC9C0"/>
        </a:accent5>
        <a:accent6>
          <a:srgbClr val="3EE9E0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8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209020"/>
        </a:accent3>
        <a:accent4>
          <a:srgbClr val="407040"/>
        </a:accent4>
        <a:accent5>
          <a:srgbClr val="605060"/>
        </a:accent5>
        <a:accent6>
          <a:srgbClr val="80308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9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666A6B"/>
        </a:accent3>
        <a:accent4>
          <a:srgbClr val="864A8B"/>
        </a:accent4>
        <a:accent5>
          <a:srgbClr val="A62AAB"/>
        </a:accent5>
        <a:accent6>
          <a:srgbClr val="C60ACB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0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A07E88"/>
        </a:accent3>
        <a:accent4>
          <a:srgbClr val="C05E68"/>
        </a:accent4>
        <a:accent5>
          <a:srgbClr val="E03E48"/>
        </a:accent5>
        <a:accent6>
          <a:srgbClr val="FF1E28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1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8686DF"/>
        </a:accent3>
        <a:accent4>
          <a:srgbClr val="A6A6BF"/>
        </a:accent4>
        <a:accent5>
          <a:srgbClr val="C6C69F"/>
        </a:accent5>
        <a:accent6>
          <a:srgbClr val="E6E67F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2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8F7F4F"/>
        </a:accent3>
        <a:accent4>
          <a:srgbClr val="6F9F6F"/>
        </a:accent4>
        <a:accent5>
          <a:srgbClr val="4FBF8F"/>
        </a:accent5>
        <a:accent6>
          <a:srgbClr val="2FDFAF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andrew</cp:lastModifiedBy>
  <cp:revision>0</cp:revision>
  <dcterms:created xsi:type="dcterms:W3CDTF">2018-05-20T07:15:45Z</dcterms:created>
  <dcterms:modified xsi:type="dcterms:W3CDTF">2018-05-20T07:44:03Z</dcterms:modified>
</cp:coreProperties>
</file>