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  <p:sldMasterId id="2147483650" r:id="rId3"/>
  </p:sldMasterIdLst>
  <p:notesMasterIdLst>
    <p:notesMasterId r:id="rId44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</p:sldIdLst>
  <p:sldSz cx="9144000" cy="6858000" type="screen4x3"/>
  <p:notesSz cx="6858000" cy="9144000"/>
  <p:defaultTextStyle>
    <a:defPPr>
      <a:defRPr lang="en-GB"/>
    </a:defPPr>
    <a:lvl1pPr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anose="02020603050405020304" pitchFamily="18" charset="0"/>
        <a:ea typeface="+mn-ea"/>
        <a:cs typeface="DejaVu Sans" charset="0"/>
      </a:defRPr>
    </a:lvl1pPr>
    <a:lvl2pPr marL="742950" indent="-285750"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anose="02020603050405020304" pitchFamily="18" charset="0"/>
        <a:ea typeface="+mn-ea"/>
        <a:cs typeface="DejaVu Sans" charset="0"/>
      </a:defRPr>
    </a:lvl2pPr>
    <a:lvl3pPr marL="1143000" indent="-228600"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anose="02020603050405020304" pitchFamily="18" charset="0"/>
        <a:ea typeface="+mn-ea"/>
        <a:cs typeface="DejaVu Sans" charset="0"/>
      </a:defRPr>
    </a:lvl3pPr>
    <a:lvl4pPr marL="1600200" indent="-228600"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anose="02020603050405020304" pitchFamily="18" charset="0"/>
        <a:ea typeface="+mn-ea"/>
        <a:cs typeface="DejaVu Sans" charset="0"/>
      </a:defRPr>
    </a:lvl4pPr>
    <a:lvl5pPr marL="2057400" indent="-228600"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anose="02020603050405020304" pitchFamily="18" charset="0"/>
        <a:ea typeface="+mn-ea"/>
        <a:cs typeface="DejaVu Sans" charset="0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Times New Roman" panose="02020603050405020304" pitchFamily="18" charset="0"/>
        <a:ea typeface="+mn-ea"/>
        <a:cs typeface="DejaVu Sans" charset="0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Times New Roman" panose="02020603050405020304" pitchFamily="18" charset="0"/>
        <a:ea typeface="+mn-ea"/>
        <a:cs typeface="DejaVu Sans" charset="0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Times New Roman" panose="02020603050405020304" pitchFamily="18" charset="0"/>
        <a:ea typeface="+mn-ea"/>
        <a:cs typeface="DejaVu Sans" charset="0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Times New Roman" panose="02020603050405020304" pitchFamily="18" charset="0"/>
        <a:ea typeface="+mn-ea"/>
        <a:cs typeface="DejaVu Sans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6" d="100"/>
          <a:sy n="116" d="100"/>
        </p:scale>
        <p:origin x="474" y="10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AutoShape 1">
            <a:extLst>
              <a:ext uri="{FF2B5EF4-FFF2-40B4-BE49-F238E27FC236}">
                <a16:creationId xmlns:a16="http://schemas.microsoft.com/office/drawing/2014/main" id="{5B66134B-25BE-48D6-B7B2-0D79DB53F5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45059" name="AutoShape 2">
            <a:extLst>
              <a:ext uri="{FF2B5EF4-FFF2-40B4-BE49-F238E27FC236}">
                <a16:creationId xmlns:a16="http://schemas.microsoft.com/office/drawing/2014/main" id="{A40BBC62-3325-49E1-BE9A-A258C309A9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45060" name="AutoShape 3">
            <a:extLst>
              <a:ext uri="{FF2B5EF4-FFF2-40B4-BE49-F238E27FC236}">
                <a16:creationId xmlns:a16="http://schemas.microsoft.com/office/drawing/2014/main" id="{461102F1-6160-41FB-8F49-8EF92DF7C6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45061" name="Rectangle 4">
            <a:extLst>
              <a:ext uri="{FF2B5EF4-FFF2-40B4-BE49-F238E27FC236}">
                <a16:creationId xmlns:a16="http://schemas.microsoft.com/office/drawing/2014/main" id="{54F010F9-0E17-453E-9AB7-A42B739E3625}"/>
              </a:ext>
            </a:extLst>
          </p:cNvPr>
          <p:cNvSpPr>
            <a:spLocks noGrp="1" noChangeArrowheads="1"/>
          </p:cNvSpPr>
          <p:nvPr>
            <p:ph type="sldImg"/>
          </p:nvPr>
        </p:nvSpPr>
        <p:spPr bwMode="auto">
          <a:xfrm>
            <a:off x="1003300" y="695325"/>
            <a:ext cx="4841875" cy="3422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" name="Rectangle 5">
            <a:extLst>
              <a:ext uri="{FF2B5EF4-FFF2-40B4-BE49-F238E27FC236}">
                <a16:creationId xmlns:a16="http://schemas.microsoft.com/office/drawing/2014/main" id="{75CF64A9-17F8-4D13-AF7B-1F6FA5A4748C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0050" cy="410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 noProof="0"/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CFC21DA9-F757-4B62-AC0B-A85FD3283866}"/>
              </a:ext>
            </a:extLst>
          </p:cNvPr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2970213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93000"/>
              </a:lnSpc>
              <a:buSzPct val="100000"/>
              <a:tabLst>
                <a:tab pos="723900" algn="l"/>
                <a:tab pos="1447800" algn="l"/>
                <a:tab pos="2171700" algn="l"/>
                <a:tab pos="2895600" algn="l"/>
              </a:tabLst>
              <a:defRPr sz="1400" smtClean="0">
                <a:solidFill>
                  <a:srgbClr val="000000"/>
                </a:solidFill>
                <a:latin typeface="Times New Roman" pitchFamily="16" charset="0"/>
                <a:ea typeface="DejaVu Sans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103" name="Rectangle 7">
            <a:extLst>
              <a:ext uri="{FF2B5EF4-FFF2-40B4-BE49-F238E27FC236}">
                <a16:creationId xmlns:a16="http://schemas.microsoft.com/office/drawing/2014/main" id="{DEF0DFAD-A986-4E2F-8089-A790D9C204FA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3881438" y="0"/>
            <a:ext cx="2970212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93000"/>
              </a:lnSpc>
              <a:buSzPct val="100000"/>
              <a:tabLst>
                <a:tab pos="723900" algn="l"/>
                <a:tab pos="1447800" algn="l"/>
                <a:tab pos="2171700" algn="l"/>
                <a:tab pos="2895600" algn="l"/>
              </a:tabLst>
              <a:defRPr sz="1400" smtClean="0">
                <a:solidFill>
                  <a:srgbClr val="000000"/>
                </a:solidFill>
                <a:latin typeface="Times New Roman" pitchFamily="16" charset="0"/>
                <a:ea typeface="DejaVu Sans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104" name="Rectangle 8">
            <a:extLst>
              <a:ext uri="{FF2B5EF4-FFF2-40B4-BE49-F238E27FC236}">
                <a16:creationId xmlns:a16="http://schemas.microsoft.com/office/drawing/2014/main" id="{B910AD68-C327-41F1-8422-600DC9B20C28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0" y="8686800"/>
            <a:ext cx="2970213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93000"/>
              </a:lnSpc>
              <a:buSzPct val="100000"/>
              <a:tabLst>
                <a:tab pos="723900" algn="l"/>
                <a:tab pos="1447800" algn="l"/>
                <a:tab pos="2171700" algn="l"/>
                <a:tab pos="2895600" algn="l"/>
              </a:tabLst>
              <a:defRPr sz="1400" smtClean="0">
                <a:solidFill>
                  <a:srgbClr val="000000"/>
                </a:solidFill>
                <a:latin typeface="Times New Roman" pitchFamily="16" charset="0"/>
                <a:ea typeface="DejaVu Sans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105" name="Rectangle 9">
            <a:extLst>
              <a:ext uri="{FF2B5EF4-FFF2-40B4-BE49-F238E27FC236}">
                <a16:creationId xmlns:a16="http://schemas.microsoft.com/office/drawing/2014/main" id="{79948545-DDBE-46F1-B000-A532FD6BAA1B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3881438" y="8686800"/>
            <a:ext cx="2970212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93000"/>
              </a:lnSpc>
              <a:buSzPct val="100000"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</a:defRPr>
            </a:lvl1pPr>
          </a:lstStyle>
          <a:p>
            <a:fld id="{DD1CEEBC-19FB-4016-9D7F-049133F3E59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9">
            <a:extLst>
              <a:ext uri="{FF2B5EF4-FFF2-40B4-BE49-F238E27FC236}">
                <a16:creationId xmlns:a16="http://schemas.microsoft.com/office/drawing/2014/main" id="{C0F1914C-B3D3-40BA-A00E-F66984A06012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AC22C56-661B-4A97-9B03-7386C49F027D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1</a:t>
            </a:fld>
            <a:endParaRPr lang="en-US" altLang="en-US" sz="1400"/>
          </a:p>
        </p:txBody>
      </p:sp>
      <p:sp>
        <p:nvSpPr>
          <p:cNvPr id="46083" name="Text Box 1">
            <a:extLst>
              <a:ext uri="{FF2B5EF4-FFF2-40B4-BE49-F238E27FC236}">
                <a16:creationId xmlns:a16="http://schemas.microsoft.com/office/drawing/2014/main" id="{7D694A46-2249-4220-A3D3-8364B1E3B2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3300" y="695325"/>
            <a:ext cx="484822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46084" name="Rectangle 2">
            <a:extLst>
              <a:ext uri="{FF2B5EF4-FFF2-40B4-BE49-F238E27FC236}">
                <a16:creationId xmlns:a16="http://schemas.microsoft.com/office/drawing/2014/main" id="{7D872BD9-562C-440E-A2FF-B36E72B230DA}"/>
              </a:ext>
            </a:extLst>
          </p:cNvPr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9">
            <a:extLst>
              <a:ext uri="{FF2B5EF4-FFF2-40B4-BE49-F238E27FC236}">
                <a16:creationId xmlns:a16="http://schemas.microsoft.com/office/drawing/2014/main" id="{4A379A86-EA42-4CC1-8A14-C4C920147F24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F4DECDD-A3D8-4366-A5C4-A683E89AA52B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en-US" altLang="en-US" sz="1400"/>
          </a:p>
        </p:txBody>
      </p:sp>
      <p:sp>
        <p:nvSpPr>
          <p:cNvPr id="47107" name="Text Box 1">
            <a:extLst>
              <a:ext uri="{FF2B5EF4-FFF2-40B4-BE49-F238E27FC236}">
                <a16:creationId xmlns:a16="http://schemas.microsoft.com/office/drawing/2014/main" id="{3D259921-9CE4-4C5A-A44D-287776E658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3300" y="695325"/>
            <a:ext cx="484822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47108" name="Rectangle 2">
            <a:extLst>
              <a:ext uri="{FF2B5EF4-FFF2-40B4-BE49-F238E27FC236}">
                <a16:creationId xmlns:a16="http://schemas.microsoft.com/office/drawing/2014/main" id="{716A58A8-5152-4161-AA99-25700F103063}"/>
              </a:ext>
            </a:extLst>
          </p:cNvPr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9">
            <a:extLst>
              <a:ext uri="{FF2B5EF4-FFF2-40B4-BE49-F238E27FC236}">
                <a16:creationId xmlns:a16="http://schemas.microsoft.com/office/drawing/2014/main" id="{0E76885A-3B1A-4ED8-8B65-C36D361C7F1F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75FEF72-0A77-4EF8-B633-A2C160B30644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en-US" altLang="en-US" sz="1400"/>
          </a:p>
        </p:txBody>
      </p:sp>
      <p:sp>
        <p:nvSpPr>
          <p:cNvPr id="48131" name="Text Box 1">
            <a:extLst>
              <a:ext uri="{FF2B5EF4-FFF2-40B4-BE49-F238E27FC236}">
                <a16:creationId xmlns:a16="http://schemas.microsoft.com/office/drawing/2014/main" id="{5AE12FB3-9209-4C99-AA16-04269240F2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3300" y="695325"/>
            <a:ext cx="484822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48132" name="Rectangle 2">
            <a:extLst>
              <a:ext uri="{FF2B5EF4-FFF2-40B4-BE49-F238E27FC236}">
                <a16:creationId xmlns:a16="http://schemas.microsoft.com/office/drawing/2014/main" id="{6B54310C-37A6-473B-919E-555193AD28DF}"/>
              </a:ext>
            </a:extLst>
          </p:cNvPr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9">
            <a:extLst>
              <a:ext uri="{FF2B5EF4-FFF2-40B4-BE49-F238E27FC236}">
                <a16:creationId xmlns:a16="http://schemas.microsoft.com/office/drawing/2014/main" id="{77AFDF88-6203-47AF-B858-CAC864BCE24C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A61913B-2D9A-4A6B-9317-443DD3EEEF96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en-US" altLang="en-US" sz="1400"/>
          </a:p>
        </p:txBody>
      </p:sp>
      <p:sp>
        <p:nvSpPr>
          <p:cNvPr id="49155" name="Text Box 1">
            <a:extLst>
              <a:ext uri="{FF2B5EF4-FFF2-40B4-BE49-F238E27FC236}">
                <a16:creationId xmlns:a16="http://schemas.microsoft.com/office/drawing/2014/main" id="{E666113A-5F82-45C3-B813-4869561CA7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3300" y="695325"/>
            <a:ext cx="484822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49156" name="Rectangle 2">
            <a:extLst>
              <a:ext uri="{FF2B5EF4-FFF2-40B4-BE49-F238E27FC236}">
                <a16:creationId xmlns:a16="http://schemas.microsoft.com/office/drawing/2014/main" id="{7DA9E6EA-43D5-48DA-9207-2099CF6DE8E8}"/>
              </a:ext>
            </a:extLst>
          </p:cNvPr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9">
            <a:extLst>
              <a:ext uri="{FF2B5EF4-FFF2-40B4-BE49-F238E27FC236}">
                <a16:creationId xmlns:a16="http://schemas.microsoft.com/office/drawing/2014/main" id="{DDA8B926-5823-4D20-8E07-8F9F5E14A629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FC628DD-36CA-4758-A110-EF8511888386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en-US" altLang="en-US" sz="1400"/>
          </a:p>
        </p:txBody>
      </p:sp>
      <p:sp>
        <p:nvSpPr>
          <p:cNvPr id="50179" name="Text Box 1">
            <a:extLst>
              <a:ext uri="{FF2B5EF4-FFF2-40B4-BE49-F238E27FC236}">
                <a16:creationId xmlns:a16="http://schemas.microsoft.com/office/drawing/2014/main" id="{67CA113F-B931-4C0B-97F8-E04CC95642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3300" y="695325"/>
            <a:ext cx="484822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50180" name="Rectangle 2">
            <a:extLst>
              <a:ext uri="{FF2B5EF4-FFF2-40B4-BE49-F238E27FC236}">
                <a16:creationId xmlns:a16="http://schemas.microsoft.com/office/drawing/2014/main" id="{CA9849FB-2069-47DB-BF6B-BA20B2319A2D}"/>
              </a:ext>
            </a:extLst>
          </p:cNvPr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9">
            <a:extLst>
              <a:ext uri="{FF2B5EF4-FFF2-40B4-BE49-F238E27FC236}">
                <a16:creationId xmlns:a16="http://schemas.microsoft.com/office/drawing/2014/main" id="{BB7922C1-4E18-455F-8E45-24366CBFDACC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78E41AE-C9F4-440F-904F-FF95A80303B5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en-US" altLang="en-US" sz="1400"/>
          </a:p>
        </p:txBody>
      </p:sp>
      <p:sp>
        <p:nvSpPr>
          <p:cNvPr id="51203" name="Text Box 1">
            <a:extLst>
              <a:ext uri="{FF2B5EF4-FFF2-40B4-BE49-F238E27FC236}">
                <a16:creationId xmlns:a16="http://schemas.microsoft.com/office/drawing/2014/main" id="{8B187749-BBB4-41A0-8E43-60EF1801FD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3300" y="695325"/>
            <a:ext cx="484822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51204" name="Rectangle 2">
            <a:extLst>
              <a:ext uri="{FF2B5EF4-FFF2-40B4-BE49-F238E27FC236}">
                <a16:creationId xmlns:a16="http://schemas.microsoft.com/office/drawing/2014/main" id="{11D2669D-55D1-4600-96F7-B631305A2D99}"/>
              </a:ext>
            </a:extLst>
          </p:cNvPr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9">
            <a:extLst>
              <a:ext uri="{FF2B5EF4-FFF2-40B4-BE49-F238E27FC236}">
                <a16:creationId xmlns:a16="http://schemas.microsoft.com/office/drawing/2014/main" id="{8FC1C6D6-0E6E-4346-A17A-B3259F495276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1E2CAB5-04A4-4DE3-8675-37B1BC4741BC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en-US" altLang="en-US" sz="1400"/>
          </a:p>
        </p:txBody>
      </p:sp>
      <p:sp>
        <p:nvSpPr>
          <p:cNvPr id="52227" name="Text Box 1">
            <a:extLst>
              <a:ext uri="{FF2B5EF4-FFF2-40B4-BE49-F238E27FC236}">
                <a16:creationId xmlns:a16="http://schemas.microsoft.com/office/drawing/2014/main" id="{40B21CD3-B5AE-4FAC-BC05-0A301E3208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3300" y="695325"/>
            <a:ext cx="484822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52228" name="Rectangle 2">
            <a:extLst>
              <a:ext uri="{FF2B5EF4-FFF2-40B4-BE49-F238E27FC236}">
                <a16:creationId xmlns:a16="http://schemas.microsoft.com/office/drawing/2014/main" id="{6D8CE6F6-14D3-47FB-B73A-ED2640514F6D}"/>
              </a:ext>
            </a:extLst>
          </p:cNvPr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9">
            <a:extLst>
              <a:ext uri="{FF2B5EF4-FFF2-40B4-BE49-F238E27FC236}">
                <a16:creationId xmlns:a16="http://schemas.microsoft.com/office/drawing/2014/main" id="{F42E2D69-CE0A-430F-9C25-97EC259430CD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51A2E7F-5130-4BCA-9EA0-12E8C771599B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en-US" altLang="en-US" sz="1400"/>
          </a:p>
        </p:txBody>
      </p:sp>
      <p:sp>
        <p:nvSpPr>
          <p:cNvPr id="53251" name="Text Box 1">
            <a:extLst>
              <a:ext uri="{FF2B5EF4-FFF2-40B4-BE49-F238E27FC236}">
                <a16:creationId xmlns:a16="http://schemas.microsoft.com/office/drawing/2014/main" id="{1E873091-E822-4D8C-BBA1-7148855303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3300" y="695325"/>
            <a:ext cx="484822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53252" name="Rectangle 2">
            <a:extLst>
              <a:ext uri="{FF2B5EF4-FFF2-40B4-BE49-F238E27FC236}">
                <a16:creationId xmlns:a16="http://schemas.microsoft.com/office/drawing/2014/main" id="{4272A76B-E3EA-426E-A86D-2BC2343F79B0}"/>
              </a:ext>
            </a:extLst>
          </p:cNvPr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9">
            <a:extLst>
              <a:ext uri="{FF2B5EF4-FFF2-40B4-BE49-F238E27FC236}">
                <a16:creationId xmlns:a16="http://schemas.microsoft.com/office/drawing/2014/main" id="{3C566CB1-88F0-4450-8817-5C8D1DD83957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B70E0B3-CA08-4FDB-A5CB-D59034D0B39B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9</a:t>
            </a:fld>
            <a:endParaRPr lang="en-US" altLang="en-US" sz="1400"/>
          </a:p>
        </p:txBody>
      </p:sp>
      <p:sp>
        <p:nvSpPr>
          <p:cNvPr id="54275" name="Text Box 1">
            <a:extLst>
              <a:ext uri="{FF2B5EF4-FFF2-40B4-BE49-F238E27FC236}">
                <a16:creationId xmlns:a16="http://schemas.microsoft.com/office/drawing/2014/main" id="{4641E081-1E2E-4EB9-BBBA-EC0D74708A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3300" y="695325"/>
            <a:ext cx="484822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54276" name="Rectangle 2">
            <a:extLst>
              <a:ext uri="{FF2B5EF4-FFF2-40B4-BE49-F238E27FC236}">
                <a16:creationId xmlns:a16="http://schemas.microsoft.com/office/drawing/2014/main" id="{F318E634-1C66-4B01-B3E3-A3653B37CC6B}"/>
              </a:ext>
            </a:extLst>
          </p:cNvPr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9">
            <a:extLst>
              <a:ext uri="{FF2B5EF4-FFF2-40B4-BE49-F238E27FC236}">
                <a16:creationId xmlns:a16="http://schemas.microsoft.com/office/drawing/2014/main" id="{529B13B3-1362-4683-96C9-07AC7114A865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333F016-0F1E-4A3E-9FAF-B252131F8F63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10</a:t>
            </a:fld>
            <a:endParaRPr lang="en-US" altLang="en-US" sz="1400"/>
          </a:p>
        </p:txBody>
      </p:sp>
      <p:sp>
        <p:nvSpPr>
          <p:cNvPr id="55299" name="Text Box 1">
            <a:extLst>
              <a:ext uri="{FF2B5EF4-FFF2-40B4-BE49-F238E27FC236}">
                <a16:creationId xmlns:a16="http://schemas.microsoft.com/office/drawing/2014/main" id="{3A47E1A4-33C0-4721-874D-E132F0756D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3300" y="695325"/>
            <a:ext cx="484822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55300" name="Rectangle 2">
            <a:extLst>
              <a:ext uri="{FF2B5EF4-FFF2-40B4-BE49-F238E27FC236}">
                <a16:creationId xmlns:a16="http://schemas.microsoft.com/office/drawing/2014/main" id="{B083A0F6-E12D-4ADC-A5E3-F163C7947568}"/>
              </a:ext>
            </a:extLst>
          </p:cNvPr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9">
            <a:extLst>
              <a:ext uri="{FF2B5EF4-FFF2-40B4-BE49-F238E27FC236}">
                <a16:creationId xmlns:a16="http://schemas.microsoft.com/office/drawing/2014/main" id="{0156A0D8-7940-41C5-AAFD-9EEB623C04DA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75B3E57-6B3B-4005-8A52-95200F080970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11</a:t>
            </a:fld>
            <a:endParaRPr lang="en-US" altLang="en-US" sz="1400"/>
          </a:p>
        </p:txBody>
      </p:sp>
      <p:sp>
        <p:nvSpPr>
          <p:cNvPr id="56323" name="Text Box 1">
            <a:extLst>
              <a:ext uri="{FF2B5EF4-FFF2-40B4-BE49-F238E27FC236}">
                <a16:creationId xmlns:a16="http://schemas.microsoft.com/office/drawing/2014/main" id="{66E8CAE8-287F-4051-A949-657C2B1D59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3300" y="695325"/>
            <a:ext cx="484822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56324" name="Rectangle 2">
            <a:extLst>
              <a:ext uri="{FF2B5EF4-FFF2-40B4-BE49-F238E27FC236}">
                <a16:creationId xmlns:a16="http://schemas.microsoft.com/office/drawing/2014/main" id="{9CCDBD17-AE3B-45E9-A3F3-2962841F57FA}"/>
              </a:ext>
            </a:extLst>
          </p:cNvPr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9">
            <a:extLst>
              <a:ext uri="{FF2B5EF4-FFF2-40B4-BE49-F238E27FC236}">
                <a16:creationId xmlns:a16="http://schemas.microsoft.com/office/drawing/2014/main" id="{A9802906-BBB9-49EB-AD31-7BE58C43AC8B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7AD1FE7-8F0C-444F-867A-E8C33DC9D24B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12</a:t>
            </a:fld>
            <a:endParaRPr lang="en-US" altLang="en-US" sz="1400"/>
          </a:p>
        </p:txBody>
      </p:sp>
      <p:sp>
        <p:nvSpPr>
          <p:cNvPr id="57347" name="Text Box 1">
            <a:extLst>
              <a:ext uri="{FF2B5EF4-FFF2-40B4-BE49-F238E27FC236}">
                <a16:creationId xmlns:a16="http://schemas.microsoft.com/office/drawing/2014/main" id="{485C24FA-895D-4D7C-8753-1EB1E35DFC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3300" y="695325"/>
            <a:ext cx="484822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57348" name="Rectangle 2">
            <a:extLst>
              <a:ext uri="{FF2B5EF4-FFF2-40B4-BE49-F238E27FC236}">
                <a16:creationId xmlns:a16="http://schemas.microsoft.com/office/drawing/2014/main" id="{703E43EB-16DB-457D-BCD3-4DB0A05E0CB9}"/>
              </a:ext>
            </a:extLst>
          </p:cNvPr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9">
            <a:extLst>
              <a:ext uri="{FF2B5EF4-FFF2-40B4-BE49-F238E27FC236}">
                <a16:creationId xmlns:a16="http://schemas.microsoft.com/office/drawing/2014/main" id="{768A3652-4281-4820-AF8F-EE4604FE17B6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A2301DE-7B18-496D-B42C-3FD79A491FC5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13</a:t>
            </a:fld>
            <a:endParaRPr lang="en-US" altLang="en-US" sz="1400"/>
          </a:p>
        </p:txBody>
      </p:sp>
      <p:sp>
        <p:nvSpPr>
          <p:cNvPr id="58371" name="Text Box 1">
            <a:extLst>
              <a:ext uri="{FF2B5EF4-FFF2-40B4-BE49-F238E27FC236}">
                <a16:creationId xmlns:a16="http://schemas.microsoft.com/office/drawing/2014/main" id="{0EA20CBA-CF25-4C85-8288-127A982FF1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3300" y="695325"/>
            <a:ext cx="484822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58372" name="Rectangle 2">
            <a:extLst>
              <a:ext uri="{FF2B5EF4-FFF2-40B4-BE49-F238E27FC236}">
                <a16:creationId xmlns:a16="http://schemas.microsoft.com/office/drawing/2014/main" id="{E2CBC226-A6FC-4B10-8893-10281B020CF2}"/>
              </a:ext>
            </a:extLst>
          </p:cNvPr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9">
            <a:extLst>
              <a:ext uri="{FF2B5EF4-FFF2-40B4-BE49-F238E27FC236}">
                <a16:creationId xmlns:a16="http://schemas.microsoft.com/office/drawing/2014/main" id="{FF763FBE-EAE5-4C7F-8EBD-52366C8C715A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5FF4083-32BA-48F4-9948-E5DFDDFF3A3C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14</a:t>
            </a:fld>
            <a:endParaRPr lang="en-US" altLang="en-US" sz="1400"/>
          </a:p>
        </p:txBody>
      </p:sp>
      <p:sp>
        <p:nvSpPr>
          <p:cNvPr id="59395" name="Text Box 1">
            <a:extLst>
              <a:ext uri="{FF2B5EF4-FFF2-40B4-BE49-F238E27FC236}">
                <a16:creationId xmlns:a16="http://schemas.microsoft.com/office/drawing/2014/main" id="{1B3085DC-C695-4EF0-9ED7-358AFC2E0A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3300" y="695325"/>
            <a:ext cx="484822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59396" name="Rectangle 2">
            <a:extLst>
              <a:ext uri="{FF2B5EF4-FFF2-40B4-BE49-F238E27FC236}">
                <a16:creationId xmlns:a16="http://schemas.microsoft.com/office/drawing/2014/main" id="{6722D2D9-12EB-406F-8010-E17EB5DBE9E3}"/>
              </a:ext>
            </a:extLst>
          </p:cNvPr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9">
            <a:extLst>
              <a:ext uri="{FF2B5EF4-FFF2-40B4-BE49-F238E27FC236}">
                <a16:creationId xmlns:a16="http://schemas.microsoft.com/office/drawing/2014/main" id="{10CA7AEC-576E-49E5-8C01-E68A9193E0EC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9E9603E-6727-42D9-AA3A-7AF4D6B13935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15</a:t>
            </a:fld>
            <a:endParaRPr lang="en-US" altLang="en-US" sz="1400"/>
          </a:p>
        </p:txBody>
      </p:sp>
      <p:sp>
        <p:nvSpPr>
          <p:cNvPr id="60419" name="Text Box 1">
            <a:extLst>
              <a:ext uri="{FF2B5EF4-FFF2-40B4-BE49-F238E27FC236}">
                <a16:creationId xmlns:a16="http://schemas.microsoft.com/office/drawing/2014/main" id="{6208C885-CDFF-4CAC-A3CF-4BD645A64D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3300" y="695325"/>
            <a:ext cx="484822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60420" name="Rectangle 2">
            <a:extLst>
              <a:ext uri="{FF2B5EF4-FFF2-40B4-BE49-F238E27FC236}">
                <a16:creationId xmlns:a16="http://schemas.microsoft.com/office/drawing/2014/main" id="{E0047095-EB53-433F-99CD-CF8AAE1D6619}"/>
              </a:ext>
            </a:extLst>
          </p:cNvPr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9">
            <a:extLst>
              <a:ext uri="{FF2B5EF4-FFF2-40B4-BE49-F238E27FC236}">
                <a16:creationId xmlns:a16="http://schemas.microsoft.com/office/drawing/2014/main" id="{35738711-4F9D-4C44-86B7-25BAFA20B77E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12E5150-5091-4CC3-B1B1-EF9A94D76100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16</a:t>
            </a:fld>
            <a:endParaRPr lang="en-US" altLang="en-US" sz="1400"/>
          </a:p>
        </p:txBody>
      </p:sp>
      <p:sp>
        <p:nvSpPr>
          <p:cNvPr id="61443" name="Text Box 1">
            <a:extLst>
              <a:ext uri="{FF2B5EF4-FFF2-40B4-BE49-F238E27FC236}">
                <a16:creationId xmlns:a16="http://schemas.microsoft.com/office/drawing/2014/main" id="{773FC585-EDFD-4A15-99B7-462580418B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3300" y="695325"/>
            <a:ext cx="484822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61444" name="Rectangle 2">
            <a:extLst>
              <a:ext uri="{FF2B5EF4-FFF2-40B4-BE49-F238E27FC236}">
                <a16:creationId xmlns:a16="http://schemas.microsoft.com/office/drawing/2014/main" id="{2C11373B-7DC4-4714-B2F7-5BAAE5354B5C}"/>
              </a:ext>
            </a:extLst>
          </p:cNvPr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9">
            <a:extLst>
              <a:ext uri="{FF2B5EF4-FFF2-40B4-BE49-F238E27FC236}">
                <a16:creationId xmlns:a16="http://schemas.microsoft.com/office/drawing/2014/main" id="{1C2E9E71-C881-4310-9733-50FE05089124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4B704A1-D908-4245-8E86-8AEF3D7E6DCF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17</a:t>
            </a:fld>
            <a:endParaRPr lang="en-US" altLang="en-US" sz="1400"/>
          </a:p>
        </p:txBody>
      </p:sp>
      <p:sp>
        <p:nvSpPr>
          <p:cNvPr id="62467" name="Text Box 1">
            <a:extLst>
              <a:ext uri="{FF2B5EF4-FFF2-40B4-BE49-F238E27FC236}">
                <a16:creationId xmlns:a16="http://schemas.microsoft.com/office/drawing/2014/main" id="{F6CEECBF-612C-4B69-9D2F-93FF834DDD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3300" y="695325"/>
            <a:ext cx="484822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62468" name="Rectangle 2">
            <a:extLst>
              <a:ext uri="{FF2B5EF4-FFF2-40B4-BE49-F238E27FC236}">
                <a16:creationId xmlns:a16="http://schemas.microsoft.com/office/drawing/2014/main" id="{B6D90EAD-2A00-4E38-B62E-D72D81EC0D3F}"/>
              </a:ext>
            </a:extLst>
          </p:cNvPr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9">
            <a:extLst>
              <a:ext uri="{FF2B5EF4-FFF2-40B4-BE49-F238E27FC236}">
                <a16:creationId xmlns:a16="http://schemas.microsoft.com/office/drawing/2014/main" id="{EE635718-7B6E-49F5-8401-740C5183F614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6D2D049-E271-4331-9754-27DCD3C7BBF1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18</a:t>
            </a:fld>
            <a:endParaRPr lang="en-US" altLang="en-US" sz="1400"/>
          </a:p>
        </p:txBody>
      </p:sp>
      <p:sp>
        <p:nvSpPr>
          <p:cNvPr id="63491" name="Text Box 1">
            <a:extLst>
              <a:ext uri="{FF2B5EF4-FFF2-40B4-BE49-F238E27FC236}">
                <a16:creationId xmlns:a16="http://schemas.microsoft.com/office/drawing/2014/main" id="{50252585-0AC5-41CD-A8DA-FA4C48DC80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3300" y="695325"/>
            <a:ext cx="484822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63492" name="Rectangle 2">
            <a:extLst>
              <a:ext uri="{FF2B5EF4-FFF2-40B4-BE49-F238E27FC236}">
                <a16:creationId xmlns:a16="http://schemas.microsoft.com/office/drawing/2014/main" id="{F9BBA1E4-3AFA-4169-A8D7-64C5AF46134C}"/>
              </a:ext>
            </a:extLst>
          </p:cNvPr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9">
            <a:extLst>
              <a:ext uri="{FF2B5EF4-FFF2-40B4-BE49-F238E27FC236}">
                <a16:creationId xmlns:a16="http://schemas.microsoft.com/office/drawing/2014/main" id="{449C817B-7C64-4918-A852-C082CA8EA193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97D2DF2-EF4D-450F-BE40-011E7CD458B9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19</a:t>
            </a:fld>
            <a:endParaRPr lang="en-US" altLang="en-US" sz="1400"/>
          </a:p>
        </p:txBody>
      </p:sp>
      <p:sp>
        <p:nvSpPr>
          <p:cNvPr id="64515" name="Text Box 1">
            <a:extLst>
              <a:ext uri="{FF2B5EF4-FFF2-40B4-BE49-F238E27FC236}">
                <a16:creationId xmlns:a16="http://schemas.microsoft.com/office/drawing/2014/main" id="{ED959AF0-E3E2-4704-A0BB-D9C1E770FF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3300" y="695325"/>
            <a:ext cx="484822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64516" name="Rectangle 2">
            <a:extLst>
              <a:ext uri="{FF2B5EF4-FFF2-40B4-BE49-F238E27FC236}">
                <a16:creationId xmlns:a16="http://schemas.microsoft.com/office/drawing/2014/main" id="{27793ED0-CFD7-41B3-ACB3-D69C2058E22D}"/>
              </a:ext>
            </a:extLst>
          </p:cNvPr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9">
            <a:extLst>
              <a:ext uri="{FF2B5EF4-FFF2-40B4-BE49-F238E27FC236}">
                <a16:creationId xmlns:a16="http://schemas.microsoft.com/office/drawing/2014/main" id="{A170CB1C-03A1-4B76-9C88-CF3AFBA546A9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3C299B5-15F1-4A62-9153-A0E6B13BCD79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20</a:t>
            </a:fld>
            <a:endParaRPr lang="en-US" altLang="en-US" sz="1400"/>
          </a:p>
        </p:txBody>
      </p:sp>
      <p:sp>
        <p:nvSpPr>
          <p:cNvPr id="65539" name="Text Box 1">
            <a:extLst>
              <a:ext uri="{FF2B5EF4-FFF2-40B4-BE49-F238E27FC236}">
                <a16:creationId xmlns:a16="http://schemas.microsoft.com/office/drawing/2014/main" id="{0FB9A78C-1A3D-463C-BE07-0C4D27E716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3300" y="695325"/>
            <a:ext cx="484822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65540" name="Rectangle 2">
            <a:extLst>
              <a:ext uri="{FF2B5EF4-FFF2-40B4-BE49-F238E27FC236}">
                <a16:creationId xmlns:a16="http://schemas.microsoft.com/office/drawing/2014/main" id="{C7480419-3B48-4192-B97B-C9C71A5A313B}"/>
              </a:ext>
            </a:extLst>
          </p:cNvPr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9">
            <a:extLst>
              <a:ext uri="{FF2B5EF4-FFF2-40B4-BE49-F238E27FC236}">
                <a16:creationId xmlns:a16="http://schemas.microsoft.com/office/drawing/2014/main" id="{4D4EE001-B621-4FB2-9E3C-91399E17AB27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1FD30FB-C9BC-4486-A4BF-F66DE5FC636A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21</a:t>
            </a:fld>
            <a:endParaRPr lang="en-US" altLang="en-US" sz="1400"/>
          </a:p>
        </p:txBody>
      </p:sp>
      <p:sp>
        <p:nvSpPr>
          <p:cNvPr id="66563" name="Text Box 1">
            <a:extLst>
              <a:ext uri="{FF2B5EF4-FFF2-40B4-BE49-F238E27FC236}">
                <a16:creationId xmlns:a16="http://schemas.microsoft.com/office/drawing/2014/main" id="{52086556-D5FE-4396-ABD8-818D9DEA61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3300" y="695325"/>
            <a:ext cx="484822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66564" name="Rectangle 2">
            <a:extLst>
              <a:ext uri="{FF2B5EF4-FFF2-40B4-BE49-F238E27FC236}">
                <a16:creationId xmlns:a16="http://schemas.microsoft.com/office/drawing/2014/main" id="{D1C35C8F-146C-4E08-B4DF-B6A369048418}"/>
              </a:ext>
            </a:extLst>
          </p:cNvPr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9">
            <a:extLst>
              <a:ext uri="{FF2B5EF4-FFF2-40B4-BE49-F238E27FC236}">
                <a16:creationId xmlns:a16="http://schemas.microsoft.com/office/drawing/2014/main" id="{F0BB3D55-E9F6-44CF-BEF2-EF7DD476852F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DC43FAE-1225-43AD-A9B9-A3249EA43A4B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22</a:t>
            </a:fld>
            <a:endParaRPr lang="en-US" altLang="en-US" sz="1400"/>
          </a:p>
        </p:txBody>
      </p:sp>
      <p:sp>
        <p:nvSpPr>
          <p:cNvPr id="67587" name="Text Box 1">
            <a:extLst>
              <a:ext uri="{FF2B5EF4-FFF2-40B4-BE49-F238E27FC236}">
                <a16:creationId xmlns:a16="http://schemas.microsoft.com/office/drawing/2014/main" id="{6B98D62D-8A7A-486E-A95D-188C043E12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3300" y="695325"/>
            <a:ext cx="484822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67588" name="Rectangle 2">
            <a:extLst>
              <a:ext uri="{FF2B5EF4-FFF2-40B4-BE49-F238E27FC236}">
                <a16:creationId xmlns:a16="http://schemas.microsoft.com/office/drawing/2014/main" id="{6EB0841A-B93C-4A40-9FCC-E0C56C6AE929}"/>
              </a:ext>
            </a:extLst>
          </p:cNvPr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9">
            <a:extLst>
              <a:ext uri="{FF2B5EF4-FFF2-40B4-BE49-F238E27FC236}">
                <a16:creationId xmlns:a16="http://schemas.microsoft.com/office/drawing/2014/main" id="{60945E50-1F2D-4FA3-83DE-2E365A465160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8D3474C-7F4B-44D4-9660-6B666145E2BE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23</a:t>
            </a:fld>
            <a:endParaRPr lang="en-US" altLang="en-US" sz="1400"/>
          </a:p>
        </p:txBody>
      </p:sp>
      <p:sp>
        <p:nvSpPr>
          <p:cNvPr id="68611" name="Text Box 1">
            <a:extLst>
              <a:ext uri="{FF2B5EF4-FFF2-40B4-BE49-F238E27FC236}">
                <a16:creationId xmlns:a16="http://schemas.microsoft.com/office/drawing/2014/main" id="{FC1330FD-5BA6-4E78-9609-E473CD8BE9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3300" y="695325"/>
            <a:ext cx="484822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68612" name="Rectangle 2">
            <a:extLst>
              <a:ext uri="{FF2B5EF4-FFF2-40B4-BE49-F238E27FC236}">
                <a16:creationId xmlns:a16="http://schemas.microsoft.com/office/drawing/2014/main" id="{829090E0-7D1F-4066-B6D6-1D649365A0D9}"/>
              </a:ext>
            </a:extLst>
          </p:cNvPr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9">
            <a:extLst>
              <a:ext uri="{FF2B5EF4-FFF2-40B4-BE49-F238E27FC236}">
                <a16:creationId xmlns:a16="http://schemas.microsoft.com/office/drawing/2014/main" id="{E1473D74-F17B-4EED-BF5C-1F023229C901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2364D4C-1A44-477A-8B2D-1AF30EBFF1E9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24</a:t>
            </a:fld>
            <a:endParaRPr lang="en-US" altLang="en-US" sz="1400"/>
          </a:p>
        </p:txBody>
      </p:sp>
      <p:sp>
        <p:nvSpPr>
          <p:cNvPr id="69635" name="Text Box 1">
            <a:extLst>
              <a:ext uri="{FF2B5EF4-FFF2-40B4-BE49-F238E27FC236}">
                <a16:creationId xmlns:a16="http://schemas.microsoft.com/office/drawing/2014/main" id="{A294C177-57BF-45B8-8EE1-FD5CE44474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3300" y="695325"/>
            <a:ext cx="484822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69636" name="Rectangle 2">
            <a:extLst>
              <a:ext uri="{FF2B5EF4-FFF2-40B4-BE49-F238E27FC236}">
                <a16:creationId xmlns:a16="http://schemas.microsoft.com/office/drawing/2014/main" id="{1A3EAB5F-6AA8-436F-A9CB-59E6BE669118}"/>
              </a:ext>
            </a:extLst>
          </p:cNvPr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9">
            <a:extLst>
              <a:ext uri="{FF2B5EF4-FFF2-40B4-BE49-F238E27FC236}">
                <a16:creationId xmlns:a16="http://schemas.microsoft.com/office/drawing/2014/main" id="{2BFED25A-C7C1-4C03-BCAC-589A112502EF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E94FBCE-6468-43B2-B890-409046538C82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25</a:t>
            </a:fld>
            <a:endParaRPr lang="en-US" altLang="en-US" sz="1400"/>
          </a:p>
        </p:txBody>
      </p:sp>
      <p:sp>
        <p:nvSpPr>
          <p:cNvPr id="70659" name="Text Box 1">
            <a:extLst>
              <a:ext uri="{FF2B5EF4-FFF2-40B4-BE49-F238E27FC236}">
                <a16:creationId xmlns:a16="http://schemas.microsoft.com/office/drawing/2014/main" id="{DA83084D-7D17-4139-8E60-946B11985C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3300" y="695325"/>
            <a:ext cx="484822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70660" name="Rectangle 2">
            <a:extLst>
              <a:ext uri="{FF2B5EF4-FFF2-40B4-BE49-F238E27FC236}">
                <a16:creationId xmlns:a16="http://schemas.microsoft.com/office/drawing/2014/main" id="{127FDEA3-FCCC-40A9-884C-488C27A3BFA5}"/>
              </a:ext>
            </a:extLst>
          </p:cNvPr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9">
            <a:extLst>
              <a:ext uri="{FF2B5EF4-FFF2-40B4-BE49-F238E27FC236}">
                <a16:creationId xmlns:a16="http://schemas.microsoft.com/office/drawing/2014/main" id="{04AF9D7A-D3C4-4E41-8049-90A1F09AB960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2ECC864-5752-4EAA-9F7A-EAD63C771046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26</a:t>
            </a:fld>
            <a:endParaRPr lang="en-US" altLang="en-US" sz="1400"/>
          </a:p>
        </p:txBody>
      </p:sp>
      <p:sp>
        <p:nvSpPr>
          <p:cNvPr id="71683" name="Text Box 1">
            <a:extLst>
              <a:ext uri="{FF2B5EF4-FFF2-40B4-BE49-F238E27FC236}">
                <a16:creationId xmlns:a16="http://schemas.microsoft.com/office/drawing/2014/main" id="{40033108-752D-4FA8-8977-2400126C44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3300" y="695325"/>
            <a:ext cx="484822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71684" name="Rectangle 2">
            <a:extLst>
              <a:ext uri="{FF2B5EF4-FFF2-40B4-BE49-F238E27FC236}">
                <a16:creationId xmlns:a16="http://schemas.microsoft.com/office/drawing/2014/main" id="{758C4BC8-D36E-4D55-AFAE-FD8878EA323C}"/>
              </a:ext>
            </a:extLst>
          </p:cNvPr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9">
            <a:extLst>
              <a:ext uri="{FF2B5EF4-FFF2-40B4-BE49-F238E27FC236}">
                <a16:creationId xmlns:a16="http://schemas.microsoft.com/office/drawing/2014/main" id="{8CBE6959-9C44-4ABE-A22E-12A3E586C8EE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FA5A757-227D-4B4E-BB02-F6E1474FC237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27</a:t>
            </a:fld>
            <a:endParaRPr lang="en-US" altLang="en-US" sz="1400"/>
          </a:p>
        </p:txBody>
      </p:sp>
      <p:sp>
        <p:nvSpPr>
          <p:cNvPr id="72707" name="Text Box 1">
            <a:extLst>
              <a:ext uri="{FF2B5EF4-FFF2-40B4-BE49-F238E27FC236}">
                <a16:creationId xmlns:a16="http://schemas.microsoft.com/office/drawing/2014/main" id="{0DCB54B3-1DCE-4934-9521-A151EF698F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3300" y="695325"/>
            <a:ext cx="484822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72708" name="Rectangle 2">
            <a:extLst>
              <a:ext uri="{FF2B5EF4-FFF2-40B4-BE49-F238E27FC236}">
                <a16:creationId xmlns:a16="http://schemas.microsoft.com/office/drawing/2014/main" id="{CF4E5B01-BC75-4B41-BE15-80C489FF4C5E}"/>
              </a:ext>
            </a:extLst>
          </p:cNvPr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9">
            <a:extLst>
              <a:ext uri="{FF2B5EF4-FFF2-40B4-BE49-F238E27FC236}">
                <a16:creationId xmlns:a16="http://schemas.microsoft.com/office/drawing/2014/main" id="{B9814E60-352A-4298-898E-3668CB3E80D3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B09866C-CFD1-462E-BA2E-25EBCFBBEE33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28</a:t>
            </a:fld>
            <a:endParaRPr lang="en-US" altLang="en-US" sz="1400"/>
          </a:p>
        </p:txBody>
      </p:sp>
      <p:sp>
        <p:nvSpPr>
          <p:cNvPr id="73731" name="Text Box 1">
            <a:extLst>
              <a:ext uri="{FF2B5EF4-FFF2-40B4-BE49-F238E27FC236}">
                <a16:creationId xmlns:a16="http://schemas.microsoft.com/office/drawing/2014/main" id="{39D34A2D-B9E5-4AA3-9566-E897C38160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3300" y="695325"/>
            <a:ext cx="484822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73732" name="Rectangle 2">
            <a:extLst>
              <a:ext uri="{FF2B5EF4-FFF2-40B4-BE49-F238E27FC236}">
                <a16:creationId xmlns:a16="http://schemas.microsoft.com/office/drawing/2014/main" id="{C31228D9-1C75-4ACD-B936-553D0C32A0F7}"/>
              </a:ext>
            </a:extLst>
          </p:cNvPr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9">
            <a:extLst>
              <a:ext uri="{FF2B5EF4-FFF2-40B4-BE49-F238E27FC236}">
                <a16:creationId xmlns:a16="http://schemas.microsoft.com/office/drawing/2014/main" id="{32BC31A6-387F-49AB-AE87-BFC580CD13D8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3FC9E7E-EFA2-4E78-901F-A9C30A28923D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29</a:t>
            </a:fld>
            <a:endParaRPr lang="en-US" altLang="en-US" sz="1400"/>
          </a:p>
        </p:txBody>
      </p:sp>
      <p:sp>
        <p:nvSpPr>
          <p:cNvPr id="74755" name="Text Box 1">
            <a:extLst>
              <a:ext uri="{FF2B5EF4-FFF2-40B4-BE49-F238E27FC236}">
                <a16:creationId xmlns:a16="http://schemas.microsoft.com/office/drawing/2014/main" id="{A83E3DD9-5666-4BE6-8087-D3D51ED3AA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3300" y="695325"/>
            <a:ext cx="484822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74756" name="Rectangle 2">
            <a:extLst>
              <a:ext uri="{FF2B5EF4-FFF2-40B4-BE49-F238E27FC236}">
                <a16:creationId xmlns:a16="http://schemas.microsoft.com/office/drawing/2014/main" id="{73CEB966-582F-4EAE-B45D-36A637C7EA00}"/>
              </a:ext>
            </a:extLst>
          </p:cNvPr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9">
            <a:extLst>
              <a:ext uri="{FF2B5EF4-FFF2-40B4-BE49-F238E27FC236}">
                <a16:creationId xmlns:a16="http://schemas.microsoft.com/office/drawing/2014/main" id="{B15BB725-EDDD-4F94-8F40-9EA3CAF94230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E7C67C8-3E06-4E22-9CA1-D314D366DBC2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30</a:t>
            </a:fld>
            <a:endParaRPr lang="en-US" altLang="en-US" sz="1400"/>
          </a:p>
        </p:txBody>
      </p:sp>
      <p:sp>
        <p:nvSpPr>
          <p:cNvPr id="75779" name="Text Box 1">
            <a:extLst>
              <a:ext uri="{FF2B5EF4-FFF2-40B4-BE49-F238E27FC236}">
                <a16:creationId xmlns:a16="http://schemas.microsoft.com/office/drawing/2014/main" id="{2FB5BE3B-E653-4890-9ED8-C2F96DE150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3300" y="695325"/>
            <a:ext cx="484822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75780" name="Rectangle 2">
            <a:extLst>
              <a:ext uri="{FF2B5EF4-FFF2-40B4-BE49-F238E27FC236}">
                <a16:creationId xmlns:a16="http://schemas.microsoft.com/office/drawing/2014/main" id="{E524872D-FE9B-4AB7-861E-3E0B2439161C}"/>
              </a:ext>
            </a:extLst>
          </p:cNvPr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9">
            <a:extLst>
              <a:ext uri="{FF2B5EF4-FFF2-40B4-BE49-F238E27FC236}">
                <a16:creationId xmlns:a16="http://schemas.microsoft.com/office/drawing/2014/main" id="{AA86C582-1B1A-434C-827A-9776379ABCDA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A08FFE2-EF77-492A-BE2C-DAE85929208C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31</a:t>
            </a:fld>
            <a:endParaRPr lang="en-US" altLang="en-US" sz="1400"/>
          </a:p>
        </p:txBody>
      </p:sp>
      <p:sp>
        <p:nvSpPr>
          <p:cNvPr id="76803" name="Text Box 1">
            <a:extLst>
              <a:ext uri="{FF2B5EF4-FFF2-40B4-BE49-F238E27FC236}">
                <a16:creationId xmlns:a16="http://schemas.microsoft.com/office/drawing/2014/main" id="{5D7A33C9-1DD0-41B0-9903-4EF5596B17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3300" y="695325"/>
            <a:ext cx="484822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76804" name="Rectangle 2">
            <a:extLst>
              <a:ext uri="{FF2B5EF4-FFF2-40B4-BE49-F238E27FC236}">
                <a16:creationId xmlns:a16="http://schemas.microsoft.com/office/drawing/2014/main" id="{828D855F-F85A-447B-9916-65D00305BB81}"/>
              </a:ext>
            </a:extLst>
          </p:cNvPr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9">
            <a:extLst>
              <a:ext uri="{FF2B5EF4-FFF2-40B4-BE49-F238E27FC236}">
                <a16:creationId xmlns:a16="http://schemas.microsoft.com/office/drawing/2014/main" id="{FF3AD73D-E8C8-4D7D-A72B-B2FED83B294B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D743A2E-0C40-4A46-8FDC-B3E645AE56BB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32</a:t>
            </a:fld>
            <a:endParaRPr lang="en-US" altLang="en-US" sz="1400"/>
          </a:p>
        </p:txBody>
      </p:sp>
      <p:sp>
        <p:nvSpPr>
          <p:cNvPr id="77827" name="Text Box 1">
            <a:extLst>
              <a:ext uri="{FF2B5EF4-FFF2-40B4-BE49-F238E27FC236}">
                <a16:creationId xmlns:a16="http://schemas.microsoft.com/office/drawing/2014/main" id="{E14CA3F1-6A70-498C-A349-7A58DD7D4B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3300" y="695325"/>
            <a:ext cx="484822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77828" name="Rectangle 2">
            <a:extLst>
              <a:ext uri="{FF2B5EF4-FFF2-40B4-BE49-F238E27FC236}">
                <a16:creationId xmlns:a16="http://schemas.microsoft.com/office/drawing/2014/main" id="{235A13F9-0441-4DB2-BA3C-6C17D9A608D8}"/>
              </a:ext>
            </a:extLst>
          </p:cNvPr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9">
            <a:extLst>
              <a:ext uri="{FF2B5EF4-FFF2-40B4-BE49-F238E27FC236}">
                <a16:creationId xmlns:a16="http://schemas.microsoft.com/office/drawing/2014/main" id="{AD78018B-4311-4771-9B8A-45F4B036412C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B8E5BE3-8D82-4AA2-9E38-A0E54588DA13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33</a:t>
            </a:fld>
            <a:endParaRPr lang="en-US" altLang="en-US" sz="1400"/>
          </a:p>
        </p:txBody>
      </p:sp>
      <p:sp>
        <p:nvSpPr>
          <p:cNvPr id="78851" name="Text Box 1">
            <a:extLst>
              <a:ext uri="{FF2B5EF4-FFF2-40B4-BE49-F238E27FC236}">
                <a16:creationId xmlns:a16="http://schemas.microsoft.com/office/drawing/2014/main" id="{FC6A18D7-8CF2-41AD-AC5C-4AD0B74256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3300" y="695325"/>
            <a:ext cx="484822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78852" name="Rectangle 2">
            <a:extLst>
              <a:ext uri="{FF2B5EF4-FFF2-40B4-BE49-F238E27FC236}">
                <a16:creationId xmlns:a16="http://schemas.microsoft.com/office/drawing/2014/main" id="{DF61AB53-0C9F-4F62-BFD0-DB4BE0363A62}"/>
              </a:ext>
            </a:extLst>
          </p:cNvPr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9">
            <a:extLst>
              <a:ext uri="{FF2B5EF4-FFF2-40B4-BE49-F238E27FC236}">
                <a16:creationId xmlns:a16="http://schemas.microsoft.com/office/drawing/2014/main" id="{84CC766F-4F2C-4C56-9BFB-6DDCE4245E66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66345F6-C2CA-439B-93EF-CA1FBA068ABC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34</a:t>
            </a:fld>
            <a:endParaRPr lang="en-US" altLang="en-US" sz="1400"/>
          </a:p>
        </p:txBody>
      </p:sp>
      <p:sp>
        <p:nvSpPr>
          <p:cNvPr id="79875" name="Text Box 1">
            <a:extLst>
              <a:ext uri="{FF2B5EF4-FFF2-40B4-BE49-F238E27FC236}">
                <a16:creationId xmlns:a16="http://schemas.microsoft.com/office/drawing/2014/main" id="{4DB5044C-0D12-43FF-8929-46FD240A1B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3300" y="695325"/>
            <a:ext cx="484822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79876" name="Rectangle 2">
            <a:extLst>
              <a:ext uri="{FF2B5EF4-FFF2-40B4-BE49-F238E27FC236}">
                <a16:creationId xmlns:a16="http://schemas.microsoft.com/office/drawing/2014/main" id="{739975A7-CAFD-4558-B419-749C6BD3EBD2}"/>
              </a:ext>
            </a:extLst>
          </p:cNvPr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9">
            <a:extLst>
              <a:ext uri="{FF2B5EF4-FFF2-40B4-BE49-F238E27FC236}">
                <a16:creationId xmlns:a16="http://schemas.microsoft.com/office/drawing/2014/main" id="{7ADDFDC1-2389-4322-BA77-4CAE34FC47D2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CEF8388-8F56-449D-8A10-31C4721AE9CD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35</a:t>
            </a:fld>
            <a:endParaRPr lang="en-US" altLang="en-US" sz="1400"/>
          </a:p>
        </p:txBody>
      </p:sp>
      <p:sp>
        <p:nvSpPr>
          <p:cNvPr id="80899" name="Text Box 1">
            <a:extLst>
              <a:ext uri="{FF2B5EF4-FFF2-40B4-BE49-F238E27FC236}">
                <a16:creationId xmlns:a16="http://schemas.microsoft.com/office/drawing/2014/main" id="{3B44679A-792A-4619-A763-9A68487477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3300" y="695325"/>
            <a:ext cx="484822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80900" name="Rectangle 2">
            <a:extLst>
              <a:ext uri="{FF2B5EF4-FFF2-40B4-BE49-F238E27FC236}">
                <a16:creationId xmlns:a16="http://schemas.microsoft.com/office/drawing/2014/main" id="{2C5F8E13-0E06-4698-B3C3-26D29BC010B4}"/>
              </a:ext>
            </a:extLst>
          </p:cNvPr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9">
            <a:extLst>
              <a:ext uri="{FF2B5EF4-FFF2-40B4-BE49-F238E27FC236}">
                <a16:creationId xmlns:a16="http://schemas.microsoft.com/office/drawing/2014/main" id="{A94EBC5F-2C41-4475-BC86-500B7152928C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79A048C-7A0A-4568-9385-A6F3D0680D47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36</a:t>
            </a:fld>
            <a:endParaRPr lang="en-US" altLang="en-US" sz="1400"/>
          </a:p>
        </p:txBody>
      </p:sp>
      <p:sp>
        <p:nvSpPr>
          <p:cNvPr id="81923" name="Text Box 1">
            <a:extLst>
              <a:ext uri="{FF2B5EF4-FFF2-40B4-BE49-F238E27FC236}">
                <a16:creationId xmlns:a16="http://schemas.microsoft.com/office/drawing/2014/main" id="{AA6B92D8-816B-4EB2-BDB9-58E8FF198D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3300" y="695325"/>
            <a:ext cx="484822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81924" name="Rectangle 2">
            <a:extLst>
              <a:ext uri="{FF2B5EF4-FFF2-40B4-BE49-F238E27FC236}">
                <a16:creationId xmlns:a16="http://schemas.microsoft.com/office/drawing/2014/main" id="{BAC09905-C45E-4167-8203-0489527AE410}"/>
              </a:ext>
            </a:extLst>
          </p:cNvPr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9">
            <a:extLst>
              <a:ext uri="{FF2B5EF4-FFF2-40B4-BE49-F238E27FC236}">
                <a16:creationId xmlns:a16="http://schemas.microsoft.com/office/drawing/2014/main" id="{6202762B-059F-442D-B1E0-3C85A1B5E0F0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E560E21-D1D1-45F3-90FF-9EB2CD5135D4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37</a:t>
            </a:fld>
            <a:endParaRPr lang="en-US" altLang="en-US" sz="1400"/>
          </a:p>
        </p:txBody>
      </p:sp>
      <p:sp>
        <p:nvSpPr>
          <p:cNvPr id="82947" name="Text Box 1">
            <a:extLst>
              <a:ext uri="{FF2B5EF4-FFF2-40B4-BE49-F238E27FC236}">
                <a16:creationId xmlns:a16="http://schemas.microsoft.com/office/drawing/2014/main" id="{686E6990-847E-4FDB-B69D-E1C97E619C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3300" y="695325"/>
            <a:ext cx="484822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82948" name="Rectangle 2">
            <a:extLst>
              <a:ext uri="{FF2B5EF4-FFF2-40B4-BE49-F238E27FC236}">
                <a16:creationId xmlns:a16="http://schemas.microsoft.com/office/drawing/2014/main" id="{95F86821-C264-4459-A350-874AA28DE51B}"/>
              </a:ext>
            </a:extLst>
          </p:cNvPr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9">
            <a:extLst>
              <a:ext uri="{FF2B5EF4-FFF2-40B4-BE49-F238E27FC236}">
                <a16:creationId xmlns:a16="http://schemas.microsoft.com/office/drawing/2014/main" id="{9CBC833F-723E-4FB3-9941-0CA599FEEAE6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67FC30F-669A-4F8D-8DE4-A042CA61AA5C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38</a:t>
            </a:fld>
            <a:endParaRPr lang="en-US" altLang="en-US" sz="1400"/>
          </a:p>
        </p:txBody>
      </p:sp>
      <p:sp>
        <p:nvSpPr>
          <p:cNvPr id="83971" name="Text Box 1">
            <a:extLst>
              <a:ext uri="{FF2B5EF4-FFF2-40B4-BE49-F238E27FC236}">
                <a16:creationId xmlns:a16="http://schemas.microsoft.com/office/drawing/2014/main" id="{ABACC0AC-12AF-4484-953D-53DC6E7CF2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3300" y="695325"/>
            <a:ext cx="484822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83972" name="Rectangle 2">
            <a:extLst>
              <a:ext uri="{FF2B5EF4-FFF2-40B4-BE49-F238E27FC236}">
                <a16:creationId xmlns:a16="http://schemas.microsoft.com/office/drawing/2014/main" id="{150C931F-3BF8-4BA4-B34A-2147CDEDB27E}"/>
              </a:ext>
            </a:extLst>
          </p:cNvPr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9">
            <a:extLst>
              <a:ext uri="{FF2B5EF4-FFF2-40B4-BE49-F238E27FC236}">
                <a16:creationId xmlns:a16="http://schemas.microsoft.com/office/drawing/2014/main" id="{4D554A8C-BF77-48F2-B9E6-57D77A83FB28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BA5130D-77C0-433C-8DE9-61CDE642021B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39</a:t>
            </a:fld>
            <a:endParaRPr lang="en-US" altLang="en-US" sz="1400"/>
          </a:p>
        </p:txBody>
      </p:sp>
      <p:sp>
        <p:nvSpPr>
          <p:cNvPr id="84995" name="Text Box 1">
            <a:extLst>
              <a:ext uri="{FF2B5EF4-FFF2-40B4-BE49-F238E27FC236}">
                <a16:creationId xmlns:a16="http://schemas.microsoft.com/office/drawing/2014/main" id="{FC84D32B-FE35-4A9C-8D4F-9485484031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3300" y="695325"/>
            <a:ext cx="484822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84996" name="Rectangle 2">
            <a:extLst>
              <a:ext uri="{FF2B5EF4-FFF2-40B4-BE49-F238E27FC236}">
                <a16:creationId xmlns:a16="http://schemas.microsoft.com/office/drawing/2014/main" id="{8C867A2D-EE43-44EF-9B30-7C4B8CB35392}"/>
              </a:ext>
            </a:extLst>
          </p:cNvPr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9">
            <a:extLst>
              <a:ext uri="{FF2B5EF4-FFF2-40B4-BE49-F238E27FC236}">
                <a16:creationId xmlns:a16="http://schemas.microsoft.com/office/drawing/2014/main" id="{A9968572-9FED-4373-964C-6E99AD308FAA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3316332-95CF-4E45-B7B5-21450668D4AC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40</a:t>
            </a:fld>
            <a:endParaRPr lang="en-US" altLang="en-US" sz="1400"/>
          </a:p>
        </p:txBody>
      </p:sp>
      <p:sp>
        <p:nvSpPr>
          <p:cNvPr id="86019" name="Text Box 1">
            <a:extLst>
              <a:ext uri="{FF2B5EF4-FFF2-40B4-BE49-F238E27FC236}">
                <a16:creationId xmlns:a16="http://schemas.microsoft.com/office/drawing/2014/main" id="{02E89F4F-C13F-4095-882F-CA18913D1F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3300" y="695325"/>
            <a:ext cx="484822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86020" name="Rectangle 2">
            <a:extLst>
              <a:ext uri="{FF2B5EF4-FFF2-40B4-BE49-F238E27FC236}">
                <a16:creationId xmlns:a16="http://schemas.microsoft.com/office/drawing/2014/main" id="{F87C0D25-8FA2-4F26-A9BD-E317CD8BE83F}"/>
              </a:ext>
            </a:extLst>
          </p:cNvPr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33">
            <a:extLst>
              <a:ext uri="{FF2B5EF4-FFF2-40B4-BE49-F238E27FC236}">
                <a16:creationId xmlns:a16="http://schemas.microsoft.com/office/drawing/2014/main" id="{B905EB11-736B-40A6-A825-481843315936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BC4D80-76EB-48C1-B195-E6E04C55253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1912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3">
            <a:extLst>
              <a:ext uri="{FF2B5EF4-FFF2-40B4-BE49-F238E27FC236}">
                <a16:creationId xmlns:a16="http://schemas.microsoft.com/office/drawing/2014/main" id="{91DAFA50-2ADF-42E3-8A01-31FA4316EE42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A10FC5-5CBD-4A03-9670-16A5309E844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3617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3">
            <a:extLst>
              <a:ext uri="{FF2B5EF4-FFF2-40B4-BE49-F238E27FC236}">
                <a16:creationId xmlns:a16="http://schemas.microsoft.com/office/drawing/2014/main" id="{AA7F7A8A-FD2E-4D99-BCE9-B1D9D62587A8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BE1BEA-6A81-4EFB-9C55-D12E35C77D6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9383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06825" cy="41132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1981200"/>
            <a:ext cx="3806825" cy="41132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3">
            <a:extLst>
              <a:ext uri="{FF2B5EF4-FFF2-40B4-BE49-F238E27FC236}">
                <a16:creationId xmlns:a16="http://schemas.microsoft.com/office/drawing/2014/main" id="{ED0F55A1-EAE7-457B-8C68-9C3BAACA296E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C4464D-779C-4D6D-86C4-2E819C95A78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22986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3">
            <a:extLst>
              <a:ext uri="{FF2B5EF4-FFF2-40B4-BE49-F238E27FC236}">
                <a16:creationId xmlns:a16="http://schemas.microsoft.com/office/drawing/2014/main" id="{EA2A5BFC-B7A0-4AEB-87A9-56423D615042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A37B2A-CA6D-4B9E-8D68-6095ED54089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8758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33">
            <a:extLst>
              <a:ext uri="{FF2B5EF4-FFF2-40B4-BE49-F238E27FC236}">
                <a16:creationId xmlns:a16="http://schemas.microsoft.com/office/drawing/2014/main" id="{646B0A8F-D393-4020-B07E-E4E2B4669FDB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4A1E82-F426-427F-98BF-F3CDC4323D3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46359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3">
            <a:extLst>
              <a:ext uri="{FF2B5EF4-FFF2-40B4-BE49-F238E27FC236}">
                <a16:creationId xmlns:a16="http://schemas.microsoft.com/office/drawing/2014/main" id="{74A5DA7B-EDAE-4762-A27D-A8E58B657AEF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A23081-82ED-4E48-B029-D588EC42595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6746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3">
            <a:extLst>
              <a:ext uri="{FF2B5EF4-FFF2-40B4-BE49-F238E27FC236}">
                <a16:creationId xmlns:a16="http://schemas.microsoft.com/office/drawing/2014/main" id="{70A33A9F-82CD-4B2A-8C93-90226F2D405C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92AD6A-C668-4044-8E95-07DB188B1D5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7438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3">
            <a:extLst>
              <a:ext uri="{FF2B5EF4-FFF2-40B4-BE49-F238E27FC236}">
                <a16:creationId xmlns:a16="http://schemas.microsoft.com/office/drawing/2014/main" id="{13233260-F15D-4892-BA59-8F5ED2991353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4C7523-E61C-4D14-AE9A-E0D31FD461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25588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3">
            <a:extLst>
              <a:ext uri="{FF2B5EF4-FFF2-40B4-BE49-F238E27FC236}">
                <a16:creationId xmlns:a16="http://schemas.microsoft.com/office/drawing/2014/main" id="{5DE2B0C4-91DD-4B6E-B7C8-51E2E64899EB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6BC455-3C45-4753-B19D-150D0151904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79875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0338" y="463550"/>
            <a:ext cx="1941512" cy="56308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463550"/>
            <a:ext cx="5672138" cy="56308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3">
            <a:extLst>
              <a:ext uri="{FF2B5EF4-FFF2-40B4-BE49-F238E27FC236}">
                <a16:creationId xmlns:a16="http://schemas.microsoft.com/office/drawing/2014/main" id="{CF789491-B88F-4B4A-89FB-6E3844461912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8A40AD-D962-4890-9EA7-98F4D200E37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53872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36">
            <a:extLst>
              <a:ext uri="{FF2B5EF4-FFF2-40B4-BE49-F238E27FC236}">
                <a16:creationId xmlns:a16="http://schemas.microsoft.com/office/drawing/2014/main" id="{5EF763AB-14BD-4208-A281-D15E28241626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AC83E7-3DB2-4121-9C3E-D03855E997D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56905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6">
            <a:extLst>
              <a:ext uri="{FF2B5EF4-FFF2-40B4-BE49-F238E27FC236}">
                <a16:creationId xmlns:a16="http://schemas.microsoft.com/office/drawing/2014/main" id="{0E65072E-F7ED-4841-8BCD-6582315A154F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AB58AA-7239-4E02-B03A-E0F83140BD0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40698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6">
            <a:extLst>
              <a:ext uri="{FF2B5EF4-FFF2-40B4-BE49-F238E27FC236}">
                <a16:creationId xmlns:a16="http://schemas.microsoft.com/office/drawing/2014/main" id="{8C57E054-4FCE-4363-B2D3-25D6690545A6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069E5F-DDA3-49A2-AEC7-F8BB1CC5E8B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52274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06825" cy="41132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1981200"/>
            <a:ext cx="3806825" cy="41132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6">
            <a:extLst>
              <a:ext uri="{FF2B5EF4-FFF2-40B4-BE49-F238E27FC236}">
                <a16:creationId xmlns:a16="http://schemas.microsoft.com/office/drawing/2014/main" id="{D3DCDBF9-2FE0-4D6A-88D3-CBC6B51C629F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B05AFE-F3DA-4582-BCD4-47EB1F80992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78238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6">
            <a:extLst>
              <a:ext uri="{FF2B5EF4-FFF2-40B4-BE49-F238E27FC236}">
                <a16:creationId xmlns:a16="http://schemas.microsoft.com/office/drawing/2014/main" id="{69574483-0AFC-45E8-98EE-377B67EF098F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38AC00-2780-4B4D-A01A-C203DD473A4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791313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36">
            <a:extLst>
              <a:ext uri="{FF2B5EF4-FFF2-40B4-BE49-F238E27FC236}">
                <a16:creationId xmlns:a16="http://schemas.microsoft.com/office/drawing/2014/main" id="{AA9D330C-952D-4AA8-B2FE-B41FE51FE225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6756C6-ECE3-4F74-8798-BCCFAC7D1CB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82535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6">
            <a:extLst>
              <a:ext uri="{FF2B5EF4-FFF2-40B4-BE49-F238E27FC236}">
                <a16:creationId xmlns:a16="http://schemas.microsoft.com/office/drawing/2014/main" id="{FA3B2654-5AAE-4CA9-9CA8-FDD2D72E6303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944F69-BD63-4BB6-B19C-8896C937E06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06242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6">
            <a:extLst>
              <a:ext uri="{FF2B5EF4-FFF2-40B4-BE49-F238E27FC236}">
                <a16:creationId xmlns:a16="http://schemas.microsoft.com/office/drawing/2014/main" id="{114ADA99-7CAC-460B-B9C1-B07816E408F4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15A7F8-A0BB-4709-BA76-E3E3BAB5681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304604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6">
            <a:extLst>
              <a:ext uri="{FF2B5EF4-FFF2-40B4-BE49-F238E27FC236}">
                <a16:creationId xmlns:a16="http://schemas.microsoft.com/office/drawing/2014/main" id="{F5C71EDC-E730-4BCB-92EF-9EC8059C5E00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AF7ECD-CD0F-47EC-9CB2-C8B8CDFAF05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477719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6">
            <a:extLst>
              <a:ext uri="{FF2B5EF4-FFF2-40B4-BE49-F238E27FC236}">
                <a16:creationId xmlns:a16="http://schemas.microsoft.com/office/drawing/2014/main" id="{E909C4D4-E875-475E-A216-5E387675B584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404465-09B7-41A0-A5A6-65D26631814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87729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0338" y="463550"/>
            <a:ext cx="1941512" cy="56308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463550"/>
            <a:ext cx="5672138" cy="56308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6">
            <a:extLst>
              <a:ext uri="{FF2B5EF4-FFF2-40B4-BE49-F238E27FC236}">
                <a16:creationId xmlns:a16="http://schemas.microsoft.com/office/drawing/2014/main" id="{7C52DD25-D164-4300-BC09-59922C8917F0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9715D7-4266-42BE-9722-4449F8C428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157256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5490470-B3F5-443A-81EF-4578B7BD580A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D6CFEDD-AF9F-4BCB-AD51-7BA78CDFC457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2AB53F8-639F-473F-AB07-48189F75ED13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843241-968E-4BBE-A34D-2D42CD4EA6A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9447083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0E0CC2A-3625-4395-9F40-FC10FBEFFEF7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3E80FF5-7A51-4EF6-878D-83A4320D2D36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52E41B7-CCBF-4B0D-B778-4680275E4A3D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9541B7-FEF7-49D8-BC5C-70AFCC1E3D5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70587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56B5FD9-D6EE-44BF-BD21-2092C2FE5278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1EC1FB1-9FBA-4EE9-B09C-AEBFF8B79940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793AD7-A5F6-4B6A-9A69-7468925FCACE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423EF0-315E-4B6D-B09B-6FF756B5469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973674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2463" y="1795463"/>
            <a:ext cx="3937000" cy="4283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41863" y="1795463"/>
            <a:ext cx="3937000" cy="4283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F6B4DED-7FEA-4018-AD47-593D8C96E466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38EAD552-18F9-4FFE-85A6-470E2D5A7967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07EA1E79-026B-4251-9A37-E5BE8F7D5BE1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F75A02-FECA-4068-A35E-424733FE5C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071324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C87CB3B7-5008-4598-BDFC-C0941A408D05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3D54EFE6-707C-4D40-9151-F57BE0D469B7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9C2A773D-22C9-4F37-860E-EEEB392C52F6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9B856C-08C9-40C1-A282-91ADB9A9937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116516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A9E3884C-E3CF-4916-9F8A-6B63CC219679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B3DB269-6C83-41E9-B05E-6000BEEE6DB4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95CF17D-0FDC-4040-849F-36B2AD7D63AE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F4549F-D61D-4504-909B-41D4CB7466F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208142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A10C07B0-6445-418F-8354-D440248AFBAE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1087BA4-3DB4-4EBC-AEC1-131997B4E9F7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8191B975-64EA-4508-93F8-C1F19B78BCC0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B736BA-15CB-468B-983C-0DB194EB589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754788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D0D3E92A-8993-481A-B0C4-406BA7DB3912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DFDD7937-E8BB-4AF5-B037-5C45D6B12827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55D25542-8438-4B5B-86BD-FE0215A58346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CB0112-3919-470C-B611-995CC8BD219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718483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A58CFEB3-3A01-41A2-AA9A-E395C20C00F7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E31A7961-C179-44FF-B7E2-8DC13702DE0B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5C0BEC5D-1C9A-4B67-A763-9448A3282016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8808D9-A85B-45F0-9E59-9F80D39D8E6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7052447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880C50E-3390-419B-9DD9-855D2D70C66B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DD93806-1FCE-4476-BF13-E9AC8229E9D5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7805396-4C15-4D4A-B71D-CEFEF2F77C49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90A4F9-46BA-4B8E-AD82-6391787E29F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994290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4638" y="273050"/>
            <a:ext cx="2055812" cy="58054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3050"/>
            <a:ext cx="6015038" cy="58054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BCB8C32-70D1-4391-BB12-7B6647DDA754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2B49CBB-780F-4A13-8187-0D46EB78BF1A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424A94D-8002-444C-93DD-DCCDB64EB099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434C76-9B61-4233-9E76-68C09F1A507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28425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1">
            <a:extLst>
              <a:ext uri="{FF2B5EF4-FFF2-40B4-BE49-F238E27FC236}">
                <a16:creationId xmlns:a16="http://schemas.microsoft.com/office/drawing/2014/main" id="{99B6069D-AA60-401D-B35E-D57CAEF46889}"/>
              </a:ext>
            </a:extLst>
          </p:cNvPr>
          <p:cNvGrpSpPr>
            <a:grpSpLocks/>
          </p:cNvGrpSpPr>
          <p:nvPr/>
        </p:nvGrpSpPr>
        <p:grpSpPr bwMode="auto">
          <a:xfrm>
            <a:off x="-1543050" y="-23813"/>
            <a:ext cx="10685463" cy="7450138"/>
            <a:chOff x="-972" y="-15"/>
            <a:chExt cx="6731" cy="4693"/>
          </a:xfrm>
        </p:grpSpPr>
        <p:sp>
          <p:nvSpPr>
            <p:cNvPr id="1032" name="Freeform 2">
              <a:extLst>
                <a:ext uri="{FF2B5EF4-FFF2-40B4-BE49-F238E27FC236}">
                  <a16:creationId xmlns:a16="http://schemas.microsoft.com/office/drawing/2014/main" id="{256E86E4-C97A-4B54-9D48-D13B338751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2" y="4"/>
              <a:ext cx="1736" cy="4332"/>
            </a:xfrm>
            <a:custGeom>
              <a:avLst/>
              <a:gdLst>
                <a:gd name="T0" fmla="*/ 494 w 1737"/>
                <a:gd name="T1" fmla="*/ 4333 h 4320"/>
                <a:gd name="T2" fmla="*/ 1735 w 1737"/>
                <a:gd name="T3" fmla="*/ 4344 h 4320"/>
                <a:gd name="T4" fmla="*/ 524 w 1737"/>
                <a:gd name="T5" fmla="*/ 0 h 4320"/>
                <a:gd name="T6" fmla="*/ 0 w 1737"/>
                <a:gd name="T7" fmla="*/ 7 h 4320"/>
                <a:gd name="T8" fmla="*/ 494 w 1737"/>
                <a:gd name="T9" fmla="*/ 4333 h 43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37"/>
                <a:gd name="T16" fmla="*/ 0 h 4320"/>
                <a:gd name="T17" fmla="*/ 1737 w 1737"/>
                <a:gd name="T18" fmla="*/ 4320 h 43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37" h="4320">
                  <a:moveTo>
                    <a:pt x="494" y="4309"/>
                  </a:moveTo>
                  <a:lnTo>
                    <a:pt x="1737" y="43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309"/>
                  </a:lnTo>
                  <a:close/>
                </a:path>
              </a:pathLst>
            </a:custGeom>
            <a:gradFill rotWithShape="0">
              <a:gsLst>
                <a:gs pos="0">
                  <a:srgbClr val="000044"/>
                </a:gs>
                <a:gs pos="100000">
                  <a:srgbClr val="000066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3" name="Freeform 3">
              <a:extLst>
                <a:ext uri="{FF2B5EF4-FFF2-40B4-BE49-F238E27FC236}">
                  <a16:creationId xmlns:a16="http://schemas.microsoft.com/office/drawing/2014/main" id="{E34EF7BB-CA36-4EC2-BD78-DA37C185B6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2"/>
              <a:ext cx="1736" cy="4328"/>
            </a:xfrm>
            <a:custGeom>
              <a:avLst/>
              <a:gdLst>
                <a:gd name="T0" fmla="*/ 494 w 1737"/>
                <a:gd name="T1" fmla="*/ 4325 h 4320"/>
                <a:gd name="T2" fmla="*/ 1735 w 1737"/>
                <a:gd name="T3" fmla="*/ 4336 h 4320"/>
                <a:gd name="T4" fmla="*/ 524 w 1737"/>
                <a:gd name="T5" fmla="*/ 0 h 4320"/>
                <a:gd name="T6" fmla="*/ 0 w 1737"/>
                <a:gd name="T7" fmla="*/ 7 h 4320"/>
                <a:gd name="T8" fmla="*/ 494 w 1737"/>
                <a:gd name="T9" fmla="*/ 4325 h 43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37"/>
                <a:gd name="T16" fmla="*/ 0 h 4320"/>
                <a:gd name="T17" fmla="*/ 1737 w 1737"/>
                <a:gd name="T18" fmla="*/ 4320 h 43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37" h="4320">
                  <a:moveTo>
                    <a:pt x="494" y="4309"/>
                  </a:moveTo>
                  <a:lnTo>
                    <a:pt x="1737" y="43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309"/>
                  </a:lnTo>
                  <a:close/>
                </a:path>
              </a:pathLst>
            </a:custGeom>
            <a:gradFill rotWithShape="0">
              <a:gsLst>
                <a:gs pos="0">
                  <a:srgbClr val="000044"/>
                </a:gs>
                <a:gs pos="100000">
                  <a:srgbClr val="000066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4" name="Freeform 4">
              <a:extLst>
                <a:ext uri="{FF2B5EF4-FFF2-40B4-BE49-F238E27FC236}">
                  <a16:creationId xmlns:a16="http://schemas.microsoft.com/office/drawing/2014/main" id="{23073516-E25E-404F-9629-1EE8B3C22F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5"/>
              <a:ext cx="1738" cy="4329"/>
            </a:xfrm>
            <a:custGeom>
              <a:avLst/>
              <a:gdLst>
                <a:gd name="T0" fmla="*/ 494 w 1739"/>
                <a:gd name="T1" fmla="*/ 4235 h 4420"/>
                <a:gd name="T2" fmla="*/ 1737 w 1739"/>
                <a:gd name="T3" fmla="*/ 4240 h 4420"/>
                <a:gd name="T4" fmla="*/ 524 w 1739"/>
                <a:gd name="T5" fmla="*/ 0 h 4420"/>
                <a:gd name="T6" fmla="*/ 0 w 1739"/>
                <a:gd name="T7" fmla="*/ 7 h 4420"/>
                <a:gd name="T8" fmla="*/ 494 w 1739"/>
                <a:gd name="T9" fmla="*/ 4235 h 44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39"/>
                <a:gd name="T16" fmla="*/ 0 h 4420"/>
                <a:gd name="T17" fmla="*/ 1739 w 1739"/>
                <a:gd name="T18" fmla="*/ 4420 h 44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39" h="4420">
                  <a:moveTo>
                    <a:pt x="494" y="4415"/>
                  </a:moveTo>
                  <a:lnTo>
                    <a:pt x="1739" y="44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415"/>
                  </a:lnTo>
                  <a:close/>
                </a:path>
              </a:pathLst>
            </a:custGeom>
            <a:gradFill rotWithShape="0">
              <a:gsLst>
                <a:gs pos="0">
                  <a:srgbClr val="000044"/>
                </a:gs>
                <a:gs pos="100000">
                  <a:srgbClr val="000066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5" name="Freeform 5">
              <a:extLst>
                <a:ext uri="{FF2B5EF4-FFF2-40B4-BE49-F238E27FC236}">
                  <a16:creationId xmlns:a16="http://schemas.microsoft.com/office/drawing/2014/main" id="{452C7822-08DF-4C8A-B9DE-61ED9AD3A0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0" y="0"/>
              <a:ext cx="2079" cy="4323"/>
            </a:xfrm>
            <a:custGeom>
              <a:avLst/>
              <a:gdLst>
                <a:gd name="T0" fmla="*/ 0 w 2080"/>
                <a:gd name="T1" fmla="*/ 7 h 4338"/>
                <a:gd name="T2" fmla="*/ 1868 w 2080"/>
                <a:gd name="T3" fmla="*/ 4308 h 4338"/>
                <a:gd name="T4" fmla="*/ 2078 w 2080"/>
                <a:gd name="T5" fmla="*/ 4308 h 4338"/>
                <a:gd name="T6" fmla="*/ 1033 w 2080"/>
                <a:gd name="T7" fmla="*/ 0 h 4338"/>
                <a:gd name="T8" fmla="*/ 0 w 2080"/>
                <a:gd name="T9" fmla="*/ 7 h 43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80"/>
                <a:gd name="T16" fmla="*/ 0 h 4338"/>
                <a:gd name="T17" fmla="*/ 2080 w 2080"/>
                <a:gd name="T18" fmla="*/ 4338 h 43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80" h="4338">
                  <a:moveTo>
                    <a:pt x="0" y="7"/>
                  </a:moveTo>
                  <a:lnTo>
                    <a:pt x="1870" y="4338"/>
                  </a:lnTo>
                  <a:lnTo>
                    <a:pt x="2080" y="4338"/>
                  </a:lnTo>
                  <a:lnTo>
                    <a:pt x="1033" y="0"/>
                  </a:lnTo>
                  <a:lnTo>
                    <a:pt x="0" y="7"/>
                  </a:lnTo>
                  <a:close/>
                </a:path>
              </a:pathLst>
            </a:custGeom>
            <a:gradFill rotWithShape="0">
              <a:gsLst>
                <a:gs pos="0">
                  <a:srgbClr val="000044"/>
                </a:gs>
                <a:gs pos="100000">
                  <a:srgbClr val="000066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6" name="Freeform 6">
              <a:extLst>
                <a:ext uri="{FF2B5EF4-FFF2-40B4-BE49-F238E27FC236}">
                  <a16:creationId xmlns:a16="http://schemas.microsoft.com/office/drawing/2014/main" id="{D866C048-F878-4CBE-B1D4-70A796F1B4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" y="106"/>
              <a:ext cx="3503" cy="1535"/>
            </a:xfrm>
            <a:custGeom>
              <a:avLst/>
              <a:gdLst>
                <a:gd name="T0" fmla="*/ 0 w 4763"/>
                <a:gd name="T1" fmla="*/ 1230 h 1845"/>
                <a:gd name="T2" fmla="*/ 2565 w 4763"/>
                <a:gd name="T3" fmla="*/ 0 h 1845"/>
                <a:gd name="T4" fmla="*/ 2576 w 4763"/>
                <a:gd name="T5" fmla="*/ 29 h 1845"/>
                <a:gd name="T6" fmla="*/ 11 w 4763"/>
                <a:gd name="T7" fmla="*/ 1277 h 1845"/>
                <a:gd name="T8" fmla="*/ 0 w 4763"/>
                <a:gd name="T9" fmla="*/ 1230 h 18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763"/>
                <a:gd name="T16" fmla="*/ 0 h 1845"/>
                <a:gd name="T17" fmla="*/ 4763 w 4763"/>
                <a:gd name="T18" fmla="*/ 1845 h 18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rgbClr val="000044"/>
                </a:gs>
                <a:gs pos="50000">
                  <a:srgbClr val="000066"/>
                </a:gs>
                <a:gs pos="100000">
                  <a:srgbClr val="000044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7" name="Freeform 7">
              <a:extLst>
                <a:ext uri="{FF2B5EF4-FFF2-40B4-BE49-F238E27FC236}">
                  <a16:creationId xmlns:a16="http://schemas.microsoft.com/office/drawing/2014/main" id="{1D1C5D16-59D0-4371-8E1B-F95569B49A6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700000" flipH="1">
              <a:off x="810" y="776"/>
              <a:ext cx="2543" cy="1007"/>
            </a:xfrm>
            <a:custGeom>
              <a:avLst/>
              <a:gdLst>
                <a:gd name="T0" fmla="*/ 0 w 4763"/>
                <a:gd name="T1" fmla="*/ 529 h 1845"/>
                <a:gd name="T2" fmla="*/ 1352 w 4763"/>
                <a:gd name="T3" fmla="*/ 0 h 1845"/>
                <a:gd name="T4" fmla="*/ 1358 w 4763"/>
                <a:gd name="T5" fmla="*/ 13 h 1845"/>
                <a:gd name="T6" fmla="*/ 6 w 4763"/>
                <a:gd name="T7" fmla="*/ 550 h 1845"/>
                <a:gd name="T8" fmla="*/ 0 w 4763"/>
                <a:gd name="T9" fmla="*/ 529 h 18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763"/>
                <a:gd name="T16" fmla="*/ 0 h 1845"/>
                <a:gd name="T17" fmla="*/ 4763 w 4763"/>
                <a:gd name="T18" fmla="*/ 1845 h 18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rgbClr val="2663A0"/>
                </a:gs>
                <a:gs pos="50000">
                  <a:srgbClr val="000066"/>
                </a:gs>
                <a:gs pos="100000">
                  <a:srgbClr val="2663A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8" name="Freeform 8">
              <a:extLst>
                <a:ext uri="{FF2B5EF4-FFF2-40B4-BE49-F238E27FC236}">
                  <a16:creationId xmlns:a16="http://schemas.microsoft.com/office/drawing/2014/main" id="{71BA90A9-04E1-4E2B-9A63-59E4B75C1F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" y="58"/>
              <a:ext cx="3503" cy="1535"/>
            </a:xfrm>
            <a:custGeom>
              <a:avLst/>
              <a:gdLst>
                <a:gd name="T0" fmla="*/ 0 w 4763"/>
                <a:gd name="T1" fmla="*/ 1230 h 1845"/>
                <a:gd name="T2" fmla="*/ 2565 w 4763"/>
                <a:gd name="T3" fmla="*/ 0 h 1845"/>
                <a:gd name="T4" fmla="*/ 2576 w 4763"/>
                <a:gd name="T5" fmla="*/ 29 h 1845"/>
                <a:gd name="T6" fmla="*/ 11 w 4763"/>
                <a:gd name="T7" fmla="*/ 1277 h 1845"/>
                <a:gd name="T8" fmla="*/ 0 w 4763"/>
                <a:gd name="T9" fmla="*/ 1230 h 18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763"/>
                <a:gd name="T16" fmla="*/ 0 h 1845"/>
                <a:gd name="T17" fmla="*/ 4763 w 4763"/>
                <a:gd name="T18" fmla="*/ 1845 h 18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rgbClr val="2663A0"/>
                </a:gs>
                <a:gs pos="50000">
                  <a:srgbClr val="000066"/>
                </a:gs>
                <a:gs pos="100000">
                  <a:srgbClr val="2663A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9" name="Freeform 9">
              <a:extLst>
                <a:ext uri="{FF2B5EF4-FFF2-40B4-BE49-F238E27FC236}">
                  <a16:creationId xmlns:a16="http://schemas.microsoft.com/office/drawing/2014/main" id="{1603CC95-0EFC-492D-BDB4-6F4BAF90D3E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2880000">
              <a:off x="-980" y="1050"/>
              <a:ext cx="3503" cy="1535"/>
            </a:xfrm>
            <a:custGeom>
              <a:avLst/>
              <a:gdLst>
                <a:gd name="T0" fmla="*/ 0 w 4763"/>
                <a:gd name="T1" fmla="*/ 1230 h 1845"/>
                <a:gd name="T2" fmla="*/ 2565 w 4763"/>
                <a:gd name="T3" fmla="*/ 0 h 1845"/>
                <a:gd name="T4" fmla="*/ 2576 w 4763"/>
                <a:gd name="T5" fmla="*/ 29 h 1845"/>
                <a:gd name="T6" fmla="*/ 11 w 4763"/>
                <a:gd name="T7" fmla="*/ 1277 h 1845"/>
                <a:gd name="T8" fmla="*/ 0 w 4763"/>
                <a:gd name="T9" fmla="*/ 1230 h 18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763"/>
                <a:gd name="T16" fmla="*/ 0 h 1845"/>
                <a:gd name="T17" fmla="*/ 4763 w 4763"/>
                <a:gd name="T18" fmla="*/ 1845 h 18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rgbClr val="2663A0"/>
                </a:gs>
                <a:gs pos="50000">
                  <a:srgbClr val="000066"/>
                </a:gs>
                <a:gs pos="100000">
                  <a:srgbClr val="2663A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40" name="Freeform 10">
              <a:extLst>
                <a:ext uri="{FF2B5EF4-FFF2-40B4-BE49-F238E27FC236}">
                  <a16:creationId xmlns:a16="http://schemas.microsoft.com/office/drawing/2014/main" id="{7F2A0E34-048A-4A37-92F2-45BD7A49791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2340000">
              <a:off x="1330" y="922"/>
              <a:ext cx="3593" cy="1734"/>
            </a:xfrm>
            <a:custGeom>
              <a:avLst/>
              <a:gdLst>
                <a:gd name="T0" fmla="*/ 0 w 4763"/>
                <a:gd name="T1" fmla="*/ 1570 h 1845"/>
                <a:gd name="T2" fmla="*/ 2698 w 4763"/>
                <a:gd name="T3" fmla="*/ 0 h 1845"/>
                <a:gd name="T4" fmla="*/ 2710 w 4763"/>
                <a:gd name="T5" fmla="*/ 37 h 1845"/>
                <a:gd name="T6" fmla="*/ 11 w 4763"/>
                <a:gd name="T7" fmla="*/ 1630 h 1845"/>
                <a:gd name="T8" fmla="*/ 0 w 4763"/>
                <a:gd name="T9" fmla="*/ 1570 h 18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763"/>
                <a:gd name="T16" fmla="*/ 0 h 1845"/>
                <a:gd name="T17" fmla="*/ 4763 w 4763"/>
                <a:gd name="T18" fmla="*/ 1845 h 18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rgbClr val="2663A0"/>
                </a:gs>
                <a:gs pos="50000">
                  <a:srgbClr val="000066"/>
                </a:gs>
                <a:gs pos="100000">
                  <a:srgbClr val="2663A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41" name="Freeform 11">
              <a:extLst>
                <a:ext uri="{FF2B5EF4-FFF2-40B4-BE49-F238E27FC236}">
                  <a16:creationId xmlns:a16="http://schemas.microsoft.com/office/drawing/2014/main" id="{A948A985-E690-4F25-B7EA-91C0FB859AB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00000" flipH="1">
              <a:off x="1856" y="877"/>
              <a:ext cx="3503" cy="1535"/>
            </a:xfrm>
            <a:custGeom>
              <a:avLst/>
              <a:gdLst>
                <a:gd name="T0" fmla="*/ 0 w 4763"/>
                <a:gd name="T1" fmla="*/ 1230 h 1845"/>
                <a:gd name="T2" fmla="*/ 2565 w 4763"/>
                <a:gd name="T3" fmla="*/ 0 h 1845"/>
                <a:gd name="T4" fmla="*/ 2576 w 4763"/>
                <a:gd name="T5" fmla="*/ 29 h 1845"/>
                <a:gd name="T6" fmla="*/ 11 w 4763"/>
                <a:gd name="T7" fmla="*/ 1277 h 1845"/>
                <a:gd name="T8" fmla="*/ 0 w 4763"/>
                <a:gd name="T9" fmla="*/ 1230 h 18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763"/>
                <a:gd name="T16" fmla="*/ 0 h 1845"/>
                <a:gd name="T17" fmla="*/ 4763 w 4763"/>
                <a:gd name="T18" fmla="*/ 1845 h 18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rgbClr val="2663A0"/>
                </a:gs>
                <a:gs pos="50000">
                  <a:srgbClr val="000066"/>
                </a:gs>
                <a:gs pos="100000">
                  <a:srgbClr val="2663A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42" name="Freeform 12">
              <a:extLst>
                <a:ext uri="{FF2B5EF4-FFF2-40B4-BE49-F238E27FC236}">
                  <a16:creationId xmlns:a16="http://schemas.microsoft.com/office/drawing/2014/main" id="{C47C522D-4E17-4E24-B79E-3E61EF4109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0" y="2"/>
              <a:ext cx="1088" cy="2284"/>
            </a:xfrm>
            <a:custGeom>
              <a:avLst/>
              <a:gdLst>
                <a:gd name="T0" fmla="*/ 0 w 1089"/>
                <a:gd name="T1" fmla="*/ 2263 h 2285"/>
                <a:gd name="T2" fmla="*/ 1028 w 1089"/>
                <a:gd name="T3" fmla="*/ 0 h 2285"/>
                <a:gd name="T4" fmla="*/ 1087 w 1089"/>
                <a:gd name="T5" fmla="*/ 0 h 2285"/>
                <a:gd name="T6" fmla="*/ 37 w 1089"/>
                <a:gd name="T7" fmla="*/ 2283 h 2285"/>
                <a:gd name="T8" fmla="*/ 0 w 1089"/>
                <a:gd name="T9" fmla="*/ 2263 h 22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9"/>
                <a:gd name="T16" fmla="*/ 0 h 2285"/>
                <a:gd name="T17" fmla="*/ 1089 w 1089"/>
                <a:gd name="T18" fmla="*/ 2285 h 22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9" h="2285">
                  <a:moveTo>
                    <a:pt x="0" y="2265"/>
                  </a:moveTo>
                  <a:cubicBezTo>
                    <a:pt x="438" y="996"/>
                    <a:pt x="865" y="377"/>
                    <a:pt x="1030" y="0"/>
                  </a:cubicBezTo>
                  <a:cubicBezTo>
                    <a:pt x="1030" y="0"/>
                    <a:pt x="1059" y="0"/>
                    <a:pt x="1089" y="0"/>
                  </a:cubicBezTo>
                  <a:cubicBezTo>
                    <a:pt x="565" y="834"/>
                    <a:pt x="181" y="1853"/>
                    <a:pt x="37" y="2285"/>
                  </a:cubicBezTo>
                  <a:cubicBezTo>
                    <a:pt x="37" y="2285"/>
                    <a:pt x="0" y="2265"/>
                    <a:pt x="0" y="2265"/>
                  </a:cubicBezTo>
                  <a:close/>
                </a:path>
              </a:pathLst>
            </a:custGeom>
            <a:gradFill rotWithShape="0">
              <a:gsLst>
                <a:gs pos="0">
                  <a:srgbClr val="2663A0"/>
                </a:gs>
                <a:gs pos="50000">
                  <a:srgbClr val="000066"/>
                </a:gs>
                <a:gs pos="100000">
                  <a:srgbClr val="2663A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43" name="Rectangle 13">
              <a:extLst>
                <a:ext uri="{FF2B5EF4-FFF2-40B4-BE49-F238E27FC236}">
                  <a16:creationId xmlns:a16="http://schemas.microsoft.com/office/drawing/2014/main" id="{B4B387A8-1DA2-4441-9CDB-022AF47774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3919"/>
              <a:ext cx="5759" cy="431"/>
            </a:xfrm>
            <a:prstGeom prst="rect">
              <a:avLst/>
            </a:prstGeom>
            <a:gradFill rotWithShape="0">
              <a:gsLst>
                <a:gs pos="0">
                  <a:srgbClr val="000044"/>
                </a:gs>
                <a:gs pos="100000">
                  <a:srgbClr val="000066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en-US" altLang="en-US"/>
            </a:p>
          </p:txBody>
        </p:sp>
        <p:sp>
          <p:nvSpPr>
            <p:cNvPr id="1044" name="Freeform 14">
              <a:extLst>
                <a:ext uri="{FF2B5EF4-FFF2-40B4-BE49-F238E27FC236}">
                  <a16:creationId xmlns:a16="http://schemas.microsoft.com/office/drawing/2014/main" id="{2714FC8E-6D94-4B47-A396-098163B9ED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2" y="3965"/>
              <a:ext cx="1736" cy="381"/>
            </a:xfrm>
            <a:custGeom>
              <a:avLst/>
              <a:gdLst>
                <a:gd name="T0" fmla="*/ 494 w 1737"/>
                <a:gd name="T1" fmla="*/ 34 h 4320"/>
                <a:gd name="T2" fmla="*/ 1735 w 1737"/>
                <a:gd name="T3" fmla="*/ 34 h 4320"/>
                <a:gd name="T4" fmla="*/ 524 w 1737"/>
                <a:gd name="T5" fmla="*/ 0 h 4320"/>
                <a:gd name="T6" fmla="*/ 0 w 1737"/>
                <a:gd name="T7" fmla="*/ 0 h 4320"/>
                <a:gd name="T8" fmla="*/ 494 w 1737"/>
                <a:gd name="T9" fmla="*/ 34 h 43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37"/>
                <a:gd name="T16" fmla="*/ 0 h 4320"/>
                <a:gd name="T17" fmla="*/ 1737 w 1737"/>
                <a:gd name="T18" fmla="*/ 4320 h 43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37" h="4320">
                  <a:moveTo>
                    <a:pt x="494" y="4309"/>
                  </a:moveTo>
                  <a:lnTo>
                    <a:pt x="1737" y="43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309"/>
                  </a:lnTo>
                  <a:close/>
                </a:path>
              </a:pathLst>
            </a:custGeom>
            <a:gradFill rotWithShape="0">
              <a:gsLst>
                <a:gs pos="0">
                  <a:srgbClr val="000044"/>
                </a:gs>
                <a:gs pos="100000">
                  <a:srgbClr val="000066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45" name="Freeform 15">
              <a:extLst>
                <a:ext uri="{FF2B5EF4-FFF2-40B4-BE49-F238E27FC236}">
                  <a16:creationId xmlns:a16="http://schemas.microsoft.com/office/drawing/2014/main" id="{CB190D8C-F953-4FA7-BF79-09EC5C8F7F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3965"/>
              <a:ext cx="1736" cy="380"/>
            </a:xfrm>
            <a:custGeom>
              <a:avLst/>
              <a:gdLst>
                <a:gd name="T0" fmla="*/ 494 w 1737"/>
                <a:gd name="T1" fmla="*/ 33 h 4320"/>
                <a:gd name="T2" fmla="*/ 1735 w 1737"/>
                <a:gd name="T3" fmla="*/ 33 h 4320"/>
                <a:gd name="T4" fmla="*/ 524 w 1737"/>
                <a:gd name="T5" fmla="*/ 0 h 4320"/>
                <a:gd name="T6" fmla="*/ 0 w 1737"/>
                <a:gd name="T7" fmla="*/ 0 h 4320"/>
                <a:gd name="T8" fmla="*/ 494 w 1737"/>
                <a:gd name="T9" fmla="*/ 33 h 43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37"/>
                <a:gd name="T16" fmla="*/ 0 h 4320"/>
                <a:gd name="T17" fmla="*/ 1737 w 1737"/>
                <a:gd name="T18" fmla="*/ 4320 h 43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37" h="4320">
                  <a:moveTo>
                    <a:pt x="494" y="4309"/>
                  </a:moveTo>
                  <a:lnTo>
                    <a:pt x="1737" y="43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309"/>
                  </a:lnTo>
                  <a:close/>
                </a:path>
              </a:pathLst>
            </a:custGeom>
            <a:gradFill rotWithShape="0">
              <a:gsLst>
                <a:gs pos="0">
                  <a:srgbClr val="000044"/>
                </a:gs>
                <a:gs pos="100000">
                  <a:srgbClr val="000066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46" name="Freeform 16">
              <a:extLst>
                <a:ext uri="{FF2B5EF4-FFF2-40B4-BE49-F238E27FC236}">
                  <a16:creationId xmlns:a16="http://schemas.microsoft.com/office/drawing/2014/main" id="{B1F948AE-064D-4F6A-BCF9-0F23993F46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3965"/>
              <a:ext cx="1738" cy="381"/>
            </a:xfrm>
            <a:custGeom>
              <a:avLst/>
              <a:gdLst>
                <a:gd name="T0" fmla="*/ 494 w 1739"/>
                <a:gd name="T1" fmla="*/ 33 h 4420"/>
                <a:gd name="T2" fmla="*/ 1737 w 1739"/>
                <a:gd name="T3" fmla="*/ 33 h 4420"/>
                <a:gd name="T4" fmla="*/ 524 w 1739"/>
                <a:gd name="T5" fmla="*/ 0 h 4420"/>
                <a:gd name="T6" fmla="*/ 0 w 1739"/>
                <a:gd name="T7" fmla="*/ 0 h 4420"/>
                <a:gd name="T8" fmla="*/ 494 w 1739"/>
                <a:gd name="T9" fmla="*/ 33 h 44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39"/>
                <a:gd name="T16" fmla="*/ 0 h 4420"/>
                <a:gd name="T17" fmla="*/ 1739 w 1739"/>
                <a:gd name="T18" fmla="*/ 4420 h 44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39" h="4420">
                  <a:moveTo>
                    <a:pt x="494" y="4415"/>
                  </a:moveTo>
                  <a:lnTo>
                    <a:pt x="1739" y="44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415"/>
                  </a:lnTo>
                  <a:close/>
                </a:path>
              </a:pathLst>
            </a:custGeom>
            <a:gradFill rotWithShape="0">
              <a:gsLst>
                <a:gs pos="0">
                  <a:srgbClr val="000044"/>
                </a:gs>
                <a:gs pos="100000">
                  <a:srgbClr val="000066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47" name="Freeform 17">
              <a:extLst>
                <a:ext uri="{FF2B5EF4-FFF2-40B4-BE49-F238E27FC236}">
                  <a16:creationId xmlns:a16="http://schemas.microsoft.com/office/drawing/2014/main" id="{05950206-993B-47CB-981E-0C76D9FE9C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0" y="3965"/>
              <a:ext cx="2079" cy="380"/>
            </a:xfrm>
            <a:custGeom>
              <a:avLst/>
              <a:gdLst>
                <a:gd name="T0" fmla="*/ 0 w 2080"/>
                <a:gd name="T1" fmla="*/ 0 h 4338"/>
                <a:gd name="T2" fmla="*/ 1868 w 2080"/>
                <a:gd name="T3" fmla="*/ 33 h 4338"/>
                <a:gd name="T4" fmla="*/ 2078 w 2080"/>
                <a:gd name="T5" fmla="*/ 33 h 4338"/>
                <a:gd name="T6" fmla="*/ 1033 w 2080"/>
                <a:gd name="T7" fmla="*/ 0 h 4338"/>
                <a:gd name="T8" fmla="*/ 0 w 2080"/>
                <a:gd name="T9" fmla="*/ 0 h 43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80"/>
                <a:gd name="T16" fmla="*/ 0 h 4338"/>
                <a:gd name="T17" fmla="*/ 2080 w 2080"/>
                <a:gd name="T18" fmla="*/ 4338 h 43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80" h="4338">
                  <a:moveTo>
                    <a:pt x="0" y="7"/>
                  </a:moveTo>
                  <a:lnTo>
                    <a:pt x="1870" y="4338"/>
                  </a:lnTo>
                  <a:lnTo>
                    <a:pt x="2080" y="4338"/>
                  </a:lnTo>
                  <a:lnTo>
                    <a:pt x="1033" y="0"/>
                  </a:lnTo>
                  <a:lnTo>
                    <a:pt x="0" y="7"/>
                  </a:lnTo>
                  <a:close/>
                </a:path>
              </a:pathLst>
            </a:custGeom>
            <a:gradFill rotWithShape="0">
              <a:gsLst>
                <a:gs pos="0">
                  <a:srgbClr val="000044"/>
                </a:gs>
                <a:gs pos="100000">
                  <a:srgbClr val="000066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48" name="Rectangle 18">
              <a:extLst>
                <a:ext uri="{FF2B5EF4-FFF2-40B4-BE49-F238E27FC236}">
                  <a16:creationId xmlns:a16="http://schemas.microsoft.com/office/drawing/2014/main" id="{D1B97C8A-4845-474F-84FA-7E53F8D8AA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3914"/>
              <a:ext cx="5759" cy="431"/>
            </a:xfrm>
            <a:prstGeom prst="rect">
              <a:avLst/>
            </a:prstGeom>
            <a:solidFill>
              <a:srgbClr val="000044">
                <a:alpha val="50195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en-US" altLang="en-US"/>
            </a:p>
          </p:txBody>
        </p:sp>
        <p:sp>
          <p:nvSpPr>
            <p:cNvPr id="1049" name="Freeform 19">
              <a:extLst>
                <a:ext uri="{FF2B5EF4-FFF2-40B4-BE49-F238E27FC236}">
                  <a16:creationId xmlns:a16="http://schemas.microsoft.com/office/drawing/2014/main" id="{8E3D1CC8-451B-4934-9210-965893D2DF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3" y="3927"/>
              <a:ext cx="1035" cy="419"/>
            </a:xfrm>
            <a:custGeom>
              <a:avLst/>
              <a:gdLst>
                <a:gd name="T0" fmla="*/ 1025 w 1036"/>
                <a:gd name="T1" fmla="*/ 0 h 420"/>
                <a:gd name="T2" fmla="*/ 0 w 1036"/>
                <a:gd name="T3" fmla="*/ 415 h 420"/>
                <a:gd name="T4" fmla="*/ 24 w 1036"/>
                <a:gd name="T5" fmla="*/ 418 h 420"/>
                <a:gd name="T6" fmla="*/ 1034 w 1036"/>
                <a:gd name="T7" fmla="*/ 16 h 420"/>
                <a:gd name="T8" fmla="*/ 1025 w 1036"/>
                <a:gd name="T9" fmla="*/ 0 h 4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36"/>
                <a:gd name="T16" fmla="*/ 0 h 420"/>
                <a:gd name="T17" fmla="*/ 1036 w 1036"/>
                <a:gd name="T18" fmla="*/ 420 h 4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36" h="420">
                  <a:moveTo>
                    <a:pt x="1027" y="0"/>
                  </a:moveTo>
                  <a:cubicBezTo>
                    <a:pt x="508" y="159"/>
                    <a:pt x="167" y="347"/>
                    <a:pt x="0" y="417"/>
                  </a:cubicBezTo>
                  <a:cubicBezTo>
                    <a:pt x="0" y="417"/>
                    <a:pt x="12" y="418"/>
                    <a:pt x="24" y="420"/>
                  </a:cubicBezTo>
                  <a:cubicBezTo>
                    <a:pt x="237" y="321"/>
                    <a:pt x="708" y="105"/>
                    <a:pt x="1036" y="16"/>
                  </a:cubicBezTo>
                  <a:cubicBezTo>
                    <a:pt x="1036" y="16"/>
                    <a:pt x="1027" y="0"/>
                    <a:pt x="1027" y="0"/>
                  </a:cubicBezTo>
                  <a:close/>
                </a:path>
              </a:pathLst>
            </a:custGeom>
            <a:gradFill rotWithShape="0">
              <a:gsLst>
                <a:gs pos="0">
                  <a:srgbClr val="2663A0"/>
                </a:gs>
                <a:gs pos="50000">
                  <a:srgbClr val="000066"/>
                </a:gs>
                <a:gs pos="100000">
                  <a:srgbClr val="2663A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0" name="Freeform 20">
              <a:extLst>
                <a:ext uri="{FF2B5EF4-FFF2-40B4-BE49-F238E27FC236}">
                  <a16:creationId xmlns:a16="http://schemas.microsoft.com/office/drawing/2014/main" id="{12EFCD88-C3A9-4475-BDB8-0318CD4FEDB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 flipH="1">
              <a:off x="1489" y="3894"/>
              <a:ext cx="1059" cy="479"/>
            </a:xfrm>
            <a:custGeom>
              <a:avLst/>
              <a:gdLst>
                <a:gd name="T0" fmla="*/ 0 w 4763"/>
                <a:gd name="T1" fmla="*/ 120 h 1845"/>
                <a:gd name="T2" fmla="*/ 234 w 4763"/>
                <a:gd name="T3" fmla="*/ 0 h 1845"/>
                <a:gd name="T4" fmla="*/ 235 w 4763"/>
                <a:gd name="T5" fmla="*/ 3 h 1845"/>
                <a:gd name="T6" fmla="*/ 1 w 4763"/>
                <a:gd name="T7" fmla="*/ 124 h 1845"/>
                <a:gd name="T8" fmla="*/ 0 w 4763"/>
                <a:gd name="T9" fmla="*/ 120 h 18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763"/>
                <a:gd name="T16" fmla="*/ 0 h 1845"/>
                <a:gd name="T17" fmla="*/ 4763 w 4763"/>
                <a:gd name="T18" fmla="*/ 1845 h 18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rgbClr val="2663A0"/>
                </a:gs>
                <a:gs pos="50000">
                  <a:srgbClr val="000066"/>
                </a:gs>
                <a:gs pos="100000">
                  <a:srgbClr val="2663A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1" name="Freeform 21">
              <a:extLst>
                <a:ext uri="{FF2B5EF4-FFF2-40B4-BE49-F238E27FC236}">
                  <a16:creationId xmlns:a16="http://schemas.microsoft.com/office/drawing/2014/main" id="{91D13A83-09BA-4A86-A40B-9E868FEFD7D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 flipH="1">
              <a:off x="769" y="3894"/>
              <a:ext cx="1059" cy="479"/>
            </a:xfrm>
            <a:custGeom>
              <a:avLst/>
              <a:gdLst>
                <a:gd name="T0" fmla="*/ 0 w 4763"/>
                <a:gd name="T1" fmla="*/ 120 h 1845"/>
                <a:gd name="T2" fmla="*/ 234 w 4763"/>
                <a:gd name="T3" fmla="*/ 0 h 1845"/>
                <a:gd name="T4" fmla="*/ 235 w 4763"/>
                <a:gd name="T5" fmla="*/ 3 h 1845"/>
                <a:gd name="T6" fmla="*/ 1 w 4763"/>
                <a:gd name="T7" fmla="*/ 124 h 1845"/>
                <a:gd name="T8" fmla="*/ 0 w 4763"/>
                <a:gd name="T9" fmla="*/ 120 h 18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763"/>
                <a:gd name="T16" fmla="*/ 0 h 1845"/>
                <a:gd name="T17" fmla="*/ 4763 w 4763"/>
                <a:gd name="T18" fmla="*/ 1845 h 18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rgbClr val="2663A0"/>
                </a:gs>
                <a:gs pos="50000">
                  <a:srgbClr val="000066"/>
                </a:gs>
                <a:gs pos="100000">
                  <a:srgbClr val="2663A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2" name="Freeform 22">
              <a:extLst>
                <a:ext uri="{FF2B5EF4-FFF2-40B4-BE49-F238E27FC236}">
                  <a16:creationId xmlns:a16="http://schemas.microsoft.com/office/drawing/2014/main" id="{6972F0FA-5007-4BBD-A281-3F4E2BC5CE8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 flipH="1">
              <a:off x="34" y="3860"/>
              <a:ext cx="1033" cy="486"/>
            </a:xfrm>
            <a:custGeom>
              <a:avLst/>
              <a:gdLst>
                <a:gd name="T0" fmla="*/ 0 w 4763"/>
                <a:gd name="T1" fmla="*/ 123 h 1845"/>
                <a:gd name="T2" fmla="*/ 223 w 4763"/>
                <a:gd name="T3" fmla="*/ 0 h 1845"/>
                <a:gd name="T4" fmla="*/ 224 w 4763"/>
                <a:gd name="T5" fmla="*/ 3 h 1845"/>
                <a:gd name="T6" fmla="*/ 1 w 4763"/>
                <a:gd name="T7" fmla="*/ 128 h 1845"/>
                <a:gd name="T8" fmla="*/ 0 w 4763"/>
                <a:gd name="T9" fmla="*/ 123 h 18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763"/>
                <a:gd name="T16" fmla="*/ 0 h 1845"/>
                <a:gd name="T17" fmla="*/ 4763 w 4763"/>
                <a:gd name="T18" fmla="*/ 1845 h 18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rgbClr val="2663A0"/>
                </a:gs>
                <a:gs pos="50000">
                  <a:srgbClr val="000066"/>
                </a:gs>
                <a:gs pos="100000">
                  <a:srgbClr val="2663A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3" name="Freeform 23">
              <a:extLst>
                <a:ext uri="{FF2B5EF4-FFF2-40B4-BE49-F238E27FC236}">
                  <a16:creationId xmlns:a16="http://schemas.microsoft.com/office/drawing/2014/main" id="{1BCC04EC-1FF7-432F-B383-21C531B0C916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 flipV="1">
              <a:off x="576" y="3919"/>
              <a:ext cx="3551" cy="431"/>
            </a:xfrm>
            <a:custGeom>
              <a:avLst/>
              <a:gdLst>
                <a:gd name="T0" fmla="*/ 0 w 4763"/>
                <a:gd name="T1" fmla="*/ 97 h 1845"/>
                <a:gd name="T2" fmla="*/ 2635 w 4763"/>
                <a:gd name="T3" fmla="*/ 0 h 1845"/>
                <a:gd name="T4" fmla="*/ 2647 w 4763"/>
                <a:gd name="T5" fmla="*/ 2 h 1845"/>
                <a:gd name="T6" fmla="*/ 11 w 4763"/>
                <a:gd name="T7" fmla="*/ 101 h 1845"/>
                <a:gd name="T8" fmla="*/ 0 w 4763"/>
                <a:gd name="T9" fmla="*/ 97 h 18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763"/>
                <a:gd name="T16" fmla="*/ 0 h 1845"/>
                <a:gd name="T17" fmla="*/ 4763 w 4763"/>
                <a:gd name="T18" fmla="*/ 1845 h 18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rgbClr val="2663A0"/>
                </a:gs>
                <a:gs pos="50000">
                  <a:srgbClr val="000066"/>
                </a:gs>
                <a:gs pos="100000">
                  <a:srgbClr val="2663A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4" name="Freeform 24">
              <a:extLst>
                <a:ext uri="{FF2B5EF4-FFF2-40B4-BE49-F238E27FC236}">
                  <a16:creationId xmlns:a16="http://schemas.microsoft.com/office/drawing/2014/main" id="{206FBB20-D206-4C19-8C25-58B23793E688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 flipV="1">
              <a:off x="240" y="3919"/>
              <a:ext cx="1535" cy="431"/>
            </a:xfrm>
            <a:custGeom>
              <a:avLst/>
              <a:gdLst>
                <a:gd name="T0" fmla="*/ 0 w 4763"/>
                <a:gd name="T1" fmla="*/ 97 h 1845"/>
                <a:gd name="T2" fmla="*/ 492 w 4763"/>
                <a:gd name="T3" fmla="*/ 0 h 1845"/>
                <a:gd name="T4" fmla="*/ 495 w 4763"/>
                <a:gd name="T5" fmla="*/ 2 h 1845"/>
                <a:gd name="T6" fmla="*/ 2 w 4763"/>
                <a:gd name="T7" fmla="*/ 101 h 1845"/>
                <a:gd name="T8" fmla="*/ 0 w 4763"/>
                <a:gd name="T9" fmla="*/ 97 h 18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763"/>
                <a:gd name="T16" fmla="*/ 0 h 1845"/>
                <a:gd name="T17" fmla="*/ 4763 w 4763"/>
                <a:gd name="T18" fmla="*/ 1845 h 18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rgbClr val="2663A0"/>
                </a:gs>
                <a:gs pos="50000">
                  <a:srgbClr val="000066"/>
                </a:gs>
                <a:gs pos="100000">
                  <a:srgbClr val="2663A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5" name="Freeform 25">
              <a:extLst>
                <a:ext uri="{FF2B5EF4-FFF2-40B4-BE49-F238E27FC236}">
                  <a16:creationId xmlns:a16="http://schemas.microsoft.com/office/drawing/2014/main" id="{B2AD5EAA-957E-441C-A067-37A573A3199B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 flipV="1">
              <a:off x="3036" y="3966"/>
              <a:ext cx="1331" cy="382"/>
            </a:xfrm>
            <a:custGeom>
              <a:avLst/>
              <a:gdLst>
                <a:gd name="T0" fmla="*/ 0 w 4763"/>
                <a:gd name="T1" fmla="*/ 76 h 1845"/>
                <a:gd name="T2" fmla="*/ 370 w 4763"/>
                <a:gd name="T3" fmla="*/ 0 h 1845"/>
                <a:gd name="T4" fmla="*/ 372 w 4763"/>
                <a:gd name="T5" fmla="*/ 2 h 1845"/>
                <a:gd name="T6" fmla="*/ 2 w 4763"/>
                <a:gd name="T7" fmla="*/ 79 h 1845"/>
                <a:gd name="T8" fmla="*/ 0 w 4763"/>
                <a:gd name="T9" fmla="*/ 76 h 18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763"/>
                <a:gd name="T16" fmla="*/ 0 h 1845"/>
                <a:gd name="T17" fmla="*/ 4763 w 4763"/>
                <a:gd name="T18" fmla="*/ 1845 h 18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rgbClr val="2663A0"/>
                </a:gs>
                <a:gs pos="50000">
                  <a:srgbClr val="000066"/>
                </a:gs>
                <a:gs pos="100000">
                  <a:srgbClr val="2663A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6" name="Freeform 26">
              <a:extLst>
                <a:ext uri="{FF2B5EF4-FFF2-40B4-BE49-F238E27FC236}">
                  <a16:creationId xmlns:a16="http://schemas.microsoft.com/office/drawing/2014/main" id="{415A5778-836F-4E64-9CF1-FF5BB1C050F6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 flipV="1">
              <a:off x="3984" y="3919"/>
              <a:ext cx="1535" cy="431"/>
            </a:xfrm>
            <a:custGeom>
              <a:avLst/>
              <a:gdLst>
                <a:gd name="T0" fmla="*/ 0 w 4763"/>
                <a:gd name="T1" fmla="*/ 97 h 1845"/>
                <a:gd name="T2" fmla="*/ 492 w 4763"/>
                <a:gd name="T3" fmla="*/ 0 h 1845"/>
                <a:gd name="T4" fmla="*/ 495 w 4763"/>
                <a:gd name="T5" fmla="*/ 2 h 1845"/>
                <a:gd name="T6" fmla="*/ 2 w 4763"/>
                <a:gd name="T7" fmla="*/ 101 h 1845"/>
                <a:gd name="T8" fmla="*/ 0 w 4763"/>
                <a:gd name="T9" fmla="*/ 97 h 18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763"/>
                <a:gd name="T16" fmla="*/ 0 h 1845"/>
                <a:gd name="T17" fmla="*/ 4763 w 4763"/>
                <a:gd name="T18" fmla="*/ 1845 h 18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rgbClr val="2663A0"/>
                </a:gs>
                <a:gs pos="50000">
                  <a:srgbClr val="000066"/>
                </a:gs>
                <a:gs pos="100000">
                  <a:srgbClr val="2663A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" name="Freeform 27">
              <a:extLst>
                <a:ext uri="{FF2B5EF4-FFF2-40B4-BE49-F238E27FC236}">
                  <a16:creationId xmlns:a16="http://schemas.microsoft.com/office/drawing/2014/main" id="{33E23EE8-CB7F-49E5-B1C4-9E2ED25B2E9B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 flipV="1">
              <a:off x="3456" y="3919"/>
              <a:ext cx="2303" cy="431"/>
            </a:xfrm>
            <a:custGeom>
              <a:avLst/>
              <a:gdLst>
                <a:gd name="T0" fmla="*/ 0 w 4763"/>
                <a:gd name="T1" fmla="*/ 97 h 1845"/>
                <a:gd name="T2" fmla="*/ 1109 w 4763"/>
                <a:gd name="T3" fmla="*/ 0 h 1845"/>
                <a:gd name="T4" fmla="*/ 1114 w 4763"/>
                <a:gd name="T5" fmla="*/ 2 h 1845"/>
                <a:gd name="T6" fmla="*/ 5 w 4763"/>
                <a:gd name="T7" fmla="*/ 101 h 1845"/>
                <a:gd name="T8" fmla="*/ 0 w 4763"/>
                <a:gd name="T9" fmla="*/ 97 h 18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763"/>
                <a:gd name="T16" fmla="*/ 0 h 1845"/>
                <a:gd name="T17" fmla="*/ 4763 w 4763"/>
                <a:gd name="T18" fmla="*/ 1845 h 18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rgbClr val="2663A0"/>
                </a:gs>
                <a:gs pos="50000">
                  <a:srgbClr val="000066"/>
                </a:gs>
                <a:gs pos="100000">
                  <a:srgbClr val="2663A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8" name="Rectangle 28">
              <a:extLst>
                <a:ext uri="{FF2B5EF4-FFF2-40B4-BE49-F238E27FC236}">
                  <a16:creationId xmlns:a16="http://schemas.microsoft.com/office/drawing/2014/main" id="{6E26E912-4316-4F20-A4EA-9750FBB14C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3940"/>
              <a:ext cx="5759" cy="13"/>
            </a:xfrm>
            <a:prstGeom prst="rect">
              <a:avLst/>
            </a:prstGeom>
            <a:gradFill rotWithShape="0">
              <a:gsLst>
                <a:gs pos="0">
                  <a:srgbClr val="9CE157"/>
                </a:gs>
                <a:gs pos="50000">
                  <a:srgbClr val="000044"/>
                </a:gs>
                <a:gs pos="100000">
                  <a:srgbClr val="9CE157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en-US" altLang="en-US"/>
            </a:p>
          </p:txBody>
        </p:sp>
      </p:grpSp>
      <p:sp>
        <p:nvSpPr>
          <p:cNvPr id="1027" name="Rectangle 29">
            <a:extLst>
              <a:ext uri="{FF2B5EF4-FFF2-40B4-BE49-F238E27FC236}">
                <a16:creationId xmlns:a16="http://schemas.microsoft.com/office/drawing/2014/main" id="{61F2B07B-8310-45FC-9DEE-81BBB58451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63550"/>
            <a:ext cx="7766050" cy="143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title text format</a:t>
            </a:r>
          </a:p>
        </p:txBody>
      </p:sp>
      <p:sp>
        <p:nvSpPr>
          <p:cNvPr id="1028" name="Rectangle 30">
            <a:extLst>
              <a:ext uri="{FF2B5EF4-FFF2-40B4-BE49-F238E27FC236}">
                <a16:creationId xmlns:a16="http://schemas.microsoft.com/office/drawing/2014/main" id="{A3F1DD30-5F84-434D-827B-12B37E9341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66050" cy="411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outline text format</a:t>
            </a:r>
          </a:p>
          <a:p>
            <a:pPr lvl="1"/>
            <a:r>
              <a:rPr lang="en-GB" altLang="en-US"/>
              <a:t>Second Outline Level</a:t>
            </a:r>
          </a:p>
          <a:p>
            <a:pPr lvl="2"/>
            <a:r>
              <a:rPr lang="en-GB" altLang="en-US"/>
              <a:t>Third Outline Level</a:t>
            </a:r>
          </a:p>
          <a:p>
            <a:pPr lvl="3"/>
            <a:r>
              <a:rPr lang="en-GB" altLang="en-US"/>
              <a:t>Fourth Outline Level</a:t>
            </a:r>
          </a:p>
          <a:p>
            <a:pPr lvl="4"/>
            <a:r>
              <a:rPr lang="en-GB" altLang="en-US"/>
              <a:t>Fifth Outline Level</a:t>
            </a:r>
          </a:p>
          <a:p>
            <a:pPr lvl="4"/>
            <a:r>
              <a:rPr lang="en-GB" altLang="en-US"/>
              <a:t>Sixth Outline Level</a:t>
            </a:r>
          </a:p>
          <a:p>
            <a:pPr lvl="4"/>
            <a:r>
              <a:rPr lang="en-GB" altLang="en-US"/>
              <a:t>Seventh Outline Level</a:t>
            </a:r>
          </a:p>
        </p:txBody>
      </p:sp>
      <p:sp>
        <p:nvSpPr>
          <p:cNvPr id="1029" name="Text Box 31">
            <a:extLst>
              <a:ext uri="{FF2B5EF4-FFF2-40B4-BE49-F238E27FC236}">
                <a16:creationId xmlns:a16="http://schemas.microsoft.com/office/drawing/2014/main" id="{1044E642-4060-4F9E-918C-A048A14A07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2788" y="6310313"/>
            <a:ext cx="19050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030" name="Text Box 32">
            <a:extLst>
              <a:ext uri="{FF2B5EF4-FFF2-40B4-BE49-F238E27FC236}">
                <a16:creationId xmlns:a16="http://schemas.microsoft.com/office/drawing/2014/main" id="{EDF6C3C3-6ABF-475E-B271-5A9FF063CD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51188" y="6310313"/>
            <a:ext cx="28956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057" name="Rectangle 33">
            <a:extLst>
              <a:ext uri="{FF2B5EF4-FFF2-40B4-BE49-F238E27FC236}">
                <a16:creationId xmlns:a16="http://schemas.microsoft.com/office/drawing/2014/main" id="{EDD061C9-BA13-41B6-B5A2-23DA8D301280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6580188" y="6305550"/>
            <a:ext cx="1898650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eaLnBrk="1" hangingPunct="1">
              <a:buSzPct val="10000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</a:defRPr>
            </a:lvl1pPr>
          </a:lstStyle>
          <a:p>
            <a:fld id="{B9AE797E-9410-4D59-A2DA-C4401667357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kern="1200">
          <a:solidFill>
            <a:srgbClr val="FFCC00"/>
          </a:solidFill>
          <a:latin typeface="+mj-lt"/>
          <a:ea typeface="DejaVu Sans" charset="0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FFCC00"/>
          </a:solidFill>
          <a:latin typeface="Arial Black" panose="020B0A04020102020204" pitchFamily="34" charset="0"/>
          <a:ea typeface="DejaVu Sans" charset="0"/>
          <a:cs typeface="DejaVu Sans" panose="020B0603030804020204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FFCC00"/>
          </a:solidFill>
          <a:latin typeface="Arial Black" panose="020B0A04020102020204" pitchFamily="34" charset="0"/>
          <a:ea typeface="DejaVu Sans" charset="0"/>
          <a:cs typeface="DejaVu Sans" panose="020B0603030804020204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FFCC00"/>
          </a:solidFill>
          <a:latin typeface="Arial Black" panose="020B0A04020102020204" pitchFamily="34" charset="0"/>
          <a:ea typeface="DejaVu Sans" charset="0"/>
          <a:cs typeface="DejaVu Sans" panose="020B0603030804020204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FFCC00"/>
          </a:solidFill>
          <a:latin typeface="Arial Black" panose="020B0A04020102020204" pitchFamily="34" charset="0"/>
          <a:ea typeface="DejaVu Sans" charset="0"/>
          <a:cs typeface="DejaVu Sans" panose="020B0603030804020204" pitchFamily="34" charset="0"/>
        </a:defRPr>
      </a:lvl5pPr>
      <a:lvl6pPr marL="2514600" indent="-22860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FFCC00"/>
          </a:solidFill>
          <a:latin typeface="Arial Black" panose="020B0A04020102020204" pitchFamily="34" charset="0"/>
          <a:cs typeface="DejaVu Sans" panose="020B0603030804020204" pitchFamily="34" charset="0"/>
        </a:defRPr>
      </a:lvl6pPr>
      <a:lvl7pPr marL="2971800" indent="-22860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FFCC00"/>
          </a:solidFill>
          <a:latin typeface="Arial Black" panose="020B0A04020102020204" pitchFamily="34" charset="0"/>
          <a:cs typeface="DejaVu Sans" panose="020B0603030804020204" pitchFamily="34" charset="0"/>
        </a:defRPr>
      </a:lvl7pPr>
      <a:lvl8pPr marL="3429000" indent="-22860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FFCC00"/>
          </a:solidFill>
          <a:latin typeface="Arial Black" panose="020B0A04020102020204" pitchFamily="34" charset="0"/>
          <a:cs typeface="DejaVu Sans" panose="020B0603030804020204" pitchFamily="34" charset="0"/>
        </a:defRPr>
      </a:lvl8pPr>
      <a:lvl9pPr marL="3886200" indent="-22860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FFCC00"/>
          </a:solidFill>
          <a:latin typeface="Arial Black" panose="020B0A04020102020204" pitchFamily="34" charset="0"/>
          <a:cs typeface="DejaVu Sans" panose="020B0603030804020204" pitchFamily="34" charset="0"/>
        </a:defRPr>
      </a:lvl9pPr>
    </p:titleStyle>
    <p:bodyStyle>
      <a:lvl1pPr marL="342900" indent="-342900" algn="l" defTabSz="457200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FFFFFF"/>
          </a:solidFill>
          <a:latin typeface="+mn-lt"/>
          <a:ea typeface="DejaVu Sans" charset="0"/>
          <a:cs typeface="+mn-cs"/>
        </a:defRPr>
      </a:lvl1pPr>
      <a:lvl2pPr marL="742950" indent="-285750" algn="l" defTabSz="457200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FFFFFF"/>
          </a:solidFill>
          <a:latin typeface="+mn-lt"/>
          <a:ea typeface="DejaVu Sans" charset="0"/>
          <a:cs typeface="+mn-cs"/>
        </a:defRPr>
      </a:lvl2pPr>
      <a:lvl3pPr marL="1143000" indent="-228600" algn="l" defTabSz="457200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FFFFFF"/>
          </a:solidFill>
          <a:latin typeface="+mn-lt"/>
          <a:ea typeface="DejaVu Sans" charset="0"/>
          <a:cs typeface="+mn-cs"/>
        </a:defRPr>
      </a:lvl3pPr>
      <a:lvl4pPr marL="160020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FFFFFF"/>
          </a:solidFill>
          <a:latin typeface="+mn-lt"/>
          <a:ea typeface="DejaVu Sans" charset="0"/>
          <a:cs typeface="+mn-cs"/>
        </a:defRPr>
      </a:lvl4pPr>
      <a:lvl5pPr marL="205740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FFFFFF"/>
          </a:solidFill>
          <a:latin typeface="+mn-lt"/>
          <a:ea typeface="DejaVu Sans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1">
            <a:extLst>
              <a:ext uri="{FF2B5EF4-FFF2-40B4-BE49-F238E27FC236}">
                <a16:creationId xmlns:a16="http://schemas.microsoft.com/office/drawing/2014/main" id="{96F1EDBA-8C60-46D4-817E-554C247C9770}"/>
              </a:ext>
            </a:extLst>
          </p:cNvPr>
          <p:cNvGrpSpPr>
            <a:grpSpLocks/>
          </p:cNvGrpSpPr>
          <p:nvPr/>
        </p:nvGrpSpPr>
        <p:grpSpPr bwMode="auto">
          <a:xfrm>
            <a:off x="-1543050" y="-38100"/>
            <a:ext cx="10696575" cy="6907213"/>
            <a:chOff x="-972" y="-24"/>
            <a:chExt cx="6738" cy="4351"/>
          </a:xfrm>
        </p:grpSpPr>
        <p:sp>
          <p:nvSpPr>
            <p:cNvPr id="2056" name="Freeform 2">
              <a:extLst>
                <a:ext uri="{FF2B5EF4-FFF2-40B4-BE49-F238E27FC236}">
                  <a16:creationId xmlns:a16="http://schemas.microsoft.com/office/drawing/2014/main" id="{EE4C8FE8-05C0-4333-82C9-52B0345801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2" y="-5"/>
              <a:ext cx="1736" cy="4332"/>
            </a:xfrm>
            <a:custGeom>
              <a:avLst/>
              <a:gdLst>
                <a:gd name="T0" fmla="*/ 494 w 1737"/>
                <a:gd name="T1" fmla="*/ 4333 h 4320"/>
                <a:gd name="T2" fmla="*/ 1735 w 1737"/>
                <a:gd name="T3" fmla="*/ 4344 h 4320"/>
                <a:gd name="T4" fmla="*/ 524 w 1737"/>
                <a:gd name="T5" fmla="*/ 0 h 4320"/>
                <a:gd name="T6" fmla="*/ 0 w 1737"/>
                <a:gd name="T7" fmla="*/ 7 h 4320"/>
                <a:gd name="T8" fmla="*/ 494 w 1737"/>
                <a:gd name="T9" fmla="*/ 4333 h 43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37"/>
                <a:gd name="T16" fmla="*/ 0 h 4320"/>
                <a:gd name="T17" fmla="*/ 1737 w 1737"/>
                <a:gd name="T18" fmla="*/ 4320 h 43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37" h="4320">
                  <a:moveTo>
                    <a:pt x="494" y="4309"/>
                  </a:moveTo>
                  <a:lnTo>
                    <a:pt x="1737" y="43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309"/>
                  </a:lnTo>
                  <a:close/>
                </a:path>
              </a:pathLst>
            </a:custGeom>
            <a:gradFill rotWithShape="0">
              <a:gsLst>
                <a:gs pos="0">
                  <a:srgbClr val="000044"/>
                </a:gs>
                <a:gs pos="100000">
                  <a:srgbClr val="000066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7" name="Freeform 3">
              <a:extLst>
                <a:ext uri="{FF2B5EF4-FFF2-40B4-BE49-F238E27FC236}">
                  <a16:creationId xmlns:a16="http://schemas.microsoft.com/office/drawing/2014/main" id="{95D0AFC0-CEAB-4D3C-A2B2-8E4FF99663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7"/>
              <a:ext cx="1736" cy="4328"/>
            </a:xfrm>
            <a:custGeom>
              <a:avLst/>
              <a:gdLst>
                <a:gd name="T0" fmla="*/ 494 w 1737"/>
                <a:gd name="T1" fmla="*/ 4325 h 4320"/>
                <a:gd name="T2" fmla="*/ 1735 w 1737"/>
                <a:gd name="T3" fmla="*/ 4336 h 4320"/>
                <a:gd name="T4" fmla="*/ 524 w 1737"/>
                <a:gd name="T5" fmla="*/ 0 h 4320"/>
                <a:gd name="T6" fmla="*/ 0 w 1737"/>
                <a:gd name="T7" fmla="*/ 7 h 4320"/>
                <a:gd name="T8" fmla="*/ 494 w 1737"/>
                <a:gd name="T9" fmla="*/ 4325 h 43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37"/>
                <a:gd name="T16" fmla="*/ 0 h 4320"/>
                <a:gd name="T17" fmla="*/ 1737 w 1737"/>
                <a:gd name="T18" fmla="*/ 4320 h 43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37" h="4320">
                  <a:moveTo>
                    <a:pt x="494" y="4309"/>
                  </a:moveTo>
                  <a:lnTo>
                    <a:pt x="1737" y="43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309"/>
                  </a:lnTo>
                  <a:close/>
                </a:path>
              </a:pathLst>
            </a:custGeom>
            <a:gradFill rotWithShape="0">
              <a:gsLst>
                <a:gs pos="0">
                  <a:srgbClr val="000044"/>
                </a:gs>
                <a:gs pos="100000">
                  <a:srgbClr val="000066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8" name="Freeform 4">
              <a:extLst>
                <a:ext uri="{FF2B5EF4-FFF2-40B4-BE49-F238E27FC236}">
                  <a16:creationId xmlns:a16="http://schemas.microsoft.com/office/drawing/2014/main" id="{E626FCF4-8AA5-48F9-B495-6D0485A1AA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-4"/>
              <a:ext cx="1738" cy="4329"/>
            </a:xfrm>
            <a:custGeom>
              <a:avLst/>
              <a:gdLst>
                <a:gd name="T0" fmla="*/ 494 w 1739"/>
                <a:gd name="T1" fmla="*/ 4235 h 4420"/>
                <a:gd name="T2" fmla="*/ 1737 w 1739"/>
                <a:gd name="T3" fmla="*/ 4240 h 4420"/>
                <a:gd name="T4" fmla="*/ 524 w 1739"/>
                <a:gd name="T5" fmla="*/ 0 h 4420"/>
                <a:gd name="T6" fmla="*/ 0 w 1739"/>
                <a:gd name="T7" fmla="*/ 7 h 4420"/>
                <a:gd name="T8" fmla="*/ 494 w 1739"/>
                <a:gd name="T9" fmla="*/ 4235 h 44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39"/>
                <a:gd name="T16" fmla="*/ 0 h 4420"/>
                <a:gd name="T17" fmla="*/ 1739 w 1739"/>
                <a:gd name="T18" fmla="*/ 4420 h 44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39" h="4420">
                  <a:moveTo>
                    <a:pt x="494" y="4415"/>
                  </a:moveTo>
                  <a:lnTo>
                    <a:pt x="1739" y="44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415"/>
                  </a:lnTo>
                  <a:close/>
                </a:path>
              </a:pathLst>
            </a:custGeom>
            <a:gradFill rotWithShape="0">
              <a:gsLst>
                <a:gs pos="0">
                  <a:srgbClr val="000044"/>
                </a:gs>
                <a:gs pos="100000">
                  <a:srgbClr val="000066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9" name="Freeform 5">
              <a:extLst>
                <a:ext uri="{FF2B5EF4-FFF2-40B4-BE49-F238E27FC236}">
                  <a16:creationId xmlns:a16="http://schemas.microsoft.com/office/drawing/2014/main" id="{3358558D-35E0-45E6-8770-A8D3AECFD0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0" y="-9"/>
              <a:ext cx="2079" cy="4323"/>
            </a:xfrm>
            <a:custGeom>
              <a:avLst/>
              <a:gdLst>
                <a:gd name="T0" fmla="*/ 0 w 2080"/>
                <a:gd name="T1" fmla="*/ 7 h 4338"/>
                <a:gd name="T2" fmla="*/ 1868 w 2080"/>
                <a:gd name="T3" fmla="*/ 4308 h 4338"/>
                <a:gd name="T4" fmla="*/ 2078 w 2080"/>
                <a:gd name="T5" fmla="*/ 4308 h 4338"/>
                <a:gd name="T6" fmla="*/ 1033 w 2080"/>
                <a:gd name="T7" fmla="*/ 0 h 4338"/>
                <a:gd name="T8" fmla="*/ 0 w 2080"/>
                <a:gd name="T9" fmla="*/ 7 h 43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80"/>
                <a:gd name="T16" fmla="*/ 0 h 4338"/>
                <a:gd name="T17" fmla="*/ 2080 w 2080"/>
                <a:gd name="T18" fmla="*/ 4338 h 43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80" h="4338">
                  <a:moveTo>
                    <a:pt x="0" y="7"/>
                  </a:moveTo>
                  <a:lnTo>
                    <a:pt x="1870" y="4338"/>
                  </a:lnTo>
                  <a:lnTo>
                    <a:pt x="2080" y="4338"/>
                  </a:lnTo>
                  <a:lnTo>
                    <a:pt x="1033" y="0"/>
                  </a:lnTo>
                  <a:lnTo>
                    <a:pt x="0" y="7"/>
                  </a:lnTo>
                  <a:close/>
                </a:path>
              </a:pathLst>
            </a:custGeom>
            <a:gradFill rotWithShape="0">
              <a:gsLst>
                <a:gs pos="0">
                  <a:srgbClr val="000044"/>
                </a:gs>
                <a:gs pos="100000">
                  <a:srgbClr val="000066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0" name="Freeform 6">
              <a:extLst>
                <a:ext uri="{FF2B5EF4-FFF2-40B4-BE49-F238E27FC236}">
                  <a16:creationId xmlns:a16="http://schemas.microsoft.com/office/drawing/2014/main" id="{D384186B-3F9A-4099-AD1C-6F725B813B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" y="97"/>
              <a:ext cx="3503" cy="1535"/>
            </a:xfrm>
            <a:custGeom>
              <a:avLst/>
              <a:gdLst>
                <a:gd name="T0" fmla="*/ 0 w 4763"/>
                <a:gd name="T1" fmla="*/ 1230 h 1845"/>
                <a:gd name="T2" fmla="*/ 2565 w 4763"/>
                <a:gd name="T3" fmla="*/ 0 h 1845"/>
                <a:gd name="T4" fmla="*/ 2576 w 4763"/>
                <a:gd name="T5" fmla="*/ 29 h 1845"/>
                <a:gd name="T6" fmla="*/ 11 w 4763"/>
                <a:gd name="T7" fmla="*/ 1277 h 1845"/>
                <a:gd name="T8" fmla="*/ 0 w 4763"/>
                <a:gd name="T9" fmla="*/ 1230 h 18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763"/>
                <a:gd name="T16" fmla="*/ 0 h 1845"/>
                <a:gd name="T17" fmla="*/ 4763 w 4763"/>
                <a:gd name="T18" fmla="*/ 1845 h 18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rgbClr val="000044"/>
                </a:gs>
                <a:gs pos="50000">
                  <a:srgbClr val="000066"/>
                </a:gs>
                <a:gs pos="100000">
                  <a:srgbClr val="000044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1" name="Freeform 7">
              <a:extLst>
                <a:ext uri="{FF2B5EF4-FFF2-40B4-BE49-F238E27FC236}">
                  <a16:creationId xmlns:a16="http://schemas.microsoft.com/office/drawing/2014/main" id="{20F3F2A1-EECF-42A7-B152-2AD63742A62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700000" flipH="1">
              <a:off x="811" y="767"/>
              <a:ext cx="2543" cy="1007"/>
            </a:xfrm>
            <a:custGeom>
              <a:avLst/>
              <a:gdLst>
                <a:gd name="T0" fmla="*/ 0 w 4763"/>
                <a:gd name="T1" fmla="*/ 529 h 1845"/>
                <a:gd name="T2" fmla="*/ 1352 w 4763"/>
                <a:gd name="T3" fmla="*/ 0 h 1845"/>
                <a:gd name="T4" fmla="*/ 1358 w 4763"/>
                <a:gd name="T5" fmla="*/ 13 h 1845"/>
                <a:gd name="T6" fmla="*/ 6 w 4763"/>
                <a:gd name="T7" fmla="*/ 550 h 1845"/>
                <a:gd name="T8" fmla="*/ 0 w 4763"/>
                <a:gd name="T9" fmla="*/ 529 h 18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763"/>
                <a:gd name="T16" fmla="*/ 0 h 1845"/>
                <a:gd name="T17" fmla="*/ 4763 w 4763"/>
                <a:gd name="T18" fmla="*/ 1845 h 18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rgbClr val="2663A0"/>
                </a:gs>
                <a:gs pos="50000">
                  <a:srgbClr val="000066"/>
                </a:gs>
                <a:gs pos="100000">
                  <a:srgbClr val="2663A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2" name="Freeform 8">
              <a:extLst>
                <a:ext uri="{FF2B5EF4-FFF2-40B4-BE49-F238E27FC236}">
                  <a16:creationId xmlns:a16="http://schemas.microsoft.com/office/drawing/2014/main" id="{E157A2F0-07D6-469C-BA6A-EDC7FDB251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" y="49"/>
              <a:ext cx="3503" cy="1535"/>
            </a:xfrm>
            <a:custGeom>
              <a:avLst/>
              <a:gdLst>
                <a:gd name="T0" fmla="*/ 0 w 4763"/>
                <a:gd name="T1" fmla="*/ 1230 h 1845"/>
                <a:gd name="T2" fmla="*/ 2565 w 4763"/>
                <a:gd name="T3" fmla="*/ 0 h 1845"/>
                <a:gd name="T4" fmla="*/ 2576 w 4763"/>
                <a:gd name="T5" fmla="*/ 29 h 1845"/>
                <a:gd name="T6" fmla="*/ 11 w 4763"/>
                <a:gd name="T7" fmla="*/ 1277 h 1845"/>
                <a:gd name="T8" fmla="*/ 0 w 4763"/>
                <a:gd name="T9" fmla="*/ 1230 h 18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763"/>
                <a:gd name="T16" fmla="*/ 0 h 1845"/>
                <a:gd name="T17" fmla="*/ 4763 w 4763"/>
                <a:gd name="T18" fmla="*/ 1845 h 18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rgbClr val="2663A0"/>
                </a:gs>
                <a:gs pos="50000">
                  <a:srgbClr val="000066"/>
                </a:gs>
                <a:gs pos="100000">
                  <a:srgbClr val="2663A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3" name="Freeform 9">
              <a:extLst>
                <a:ext uri="{FF2B5EF4-FFF2-40B4-BE49-F238E27FC236}">
                  <a16:creationId xmlns:a16="http://schemas.microsoft.com/office/drawing/2014/main" id="{521B4C1E-FA6A-47E2-9403-DC277BE151D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2880000">
              <a:off x="-980" y="1041"/>
              <a:ext cx="3503" cy="1535"/>
            </a:xfrm>
            <a:custGeom>
              <a:avLst/>
              <a:gdLst>
                <a:gd name="T0" fmla="*/ 0 w 4763"/>
                <a:gd name="T1" fmla="*/ 1230 h 1845"/>
                <a:gd name="T2" fmla="*/ 2565 w 4763"/>
                <a:gd name="T3" fmla="*/ 0 h 1845"/>
                <a:gd name="T4" fmla="*/ 2576 w 4763"/>
                <a:gd name="T5" fmla="*/ 29 h 1845"/>
                <a:gd name="T6" fmla="*/ 11 w 4763"/>
                <a:gd name="T7" fmla="*/ 1277 h 1845"/>
                <a:gd name="T8" fmla="*/ 0 w 4763"/>
                <a:gd name="T9" fmla="*/ 1230 h 18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763"/>
                <a:gd name="T16" fmla="*/ 0 h 1845"/>
                <a:gd name="T17" fmla="*/ 4763 w 4763"/>
                <a:gd name="T18" fmla="*/ 1845 h 18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rgbClr val="2663A0"/>
                </a:gs>
                <a:gs pos="50000">
                  <a:srgbClr val="000066"/>
                </a:gs>
                <a:gs pos="100000">
                  <a:srgbClr val="2663A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4" name="Freeform 10">
              <a:extLst>
                <a:ext uri="{FF2B5EF4-FFF2-40B4-BE49-F238E27FC236}">
                  <a16:creationId xmlns:a16="http://schemas.microsoft.com/office/drawing/2014/main" id="{71D5F2E7-9C01-4A37-8A13-7B5D3A44649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2340000">
              <a:off x="1330" y="913"/>
              <a:ext cx="3593" cy="1734"/>
            </a:xfrm>
            <a:custGeom>
              <a:avLst/>
              <a:gdLst>
                <a:gd name="T0" fmla="*/ 0 w 4763"/>
                <a:gd name="T1" fmla="*/ 1570 h 1845"/>
                <a:gd name="T2" fmla="*/ 2698 w 4763"/>
                <a:gd name="T3" fmla="*/ 0 h 1845"/>
                <a:gd name="T4" fmla="*/ 2710 w 4763"/>
                <a:gd name="T5" fmla="*/ 37 h 1845"/>
                <a:gd name="T6" fmla="*/ 11 w 4763"/>
                <a:gd name="T7" fmla="*/ 1630 h 1845"/>
                <a:gd name="T8" fmla="*/ 0 w 4763"/>
                <a:gd name="T9" fmla="*/ 1570 h 18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763"/>
                <a:gd name="T16" fmla="*/ 0 h 1845"/>
                <a:gd name="T17" fmla="*/ 4763 w 4763"/>
                <a:gd name="T18" fmla="*/ 1845 h 18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rgbClr val="2663A0"/>
                </a:gs>
                <a:gs pos="50000">
                  <a:srgbClr val="000066"/>
                </a:gs>
                <a:gs pos="100000">
                  <a:srgbClr val="2663A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5" name="Freeform 11">
              <a:extLst>
                <a:ext uri="{FF2B5EF4-FFF2-40B4-BE49-F238E27FC236}">
                  <a16:creationId xmlns:a16="http://schemas.microsoft.com/office/drawing/2014/main" id="{84E2C7AA-A498-400F-8706-8C1D4E8B1B0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00000" flipH="1">
              <a:off x="1856" y="868"/>
              <a:ext cx="3503" cy="1535"/>
            </a:xfrm>
            <a:custGeom>
              <a:avLst/>
              <a:gdLst>
                <a:gd name="T0" fmla="*/ 0 w 4763"/>
                <a:gd name="T1" fmla="*/ 1230 h 1845"/>
                <a:gd name="T2" fmla="*/ 2565 w 4763"/>
                <a:gd name="T3" fmla="*/ 0 h 1845"/>
                <a:gd name="T4" fmla="*/ 2576 w 4763"/>
                <a:gd name="T5" fmla="*/ 29 h 1845"/>
                <a:gd name="T6" fmla="*/ 11 w 4763"/>
                <a:gd name="T7" fmla="*/ 1277 h 1845"/>
                <a:gd name="T8" fmla="*/ 0 w 4763"/>
                <a:gd name="T9" fmla="*/ 1230 h 18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763"/>
                <a:gd name="T16" fmla="*/ 0 h 1845"/>
                <a:gd name="T17" fmla="*/ 4763 w 4763"/>
                <a:gd name="T18" fmla="*/ 1845 h 18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rgbClr val="2663A0"/>
                </a:gs>
                <a:gs pos="50000">
                  <a:srgbClr val="000066"/>
                </a:gs>
                <a:gs pos="100000">
                  <a:srgbClr val="2663A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6" name="Freeform 12">
              <a:extLst>
                <a:ext uri="{FF2B5EF4-FFF2-40B4-BE49-F238E27FC236}">
                  <a16:creationId xmlns:a16="http://schemas.microsoft.com/office/drawing/2014/main" id="{1A4843A0-3116-4736-BFB7-6049561A97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0" y="-7"/>
              <a:ext cx="1088" cy="2284"/>
            </a:xfrm>
            <a:custGeom>
              <a:avLst/>
              <a:gdLst>
                <a:gd name="T0" fmla="*/ 0 w 1089"/>
                <a:gd name="T1" fmla="*/ 2263 h 2285"/>
                <a:gd name="T2" fmla="*/ 1028 w 1089"/>
                <a:gd name="T3" fmla="*/ 0 h 2285"/>
                <a:gd name="T4" fmla="*/ 1087 w 1089"/>
                <a:gd name="T5" fmla="*/ 0 h 2285"/>
                <a:gd name="T6" fmla="*/ 37 w 1089"/>
                <a:gd name="T7" fmla="*/ 2283 h 2285"/>
                <a:gd name="T8" fmla="*/ 0 w 1089"/>
                <a:gd name="T9" fmla="*/ 2263 h 22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9"/>
                <a:gd name="T16" fmla="*/ 0 h 2285"/>
                <a:gd name="T17" fmla="*/ 1089 w 1089"/>
                <a:gd name="T18" fmla="*/ 2285 h 22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9" h="2285">
                  <a:moveTo>
                    <a:pt x="0" y="2265"/>
                  </a:moveTo>
                  <a:cubicBezTo>
                    <a:pt x="438" y="996"/>
                    <a:pt x="865" y="377"/>
                    <a:pt x="1030" y="0"/>
                  </a:cubicBezTo>
                  <a:cubicBezTo>
                    <a:pt x="1030" y="0"/>
                    <a:pt x="1059" y="0"/>
                    <a:pt x="1089" y="0"/>
                  </a:cubicBezTo>
                  <a:cubicBezTo>
                    <a:pt x="565" y="834"/>
                    <a:pt x="181" y="1853"/>
                    <a:pt x="37" y="2285"/>
                  </a:cubicBezTo>
                  <a:cubicBezTo>
                    <a:pt x="37" y="2285"/>
                    <a:pt x="0" y="2265"/>
                    <a:pt x="0" y="2265"/>
                  </a:cubicBezTo>
                  <a:close/>
                </a:path>
              </a:pathLst>
            </a:custGeom>
            <a:gradFill rotWithShape="0">
              <a:gsLst>
                <a:gs pos="0">
                  <a:srgbClr val="2663A0"/>
                </a:gs>
                <a:gs pos="50000">
                  <a:srgbClr val="000066"/>
                </a:gs>
                <a:gs pos="100000">
                  <a:srgbClr val="2663A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7" name="Rectangle 13">
              <a:extLst>
                <a:ext uri="{FF2B5EF4-FFF2-40B4-BE49-F238E27FC236}">
                  <a16:creationId xmlns:a16="http://schemas.microsoft.com/office/drawing/2014/main" id="{32103F41-55FE-4C4C-885D-9901687ACD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2441"/>
              <a:ext cx="5759" cy="431"/>
            </a:xfrm>
            <a:prstGeom prst="rect">
              <a:avLst/>
            </a:prstGeom>
            <a:gradFill rotWithShape="0">
              <a:gsLst>
                <a:gs pos="0">
                  <a:srgbClr val="000044"/>
                </a:gs>
                <a:gs pos="100000">
                  <a:srgbClr val="000066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en-US" altLang="en-US"/>
            </a:p>
          </p:txBody>
        </p:sp>
        <p:sp>
          <p:nvSpPr>
            <p:cNvPr id="2068" name="Freeform 14">
              <a:extLst>
                <a:ext uri="{FF2B5EF4-FFF2-40B4-BE49-F238E27FC236}">
                  <a16:creationId xmlns:a16="http://schemas.microsoft.com/office/drawing/2014/main" id="{BB1F7532-50A0-480B-8A21-3197FF6725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2" y="2487"/>
              <a:ext cx="1736" cy="381"/>
            </a:xfrm>
            <a:custGeom>
              <a:avLst/>
              <a:gdLst>
                <a:gd name="T0" fmla="*/ 494 w 1737"/>
                <a:gd name="T1" fmla="*/ 34 h 4320"/>
                <a:gd name="T2" fmla="*/ 1735 w 1737"/>
                <a:gd name="T3" fmla="*/ 34 h 4320"/>
                <a:gd name="T4" fmla="*/ 524 w 1737"/>
                <a:gd name="T5" fmla="*/ 0 h 4320"/>
                <a:gd name="T6" fmla="*/ 0 w 1737"/>
                <a:gd name="T7" fmla="*/ 0 h 4320"/>
                <a:gd name="T8" fmla="*/ 494 w 1737"/>
                <a:gd name="T9" fmla="*/ 34 h 43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37"/>
                <a:gd name="T16" fmla="*/ 0 h 4320"/>
                <a:gd name="T17" fmla="*/ 1737 w 1737"/>
                <a:gd name="T18" fmla="*/ 4320 h 43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37" h="4320">
                  <a:moveTo>
                    <a:pt x="494" y="4309"/>
                  </a:moveTo>
                  <a:lnTo>
                    <a:pt x="1737" y="43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309"/>
                  </a:lnTo>
                  <a:close/>
                </a:path>
              </a:pathLst>
            </a:custGeom>
            <a:gradFill rotWithShape="0">
              <a:gsLst>
                <a:gs pos="0">
                  <a:srgbClr val="000044"/>
                </a:gs>
                <a:gs pos="100000">
                  <a:srgbClr val="000066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9" name="Freeform 15">
              <a:extLst>
                <a:ext uri="{FF2B5EF4-FFF2-40B4-BE49-F238E27FC236}">
                  <a16:creationId xmlns:a16="http://schemas.microsoft.com/office/drawing/2014/main" id="{9ABE38A7-8878-4A79-8F62-7EFAEFD4FA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2487"/>
              <a:ext cx="1736" cy="380"/>
            </a:xfrm>
            <a:custGeom>
              <a:avLst/>
              <a:gdLst>
                <a:gd name="T0" fmla="*/ 494 w 1737"/>
                <a:gd name="T1" fmla="*/ 33 h 4320"/>
                <a:gd name="T2" fmla="*/ 1735 w 1737"/>
                <a:gd name="T3" fmla="*/ 33 h 4320"/>
                <a:gd name="T4" fmla="*/ 524 w 1737"/>
                <a:gd name="T5" fmla="*/ 0 h 4320"/>
                <a:gd name="T6" fmla="*/ 0 w 1737"/>
                <a:gd name="T7" fmla="*/ 0 h 4320"/>
                <a:gd name="T8" fmla="*/ 494 w 1737"/>
                <a:gd name="T9" fmla="*/ 33 h 43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37"/>
                <a:gd name="T16" fmla="*/ 0 h 4320"/>
                <a:gd name="T17" fmla="*/ 1737 w 1737"/>
                <a:gd name="T18" fmla="*/ 4320 h 43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37" h="4320">
                  <a:moveTo>
                    <a:pt x="494" y="4309"/>
                  </a:moveTo>
                  <a:lnTo>
                    <a:pt x="1737" y="43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309"/>
                  </a:lnTo>
                  <a:close/>
                </a:path>
              </a:pathLst>
            </a:custGeom>
            <a:gradFill rotWithShape="0">
              <a:gsLst>
                <a:gs pos="0">
                  <a:srgbClr val="000044"/>
                </a:gs>
                <a:gs pos="100000">
                  <a:srgbClr val="000066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70" name="Freeform 16">
              <a:extLst>
                <a:ext uri="{FF2B5EF4-FFF2-40B4-BE49-F238E27FC236}">
                  <a16:creationId xmlns:a16="http://schemas.microsoft.com/office/drawing/2014/main" id="{52A5214B-A1F2-4BC0-9791-CA1A16E793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487"/>
              <a:ext cx="1738" cy="381"/>
            </a:xfrm>
            <a:custGeom>
              <a:avLst/>
              <a:gdLst>
                <a:gd name="T0" fmla="*/ 494 w 1739"/>
                <a:gd name="T1" fmla="*/ 33 h 4420"/>
                <a:gd name="T2" fmla="*/ 1737 w 1739"/>
                <a:gd name="T3" fmla="*/ 33 h 4420"/>
                <a:gd name="T4" fmla="*/ 524 w 1739"/>
                <a:gd name="T5" fmla="*/ 0 h 4420"/>
                <a:gd name="T6" fmla="*/ 0 w 1739"/>
                <a:gd name="T7" fmla="*/ 0 h 4420"/>
                <a:gd name="T8" fmla="*/ 494 w 1739"/>
                <a:gd name="T9" fmla="*/ 33 h 44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39"/>
                <a:gd name="T16" fmla="*/ 0 h 4420"/>
                <a:gd name="T17" fmla="*/ 1739 w 1739"/>
                <a:gd name="T18" fmla="*/ 4420 h 44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39" h="4420">
                  <a:moveTo>
                    <a:pt x="494" y="4415"/>
                  </a:moveTo>
                  <a:lnTo>
                    <a:pt x="1739" y="44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415"/>
                  </a:lnTo>
                  <a:close/>
                </a:path>
              </a:pathLst>
            </a:custGeom>
            <a:gradFill rotWithShape="0">
              <a:gsLst>
                <a:gs pos="0">
                  <a:srgbClr val="000044"/>
                </a:gs>
                <a:gs pos="100000">
                  <a:srgbClr val="000066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71" name="Freeform 17">
              <a:extLst>
                <a:ext uri="{FF2B5EF4-FFF2-40B4-BE49-F238E27FC236}">
                  <a16:creationId xmlns:a16="http://schemas.microsoft.com/office/drawing/2014/main" id="{68D2413C-6B64-4C92-918B-1720BB0346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0" y="2487"/>
              <a:ext cx="2079" cy="380"/>
            </a:xfrm>
            <a:custGeom>
              <a:avLst/>
              <a:gdLst>
                <a:gd name="T0" fmla="*/ 0 w 2080"/>
                <a:gd name="T1" fmla="*/ 0 h 4338"/>
                <a:gd name="T2" fmla="*/ 1868 w 2080"/>
                <a:gd name="T3" fmla="*/ 33 h 4338"/>
                <a:gd name="T4" fmla="*/ 2078 w 2080"/>
                <a:gd name="T5" fmla="*/ 33 h 4338"/>
                <a:gd name="T6" fmla="*/ 1033 w 2080"/>
                <a:gd name="T7" fmla="*/ 0 h 4338"/>
                <a:gd name="T8" fmla="*/ 0 w 2080"/>
                <a:gd name="T9" fmla="*/ 0 h 43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80"/>
                <a:gd name="T16" fmla="*/ 0 h 4338"/>
                <a:gd name="T17" fmla="*/ 2080 w 2080"/>
                <a:gd name="T18" fmla="*/ 4338 h 43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80" h="4338">
                  <a:moveTo>
                    <a:pt x="0" y="7"/>
                  </a:moveTo>
                  <a:lnTo>
                    <a:pt x="1870" y="4338"/>
                  </a:lnTo>
                  <a:lnTo>
                    <a:pt x="2080" y="4338"/>
                  </a:lnTo>
                  <a:lnTo>
                    <a:pt x="1033" y="0"/>
                  </a:lnTo>
                  <a:lnTo>
                    <a:pt x="0" y="7"/>
                  </a:lnTo>
                  <a:close/>
                </a:path>
              </a:pathLst>
            </a:custGeom>
            <a:gradFill rotWithShape="0">
              <a:gsLst>
                <a:gs pos="0">
                  <a:srgbClr val="000044"/>
                </a:gs>
                <a:gs pos="100000">
                  <a:srgbClr val="000066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72" name="Rectangle 18">
              <a:extLst>
                <a:ext uri="{FF2B5EF4-FFF2-40B4-BE49-F238E27FC236}">
                  <a16:creationId xmlns:a16="http://schemas.microsoft.com/office/drawing/2014/main" id="{537F2CFF-06FE-4069-B4E8-8263BBA1C5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" y="2456"/>
              <a:ext cx="5759" cy="431"/>
            </a:xfrm>
            <a:prstGeom prst="rect">
              <a:avLst/>
            </a:prstGeom>
            <a:solidFill>
              <a:srgbClr val="000044">
                <a:alpha val="50195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en-US" altLang="en-US"/>
            </a:p>
          </p:txBody>
        </p:sp>
        <p:sp>
          <p:nvSpPr>
            <p:cNvPr id="2073" name="Freeform 19">
              <a:extLst>
                <a:ext uri="{FF2B5EF4-FFF2-40B4-BE49-F238E27FC236}">
                  <a16:creationId xmlns:a16="http://schemas.microsoft.com/office/drawing/2014/main" id="{60350E88-36BE-4C7A-B2E7-FF30BA969A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3" y="2449"/>
              <a:ext cx="1035" cy="419"/>
            </a:xfrm>
            <a:custGeom>
              <a:avLst/>
              <a:gdLst>
                <a:gd name="T0" fmla="*/ 1025 w 1036"/>
                <a:gd name="T1" fmla="*/ 0 h 420"/>
                <a:gd name="T2" fmla="*/ 0 w 1036"/>
                <a:gd name="T3" fmla="*/ 415 h 420"/>
                <a:gd name="T4" fmla="*/ 24 w 1036"/>
                <a:gd name="T5" fmla="*/ 418 h 420"/>
                <a:gd name="T6" fmla="*/ 1034 w 1036"/>
                <a:gd name="T7" fmla="*/ 16 h 420"/>
                <a:gd name="T8" fmla="*/ 1025 w 1036"/>
                <a:gd name="T9" fmla="*/ 0 h 4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36"/>
                <a:gd name="T16" fmla="*/ 0 h 420"/>
                <a:gd name="T17" fmla="*/ 1036 w 1036"/>
                <a:gd name="T18" fmla="*/ 420 h 4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36" h="420">
                  <a:moveTo>
                    <a:pt x="1027" y="0"/>
                  </a:moveTo>
                  <a:cubicBezTo>
                    <a:pt x="508" y="159"/>
                    <a:pt x="167" y="347"/>
                    <a:pt x="0" y="417"/>
                  </a:cubicBezTo>
                  <a:cubicBezTo>
                    <a:pt x="0" y="417"/>
                    <a:pt x="12" y="418"/>
                    <a:pt x="24" y="420"/>
                  </a:cubicBezTo>
                  <a:cubicBezTo>
                    <a:pt x="237" y="321"/>
                    <a:pt x="708" y="105"/>
                    <a:pt x="1036" y="16"/>
                  </a:cubicBezTo>
                  <a:cubicBezTo>
                    <a:pt x="1036" y="16"/>
                    <a:pt x="1027" y="0"/>
                    <a:pt x="1027" y="0"/>
                  </a:cubicBezTo>
                  <a:close/>
                </a:path>
              </a:pathLst>
            </a:custGeom>
            <a:gradFill rotWithShape="0">
              <a:gsLst>
                <a:gs pos="0">
                  <a:srgbClr val="2663A0"/>
                </a:gs>
                <a:gs pos="50000">
                  <a:srgbClr val="000066"/>
                </a:gs>
                <a:gs pos="100000">
                  <a:srgbClr val="2663A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74" name="Freeform 20">
              <a:extLst>
                <a:ext uri="{FF2B5EF4-FFF2-40B4-BE49-F238E27FC236}">
                  <a16:creationId xmlns:a16="http://schemas.microsoft.com/office/drawing/2014/main" id="{14525F51-818B-4DD5-922D-84001E48282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 flipH="1">
              <a:off x="1489" y="2415"/>
              <a:ext cx="1059" cy="479"/>
            </a:xfrm>
            <a:custGeom>
              <a:avLst/>
              <a:gdLst>
                <a:gd name="T0" fmla="*/ 0 w 4763"/>
                <a:gd name="T1" fmla="*/ 120 h 1845"/>
                <a:gd name="T2" fmla="*/ 234 w 4763"/>
                <a:gd name="T3" fmla="*/ 0 h 1845"/>
                <a:gd name="T4" fmla="*/ 235 w 4763"/>
                <a:gd name="T5" fmla="*/ 3 h 1845"/>
                <a:gd name="T6" fmla="*/ 1 w 4763"/>
                <a:gd name="T7" fmla="*/ 124 h 1845"/>
                <a:gd name="T8" fmla="*/ 0 w 4763"/>
                <a:gd name="T9" fmla="*/ 120 h 18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763"/>
                <a:gd name="T16" fmla="*/ 0 h 1845"/>
                <a:gd name="T17" fmla="*/ 4763 w 4763"/>
                <a:gd name="T18" fmla="*/ 1845 h 18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rgbClr val="2663A0"/>
                </a:gs>
                <a:gs pos="50000">
                  <a:srgbClr val="000066"/>
                </a:gs>
                <a:gs pos="100000">
                  <a:srgbClr val="2663A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75" name="Freeform 21">
              <a:extLst>
                <a:ext uri="{FF2B5EF4-FFF2-40B4-BE49-F238E27FC236}">
                  <a16:creationId xmlns:a16="http://schemas.microsoft.com/office/drawing/2014/main" id="{CCD29AA2-CD1A-4447-AC0E-A7173AAFC68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 flipH="1">
              <a:off x="769" y="2415"/>
              <a:ext cx="1059" cy="479"/>
            </a:xfrm>
            <a:custGeom>
              <a:avLst/>
              <a:gdLst>
                <a:gd name="T0" fmla="*/ 0 w 4763"/>
                <a:gd name="T1" fmla="*/ 120 h 1845"/>
                <a:gd name="T2" fmla="*/ 234 w 4763"/>
                <a:gd name="T3" fmla="*/ 0 h 1845"/>
                <a:gd name="T4" fmla="*/ 235 w 4763"/>
                <a:gd name="T5" fmla="*/ 3 h 1845"/>
                <a:gd name="T6" fmla="*/ 1 w 4763"/>
                <a:gd name="T7" fmla="*/ 124 h 1845"/>
                <a:gd name="T8" fmla="*/ 0 w 4763"/>
                <a:gd name="T9" fmla="*/ 120 h 18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763"/>
                <a:gd name="T16" fmla="*/ 0 h 1845"/>
                <a:gd name="T17" fmla="*/ 4763 w 4763"/>
                <a:gd name="T18" fmla="*/ 1845 h 18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rgbClr val="2663A0"/>
                </a:gs>
                <a:gs pos="50000">
                  <a:srgbClr val="000066"/>
                </a:gs>
                <a:gs pos="100000">
                  <a:srgbClr val="2663A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76" name="Freeform 22">
              <a:extLst>
                <a:ext uri="{FF2B5EF4-FFF2-40B4-BE49-F238E27FC236}">
                  <a16:creationId xmlns:a16="http://schemas.microsoft.com/office/drawing/2014/main" id="{C83A9FF3-88C7-41E2-B8D2-7B43F6CDCBF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 flipH="1">
              <a:off x="34" y="2382"/>
              <a:ext cx="1033" cy="486"/>
            </a:xfrm>
            <a:custGeom>
              <a:avLst/>
              <a:gdLst>
                <a:gd name="T0" fmla="*/ 0 w 4763"/>
                <a:gd name="T1" fmla="*/ 123 h 1845"/>
                <a:gd name="T2" fmla="*/ 223 w 4763"/>
                <a:gd name="T3" fmla="*/ 0 h 1845"/>
                <a:gd name="T4" fmla="*/ 224 w 4763"/>
                <a:gd name="T5" fmla="*/ 3 h 1845"/>
                <a:gd name="T6" fmla="*/ 1 w 4763"/>
                <a:gd name="T7" fmla="*/ 128 h 1845"/>
                <a:gd name="T8" fmla="*/ 0 w 4763"/>
                <a:gd name="T9" fmla="*/ 123 h 18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763"/>
                <a:gd name="T16" fmla="*/ 0 h 1845"/>
                <a:gd name="T17" fmla="*/ 4763 w 4763"/>
                <a:gd name="T18" fmla="*/ 1845 h 18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rgbClr val="2663A0"/>
                </a:gs>
                <a:gs pos="50000">
                  <a:srgbClr val="000066"/>
                </a:gs>
                <a:gs pos="100000">
                  <a:srgbClr val="2663A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77" name="Freeform 23">
              <a:extLst>
                <a:ext uri="{FF2B5EF4-FFF2-40B4-BE49-F238E27FC236}">
                  <a16:creationId xmlns:a16="http://schemas.microsoft.com/office/drawing/2014/main" id="{7A5431B7-1F93-4130-A1D2-12E91CDACC77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 flipV="1">
              <a:off x="576" y="2441"/>
              <a:ext cx="3551" cy="431"/>
            </a:xfrm>
            <a:custGeom>
              <a:avLst/>
              <a:gdLst>
                <a:gd name="T0" fmla="*/ 0 w 4763"/>
                <a:gd name="T1" fmla="*/ 97 h 1845"/>
                <a:gd name="T2" fmla="*/ 2635 w 4763"/>
                <a:gd name="T3" fmla="*/ 0 h 1845"/>
                <a:gd name="T4" fmla="*/ 2647 w 4763"/>
                <a:gd name="T5" fmla="*/ 2 h 1845"/>
                <a:gd name="T6" fmla="*/ 11 w 4763"/>
                <a:gd name="T7" fmla="*/ 101 h 1845"/>
                <a:gd name="T8" fmla="*/ 0 w 4763"/>
                <a:gd name="T9" fmla="*/ 97 h 18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763"/>
                <a:gd name="T16" fmla="*/ 0 h 1845"/>
                <a:gd name="T17" fmla="*/ 4763 w 4763"/>
                <a:gd name="T18" fmla="*/ 1845 h 18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rgbClr val="2663A0"/>
                </a:gs>
                <a:gs pos="50000">
                  <a:srgbClr val="000066"/>
                </a:gs>
                <a:gs pos="100000">
                  <a:srgbClr val="2663A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78" name="Freeform 24">
              <a:extLst>
                <a:ext uri="{FF2B5EF4-FFF2-40B4-BE49-F238E27FC236}">
                  <a16:creationId xmlns:a16="http://schemas.microsoft.com/office/drawing/2014/main" id="{DEBB5EB8-66FA-4F99-9A82-2712EBB998E6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 flipV="1">
              <a:off x="240" y="2441"/>
              <a:ext cx="1535" cy="431"/>
            </a:xfrm>
            <a:custGeom>
              <a:avLst/>
              <a:gdLst>
                <a:gd name="T0" fmla="*/ 0 w 4763"/>
                <a:gd name="T1" fmla="*/ 97 h 1845"/>
                <a:gd name="T2" fmla="*/ 492 w 4763"/>
                <a:gd name="T3" fmla="*/ 0 h 1845"/>
                <a:gd name="T4" fmla="*/ 495 w 4763"/>
                <a:gd name="T5" fmla="*/ 2 h 1845"/>
                <a:gd name="T6" fmla="*/ 2 w 4763"/>
                <a:gd name="T7" fmla="*/ 101 h 1845"/>
                <a:gd name="T8" fmla="*/ 0 w 4763"/>
                <a:gd name="T9" fmla="*/ 97 h 18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763"/>
                <a:gd name="T16" fmla="*/ 0 h 1845"/>
                <a:gd name="T17" fmla="*/ 4763 w 4763"/>
                <a:gd name="T18" fmla="*/ 1845 h 18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rgbClr val="2663A0"/>
                </a:gs>
                <a:gs pos="50000">
                  <a:srgbClr val="000066"/>
                </a:gs>
                <a:gs pos="100000">
                  <a:srgbClr val="2663A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79" name="Freeform 25">
              <a:extLst>
                <a:ext uri="{FF2B5EF4-FFF2-40B4-BE49-F238E27FC236}">
                  <a16:creationId xmlns:a16="http://schemas.microsoft.com/office/drawing/2014/main" id="{D6BBE355-C872-4F61-81EE-C554728F15A7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 flipV="1">
              <a:off x="3036" y="2489"/>
              <a:ext cx="1331" cy="382"/>
            </a:xfrm>
            <a:custGeom>
              <a:avLst/>
              <a:gdLst>
                <a:gd name="T0" fmla="*/ 0 w 4763"/>
                <a:gd name="T1" fmla="*/ 76 h 1845"/>
                <a:gd name="T2" fmla="*/ 370 w 4763"/>
                <a:gd name="T3" fmla="*/ 0 h 1845"/>
                <a:gd name="T4" fmla="*/ 372 w 4763"/>
                <a:gd name="T5" fmla="*/ 2 h 1845"/>
                <a:gd name="T6" fmla="*/ 2 w 4763"/>
                <a:gd name="T7" fmla="*/ 79 h 1845"/>
                <a:gd name="T8" fmla="*/ 0 w 4763"/>
                <a:gd name="T9" fmla="*/ 76 h 18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763"/>
                <a:gd name="T16" fmla="*/ 0 h 1845"/>
                <a:gd name="T17" fmla="*/ 4763 w 4763"/>
                <a:gd name="T18" fmla="*/ 1845 h 18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rgbClr val="2663A0"/>
                </a:gs>
                <a:gs pos="50000">
                  <a:srgbClr val="000066"/>
                </a:gs>
                <a:gs pos="100000">
                  <a:srgbClr val="2663A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80" name="Freeform 26">
              <a:extLst>
                <a:ext uri="{FF2B5EF4-FFF2-40B4-BE49-F238E27FC236}">
                  <a16:creationId xmlns:a16="http://schemas.microsoft.com/office/drawing/2014/main" id="{1BB257FD-7BE4-48C9-BDD6-D815F1F852AF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 flipV="1">
              <a:off x="3984" y="2441"/>
              <a:ext cx="1535" cy="431"/>
            </a:xfrm>
            <a:custGeom>
              <a:avLst/>
              <a:gdLst>
                <a:gd name="T0" fmla="*/ 0 w 4763"/>
                <a:gd name="T1" fmla="*/ 97 h 1845"/>
                <a:gd name="T2" fmla="*/ 492 w 4763"/>
                <a:gd name="T3" fmla="*/ 0 h 1845"/>
                <a:gd name="T4" fmla="*/ 495 w 4763"/>
                <a:gd name="T5" fmla="*/ 2 h 1845"/>
                <a:gd name="T6" fmla="*/ 2 w 4763"/>
                <a:gd name="T7" fmla="*/ 101 h 1845"/>
                <a:gd name="T8" fmla="*/ 0 w 4763"/>
                <a:gd name="T9" fmla="*/ 97 h 18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763"/>
                <a:gd name="T16" fmla="*/ 0 h 1845"/>
                <a:gd name="T17" fmla="*/ 4763 w 4763"/>
                <a:gd name="T18" fmla="*/ 1845 h 18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rgbClr val="2663A0"/>
                </a:gs>
                <a:gs pos="50000">
                  <a:srgbClr val="000066"/>
                </a:gs>
                <a:gs pos="100000">
                  <a:srgbClr val="2663A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81" name="Freeform 27">
              <a:extLst>
                <a:ext uri="{FF2B5EF4-FFF2-40B4-BE49-F238E27FC236}">
                  <a16:creationId xmlns:a16="http://schemas.microsoft.com/office/drawing/2014/main" id="{99D8F77F-FA15-46DA-A175-31F3DAE68999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 flipV="1">
              <a:off x="3456" y="2441"/>
              <a:ext cx="2303" cy="431"/>
            </a:xfrm>
            <a:custGeom>
              <a:avLst/>
              <a:gdLst>
                <a:gd name="T0" fmla="*/ 0 w 4763"/>
                <a:gd name="T1" fmla="*/ 97 h 1845"/>
                <a:gd name="T2" fmla="*/ 1109 w 4763"/>
                <a:gd name="T3" fmla="*/ 0 h 1845"/>
                <a:gd name="T4" fmla="*/ 1114 w 4763"/>
                <a:gd name="T5" fmla="*/ 2 h 1845"/>
                <a:gd name="T6" fmla="*/ 5 w 4763"/>
                <a:gd name="T7" fmla="*/ 101 h 1845"/>
                <a:gd name="T8" fmla="*/ 0 w 4763"/>
                <a:gd name="T9" fmla="*/ 97 h 18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763"/>
                <a:gd name="T16" fmla="*/ 0 h 1845"/>
                <a:gd name="T17" fmla="*/ 4763 w 4763"/>
                <a:gd name="T18" fmla="*/ 1845 h 18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rgbClr val="2663A0"/>
                </a:gs>
                <a:gs pos="50000">
                  <a:srgbClr val="000066"/>
                </a:gs>
                <a:gs pos="100000">
                  <a:srgbClr val="2663A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82" name="Rectangle 28">
              <a:extLst>
                <a:ext uri="{FF2B5EF4-FFF2-40B4-BE49-F238E27FC236}">
                  <a16:creationId xmlns:a16="http://schemas.microsoft.com/office/drawing/2014/main" id="{FF91F3C4-B9AD-411E-BC9F-9A64405982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2462"/>
              <a:ext cx="5759" cy="13"/>
            </a:xfrm>
            <a:prstGeom prst="rect">
              <a:avLst/>
            </a:prstGeom>
            <a:gradFill rotWithShape="0">
              <a:gsLst>
                <a:gs pos="0">
                  <a:srgbClr val="9CE157"/>
                </a:gs>
                <a:gs pos="50000">
                  <a:srgbClr val="000044"/>
                </a:gs>
                <a:gs pos="100000">
                  <a:srgbClr val="9CE157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en-US" altLang="en-US"/>
            </a:p>
          </p:txBody>
        </p:sp>
        <p:sp>
          <p:nvSpPr>
            <p:cNvPr id="2083" name="Rectangle 29">
              <a:extLst>
                <a:ext uri="{FF2B5EF4-FFF2-40B4-BE49-F238E27FC236}">
                  <a16:creationId xmlns:a16="http://schemas.microsoft.com/office/drawing/2014/main" id="{60CDA9FE-2595-4D99-B09E-A176665E34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2880"/>
              <a:ext cx="5759" cy="575"/>
            </a:xfrm>
            <a:prstGeom prst="rect">
              <a:avLst/>
            </a:prstGeom>
            <a:gradFill rotWithShape="0">
              <a:gsLst>
                <a:gs pos="0">
                  <a:srgbClr val="000044"/>
                </a:gs>
                <a:gs pos="100000">
                  <a:srgbClr val="000066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en-US" altLang="en-US"/>
            </a:p>
          </p:txBody>
        </p:sp>
        <p:sp>
          <p:nvSpPr>
            <p:cNvPr id="2" name="Rectangle 30">
              <a:extLst>
                <a:ext uri="{FF2B5EF4-FFF2-40B4-BE49-F238E27FC236}">
                  <a16:creationId xmlns:a16="http://schemas.microsoft.com/office/drawing/2014/main" id="{836BE562-20E0-48EB-90E2-2E5661B268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3408"/>
              <a:ext cx="5759" cy="911"/>
            </a:xfrm>
            <a:prstGeom prst="rect">
              <a:avLst/>
            </a:prstGeom>
            <a:solidFill>
              <a:srgbClr val="0000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en-US" altLang="en-US"/>
            </a:p>
          </p:txBody>
        </p:sp>
        <p:pic>
          <p:nvPicPr>
            <p:cNvPr id="2085" name="Picture 31">
              <a:extLst>
                <a:ext uri="{FF2B5EF4-FFF2-40B4-BE49-F238E27FC236}">
                  <a16:creationId xmlns:a16="http://schemas.microsoft.com/office/drawing/2014/main" id="{D63FB952-1C21-4776-A3B2-2D2C94B79C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6" y="1650"/>
              <a:ext cx="203" cy="2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sp>
        <p:nvSpPr>
          <p:cNvPr id="2051" name="Rectangle 32">
            <a:extLst>
              <a:ext uri="{FF2B5EF4-FFF2-40B4-BE49-F238E27FC236}">
                <a16:creationId xmlns:a16="http://schemas.microsoft.com/office/drawing/2014/main" id="{31799EB5-078C-4704-8EB4-7DCDB73233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63550"/>
            <a:ext cx="7766050" cy="143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title text format</a:t>
            </a:r>
          </a:p>
        </p:txBody>
      </p:sp>
      <p:sp>
        <p:nvSpPr>
          <p:cNvPr id="2052" name="Rectangle 33">
            <a:extLst>
              <a:ext uri="{FF2B5EF4-FFF2-40B4-BE49-F238E27FC236}">
                <a16:creationId xmlns:a16="http://schemas.microsoft.com/office/drawing/2014/main" id="{BCC4D662-F975-42EB-A393-A78A7D73A4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66050" cy="411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outline text format</a:t>
            </a:r>
          </a:p>
          <a:p>
            <a:pPr lvl="1"/>
            <a:r>
              <a:rPr lang="en-GB" altLang="en-US"/>
              <a:t>Second Outline Level</a:t>
            </a:r>
          </a:p>
          <a:p>
            <a:pPr lvl="2"/>
            <a:r>
              <a:rPr lang="en-GB" altLang="en-US"/>
              <a:t>Third Outline Level</a:t>
            </a:r>
          </a:p>
          <a:p>
            <a:pPr lvl="3"/>
            <a:r>
              <a:rPr lang="en-GB" altLang="en-US"/>
              <a:t>Fourth Outline Level</a:t>
            </a:r>
          </a:p>
          <a:p>
            <a:pPr lvl="4"/>
            <a:r>
              <a:rPr lang="en-GB" altLang="en-US"/>
              <a:t>Fifth Outline Level</a:t>
            </a:r>
          </a:p>
          <a:p>
            <a:pPr lvl="4"/>
            <a:r>
              <a:rPr lang="en-GB" altLang="en-US"/>
              <a:t>Sixth Outline Level</a:t>
            </a:r>
          </a:p>
          <a:p>
            <a:pPr lvl="4"/>
            <a:r>
              <a:rPr lang="en-GB" altLang="en-US"/>
              <a:t>Seventh Outline Level</a:t>
            </a:r>
          </a:p>
        </p:txBody>
      </p:sp>
      <p:sp>
        <p:nvSpPr>
          <p:cNvPr id="2053" name="Text Box 34">
            <a:extLst>
              <a:ext uri="{FF2B5EF4-FFF2-40B4-BE49-F238E27FC236}">
                <a16:creationId xmlns:a16="http://schemas.microsoft.com/office/drawing/2014/main" id="{54DFF1EB-630C-44BD-892D-B8F978A31A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6321425"/>
            <a:ext cx="19050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2054" name="Text Box 35">
            <a:extLst>
              <a:ext uri="{FF2B5EF4-FFF2-40B4-BE49-F238E27FC236}">
                <a16:creationId xmlns:a16="http://schemas.microsoft.com/office/drawing/2014/main" id="{7DDA8A6B-B20F-43B0-80AD-7289384270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6321425"/>
            <a:ext cx="28956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2084" name="Rectangle 36">
            <a:extLst>
              <a:ext uri="{FF2B5EF4-FFF2-40B4-BE49-F238E27FC236}">
                <a16:creationId xmlns:a16="http://schemas.microsoft.com/office/drawing/2014/main" id="{42EFEC81-549E-473F-B3BC-67276D170609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323013"/>
            <a:ext cx="1898650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SzPct val="100000"/>
              <a:tabLst>
                <a:tab pos="723900" algn="l"/>
                <a:tab pos="1447800" algn="l"/>
              </a:tabLst>
              <a:defRPr sz="1400">
                <a:solidFill>
                  <a:srgbClr val="FFFFFF"/>
                </a:solidFill>
                <a:latin typeface="Arial" panose="020B0604020202020204" pitchFamily="34" charset="0"/>
              </a:defRPr>
            </a:lvl1pPr>
          </a:lstStyle>
          <a:p>
            <a:fld id="{87486999-0A24-44DC-B384-47440EDF623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kern="1200">
          <a:solidFill>
            <a:srgbClr val="FFCC00"/>
          </a:solidFill>
          <a:latin typeface="+mj-lt"/>
          <a:ea typeface="DejaVu Sans" charset="0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FFCC00"/>
          </a:solidFill>
          <a:latin typeface="Arial Black" panose="020B0A04020102020204" pitchFamily="34" charset="0"/>
          <a:ea typeface="DejaVu Sans" charset="0"/>
          <a:cs typeface="DejaVu Sans" panose="020B0603030804020204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FFCC00"/>
          </a:solidFill>
          <a:latin typeface="Arial Black" panose="020B0A04020102020204" pitchFamily="34" charset="0"/>
          <a:ea typeface="DejaVu Sans" charset="0"/>
          <a:cs typeface="DejaVu Sans" panose="020B0603030804020204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FFCC00"/>
          </a:solidFill>
          <a:latin typeface="Arial Black" panose="020B0A04020102020204" pitchFamily="34" charset="0"/>
          <a:ea typeface="DejaVu Sans" charset="0"/>
          <a:cs typeface="DejaVu Sans" panose="020B0603030804020204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FFCC00"/>
          </a:solidFill>
          <a:latin typeface="Arial Black" panose="020B0A04020102020204" pitchFamily="34" charset="0"/>
          <a:ea typeface="DejaVu Sans" charset="0"/>
          <a:cs typeface="DejaVu Sans" panose="020B0603030804020204" pitchFamily="34" charset="0"/>
        </a:defRPr>
      </a:lvl5pPr>
      <a:lvl6pPr marL="2514600" indent="-22860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FFCC00"/>
          </a:solidFill>
          <a:latin typeface="Arial Black" panose="020B0A04020102020204" pitchFamily="34" charset="0"/>
          <a:cs typeface="DejaVu Sans" panose="020B0603030804020204" pitchFamily="34" charset="0"/>
        </a:defRPr>
      </a:lvl6pPr>
      <a:lvl7pPr marL="2971800" indent="-22860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FFCC00"/>
          </a:solidFill>
          <a:latin typeface="Arial Black" panose="020B0A04020102020204" pitchFamily="34" charset="0"/>
          <a:cs typeface="DejaVu Sans" panose="020B0603030804020204" pitchFamily="34" charset="0"/>
        </a:defRPr>
      </a:lvl7pPr>
      <a:lvl8pPr marL="3429000" indent="-22860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FFCC00"/>
          </a:solidFill>
          <a:latin typeface="Arial Black" panose="020B0A04020102020204" pitchFamily="34" charset="0"/>
          <a:cs typeface="DejaVu Sans" panose="020B0603030804020204" pitchFamily="34" charset="0"/>
        </a:defRPr>
      </a:lvl8pPr>
      <a:lvl9pPr marL="3886200" indent="-22860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FFCC00"/>
          </a:solidFill>
          <a:latin typeface="Arial Black" panose="020B0A04020102020204" pitchFamily="34" charset="0"/>
          <a:cs typeface="DejaVu Sans" panose="020B0603030804020204" pitchFamily="34" charset="0"/>
        </a:defRPr>
      </a:lvl9pPr>
    </p:titleStyle>
    <p:bodyStyle>
      <a:lvl1pPr marL="342900" indent="-342900" algn="l" defTabSz="457200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FFFFFF"/>
          </a:solidFill>
          <a:latin typeface="+mn-lt"/>
          <a:ea typeface="DejaVu Sans" charset="0"/>
          <a:cs typeface="+mn-cs"/>
        </a:defRPr>
      </a:lvl1pPr>
      <a:lvl2pPr marL="742950" indent="-285750" algn="l" defTabSz="457200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FFFFFF"/>
          </a:solidFill>
          <a:latin typeface="+mn-lt"/>
          <a:ea typeface="DejaVu Sans" charset="0"/>
          <a:cs typeface="+mn-cs"/>
        </a:defRPr>
      </a:lvl2pPr>
      <a:lvl3pPr marL="1143000" indent="-228600" algn="l" defTabSz="457200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FFFFFF"/>
          </a:solidFill>
          <a:latin typeface="+mn-lt"/>
          <a:ea typeface="DejaVu Sans" charset="0"/>
          <a:cs typeface="+mn-cs"/>
        </a:defRPr>
      </a:lvl3pPr>
      <a:lvl4pPr marL="160020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FFFFFF"/>
          </a:solidFill>
          <a:latin typeface="+mn-lt"/>
          <a:ea typeface="DejaVu Sans" charset="0"/>
          <a:cs typeface="+mn-cs"/>
        </a:defRPr>
      </a:lvl4pPr>
      <a:lvl5pPr marL="205740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FFFFFF"/>
          </a:solidFill>
          <a:latin typeface="+mn-lt"/>
          <a:ea typeface="DejaVu Sans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>
            <a:extLst>
              <a:ext uri="{FF2B5EF4-FFF2-40B4-BE49-F238E27FC236}">
                <a16:creationId xmlns:a16="http://schemas.microsoft.com/office/drawing/2014/main" id="{2E521736-1311-4D2F-8053-CEB0992936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3050"/>
            <a:ext cx="8223250" cy="1138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title text format</a:t>
            </a:r>
          </a:p>
        </p:txBody>
      </p:sp>
      <p:sp>
        <p:nvSpPr>
          <p:cNvPr id="3075" name="Rectangle 2">
            <a:extLst>
              <a:ext uri="{FF2B5EF4-FFF2-40B4-BE49-F238E27FC236}">
                <a16:creationId xmlns:a16="http://schemas.microsoft.com/office/drawing/2014/main" id="{B7FC6470-60E8-4D91-ADEB-4B0ACF3370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52463" y="1795463"/>
            <a:ext cx="8026400" cy="428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08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outline text format</a:t>
            </a:r>
          </a:p>
          <a:p>
            <a:pPr lvl="1"/>
            <a:r>
              <a:rPr lang="en-GB" altLang="en-US"/>
              <a:t>Second Outline Level</a:t>
            </a:r>
          </a:p>
          <a:p>
            <a:pPr lvl="2"/>
            <a:r>
              <a:rPr lang="en-GB" altLang="en-US"/>
              <a:t>Third Outline Level</a:t>
            </a:r>
          </a:p>
          <a:p>
            <a:pPr lvl="3"/>
            <a:r>
              <a:rPr lang="en-GB" altLang="en-US"/>
              <a:t>Fourth Outline Level</a:t>
            </a:r>
          </a:p>
          <a:p>
            <a:pPr lvl="4"/>
            <a:r>
              <a:rPr lang="en-GB" altLang="en-US"/>
              <a:t>Fifth Outline Level</a:t>
            </a:r>
          </a:p>
          <a:p>
            <a:pPr lvl="4"/>
            <a:r>
              <a:rPr lang="en-GB" altLang="en-US"/>
              <a:t>Sixth Outline Level</a:t>
            </a:r>
          </a:p>
          <a:p>
            <a:pPr lvl="4"/>
            <a:r>
              <a:rPr lang="en-GB" altLang="en-US"/>
              <a:t>Seventh Outline Level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39BAD48B-B050-4DEC-A619-53A7F2F7E2B1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555625" y="5953125"/>
            <a:ext cx="2124075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93000"/>
              </a:lnSpc>
              <a:buSzPct val="100000"/>
              <a:tabLst>
                <a:tab pos="723900" algn="l"/>
                <a:tab pos="1447800" algn="l"/>
              </a:tabLst>
              <a:defRPr sz="1400" smtClean="0">
                <a:solidFill>
                  <a:srgbClr val="000000"/>
                </a:solidFill>
                <a:latin typeface="Times New Roman" pitchFamily="16" charset="0"/>
                <a:ea typeface="DejaVu Sans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78D80A5D-3BC7-4577-8FEF-3F6D075C50BF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3225800" y="5953125"/>
            <a:ext cx="2892425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lnSpc>
                <a:spcPct val="93000"/>
              </a:lnSpc>
              <a:buSzPct val="100000"/>
              <a:tabLst>
                <a:tab pos="723900" algn="l"/>
                <a:tab pos="1447800" algn="l"/>
                <a:tab pos="2171700" algn="l"/>
              </a:tabLst>
              <a:defRPr sz="1400" smtClean="0">
                <a:solidFill>
                  <a:srgbClr val="000000"/>
                </a:solidFill>
                <a:latin typeface="Times New Roman" pitchFamily="16" charset="0"/>
                <a:ea typeface="DejaVu Sans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90413E39-90C6-4216-B5E3-22F8775B2618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6654800" y="5953125"/>
            <a:ext cx="2124075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93000"/>
              </a:lnSpc>
              <a:buSzPct val="100000"/>
              <a:tabLst>
                <a:tab pos="723900" algn="l"/>
                <a:tab pos="1447800" algn="l"/>
              </a:tabLst>
              <a:defRPr sz="1400">
                <a:solidFill>
                  <a:srgbClr val="000000"/>
                </a:solidFill>
              </a:defRPr>
            </a:lvl1pPr>
          </a:lstStyle>
          <a:p>
            <a:fld id="{4A0E8565-FC49-4E46-A238-B5E356E910E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kern="1200">
          <a:solidFill>
            <a:srgbClr val="280099"/>
          </a:solidFill>
          <a:latin typeface="+mj-lt"/>
          <a:ea typeface="Arial Unicode MS" panose="020B0604020202020204" pitchFamily="34" charset="-128"/>
          <a:cs typeface="+mj-cs"/>
        </a:defRPr>
      </a:lvl1pPr>
      <a:lvl2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280099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2pPr>
      <a:lvl3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280099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3pPr>
      <a:lvl4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280099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4pPr>
      <a:lvl5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280099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5pPr>
      <a:lvl6pPr marL="25146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280099"/>
          </a:solidFill>
          <a:latin typeface="Arial" panose="020B0604020202020204" pitchFamily="34" charset="0"/>
          <a:cs typeface="Arial Unicode MS" panose="020B0604020202020204" pitchFamily="34" charset="-128"/>
        </a:defRPr>
      </a:lvl6pPr>
      <a:lvl7pPr marL="29718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280099"/>
          </a:solidFill>
          <a:latin typeface="Arial" panose="020B0604020202020204" pitchFamily="34" charset="0"/>
          <a:cs typeface="Arial Unicode MS" panose="020B0604020202020204" pitchFamily="34" charset="-128"/>
        </a:defRPr>
      </a:lvl7pPr>
      <a:lvl8pPr marL="34290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280099"/>
          </a:solidFill>
          <a:latin typeface="Arial" panose="020B0604020202020204" pitchFamily="34" charset="0"/>
          <a:cs typeface="Arial Unicode MS" panose="020B0604020202020204" pitchFamily="34" charset="-128"/>
        </a:defRPr>
      </a:lvl8pPr>
      <a:lvl9pPr marL="38862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280099"/>
          </a:solidFill>
          <a:latin typeface="Arial" panose="020B0604020202020204" pitchFamily="34" charset="0"/>
          <a:cs typeface="Arial Unicode MS" panose="020B0604020202020204" pitchFamily="34" charset="-128"/>
        </a:defRPr>
      </a:lvl9pPr>
    </p:titleStyle>
    <p:bodyStyle>
      <a:lvl1pPr marL="342900" indent="-342900" algn="l" defTabSz="457200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80"/>
          </a:solidFill>
          <a:latin typeface="+mn-lt"/>
          <a:ea typeface="Arial Unicode MS" panose="020B0604020202020204" pitchFamily="34" charset="-128"/>
          <a:cs typeface="+mn-cs"/>
        </a:defRPr>
      </a:lvl1pPr>
      <a:lvl2pPr marL="742950" indent="-285750" algn="l" defTabSz="457200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80"/>
          </a:solidFill>
          <a:latin typeface="+mn-lt"/>
          <a:ea typeface="Arial Unicode MS" panose="020B0604020202020204" pitchFamily="34" charset="-128"/>
          <a:cs typeface="+mn-cs"/>
        </a:defRPr>
      </a:lvl2pPr>
      <a:lvl3pPr marL="1143000" indent="-228600" algn="l" defTabSz="457200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80"/>
          </a:solidFill>
          <a:latin typeface="+mn-lt"/>
          <a:ea typeface="Arial Unicode MS" panose="020B0604020202020204" pitchFamily="34" charset="-128"/>
          <a:cs typeface="+mn-cs"/>
        </a:defRPr>
      </a:lvl3pPr>
      <a:lvl4pPr marL="1600200" indent="-228600" algn="l" defTabSz="457200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80"/>
          </a:solidFill>
          <a:latin typeface="+mn-lt"/>
          <a:ea typeface="Arial Unicode MS" panose="020B0604020202020204" pitchFamily="34" charset="-128"/>
          <a:cs typeface="+mn-cs"/>
        </a:defRPr>
      </a:lvl4pPr>
      <a:lvl5pPr marL="2057400" indent="-228600" algn="l" defTabSz="457200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80"/>
          </a:solidFill>
          <a:latin typeface="+mn-lt"/>
          <a:ea typeface="Arial Unicode MS" panose="020B0604020202020204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1">
            <a:extLst>
              <a:ext uri="{FF2B5EF4-FFF2-40B4-BE49-F238E27FC236}">
                <a16:creationId xmlns:a16="http://schemas.microsoft.com/office/drawing/2014/main" id="{F116A9DE-9F46-4A73-B86F-155EDDBCBE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1905000"/>
            <a:ext cx="723900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en-US" sz="4400">
                <a:solidFill>
                  <a:srgbClr val="000000"/>
                </a:solidFill>
                <a:cs typeface="DejaVu Sans" charset="0"/>
              </a:rPr>
              <a:t>Testing</a:t>
            </a:r>
          </a:p>
        </p:txBody>
      </p:sp>
      <p:sp>
        <p:nvSpPr>
          <p:cNvPr id="4099" name="Text Box 2">
            <a:extLst>
              <a:ext uri="{FF2B5EF4-FFF2-40B4-BE49-F238E27FC236}">
                <a16:creationId xmlns:a16="http://schemas.microsoft.com/office/drawing/2014/main" id="{07D843A0-2C49-4B20-8094-47FFF69BF6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4572000"/>
            <a:ext cx="6400800" cy="167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>
                <a:solidFill>
                  <a:srgbClr val="000000"/>
                </a:solidFill>
                <a:cs typeface="DejaVu Sans" charset="0"/>
              </a:rPr>
              <a:t>CPSC 315 – Programming Studio</a:t>
            </a:r>
          </a:p>
          <a:p>
            <a:pPr algn="ctr" eaLnBrk="1" hangingPunct="1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Tx/>
              <a:buFontTx/>
              <a:buNone/>
            </a:pPr>
            <a:endParaRPr lang="en-US" altLang="en-US">
              <a:solidFill>
                <a:srgbClr val="000000"/>
              </a:solidFill>
              <a:cs typeface="DejaVu Sans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1">
            <a:extLst>
              <a:ext uri="{FF2B5EF4-FFF2-40B4-BE49-F238E27FC236}">
                <a16:creationId xmlns:a16="http://schemas.microsoft.com/office/drawing/2014/main" id="{449FD096-A911-4221-8884-D0138D7E6C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800100"/>
            <a:ext cx="7772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en-US" sz="4400">
                <a:solidFill>
                  <a:srgbClr val="280099"/>
                </a:solidFill>
                <a:cs typeface="DejaVu Sans" charset="0"/>
              </a:rPr>
              <a:t>Testing</a:t>
            </a:r>
          </a:p>
        </p:txBody>
      </p:sp>
      <p:sp>
        <p:nvSpPr>
          <p:cNvPr id="5123" name="Text Box 2">
            <a:extLst>
              <a:ext uri="{FF2B5EF4-FFF2-40B4-BE49-F238E27FC236}">
                <a16:creationId xmlns:a16="http://schemas.microsoft.com/office/drawing/2014/main" id="{5D0C64DE-8EBB-423E-B6E1-5C62DAD335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427038" indent="-322263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32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858838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8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4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 sz="2800">
                <a:cs typeface="DejaVu Sans" charset="0"/>
              </a:rPr>
              <a:t>Testing helps find that errors exist</a:t>
            </a:r>
          </a:p>
          <a:p>
            <a:pPr lvl="1" ea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F6633"/>
              </a:buClr>
              <a:buSzPct val="75000"/>
              <a:buFont typeface="Symbol" panose="05050102010706020507" pitchFamily="18" charset="2"/>
              <a:buChar char=""/>
            </a:pPr>
            <a:r>
              <a:rPr lang="en-US" altLang="en-US" sz="2400">
                <a:cs typeface="DejaVu Sans" charset="0"/>
              </a:rPr>
              <a:t>Debugging finds and fixes them</a:t>
            </a:r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 sz="2800">
                <a:cs typeface="DejaVu Sans" charset="0"/>
              </a:rPr>
              <a:t>Systematic attempt to break a program that is working</a:t>
            </a:r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 sz="2800">
                <a:cs typeface="DejaVu Sans" charset="0"/>
              </a:rPr>
              <a:t>Unlike all other parts of software development, whose goal is to avoid errors</a:t>
            </a:r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 sz="2800">
                <a:cs typeface="DejaVu Sans" charset="0"/>
              </a:rPr>
              <a:t>Can never prove absence of errors</a:t>
            </a:r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 sz="2800">
                <a:cs typeface="DejaVu Sans" charset="0"/>
              </a:rPr>
              <a:t>Testing alone does not improve quality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1">
            <a:extLst>
              <a:ext uri="{FF2B5EF4-FFF2-40B4-BE49-F238E27FC236}">
                <a16:creationId xmlns:a16="http://schemas.microsoft.com/office/drawing/2014/main" id="{27C2BF4F-A71B-4C79-9C61-E0E3D05F46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800100"/>
            <a:ext cx="7772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en-US" sz="4400">
                <a:solidFill>
                  <a:srgbClr val="280099"/>
                </a:solidFill>
                <a:cs typeface="DejaVu Sans" charset="0"/>
              </a:rPr>
              <a:t>Types of Testing</a:t>
            </a:r>
          </a:p>
        </p:txBody>
      </p:sp>
      <p:sp>
        <p:nvSpPr>
          <p:cNvPr id="6147" name="Text Box 2">
            <a:extLst>
              <a:ext uri="{FF2B5EF4-FFF2-40B4-BE49-F238E27FC236}">
                <a16:creationId xmlns:a16="http://schemas.microsoft.com/office/drawing/2014/main" id="{981BF2E2-E83B-456F-B649-D11AB66D3A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981200"/>
            <a:ext cx="7772400" cy="417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427038" indent="-322263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32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858838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8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4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7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 sz="2800">
                <a:cs typeface="DejaVu Sans" charset="0"/>
              </a:rPr>
              <a:t>Unit testing</a:t>
            </a:r>
          </a:p>
          <a:p>
            <a:pPr lvl="1" eaLnBrk="1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FF6633"/>
              </a:buClr>
              <a:buSzPct val="75000"/>
              <a:buFont typeface="Symbol" panose="05050102010706020507" pitchFamily="18" charset="2"/>
              <a:buChar char=""/>
            </a:pPr>
            <a:r>
              <a:rPr lang="en-US" altLang="en-US" sz="2400">
                <a:cs typeface="DejaVu Sans" charset="0"/>
              </a:rPr>
              <a:t>Testing of a single class, routine, program</a:t>
            </a:r>
          </a:p>
          <a:p>
            <a:pPr lvl="1" eaLnBrk="1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FF6633"/>
              </a:buClr>
              <a:buSzPct val="75000"/>
              <a:buFont typeface="Symbol" panose="05050102010706020507" pitchFamily="18" charset="2"/>
              <a:buChar char=""/>
            </a:pPr>
            <a:r>
              <a:rPr lang="en-US" altLang="en-US" sz="2400">
                <a:cs typeface="DejaVu Sans" charset="0"/>
              </a:rPr>
              <a:t>Usually single programmer</a:t>
            </a:r>
          </a:p>
          <a:p>
            <a:pPr lvl="1" eaLnBrk="1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FF6633"/>
              </a:buClr>
              <a:buSzPct val="75000"/>
              <a:buFont typeface="Symbol" panose="05050102010706020507" pitchFamily="18" charset="2"/>
              <a:buChar char=""/>
            </a:pPr>
            <a:r>
              <a:rPr lang="en-US" altLang="en-US" sz="2400">
                <a:cs typeface="DejaVu Sans" charset="0"/>
              </a:rPr>
              <a:t>Testing in isolation from system</a:t>
            </a:r>
          </a:p>
          <a:p>
            <a:pPr eaLnBrk="1" hangingPunct="1">
              <a:lnSpc>
                <a:spcPct val="90000"/>
              </a:lnSpc>
              <a:spcBef>
                <a:spcPts val="7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 sz="2800">
                <a:cs typeface="DejaVu Sans" charset="0"/>
              </a:rPr>
              <a:t>Component testing</a:t>
            </a:r>
          </a:p>
          <a:p>
            <a:pPr lvl="1" eaLnBrk="1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FF6633"/>
              </a:buClr>
              <a:buSzPct val="75000"/>
              <a:buFont typeface="Symbol" panose="05050102010706020507" pitchFamily="18" charset="2"/>
              <a:buChar char=""/>
            </a:pPr>
            <a:r>
              <a:rPr lang="en-US" altLang="en-US" sz="2400">
                <a:cs typeface="DejaVu Sans" charset="0"/>
              </a:rPr>
              <a:t>Testing of a class, package, program</a:t>
            </a:r>
          </a:p>
          <a:p>
            <a:pPr lvl="1" eaLnBrk="1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FF6633"/>
              </a:buClr>
              <a:buSzPct val="75000"/>
              <a:buFont typeface="Symbol" panose="05050102010706020507" pitchFamily="18" charset="2"/>
              <a:buChar char=""/>
            </a:pPr>
            <a:r>
              <a:rPr lang="en-US" altLang="en-US" sz="2400">
                <a:cs typeface="DejaVu Sans" charset="0"/>
              </a:rPr>
              <a:t>Usually small team of programmers</a:t>
            </a:r>
          </a:p>
          <a:p>
            <a:pPr eaLnBrk="1" hangingPunct="1">
              <a:lnSpc>
                <a:spcPct val="90000"/>
              </a:lnSpc>
              <a:spcBef>
                <a:spcPts val="7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 sz="2800">
                <a:cs typeface="DejaVu Sans" charset="0"/>
              </a:rPr>
              <a:t>Integration testing</a:t>
            </a:r>
          </a:p>
          <a:p>
            <a:pPr lvl="1" eaLnBrk="1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FF6633"/>
              </a:buClr>
              <a:buSzPct val="75000"/>
              <a:buFont typeface="Symbol" panose="05050102010706020507" pitchFamily="18" charset="2"/>
              <a:buChar char=""/>
            </a:pPr>
            <a:r>
              <a:rPr lang="en-US" altLang="en-US" sz="2400">
                <a:cs typeface="DejaVu Sans" charset="0"/>
              </a:rPr>
              <a:t>Combined test of two or more classes, packages, components, or subsystems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1">
            <a:extLst>
              <a:ext uri="{FF2B5EF4-FFF2-40B4-BE49-F238E27FC236}">
                <a16:creationId xmlns:a16="http://schemas.microsoft.com/office/drawing/2014/main" id="{B2952610-EAEC-4D49-B11A-B9B7F7E8C3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65138"/>
            <a:ext cx="7772400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en-US" sz="4400">
                <a:solidFill>
                  <a:srgbClr val="280099"/>
                </a:solidFill>
                <a:cs typeface="DejaVu Sans" charset="0"/>
              </a:rPr>
              <a:t>Types of Testing</a:t>
            </a:r>
            <a:br>
              <a:rPr lang="en-US" altLang="en-US" sz="4400">
                <a:solidFill>
                  <a:srgbClr val="280099"/>
                </a:solidFill>
                <a:cs typeface="DejaVu Sans" charset="0"/>
              </a:rPr>
            </a:br>
            <a:r>
              <a:rPr lang="en-US" altLang="en-US" sz="4400">
                <a:solidFill>
                  <a:srgbClr val="280099"/>
                </a:solidFill>
                <a:cs typeface="DejaVu Sans" charset="0"/>
              </a:rPr>
              <a:t>(continued)</a:t>
            </a:r>
          </a:p>
        </p:txBody>
      </p:sp>
      <p:sp>
        <p:nvSpPr>
          <p:cNvPr id="7171" name="Text Box 2">
            <a:extLst>
              <a:ext uri="{FF2B5EF4-FFF2-40B4-BE49-F238E27FC236}">
                <a16:creationId xmlns:a16="http://schemas.microsoft.com/office/drawing/2014/main" id="{A4970816-998D-4DC3-B72F-1ECD4D21B8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427038" indent="-322263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32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858838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8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4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>
                <a:cs typeface="DejaVu Sans" charset="0"/>
              </a:rPr>
              <a:t>Regression testing</a:t>
            </a:r>
          </a:p>
          <a:p>
            <a:pPr lvl="1" eaLnBrk="1" hangingPunct="1">
              <a:lnSpc>
                <a:spcPct val="90000"/>
              </a:lnSpc>
              <a:spcBef>
                <a:spcPts val="700"/>
              </a:spcBef>
              <a:spcAft>
                <a:spcPct val="0"/>
              </a:spcAft>
              <a:buClr>
                <a:srgbClr val="FF6633"/>
              </a:buClr>
              <a:buSzPct val="75000"/>
              <a:buFont typeface="Symbol" panose="05050102010706020507" pitchFamily="18" charset="2"/>
              <a:buChar char=""/>
            </a:pPr>
            <a:r>
              <a:rPr lang="en-US" altLang="en-US">
                <a:cs typeface="DejaVu Sans" charset="0"/>
              </a:rPr>
              <a:t>Repetition of previously tested cases to find new errors introduced</a:t>
            </a:r>
          </a:p>
          <a:p>
            <a:pPr eaLnBrk="1" hangingPunct="1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>
                <a:cs typeface="DejaVu Sans" charset="0"/>
              </a:rPr>
              <a:t>System testing</a:t>
            </a:r>
          </a:p>
          <a:p>
            <a:pPr lvl="1" eaLnBrk="1" hangingPunct="1">
              <a:lnSpc>
                <a:spcPct val="90000"/>
              </a:lnSpc>
              <a:spcBef>
                <a:spcPts val="700"/>
              </a:spcBef>
              <a:spcAft>
                <a:spcPct val="0"/>
              </a:spcAft>
              <a:buClr>
                <a:srgbClr val="FF6633"/>
              </a:buClr>
              <a:buSzPct val="75000"/>
              <a:buFont typeface="Symbol" panose="05050102010706020507" pitchFamily="18" charset="2"/>
              <a:buChar char=""/>
            </a:pPr>
            <a:r>
              <a:rPr lang="en-US" altLang="en-US">
                <a:cs typeface="DejaVu Sans" charset="0"/>
              </a:rPr>
              <a:t>Executing software in final configuration, including integration with all other systems and hardware</a:t>
            </a:r>
          </a:p>
          <a:p>
            <a:pPr lvl="1" eaLnBrk="1" hangingPunct="1">
              <a:lnSpc>
                <a:spcPct val="90000"/>
              </a:lnSpc>
              <a:spcBef>
                <a:spcPts val="700"/>
              </a:spcBef>
              <a:spcAft>
                <a:spcPct val="0"/>
              </a:spcAft>
              <a:buClr>
                <a:srgbClr val="FF6633"/>
              </a:buClr>
              <a:buSzPct val="75000"/>
              <a:buFont typeface="Symbol" panose="05050102010706020507" pitchFamily="18" charset="2"/>
              <a:buChar char=""/>
            </a:pPr>
            <a:r>
              <a:rPr lang="en-US" altLang="en-US">
                <a:cs typeface="DejaVu Sans" charset="0"/>
              </a:rPr>
              <a:t>Security, performance, resource loss, timing issues 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>
            <a:extLst>
              <a:ext uri="{FF2B5EF4-FFF2-40B4-BE49-F238E27FC236}">
                <a16:creationId xmlns:a16="http://schemas.microsoft.com/office/drawing/2014/main" id="{6D580175-F4BE-45C0-8DAC-CA9BAD4A7F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800100"/>
            <a:ext cx="7772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en-US" sz="4400">
                <a:solidFill>
                  <a:srgbClr val="280099"/>
                </a:solidFill>
                <a:cs typeface="DejaVu Sans" charset="0"/>
              </a:rPr>
              <a:t>Other Testing</a:t>
            </a:r>
          </a:p>
        </p:txBody>
      </p:sp>
      <p:sp>
        <p:nvSpPr>
          <p:cNvPr id="8195" name="Text Box 2">
            <a:extLst>
              <a:ext uri="{FF2B5EF4-FFF2-40B4-BE49-F238E27FC236}">
                <a16:creationId xmlns:a16="http://schemas.microsoft.com/office/drawing/2014/main" id="{448A4D17-73AB-43B2-AD34-FF1D9B813F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427038" indent="-322263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32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858838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8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4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>
                <a:cs typeface="DejaVu Sans" charset="0"/>
              </a:rPr>
              <a:t>Usually by specialized test personnel</a:t>
            </a:r>
          </a:p>
          <a:p>
            <a:pPr lvl="1" eaLnBrk="1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rgbClr val="FF6633"/>
              </a:buClr>
              <a:buSzPct val="75000"/>
              <a:buFont typeface="Symbol" panose="05050102010706020507" pitchFamily="18" charset="2"/>
              <a:buChar char=""/>
            </a:pPr>
            <a:r>
              <a:rPr lang="en-US" altLang="en-US">
                <a:cs typeface="DejaVu Sans" charset="0"/>
              </a:rPr>
              <a:t>User tests</a:t>
            </a:r>
          </a:p>
          <a:p>
            <a:pPr lvl="1" eaLnBrk="1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rgbClr val="FF6633"/>
              </a:buClr>
              <a:buSzPct val="75000"/>
              <a:buFont typeface="Symbol" panose="05050102010706020507" pitchFamily="18" charset="2"/>
              <a:buChar char=""/>
            </a:pPr>
            <a:r>
              <a:rPr lang="en-US" altLang="en-US">
                <a:cs typeface="DejaVu Sans" charset="0"/>
              </a:rPr>
              <a:t>Performance tests</a:t>
            </a:r>
          </a:p>
          <a:p>
            <a:pPr lvl="1" eaLnBrk="1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rgbClr val="FF6633"/>
              </a:buClr>
              <a:buSzPct val="75000"/>
              <a:buFont typeface="Symbol" panose="05050102010706020507" pitchFamily="18" charset="2"/>
              <a:buChar char=""/>
            </a:pPr>
            <a:r>
              <a:rPr lang="en-US" altLang="en-US">
                <a:cs typeface="DejaVu Sans" charset="0"/>
              </a:rPr>
              <a:t>Configuration tests</a:t>
            </a:r>
          </a:p>
          <a:p>
            <a:pPr lvl="1" eaLnBrk="1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rgbClr val="FF6633"/>
              </a:buClr>
              <a:buSzPct val="75000"/>
              <a:buFont typeface="Symbol" panose="05050102010706020507" pitchFamily="18" charset="2"/>
              <a:buChar char=""/>
            </a:pPr>
            <a:r>
              <a:rPr lang="en-US" altLang="en-US">
                <a:cs typeface="DejaVu Sans" charset="0"/>
              </a:rPr>
              <a:t>Usability tests</a:t>
            </a:r>
          </a:p>
          <a:p>
            <a:pPr lvl="1" eaLnBrk="1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rgbClr val="FF6633"/>
              </a:buClr>
              <a:buSzPct val="75000"/>
              <a:buFont typeface="Symbol" panose="05050102010706020507" pitchFamily="18" charset="2"/>
              <a:buChar char=""/>
            </a:pPr>
            <a:r>
              <a:rPr lang="en-US" altLang="en-US">
                <a:cs typeface="DejaVu Sans" charset="0"/>
              </a:rPr>
              <a:t>Etc.</a:t>
            </a:r>
          </a:p>
          <a:p>
            <a:pPr eaLnBrk="1" hangingPunct="1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>
                <a:cs typeface="DejaVu Sans" charset="0"/>
              </a:rPr>
              <a:t>We’re interested in developer tests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1">
            <a:extLst>
              <a:ext uri="{FF2B5EF4-FFF2-40B4-BE49-F238E27FC236}">
                <a16:creationId xmlns:a16="http://schemas.microsoft.com/office/drawing/2014/main" id="{C3008FA6-0E07-4870-A8E5-9C39F3781F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800100"/>
            <a:ext cx="7772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en-US" sz="4400">
                <a:solidFill>
                  <a:srgbClr val="280099"/>
                </a:solidFill>
                <a:cs typeface="DejaVu Sans" charset="0"/>
              </a:rPr>
              <a:t>Writing Test Cases First</a:t>
            </a:r>
          </a:p>
        </p:txBody>
      </p:sp>
      <p:sp>
        <p:nvSpPr>
          <p:cNvPr id="9219" name="Text Box 2">
            <a:extLst>
              <a:ext uri="{FF2B5EF4-FFF2-40B4-BE49-F238E27FC236}">
                <a16:creationId xmlns:a16="http://schemas.microsoft.com/office/drawing/2014/main" id="{92293FA1-5C87-4C00-8E25-3369AF354E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427038" indent="-322263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32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8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4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>
                <a:cs typeface="DejaVu Sans" charset="0"/>
              </a:rPr>
              <a:t>Helps identify errors more quickly</a:t>
            </a:r>
          </a:p>
          <a:p>
            <a:pPr eaLnBrk="1" hangingPunct="1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>
                <a:cs typeface="DejaVu Sans" charset="0"/>
              </a:rPr>
              <a:t>Doesn’t take any more effort than writing tests later</a:t>
            </a:r>
          </a:p>
          <a:p>
            <a:pPr eaLnBrk="1" hangingPunct="1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>
                <a:cs typeface="DejaVu Sans" charset="0"/>
              </a:rPr>
              <a:t>Requires thinking about requirements and design before writing code</a:t>
            </a:r>
          </a:p>
          <a:p>
            <a:pPr eaLnBrk="1" hangingPunct="1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>
                <a:cs typeface="DejaVu Sans" charset="0"/>
              </a:rPr>
              <a:t>Shows problems with requirements sooner (can’t write code without good requirements)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1">
            <a:extLst>
              <a:ext uri="{FF2B5EF4-FFF2-40B4-BE49-F238E27FC236}">
                <a16:creationId xmlns:a16="http://schemas.microsoft.com/office/drawing/2014/main" id="{57DA523A-4127-48A7-99A7-F527D4E416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65138"/>
            <a:ext cx="7772400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en-US" sz="4400">
                <a:solidFill>
                  <a:srgbClr val="280099"/>
                </a:solidFill>
                <a:cs typeface="DejaVu Sans" charset="0"/>
              </a:rPr>
              <a:t>Testing As You Write Code</a:t>
            </a:r>
          </a:p>
        </p:txBody>
      </p:sp>
      <p:sp>
        <p:nvSpPr>
          <p:cNvPr id="10243" name="Text Box 2">
            <a:extLst>
              <a:ext uri="{FF2B5EF4-FFF2-40B4-BE49-F238E27FC236}">
                <a16:creationId xmlns:a16="http://schemas.microsoft.com/office/drawing/2014/main" id="{37A13865-2E68-4C40-A310-064C6BB1DE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427038" indent="-322263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32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858838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8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4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7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 sz="2800">
                <a:cs typeface="DejaVu Sans" charset="0"/>
              </a:rPr>
              <a:t>Boundary Testing</a:t>
            </a:r>
          </a:p>
          <a:p>
            <a:pPr eaLnBrk="1" hangingPunct="1">
              <a:lnSpc>
                <a:spcPct val="90000"/>
              </a:lnSpc>
              <a:spcBef>
                <a:spcPts val="7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 sz="2800">
                <a:cs typeface="DejaVu Sans" charset="0"/>
              </a:rPr>
              <a:t>Pre- and Post-conditions</a:t>
            </a:r>
          </a:p>
          <a:p>
            <a:pPr eaLnBrk="1" hangingPunct="1">
              <a:lnSpc>
                <a:spcPct val="90000"/>
              </a:lnSpc>
              <a:spcBef>
                <a:spcPts val="7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 sz="2800">
                <a:cs typeface="DejaVu Sans" charset="0"/>
              </a:rPr>
              <a:t>Assertions</a:t>
            </a:r>
          </a:p>
          <a:p>
            <a:pPr eaLnBrk="1" hangingPunct="1">
              <a:lnSpc>
                <a:spcPct val="90000"/>
              </a:lnSpc>
              <a:spcBef>
                <a:spcPts val="7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 sz="2800">
                <a:cs typeface="DejaVu Sans" charset="0"/>
              </a:rPr>
              <a:t>Defensive Programming</a:t>
            </a:r>
          </a:p>
          <a:p>
            <a:pPr eaLnBrk="1" hangingPunct="1">
              <a:lnSpc>
                <a:spcPct val="90000"/>
              </a:lnSpc>
              <a:spcBef>
                <a:spcPts val="7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 sz="2800">
                <a:cs typeface="DejaVu Sans" charset="0"/>
              </a:rPr>
              <a:t>Error Returns</a:t>
            </a:r>
          </a:p>
          <a:p>
            <a:pPr eaLnBrk="1" hangingPunct="1">
              <a:lnSpc>
                <a:spcPct val="90000"/>
              </a:lnSpc>
              <a:spcBef>
                <a:spcPts val="450"/>
              </a:spcBef>
              <a:spcAft>
                <a:spcPct val="0"/>
              </a:spcAft>
              <a:buClrTx/>
              <a:buFontTx/>
              <a:buNone/>
            </a:pPr>
            <a:endParaRPr lang="en-US" altLang="en-US" sz="1800">
              <a:cs typeface="DejaVu Sans" charset="0"/>
            </a:endParaRPr>
          </a:p>
          <a:p>
            <a:pPr eaLnBrk="1" hangingPunct="1">
              <a:lnSpc>
                <a:spcPct val="90000"/>
              </a:lnSpc>
              <a:spcBef>
                <a:spcPts val="7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 sz="2800">
                <a:cs typeface="DejaVu Sans" charset="0"/>
              </a:rPr>
              <a:t>Waiting until later means you have to relearn code</a:t>
            </a:r>
          </a:p>
          <a:p>
            <a:pPr lvl="1" eaLnBrk="1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FF6633"/>
              </a:buClr>
              <a:buSzPct val="75000"/>
              <a:buFont typeface="Symbol" panose="05050102010706020507" pitchFamily="18" charset="2"/>
              <a:buChar char=""/>
            </a:pPr>
            <a:r>
              <a:rPr lang="en-US" altLang="en-US" sz="2400">
                <a:cs typeface="DejaVu Sans" charset="0"/>
              </a:rPr>
              <a:t>Fixes will be less thorough and more fragile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1">
            <a:extLst>
              <a:ext uri="{FF2B5EF4-FFF2-40B4-BE49-F238E27FC236}">
                <a16:creationId xmlns:a16="http://schemas.microsoft.com/office/drawing/2014/main" id="{8DFA4943-8426-42B0-9983-83251B73C8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800100"/>
            <a:ext cx="7772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en-US" sz="4400">
                <a:solidFill>
                  <a:srgbClr val="280099"/>
                </a:solidFill>
                <a:cs typeface="DejaVu Sans" charset="0"/>
              </a:rPr>
              <a:t>Boundary Testing</a:t>
            </a:r>
          </a:p>
        </p:txBody>
      </p:sp>
      <p:sp>
        <p:nvSpPr>
          <p:cNvPr id="11267" name="Text Box 2">
            <a:extLst>
              <a:ext uri="{FF2B5EF4-FFF2-40B4-BE49-F238E27FC236}">
                <a16:creationId xmlns:a16="http://schemas.microsoft.com/office/drawing/2014/main" id="{869DF64A-1A5D-4149-BE95-D39158BCD7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427038" indent="-322263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32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858838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8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290638" indent="-212725"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4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 sz="2800">
                <a:cs typeface="DejaVu Sans" charset="0"/>
              </a:rPr>
              <a:t>Most bugs occur at boundaries</a:t>
            </a:r>
          </a:p>
          <a:p>
            <a:pPr lvl="1" ea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F6633"/>
              </a:buClr>
              <a:buSzPct val="75000"/>
              <a:buFont typeface="Symbol" panose="05050102010706020507" pitchFamily="18" charset="2"/>
              <a:buChar char=""/>
            </a:pPr>
            <a:r>
              <a:rPr lang="en-US" altLang="en-US" sz="2400">
                <a:cs typeface="DejaVu Sans" charset="0"/>
              </a:rPr>
              <a:t>If it works at and near boundaries, it likely works elsewhere</a:t>
            </a:r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 sz="2800">
                <a:cs typeface="DejaVu Sans" charset="0"/>
              </a:rPr>
              <a:t>Check loop and conditional bounds when written</a:t>
            </a:r>
          </a:p>
          <a:p>
            <a:pPr lvl="1" ea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F6633"/>
              </a:buClr>
              <a:buSzPct val="75000"/>
              <a:buFont typeface="Symbol" panose="05050102010706020507" pitchFamily="18" charset="2"/>
              <a:buChar char=""/>
            </a:pPr>
            <a:r>
              <a:rPr lang="en-US" altLang="en-US" sz="2400">
                <a:cs typeface="DejaVu Sans" charset="0"/>
              </a:rPr>
              <a:t>Check that extreme cases are handled</a:t>
            </a:r>
          </a:p>
          <a:p>
            <a:pPr lvl="2" eaLnBrk="1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 sz="2000">
                <a:cs typeface="DejaVu Sans" charset="0"/>
              </a:rPr>
              <a:t>e.g. Full array, Empty array, One element array</a:t>
            </a:r>
          </a:p>
          <a:p>
            <a:pPr lvl="2" eaLnBrk="1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 sz="2000">
                <a:cs typeface="DejaVu Sans" charset="0"/>
              </a:rPr>
              <a:t>Usually should check value and +/- 1</a:t>
            </a:r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 sz="2800">
                <a:cs typeface="DejaVu Sans" charset="0"/>
              </a:rPr>
              <a:t>Mental test better than none at all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1">
            <a:extLst>
              <a:ext uri="{FF2B5EF4-FFF2-40B4-BE49-F238E27FC236}">
                <a16:creationId xmlns:a16="http://schemas.microsoft.com/office/drawing/2014/main" id="{6AEC6214-B45A-4047-8C0E-C0232EA930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65138"/>
            <a:ext cx="7772400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en-US" sz="4400">
                <a:solidFill>
                  <a:srgbClr val="280099"/>
                </a:solidFill>
                <a:cs typeface="DejaVu Sans" charset="0"/>
              </a:rPr>
              <a:t>Preconditions and Postconditions</a:t>
            </a:r>
          </a:p>
        </p:txBody>
      </p:sp>
      <p:sp>
        <p:nvSpPr>
          <p:cNvPr id="12291" name="Text Box 2">
            <a:extLst>
              <a:ext uri="{FF2B5EF4-FFF2-40B4-BE49-F238E27FC236}">
                <a16:creationId xmlns:a16="http://schemas.microsoft.com/office/drawing/2014/main" id="{6DE40E87-00C6-4382-9137-1C11AAFF20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427038" indent="-322263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32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858838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8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4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7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 sz="2800">
                <a:cs typeface="DejaVu Sans" charset="0"/>
              </a:rPr>
              <a:t>Verify that routine starts with correct preconditions and produces correct postconditions</a:t>
            </a:r>
          </a:p>
          <a:p>
            <a:pPr eaLnBrk="1" hangingPunct="1">
              <a:lnSpc>
                <a:spcPct val="90000"/>
              </a:lnSpc>
              <a:spcBef>
                <a:spcPts val="7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 sz="2800">
                <a:cs typeface="DejaVu Sans" charset="0"/>
              </a:rPr>
              <a:t>Check to make sure preconditions met</a:t>
            </a:r>
          </a:p>
          <a:p>
            <a:pPr lvl="1" eaLnBrk="1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FF6633"/>
              </a:buClr>
              <a:buSzPct val="75000"/>
              <a:buFont typeface="Symbol" panose="05050102010706020507" pitchFamily="18" charset="2"/>
              <a:buChar char=""/>
            </a:pPr>
            <a:r>
              <a:rPr lang="en-US" altLang="en-US" sz="2400">
                <a:cs typeface="DejaVu Sans" charset="0"/>
              </a:rPr>
              <a:t>Handle failures cleanly</a:t>
            </a:r>
          </a:p>
          <a:p>
            <a:pPr eaLnBrk="1" hangingPunct="1">
              <a:lnSpc>
                <a:spcPct val="90000"/>
              </a:lnSpc>
              <a:spcBef>
                <a:spcPts val="7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 sz="2800">
                <a:cs typeface="DejaVu Sans" charset="0"/>
              </a:rPr>
              <a:t>Verify that postconditions are met</a:t>
            </a:r>
          </a:p>
          <a:p>
            <a:pPr lvl="1" eaLnBrk="1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FF6633"/>
              </a:buClr>
              <a:buSzPct val="75000"/>
              <a:buFont typeface="Symbol" panose="05050102010706020507" pitchFamily="18" charset="2"/>
              <a:buChar char=""/>
            </a:pPr>
            <a:r>
              <a:rPr lang="en-US" altLang="en-US" sz="2400">
                <a:cs typeface="DejaVu Sans" charset="0"/>
              </a:rPr>
              <a:t>No inconsistencies created</a:t>
            </a:r>
          </a:p>
          <a:p>
            <a:pPr eaLnBrk="1" hangingPunct="1">
              <a:lnSpc>
                <a:spcPct val="90000"/>
              </a:lnSpc>
              <a:spcBef>
                <a:spcPts val="7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 sz="2800">
                <a:cs typeface="DejaVu Sans" charset="0"/>
              </a:rPr>
              <a:t>Need to define pre-/postconditions clearly</a:t>
            </a:r>
          </a:p>
          <a:p>
            <a:pPr eaLnBrk="1" hangingPunct="1">
              <a:lnSpc>
                <a:spcPct val="90000"/>
              </a:lnSpc>
              <a:spcBef>
                <a:spcPts val="7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 sz="2800">
                <a:cs typeface="DejaVu Sans" charset="0"/>
              </a:rPr>
              <a:t>“Provable” software relies on this approach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1">
            <a:extLst>
              <a:ext uri="{FF2B5EF4-FFF2-40B4-BE49-F238E27FC236}">
                <a16:creationId xmlns:a16="http://schemas.microsoft.com/office/drawing/2014/main" id="{A7149BB5-710D-450B-8320-73F8C787C2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800100"/>
            <a:ext cx="7772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en-US" sz="4400">
                <a:solidFill>
                  <a:srgbClr val="280099"/>
                </a:solidFill>
                <a:cs typeface="DejaVu Sans" charset="0"/>
              </a:rPr>
              <a:t>Assertions</a:t>
            </a:r>
          </a:p>
        </p:txBody>
      </p:sp>
      <p:sp>
        <p:nvSpPr>
          <p:cNvPr id="13315" name="Text Box 2">
            <a:extLst>
              <a:ext uri="{FF2B5EF4-FFF2-40B4-BE49-F238E27FC236}">
                <a16:creationId xmlns:a16="http://schemas.microsoft.com/office/drawing/2014/main" id="{79488C26-8B92-4064-91ED-9DBD9C613A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427038" indent="-322263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32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858838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8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4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>
                <a:cs typeface="DejaVu Sans" charset="0"/>
              </a:rPr>
              <a:t>Available in C/C++</a:t>
            </a:r>
          </a:p>
          <a:p>
            <a:pPr lvl="1" eaLnBrk="1" hangingPunct="1">
              <a:lnSpc>
                <a:spcPct val="90000"/>
              </a:lnSpc>
              <a:spcBef>
                <a:spcPts val="700"/>
              </a:spcBef>
              <a:spcAft>
                <a:spcPct val="0"/>
              </a:spcAft>
              <a:buClr>
                <a:srgbClr val="FF6633"/>
              </a:buClr>
              <a:buSzPct val="75000"/>
              <a:buFont typeface="Symbol" panose="05050102010706020507" pitchFamily="18" charset="2"/>
              <a:buChar char=""/>
            </a:pPr>
            <a:r>
              <a:rPr lang="en-US" altLang="en-US">
                <a:cs typeface="DejaVu Sans" charset="0"/>
              </a:rPr>
              <a:t>assert.h</a:t>
            </a:r>
          </a:p>
          <a:p>
            <a:pPr eaLnBrk="1" hangingPunct="1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>
                <a:cs typeface="DejaVu Sans" charset="0"/>
              </a:rPr>
              <a:t>Way of checking for pre-/postconditions</a:t>
            </a:r>
          </a:p>
          <a:p>
            <a:pPr eaLnBrk="1" hangingPunct="1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>
                <a:cs typeface="DejaVu Sans" charset="0"/>
              </a:rPr>
              <a:t>Helps identify where problem occurs</a:t>
            </a:r>
          </a:p>
          <a:p>
            <a:pPr lvl="1" eaLnBrk="1" hangingPunct="1">
              <a:lnSpc>
                <a:spcPct val="90000"/>
              </a:lnSpc>
              <a:spcBef>
                <a:spcPts val="700"/>
              </a:spcBef>
              <a:spcAft>
                <a:spcPct val="0"/>
              </a:spcAft>
              <a:buClr>
                <a:srgbClr val="FF6633"/>
              </a:buClr>
              <a:buSzPct val="75000"/>
              <a:buFont typeface="Symbol" panose="05050102010706020507" pitchFamily="18" charset="2"/>
              <a:buChar char=""/>
            </a:pPr>
            <a:r>
              <a:rPr lang="en-US" altLang="en-US">
                <a:cs typeface="DejaVu Sans" charset="0"/>
              </a:rPr>
              <a:t>Before the assertion</a:t>
            </a:r>
          </a:p>
          <a:p>
            <a:pPr lvl="1" eaLnBrk="1" hangingPunct="1">
              <a:lnSpc>
                <a:spcPct val="90000"/>
              </a:lnSpc>
              <a:spcBef>
                <a:spcPts val="700"/>
              </a:spcBef>
              <a:spcAft>
                <a:spcPct val="0"/>
              </a:spcAft>
              <a:buClr>
                <a:srgbClr val="FF6633"/>
              </a:buClr>
              <a:buSzPct val="75000"/>
              <a:buFont typeface="Symbol" panose="05050102010706020507" pitchFamily="18" charset="2"/>
              <a:buChar char=""/>
            </a:pPr>
            <a:r>
              <a:rPr lang="en-US" altLang="en-US">
                <a:cs typeface="DejaVu Sans" charset="0"/>
              </a:rPr>
              <a:t>e.g. usually in calling routine, not callee</a:t>
            </a:r>
          </a:p>
          <a:p>
            <a:pPr eaLnBrk="1" hangingPunct="1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>
                <a:cs typeface="DejaVu Sans" charset="0"/>
              </a:rPr>
              <a:t>Problem: causes abort</a:t>
            </a:r>
          </a:p>
          <a:p>
            <a:pPr lvl="1" eaLnBrk="1" hangingPunct="1">
              <a:lnSpc>
                <a:spcPct val="90000"/>
              </a:lnSpc>
              <a:spcBef>
                <a:spcPts val="700"/>
              </a:spcBef>
              <a:spcAft>
                <a:spcPct val="0"/>
              </a:spcAft>
              <a:buClr>
                <a:srgbClr val="FF6633"/>
              </a:buClr>
              <a:buSzPct val="75000"/>
              <a:buFont typeface="Symbol" panose="05050102010706020507" pitchFamily="18" charset="2"/>
              <a:buChar char=""/>
            </a:pPr>
            <a:r>
              <a:rPr lang="en-US" altLang="en-US">
                <a:cs typeface="DejaVu Sans" charset="0"/>
              </a:rPr>
              <a:t>So, useful for testing for errors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1">
            <a:extLst>
              <a:ext uri="{FF2B5EF4-FFF2-40B4-BE49-F238E27FC236}">
                <a16:creationId xmlns:a16="http://schemas.microsoft.com/office/drawing/2014/main" id="{97B8FD3D-F442-4A1D-9CA7-C90AFFEDB1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800100"/>
            <a:ext cx="7772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en-US" sz="4400">
                <a:solidFill>
                  <a:srgbClr val="280099"/>
                </a:solidFill>
                <a:cs typeface="DejaVu Sans" charset="0"/>
              </a:rPr>
              <a:t>Defensive Programming</a:t>
            </a:r>
          </a:p>
        </p:txBody>
      </p:sp>
      <p:sp>
        <p:nvSpPr>
          <p:cNvPr id="14339" name="Text Box 2">
            <a:extLst>
              <a:ext uri="{FF2B5EF4-FFF2-40B4-BE49-F238E27FC236}">
                <a16:creationId xmlns:a16="http://schemas.microsoft.com/office/drawing/2014/main" id="{D69B32D9-38CF-4389-9C0D-EA8C13F05F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427038" indent="-322263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32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8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4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>
                <a:cs typeface="DejaVu Sans" charset="0"/>
              </a:rPr>
              <a:t>Add code to handle the “can’t happen” cases</a:t>
            </a:r>
          </a:p>
          <a:p>
            <a:pPr eaLnBrk="1" hangingPunct="1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>
                <a:cs typeface="DejaVu Sans" charset="0"/>
              </a:rPr>
              <a:t>Program “protects” itself from bad data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1">
            <a:extLst>
              <a:ext uri="{FF2B5EF4-FFF2-40B4-BE49-F238E27FC236}">
                <a16:creationId xmlns:a16="http://schemas.microsoft.com/office/drawing/2014/main" id="{3F17B537-B530-45FF-BF2F-3A2266E6AF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800100"/>
            <a:ext cx="7772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en-US" sz="4400">
                <a:solidFill>
                  <a:srgbClr val="280099"/>
                </a:solidFill>
                <a:cs typeface="DejaVu Sans" charset="0"/>
              </a:rPr>
              <a:t>Error Returns</a:t>
            </a:r>
          </a:p>
        </p:txBody>
      </p:sp>
      <p:sp>
        <p:nvSpPr>
          <p:cNvPr id="15363" name="Text Box 2">
            <a:extLst>
              <a:ext uri="{FF2B5EF4-FFF2-40B4-BE49-F238E27FC236}">
                <a16:creationId xmlns:a16="http://schemas.microsoft.com/office/drawing/2014/main" id="{78C7754B-4192-4CCE-A450-EB805A518A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427038" indent="-322263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32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8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4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>
                <a:cs typeface="DejaVu Sans" charset="0"/>
              </a:rPr>
              <a:t>Good API and routine design includes error codes</a:t>
            </a:r>
          </a:p>
          <a:p>
            <a:pPr eaLnBrk="1" hangingPunct="1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>
                <a:cs typeface="DejaVu Sans" charset="0"/>
              </a:rPr>
              <a:t>Need to be checked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1">
            <a:extLst>
              <a:ext uri="{FF2B5EF4-FFF2-40B4-BE49-F238E27FC236}">
                <a16:creationId xmlns:a16="http://schemas.microsoft.com/office/drawing/2014/main" id="{DBB897FC-D54D-43AD-9242-0407F7A7A4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800100"/>
            <a:ext cx="7772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en-US" sz="4400">
                <a:solidFill>
                  <a:srgbClr val="280099"/>
                </a:solidFill>
                <a:cs typeface="DejaVu Sans" charset="0"/>
              </a:rPr>
              <a:t>Systematic Testing</a:t>
            </a:r>
          </a:p>
        </p:txBody>
      </p:sp>
      <p:sp>
        <p:nvSpPr>
          <p:cNvPr id="16387" name="Text Box 2">
            <a:extLst>
              <a:ext uri="{FF2B5EF4-FFF2-40B4-BE49-F238E27FC236}">
                <a16:creationId xmlns:a16="http://schemas.microsoft.com/office/drawing/2014/main" id="{6A802058-89F7-4557-AF03-D26C4DDDF1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427038" indent="-322263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32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8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4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>
                <a:cs typeface="DejaVu Sans" charset="0"/>
              </a:rPr>
              <a:t>Test of complete code pieces</a:t>
            </a:r>
            <a:endParaRPr lang="en-US" altLang="en-US" sz="2000">
              <a:cs typeface="DejaVu Sans" charset="0"/>
            </a:endParaRPr>
          </a:p>
          <a:p>
            <a:pPr eaLnBrk="1" hangingPunct="1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>
                <a:cs typeface="DejaVu Sans" charset="0"/>
              </a:rPr>
              <a:t>Test incrementally</a:t>
            </a:r>
          </a:p>
          <a:p>
            <a:pPr eaLnBrk="1" hangingPunct="1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>
                <a:cs typeface="DejaVu Sans" charset="0"/>
              </a:rPr>
              <a:t>Test simple parts first</a:t>
            </a:r>
          </a:p>
          <a:p>
            <a:pPr eaLnBrk="1" hangingPunct="1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>
                <a:cs typeface="DejaVu Sans" charset="0"/>
              </a:rPr>
              <a:t>Know what output to expect</a:t>
            </a:r>
          </a:p>
          <a:p>
            <a:pPr eaLnBrk="1" hangingPunct="1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>
                <a:cs typeface="DejaVu Sans" charset="0"/>
              </a:rPr>
              <a:t>Verify conservation properties</a:t>
            </a:r>
          </a:p>
          <a:p>
            <a:pPr eaLnBrk="1" hangingPunct="1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>
                <a:cs typeface="DejaVu Sans" charset="0"/>
              </a:rPr>
              <a:t>Compare independent implementations</a:t>
            </a:r>
          </a:p>
          <a:p>
            <a:pPr eaLnBrk="1" hangingPunct="1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>
                <a:cs typeface="DejaVu Sans" charset="0"/>
              </a:rPr>
              <a:t>Measure test coverage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1">
            <a:extLst>
              <a:ext uri="{FF2B5EF4-FFF2-40B4-BE49-F238E27FC236}">
                <a16:creationId xmlns:a16="http://schemas.microsoft.com/office/drawing/2014/main" id="{062ED84A-7E9D-4DD7-985A-84CDDF7F07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800100"/>
            <a:ext cx="7772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en-US" sz="4400">
                <a:solidFill>
                  <a:srgbClr val="280099"/>
                </a:solidFill>
                <a:cs typeface="DejaVu Sans" charset="0"/>
              </a:rPr>
              <a:t>Test Incrementally</a:t>
            </a:r>
          </a:p>
        </p:txBody>
      </p:sp>
      <p:sp>
        <p:nvSpPr>
          <p:cNvPr id="17411" name="Text Box 2">
            <a:extLst>
              <a:ext uri="{FF2B5EF4-FFF2-40B4-BE49-F238E27FC236}">
                <a16:creationId xmlns:a16="http://schemas.microsoft.com/office/drawing/2014/main" id="{438236F4-CAAE-4CCA-B57B-AC17EF0267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427038" indent="-322263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32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8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4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>
                <a:cs typeface="DejaVu Sans" charset="0"/>
              </a:rPr>
              <a:t>Don’t wait until </a:t>
            </a:r>
            <a:r>
              <a:rPr lang="en-US" altLang="en-US" i="1">
                <a:cs typeface="DejaVu Sans" charset="0"/>
              </a:rPr>
              <a:t>everything</a:t>
            </a:r>
            <a:r>
              <a:rPr lang="en-US" altLang="en-US">
                <a:cs typeface="DejaVu Sans" charset="0"/>
              </a:rPr>
              <a:t> is finished before test</a:t>
            </a:r>
          </a:p>
          <a:p>
            <a:pPr eaLnBrk="1" hangingPunct="1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>
                <a:cs typeface="DejaVu Sans" charset="0"/>
              </a:rPr>
              <a:t>Test components, not just system</a:t>
            </a:r>
          </a:p>
          <a:p>
            <a:pPr eaLnBrk="1" hangingPunct="1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>
                <a:cs typeface="DejaVu Sans" charset="0"/>
              </a:rPr>
              <a:t>Test components individually before connecting them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1">
            <a:extLst>
              <a:ext uri="{FF2B5EF4-FFF2-40B4-BE49-F238E27FC236}">
                <a16:creationId xmlns:a16="http://schemas.microsoft.com/office/drawing/2014/main" id="{4D728F3E-757A-4373-8DC1-F4BFE24000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800100"/>
            <a:ext cx="7772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en-US" sz="4400">
                <a:solidFill>
                  <a:srgbClr val="280099"/>
                </a:solidFill>
                <a:cs typeface="DejaVu Sans" charset="0"/>
              </a:rPr>
              <a:t>Test Simple Parts First</a:t>
            </a:r>
          </a:p>
        </p:txBody>
      </p:sp>
      <p:sp>
        <p:nvSpPr>
          <p:cNvPr id="18435" name="Text Box 2">
            <a:extLst>
              <a:ext uri="{FF2B5EF4-FFF2-40B4-BE49-F238E27FC236}">
                <a16:creationId xmlns:a16="http://schemas.microsoft.com/office/drawing/2014/main" id="{0AB18973-BC7A-42A8-8A9E-1CFD4F459B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427038" indent="-322263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32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8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4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>
                <a:cs typeface="DejaVu Sans" charset="0"/>
              </a:rPr>
              <a:t>Test most basic, simplest features</a:t>
            </a:r>
          </a:p>
          <a:p>
            <a:pPr eaLnBrk="1" hangingPunct="1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>
                <a:cs typeface="DejaVu Sans" charset="0"/>
              </a:rPr>
              <a:t>Finds the “easy” bugs (and usually most important) first</a:t>
            </a:r>
          </a:p>
          <a:p>
            <a:pPr eaLnBrk="1" hangingPunct="1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Tx/>
              <a:buFontTx/>
              <a:buNone/>
            </a:pPr>
            <a:endParaRPr lang="en-US" altLang="en-US">
              <a:cs typeface="DejaVu Sans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>
            <a:extLst>
              <a:ext uri="{FF2B5EF4-FFF2-40B4-BE49-F238E27FC236}">
                <a16:creationId xmlns:a16="http://schemas.microsoft.com/office/drawing/2014/main" id="{6B64A5CE-BF9E-43EF-BB0A-9C2DE0EBB1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65138"/>
            <a:ext cx="7772400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en-US" sz="4400">
                <a:solidFill>
                  <a:srgbClr val="280099"/>
                </a:solidFill>
                <a:cs typeface="DejaVu Sans" charset="0"/>
              </a:rPr>
              <a:t>Know What Output To Expect</a:t>
            </a:r>
          </a:p>
        </p:txBody>
      </p:sp>
      <p:sp>
        <p:nvSpPr>
          <p:cNvPr id="19459" name="Text Box 2">
            <a:extLst>
              <a:ext uri="{FF2B5EF4-FFF2-40B4-BE49-F238E27FC236}">
                <a16:creationId xmlns:a16="http://schemas.microsoft.com/office/drawing/2014/main" id="{D3D9F180-DD52-46F8-A8F0-85EB2EFED4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427038" indent="-322263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32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858838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8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4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>
                <a:cs typeface="DejaVu Sans" charset="0"/>
              </a:rPr>
              <a:t>Design test cases that you will know the answer to!</a:t>
            </a:r>
          </a:p>
          <a:p>
            <a:pPr eaLnBrk="1" hangingPunct="1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>
                <a:cs typeface="DejaVu Sans" charset="0"/>
              </a:rPr>
              <a:t>Make hand-checks convenient</a:t>
            </a:r>
          </a:p>
          <a:p>
            <a:pPr eaLnBrk="1" hangingPunct="1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>
                <a:cs typeface="DejaVu Sans" charset="0"/>
              </a:rPr>
              <a:t>Not always easy to do</a:t>
            </a:r>
          </a:p>
          <a:p>
            <a:pPr lvl="1" eaLnBrk="1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rgbClr val="FF6633"/>
              </a:buClr>
              <a:buSzPct val="75000"/>
              <a:buFont typeface="Symbol" panose="05050102010706020507" pitchFamily="18" charset="2"/>
              <a:buChar char=""/>
            </a:pPr>
            <a:r>
              <a:rPr lang="en-US" altLang="en-US">
                <a:cs typeface="DejaVu Sans" charset="0"/>
              </a:rPr>
              <a:t>e.g. compilers, numerical programs, graphics</a:t>
            </a:r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FontTx/>
              <a:buNone/>
            </a:pPr>
            <a:endParaRPr lang="en-US" altLang="en-US" sz="2800">
              <a:cs typeface="DejaVu Sans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1">
            <a:extLst>
              <a:ext uri="{FF2B5EF4-FFF2-40B4-BE49-F238E27FC236}">
                <a16:creationId xmlns:a16="http://schemas.microsoft.com/office/drawing/2014/main" id="{AEBD5F34-B6ED-4157-B523-37A070A2CD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65138"/>
            <a:ext cx="7772400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en-US" sz="4400">
                <a:solidFill>
                  <a:srgbClr val="280099"/>
                </a:solidFill>
                <a:cs typeface="DejaVu Sans" charset="0"/>
              </a:rPr>
              <a:t>Verify Conservation Properties</a:t>
            </a:r>
          </a:p>
        </p:txBody>
      </p:sp>
      <p:sp>
        <p:nvSpPr>
          <p:cNvPr id="20483" name="Text Box 2">
            <a:extLst>
              <a:ext uri="{FF2B5EF4-FFF2-40B4-BE49-F238E27FC236}">
                <a16:creationId xmlns:a16="http://schemas.microsoft.com/office/drawing/2014/main" id="{8F6CE04C-DE91-45C9-A1C6-7D731D0A28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427038" indent="-322263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32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858838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8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4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 sz="2800">
                <a:cs typeface="DejaVu Sans" charset="0"/>
              </a:rPr>
              <a:t>Specific results may not be easily verifiable</a:t>
            </a:r>
          </a:p>
          <a:p>
            <a:pPr lvl="1" ea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F6633"/>
              </a:buClr>
              <a:buSzPct val="75000"/>
              <a:buFont typeface="Symbol" panose="05050102010706020507" pitchFamily="18" charset="2"/>
              <a:buChar char=""/>
            </a:pPr>
            <a:r>
              <a:rPr lang="en-US" altLang="en-US" sz="2400">
                <a:cs typeface="DejaVu Sans" charset="0"/>
              </a:rPr>
              <a:t>Have to write the program to compute the answer to compare to</a:t>
            </a:r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 sz="2800">
                <a:cs typeface="DejaVu Sans" charset="0"/>
              </a:rPr>
              <a:t>But, often we have known output properties related to input</a:t>
            </a:r>
          </a:p>
          <a:p>
            <a:pPr lvl="1" ea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F6633"/>
              </a:buClr>
              <a:buSzPct val="75000"/>
              <a:buFont typeface="Symbol" panose="05050102010706020507" pitchFamily="18" charset="2"/>
              <a:buChar char=""/>
            </a:pPr>
            <a:r>
              <a:rPr lang="en-US" altLang="en-US" sz="2400">
                <a:cs typeface="DejaVu Sans" charset="0"/>
              </a:rPr>
              <a:t>e.g. #Start + #Insert - #Delete = #Final</a:t>
            </a:r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 sz="2800">
                <a:cs typeface="DejaVu Sans" charset="0"/>
              </a:rPr>
              <a:t>Can verify these properties even without verifying larger result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1">
            <a:extLst>
              <a:ext uri="{FF2B5EF4-FFF2-40B4-BE49-F238E27FC236}">
                <a16:creationId xmlns:a16="http://schemas.microsoft.com/office/drawing/2014/main" id="{EED6CAA6-668B-43A1-87AB-1C9E44C2FD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65138"/>
            <a:ext cx="7772400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en-US" sz="4400">
                <a:solidFill>
                  <a:srgbClr val="280099"/>
                </a:solidFill>
                <a:cs typeface="DejaVu Sans" charset="0"/>
              </a:rPr>
              <a:t>Compare Independent Implementations</a:t>
            </a:r>
          </a:p>
        </p:txBody>
      </p:sp>
      <p:sp>
        <p:nvSpPr>
          <p:cNvPr id="21507" name="Text Box 2">
            <a:extLst>
              <a:ext uri="{FF2B5EF4-FFF2-40B4-BE49-F238E27FC236}">
                <a16:creationId xmlns:a16="http://schemas.microsoft.com/office/drawing/2014/main" id="{96779C7A-911B-4DE7-876E-736335CD5B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427038" indent="-322263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32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858838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8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4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7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 sz="2800">
                <a:cs typeface="DejaVu Sans" charset="0"/>
              </a:rPr>
              <a:t>Multiple implementations to compute same data should agree</a:t>
            </a:r>
          </a:p>
          <a:p>
            <a:pPr eaLnBrk="1" hangingPunct="1">
              <a:lnSpc>
                <a:spcPct val="90000"/>
              </a:lnSpc>
              <a:spcBef>
                <a:spcPts val="7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 sz="2800">
                <a:cs typeface="DejaVu Sans" charset="0"/>
              </a:rPr>
              <a:t>Useful for testing tricky code, e.g. to increase performance</a:t>
            </a:r>
          </a:p>
          <a:p>
            <a:pPr lvl="1" eaLnBrk="1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FF6633"/>
              </a:buClr>
              <a:buSzPct val="75000"/>
              <a:buFont typeface="Symbol" panose="05050102010706020507" pitchFamily="18" charset="2"/>
              <a:buChar char=""/>
            </a:pPr>
            <a:r>
              <a:rPr lang="en-US" altLang="en-US" sz="2400">
                <a:cs typeface="DejaVu Sans" charset="0"/>
              </a:rPr>
              <a:t>Write a slow, brute-force routine</a:t>
            </a:r>
          </a:p>
          <a:p>
            <a:pPr lvl="1" eaLnBrk="1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FF6633"/>
              </a:buClr>
              <a:buSzPct val="75000"/>
              <a:buFont typeface="Symbol" panose="05050102010706020507" pitchFamily="18" charset="2"/>
              <a:buChar char=""/>
            </a:pPr>
            <a:r>
              <a:rPr lang="en-US" altLang="en-US" sz="2400">
                <a:cs typeface="DejaVu Sans" charset="0"/>
              </a:rPr>
              <a:t>Compare the results to the new, “elegant” routine</a:t>
            </a:r>
          </a:p>
          <a:p>
            <a:pPr eaLnBrk="1" hangingPunct="1">
              <a:lnSpc>
                <a:spcPct val="90000"/>
              </a:lnSpc>
              <a:spcBef>
                <a:spcPts val="7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 sz="2800">
                <a:cs typeface="DejaVu Sans" charset="0"/>
              </a:rPr>
              <a:t>If two routines communicate (or are inverses), different people writing them helps find errors</a:t>
            </a:r>
          </a:p>
          <a:p>
            <a:pPr lvl="1" eaLnBrk="1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FF6633"/>
              </a:buClr>
              <a:buSzPct val="75000"/>
              <a:buFont typeface="Symbol" panose="05050102010706020507" pitchFamily="18" charset="2"/>
              <a:buChar char=""/>
            </a:pPr>
            <a:r>
              <a:rPr lang="en-US" altLang="en-US" sz="2400">
                <a:cs typeface="DejaVu Sans" charset="0"/>
              </a:rPr>
              <a:t>Only errors will be from consistent misinterpretation of description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1">
            <a:extLst>
              <a:ext uri="{FF2B5EF4-FFF2-40B4-BE49-F238E27FC236}">
                <a16:creationId xmlns:a16="http://schemas.microsoft.com/office/drawing/2014/main" id="{C340019A-E27E-4E20-A457-0EFF7B702F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800100"/>
            <a:ext cx="7772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en-US" sz="4400">
                <a:solidFill>
                  <a:srgbClr val="280099"/>
                </a:solidFill>
                <a:cs typeface="DejaVu Sans" charset="0"/>
              </a:rPr>
              <a:t>Measure Test Coverage</a:t>
            </a:r>
          </a:p>
        </p:txBody>
      </p:sp>
      <p:sp>
        <p:nvSpPr>
          <p:cNvPr id="22531" name="Text Box 2">
            <a:extLst>
              <a:ext uri="{FF2B5EF4-FFF2-40B4-BE49-F238E27FC236}">
                <a16:creationId xmlns:a16="http://schemas.microsoft.com/office/drawing/2014/main" id="{0F00FF9D-D505-42FA-AAC9-E7EF10CB88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427038" indent="-322263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32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858838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8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4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>
                <a:cs typeface="DejaVu Sans" charset="0"/>
              </a:rPr>
              <a:t>What portion of code base is actually tested?</a:t>
            </a:r>
          </a:p>
          <a:p>
            <a:pPr eaLnBrk="1" hangingPunct="1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>
                <a:cs typeface="DejaVu Sans" charset="0"/>
              </a:rPr>
              <a:t>Techniques to work toward this</a:t>
            </a:r>
          </a:p>
          <a:p>
            <a:pPr lvl="1" eaLnBrk="1" hangingPunct="1">
              <a:lnSpc>
                <a:spcPct val="90000"/>
              </a:lnSpc>
              <a:spcBef>
                <a:spcPts val="700"/>
              </a:spcBef>
              <a:spcAft>
                <a:spcPct val="0"/>
              </a:spcAft>
              <a:buClr>
                <a:srgbClr val="FF6633"/>
              </a:buClr>
              <a:buSzPct val="75000"/>
              <a:buFont typeface="Symbol" panose="05050102010706020507" pitchFamily="18" charset="2"/>
              <a:buChar char=""/>
            </a:pPr>
            <a:r>
              <a:rPr lang="en-US" altLang="en-US">
                <a:cs typeface="DejaVu Sans" charset="0"/>
              </a:rPr>
              <a:t>Following slides</a:t>
            </a:r>
          </a:p>
          <a:p>
            <a:pPr eaLnBrk="1" hangingPunct="1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>
                <a:cs typeface="DejaVu Sans" charset="0"/>
              </a:rPr>
              <a:t>Tend to work well on only small/moderate code pieces</a:t>
            </a:r>
          </a:p>
          <a:p>
            <a:pPr eaLnBrk="1" hangingPunct="1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>
                <a:cs typeface="DejaVu Sans" charset="0"/>
              </a:rPr>
              <a:t>For large software, tools help judge coverage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1">
            <a:extLst>
              <a:ext uri="{FF2B5EF4-FFF2-40B4-BE49-F238E27FC236}">
                <a16:creationId xmlns:a16="http://schemas.microsoft.com/office/drawing/2014/main" id="{4D0797B4-F6ED-472A-AE8D-6E3ECD302F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800100"/>
            <a:ext cx="7772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en-US" sz="4400">
                <a:solidFill>
                  <a:srgbClr val="280099"/>
                </a:solidFill>
                <a:cs typeface="DejaVu Sans" charset="0"/>
              </a:rPr>
              <a:t>Logic Coverage</a:t>
            </a:r>
          </a:p>
        </p:txBody>
      </p:sp>
      <p:sp>
        <p:nvSpPr>
          <p:cNvPr id="23555" name="Text Box 2">
            <a:extLst>
              <a:ext uri="{FF2B5EF4-FFF2-40B4-BE49-F238E27FC236}">
                <a16:creationId xmlns:a16="http://schemas.microsoft.com/office/drawing/2014/main" id="{5F4B5463-991D-42EE-ADCA-D493671074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427038" indent="-322263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32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8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4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>
                <a:cs typeface="DejaVu Sans" charset="0"/>
              </a:rPr>
              <a:t>Or, Code Coverage</a:t>
            </a:r>
          </a:p>
          <a:p>
            <a:pPr eaLnBrk="1" hangingPunct="1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>
                <a:cs typeface="DejaVu Sans" charset="0"/>
              </a:rPr>
              <a:t>Testing every branch, every path through the code</a:t>
            </a:r>
          </a:p>
          <a:p>
            <a:pPr eaLnBrk="1" hangingPunct="1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>
                <a:cs typeface="DejaVu Sans" charset="0"/>
              </a:rPr>
              <a:t>Can grow (nearly) exponentially with number of choices/branches</a:t>
            </a:r>
          </a:p>
          <a:p>
            <a:pPr eaLnBrk="1" hangingPunct="1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>
                <a:cs typeface="DejaVu Sans" charset="0"/>
              </a:rPr>
              <a:t>Only suitable for small to medium size codes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1">
            <a:extLst>
              <a:ext uri="{FF2B5EF4-FFF2-40B4-BE49-F238E27FC236}">
                <a16:creationId xmlns:a16="http://schemas.microsoft.com/office/drawing/2014/main" id="{B9DBE812-A59D-4A72-9947-EEB5330B0E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65138"/>
            <a:ext cx="7772400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en-US" sz="4400">
                <a:solidFill>
                  <a:srgbClr val="280099"/>
                </a:solidFill>
                <a:cs typeface="DejaVu Sans" charset="0"/>
              </a:rPr>
              <a:t>Structured Basis Testing</a:t>
            </a:r>
          </a:p>
        </p:txBody>
      </p:sp>
      <p:sp>
        <p:nvSpPr>
          <p:cNvPr id="24579" name="Text Box 2">
            <a:extLst>
              <a:ext uri="{FF2B5EF4-FFF2-40B4-BE49-F238E27FC236}">
                <a16:creationId xmlns:a16="http://schemas.microsoft.com/office/drawing/2014/main" id="{81ED4487-93BC-436A-8AD6-3425531822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427038" indent="-322263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32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858838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8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4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 sz="2800">
                <a:cs typeface="DejaVu Sans" charset="0"/>
              </a:rPr>
              <a:t>Testing every line in a program</a:t>
            </a:r>
          </a:p>
          <a:p>
            <a:pPr lvl="1" ea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F6633"/>
              </a:buClr>
              <a:buSzPct val="75000"/>
              <a:buFont typeface="Symbol" panose="05050102010706020507" pitchFamily="18" charset="2"/>
              <a:buChar char=""/>
            </a:pPr>
            <a:r>
              <a:rPr lang="en-US" altLang="en-US" sz="2400">
                <a:cs typeface="DejaVu Sans" charset="0"/>
              </a:rPr>
              <a:t>Ensure that every </a:t>
            </a:r>
            <a:r>
              <a:rPr lang="en-US" altLang="en-US" sz="2400" i="1">
                <a:cs typeface="DejaVu Sans" charset="0"/>
              </a:rPr>
              <a:t>statement</a:t>
            </a:r>
            <a:r>
              <a:rPr lang="en-US" altLang="en-US" sz="2400">
                <a:cs typeface="DejaVu Sans" charset="0"/>
              </a:rPr>
              <a:t> gets tested</a:t>
            </a:r>
          </a:p>
          <a:p>
            <a:pPr lvl="1" ea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F6633"/>
              </a:buClr>
              <a:buSzPct val="75000"/>
              <a:buFont typeface="Symbol" panose="05050102010706020507" pitchFamily="18" charset="2"/>
              <a:buChar char=""/>
            </a:pPr>
            <a:r>
              <a:rPr lang="en-US" altLang="en-US" sz="2400">
                <a:cs typeface="DejaVu Sans" charset="0"/>
              </a:rPr>
              <a:t>Need to test each part of a logical statement</a:t>
            </a:r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 sz="2800">
                <a:cs typeface="DejaVu Sans" charset="0"/>
              </a:rPr>
              <a:t>Far fewer cases than logic coverage</a:t>
            </a:r>
          </a:p>
          <a:p>
            <a:pPr lvl="1" ea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F6633"/>
              </a:buClr>
              <a:buSzPct val="75000"/>
              <a:buFont typeface="Symbol" panose="05050102010706020507" pitchFamily="18" charset="2"/>
              <a:buChar char=""/>
            </a:pPr>
            <a:r>
              <a:rPr lang="en-US" altLang="en-US" sz="2400">
                <a:cs typeface="DejaVu Sans" charset="0"/>
              </a:rPr>
              <a:t>But, also not as thorough</a:t>
            </a:r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 sz="2800">
                <a:cs typeface="DejaVu Sans" charset="0"/>
              </a:rPr>
              <a:t>Goal is to minimize total number of test cases</a:t>
            </a:r>
          </a:p>
          <a:p>
            <a:pPr lvl="1" ea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F6633"/>
              </a:buClr>
              <a:buSzPct val="75000"/>
              <a:buFont typeface="Symbol" panose="05050102010706020507" pitchFamily="18" charset="2"/>
              <a:buChar char=""/>
            </a:pPr>
            <a:r>
              <a:rPr lang="en-US" altLang="en-US" sz="2400">
                <a:cs typeface="DejaVu Sans" charset="0"/>
              </a:rPr>
              <a:t>One test case can test several statements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1">
            <a:extLst>
              <a:ext uri="{FF2B5EF4-FFF2-40B4-BE49-F238E27FC236}">
                <a16:creationId xmlns:a16="http://schemas.microsoft.com/office/drawing/2014/main" id="{703E13DC-4422-41E2-B7B7-0FE4153953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65138"/>
            <a:ext cx="7772400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en-US" sz="4400">
                <a:solidFill>
                  <a:srgbClr val="280099"/>
                </a:solidFill>
                <a:cs typeface="DejaVu Sans" charset="0"/>
              </a:rPr>
              <a:t>Structured Basis Testing (continued)</a:t>
            </a:r>
          </a:p>
        </p:txBody>
      </p:sp>
      <p:sp>
        <p:nvSpPr>
          <p:cNvPr id="25603" name="Text Box 2">
            <a:extLst>
              <a:ext uri="{FF2B5EF4-FFF2-40B4-BE49-F238E27FC236}">
                <a16:creationId xmlns:a16="http://schemas.microsoft.com/office/drawing/2014/main" id="{9889C416-22B8-44EF-896A-C8587D221C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427038" indent="-322263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32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858838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8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4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>
                <a:cs typeface="DejaVu Sans" charset="0"/>
              </a:rPr>
              <a:t>Start with base case where all Boolean conditions are true</a:t>
            </a:r>
          </a:p>
          <a:p>
            <a:pPr lvl="1" eaLnBrk="1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rgbClr val="FF6633"/>
              </a:buClr>
              <a:buSzPct val="75000"/>
              <a:buFont typeface="Symbol" panose="05050102010706020507" pitchFamily="18" charset="2"/>
              <a:buChar char=""/>
            </a:pPr>
            <a:r>
              <a:rPr lang="en-US" altLang="en-US">
                <a:cs typeface="DejaVu Sans" charset="0"/>
              </a:rPr>
              <a:t>Design test case for that situation</a:t>
            </a:r>
          </a:p>
          <a:p>
            <a:pPr eaLnBrk="1" hangingPunct="1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>
                <a:cs typeface="DejaVu Sans" charset="0"/>
              </a:rPr>
              <a:t>Each branch, loop, case statement increases minimum number of test cases by 1</a:t>
            </a:r>
          </a:p>
          <a:p>
            <a:pPr lvl="1" eaLnBrk="1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rgbClr val="FF6633"/>
              </a:buClr>
              <a:buSzPct val="75000"/>
              <a:buFont typeface="Symbol" panose="05050102010706020507" pitchFamily="18" charset="2"/>
              <a:buChar char=""/>
            </a:pPr>
            <a:r>
              <a:rPr lang="en-US" altLang="en-US">
                <a:cs typeface="DejaVu Sans" charset="0"/>
              </a:rPr>
              <a:t>One more test case per variation, to test the code for that variation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1">
            <a:extLst>
              <a:ext uri="{FF2B5EF4-FFF2-40B4-BE49-F238E27FC236}">
                <a16:creationId xmlns:a16="http://schemas.microsoft.com/office/drawing/2014/main" id="{5D434619-B323-4BE9-B204-E7BA582FF5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800100"/>
            <a:ext cx="7772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en-US" sz="4400">
                <a:solidFill>
                  <a:srgbClr val="280099"/>
                </a:solidFill>
                <a:cs typeface="DejaVu Sans" charset="0"/>
              </a:rPr>
              <a:t>Data Flow Testing</a:t>
            </a:r>
          </a:p>
        </p:txBody>
      </p:sp>
      <p:sp>
        <p:nvSpPr>
          <p:cNvPr id="26627" name="Text Box 2">
            <a:extLst>
              <a:ext uri="{FF2B5EF4-FFF2-40B4-BE49-F238E27FC236}">
                <a16:creationId xmlns:a16="http://schemas.microsoft.com/office/drawing/2014/main" id="{3E2D08A6-DCA3-498D-902A-6833A9390B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427038" indent="-322263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32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858838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8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4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7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 sz="2800">
                <a:cs typeface="DejaVu Sans" charset="0"/>
              </a:rPr>
              <a:t>Examines data rather than control</a:t>
            </a:r>
          </a:p>
          <a:p>
            <a:pPr eaLnBrk="1" hangingPunct="1">
              <a:lnSpc>
                <a:spcPct val="90000"/>
              </a:lnSpc>
              <a:spcBef>
                <a:spcPts val="7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 sz="2800">
                <a:cs typeface="DejaVu Sans" charset="0"/>
              </a:rPr>
              <a:t>Data in one of three states</a:t>
            </a:r>
          </a:p>
          <a:p>
            <a:pPr lvl="1" eaLnBrk="1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FF6633"/>
              </a:buClr>
              <a:buSzPct val="75000"/>
              <a:buFont typeface="Symbol" panose="05050102010706020507" pitchFamily="18" charset="2"/>
              <a:buChar char=""/>
            </a:pPr>
            <a:r>
              <a:rPr lang="en-US" altLang="en-US" sz="2400">
                <a:cs typeface="DejaVu Sans" charset="0"/>
              </a:rPr>
              <a:t>Defined – Initialized but not used</a:t>
            </a:r>
          </a:p>
          <a:p>
            <a:pPr lvl="1" eaLnBrk="1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FF6633"/>
              </a:buClr>
              <a:buSzPct val="75000"/>
              <a:buFont typeface="Symbol" panose="05050102010706020507" pitchFamily="18" charset="2"/>
              <a:buChar char=""/>
            </a:pPr>
            <a:r>
              <a:rPr lang="en-US" altLang="en-US" sz="2400">
                <a:cs typeface="DejaVu Sans" charset="0"/>
              </a:rPr>
              <a:t>Used – In computation or as argument</a:t>
            </a:r>
          </a:p>
          <a:p>
            <a:pPr lvl="1" eaLnBrk="1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FF6633"/>
              </a:buClr>
              <a:buSzPct val="75000"/>
              <a:buFont typeface="Symbol" panose="05050102010706020507" pitchFamily="18" charset="2"/>
              <a:buChar char=""/>
            </a:pPr>
            <a:r>
              <a:rPr lang="en-US" altLang="en-US" sz="2400">
                <a:cs typeface="DejaVu Sans" charset="0"/>
              </a:rPr>
              <a:t>Killed – Undefined in some way</a:t>
            </a:r>
          </a:p>
          <a:p>
            <a:pPr eaLnBrk="1" hangingPunct="1">
              <a:lnSpc>
                <a:spcPct val="90000"/>
              </a:lnSpc>
              <a:spcBef>
                <a:spcPts val="7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 sz="2800">
                <a:cs typeface="DejaVu Sans" charset="0"/>
              </a:rPr>
              <a:t>Variables related to routines</a:t>
            </a:r>
          </a:p>
          <a:p>
            <a:pPr lvl="1" eaLnBrk="1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FF6633"/>
              </a:buClr>
              <a:buSzPct val="75000"/>
              <a:buFont typeface="Symbol" panose="05050102010706020507" pitchFamily="18" charset="2"/>
              <a:buChar char=""/>
            </a:pPr>
            <a:r>
              <a:rPr lang="en-US" altLang="en-US" sz="2400">
                <a:cs typeface="DejaVu Sans" charset="0"/>
              </a:rPr>
              <a:t>Entered – Routine starts just before variable is acted upon</a:t>
            </a:r>
          </a:p>
          <a:p>
            <a:pPr lvl="1" eaLnBrk="1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FF6633"/>
              </a:buClr>
              <a:buSzPct val="75000"/>
              <a:buFont typeface="Symbol" panose="05050102010706020507" pitchFamily="18" charset="2"/>
              <a:buChar char=""/>
            </a:pPr>
            <a:r>
              <a:rPr lang="en-US" altLang="en-US" sz="2400">
                <a:cs typeface="DejaVu Sans" charset="0"/>
              </a:rPr>
              <a:t>Exited – Routine ends immediately after variable is acted upon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1">
            <a:extLst>
              <a:ext uri="{FF2B5EF4-FFF2-40B4-BE49-F238E27FC236}">
                <a16:creationId xmlns:a16="http://schemas.microsoft.com/office/drawing/2014/main" id="{33D76846-6E22-47C9-920C-8603CC65D3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65138"/>
            <a:ext cx="7772400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en-US" sz="4400">
                <a:solidFill>
                  <a:srgbClr val="280099"/>
                </a:solidFill>
                <a:cs typeface="DejaVu Sans" charset="0"/>
              </a:rPr>
              <a:t>Data Flow Testing (continued)</a:t>
            </a:r>
          </a:p>
        </p:txBody>
      </p:sp>
      <p:sp>
        <p:nvSpPr>
          <p:cNvPr id="27651" name="Text Box 2">
            <a:extLst>
              <a:ext uri="{FF2B5EF4-FFF2-40B4-BE49-F238E27FC236}">
                <a16:creationId xmlns:a16="http://schemas.microsoft.com/office/drawing/2014/main" id="{DE797AA3-88CB-4511-A551-A20E832F1B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427038" indent="-322263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32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858838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8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4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 sz="2400">
                <a:cs typeface="DejaVu Sans" charset="0"/>
              </a:rPr>
              <a:t>First, check for any anomalous data sequences</a:t>
            </a:r>
          </a:p>
          <a:p>
            <a:pPr lvl="1" eaLnBrk="1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FF6633"/>
              </a:buClr>
              <a:buSzPct val="75000"/>
              <a:buFont typeface="Symbol" panose="05050102010706020507" pitchFamily="18" charset="2"/>
              <a:buChar char=""/>
            </a:pPr>
            <a:r>
              <a:rPr lang="en-US" altLang="en-US" sz="2000">
                <a:cs typeface="DejaVu Sans" charset="0"/>
              </a:rPr>
              <a:t>Defined-defined</a:t>
            </a:r>
          </a:p>
          <a:p>
            <a:pPr lvl="1" eaLnBrk="1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FF6633"/>
              </a:buClr>
              <a:buSzPct val="75000"/>
              <a:buFont typeface="Symbol" panose="05050102010706020507" pitchFamily="18" charset="2"/>
              <a:buChar char=""/>
            </a:pPr>
            <a:r>
              <a:rPr lang="en-US" altLang="en-US" sz="2000">
                <a:cs typeface="DejaVu Sans" charset="0"/>
              </a:rPr>
              <a:t>Defined-exited</a:t>
            </a:r>
          </a:p>
          <a:p>
            <a:pPr lvl="1" eaLnBrk="1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FF6633"/>
              </a:buClr>
              <a:buSzPct val="75000"/>
              <a:buFont typeface="Symbol" panose="05050102010706020507" pitchFamily="18" charset="2"/>
              <a:buChar char=""/>
            </a:pPr>
            <a:r>
              <a:rPr lang="en-US" altLang="en-US" sz="2000">
                <a:cs typeface="DejaVu Sans" charset="0"/>
              </a:rPr>
              <a:t>Defined-killed</a:t>
            </a:r>
          </a:p>
          <a:p>
            <a:pPr lvl="1" eaLnBrk="1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FF6633"/>
              </a:buClr>
              <a:buSzPct val="75000"/>
              <a:buFont typeface="Symbol" panose="05050102010706020507" pitchFamily="18" charset="2"/>
              <a:buChar char=""/>
            </a:pPr>
            <a:r>
              <a:rPr lang="en-US" altLang="en-US" sz="2000">
                <a:cs typeface="DejaVu Sans" charset="0"/>
              </a:rPr>
              <a:t>Entered-killed</a:t>
            </a:r>
          </a:p>
          <a:p>
            <a:pPr lvl="1" eaLnBrk="1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FF6633"/>
              </a:buClr>
              <a:buSzPct val="75000"/>
              <a:buFont typeface="Symbol" panose="05050102010706020507" pitchFamily="18" charset="2"/>
              <a:buChar char=""/>
            </a:pPr>
            <a:r>
              <a:rPr lang="en-US" altLang="en-US" sz="2000">
                <a:cs typeface="DejaVu Sans" charset="0"/>
              </a:rPr>
              <a:t>Entered-used</a:t>
            </a:r>
          </a:p>
          <a:p>
            <a:pPr lvl="1" eaLnBrk="1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FF6633"/>
              </a:buClr>
              <a:buSzPct val="75000"/>
              <a:buFont typeface="Symbol" panose="05050102010706020507" pitchFamily="18" charset="2"/>
              <a:buChar char=""/>
            </a:pPr>
            <a:r>
              <a:rPr lang="en-US" altLang="en-US" sz="2000">
                <a:cs typeface="DejaVu Sans" charset="0"/>
              </a:rPr>
              <a:t>Killed-killed</a:t>
            </a:r>
          </a:p>
          <a:p>
            <a:pPr lvl="1" eaLnBrk="1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FF6633"/>
              </a:buClr>
              <a:buSzPct val="75000"/>
              <a:buFont typeface="Symbol" panose="05050102010706020507" pitchFamily="18" charset="2"/>
              <a:buChar char=""/>
            </a:pPr>
            <a:r>
              <a:rPr lang="en-US" altLang="en-US" sz="2000">
                <a:cs typeface="DejaVu Sans" charset="0"/>
              </a:rPr>
              <a:t>Killed-used</a:t>
            </a:r>
          </a:p>
          <a:p>
            <a:pPr lvl="1" eaLnBrk="1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FF6633"/>
              </a:buClr>
              <a:buSzPct val="75000"/>
              <a:buFont typeface="Symbol" panose="05050102010706020507" pitchFamily="18" charset="2"/>
              <a:buChar char=""/>
            </a:pPr>
            <a:r>
              <a:rPr lang="en-US" altLang="en-US" sz="2000">
                <a:cs typeface="DejaVu Sans" charset="0"/>
              </a:rPr>
              <a:t>Used-defined</a:t>
            </a: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 sz="2400">
                <a:cs typeface="DejaVu Sans" charset="0"/>
              </a:rPr>
              <a:t>Often can indicate a serious problem in code design</a:t>
            </a: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 sz="2400">
                <a:cs typeface="DejaVu Sans" charset="0"/>
              </a:rPr>
              <a:t>After that check, write test cases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1">
            <a:extLst>
              <a:ext uri="{FF2B5EF4-FFF2-40B4-BE49-F238E27FC236}">
                <a16:creationId xmlns:a16="http://schemas.microsoft.com/office/drawing/2014/main" id="{138EB586-476B-47E6-BAD6-AB2F519C39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65138"/>
            <a:ext cx="7772400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en-US" sz="4400">
                <a:solidFill>
                  <a:srgbClr val="280099"/>
                </a:solidFill>
                <a:cs typeface="DejaVu Sans" charset="0"/>
              </a:rPr>
              <a:t>Data Flow Testing (continued)</a:t>
            </a:r>
          </a:p>
        </p:txBody>
      </p:sp>
      <p:sp>
        <p:nvSpPr>
          <p:cNvPr id="28675" name="Text Box 2">
            <a:extLst>
              <a:ext uri="{FF2B5EF4-FFF2-40B4-BE49-F238E27FC236}">
                <a16:creationId xmlns:a16="http://schemas.microsoft.com/office/drawing/2014/main" id="{28271CF3-9569-49C2-B236-DFA7D314EC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427038" indent="-322263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32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858838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8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4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>
                <a:cs typeface="DejaVu Sans" charset="0"/>
              </a:rPr>
              <a:t>Write test cases to examine all defined-used paths</a:t>
            </a:r>
          </a:p>
          <a:p>
            <a:pPr eaLnBrk="1" hangingPunct="1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>
                <a:cs typeface="DejaVu Sans" charset="0"/>
              </a:rPr>
              <a:t>Usually requires</a:t>
            </a:r>
          </a:p>
          <a:p>
            <a:pPr lvl="1" eaLnBrk="1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rgbClr val="FF6633"/>
              </a:buClr>
              <a:buSzPct val="75000"/>
              <a:buFont typeface="Symbol" panose="05050102010706020507" pitchFamily="18" charset="2"/>
              <a:buChar char=""/>
            </a:pPr>
            <a:r>
              <a:rPr lang="en-US" altLang="en-US">
                <a:cs typeface="DejaVu Sans" charset="0"/>
              </a:rPr>
              <a:t>More cases than structured basis testing</a:t>
            </a:r>
          </a:p>
          <a:p>
            <a:pPr lvl="1" eaLnBrk="1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rgbClr val="FF6633"/>
              </a:buClr>
              <a:buSzPct val="75000"/>
              <a:buFont typeface="Symbol" panose="05050102010706020507" pitchFamily="18" charset="2"/>
              <a:buChar char=""/>
            </a:pPr>
            <a:r>
              <a:rPr lang="en-US" altLang="en-US">
                <a:cs typeface="DejaVu Sans" charset="0"/>
              </a:rPr>
              <a:t>Fewer cases than logic coverage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1">
            <a:extLst>
              <a:ext uri="{FF2B5EF4-FFF2-40B4-BE49-F238E27FC236}">
                <a16:creationId xmlns:a16="http://schemas.microsoft.com/office/drawing/2014/main" id="{37F4742E-A933-4381-9FDB-30ED66D6C6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800100"/>
            <a:ext cx="7772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en-US" sz="4400">
                <a:solidFill>
                  <a:srgbClr val="280099"/>
                </a:solidFill>
                <a:cs typeface="DejaVu Sans" charset="0"/>
              </a:rPr>
              <a:t>Example</a:t>
            </a:r>
          </a:p>
        </p:txBody>
      </p:sp>
      <p:sp>
        <p:nvSpPr>
          <p:cNvPr id="29699" name="Text Box 2">
            <a:extLst>
              <a:ext uri="{FF2B5EF4-FFF2-40B4-BE49-F238E27FC236}">
                <a16:creationId xmlns:a16="http://schemas.microsoft.com/office/drawing/2014/main" id="{A0FCB5B7-5BAF-4D7E-B5C8-E37B3D4730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981200"/>
            <a:ext cx="22860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>
                <a:latin typeface="Courier New" panose="02070309020205020404" pitchFamily="49" charset="0"/>
                <a:cs typeface="DejaVu Sans" charset="0"/>
              </a:rPr>
              <a:t>if (cond1) {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>
                <a:latin typeface="Courier New" panose="02070309020205020404" pitchFamily="49" charset="0"/>
                <a:cs typeface="DejaVu Sans" charset="0"/>
              </a:rPr>
              <a:t>    x = a;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>
                <a:latin typeface="Courier New" panose="02070309020205020404" pitchFamily="49" charset="0"/>
                <a:cs typeface="DejaVu Sans" charset="0"/>
              </a:rPr>
              <a:t>} else {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>
                <a:latin typeface="Courier New" panose="02070309020205020404" pitchFamily="49" charset="0"/>
                <a:cs typeface="DejaVu Sans" charset="0"/>
              </a:rPr>
              <a:t>    x = b;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>
                <a:latin typeface="Courier New" panose="02070309020205020404" pitchFamily="49" charset="0"/>
                <a:cs typeface="DejaVu Sans" charset="0"/>
              </a:rPr>
              <a:t>}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>
                <a:latin typeface="Courier New" panose="02070309020205020404" pitchFamily="49" charset="0"/>
                <a:cs typeface="DejaVu Sans" charset="0"/>
              </a:rPr>
              <a:t>if (cond2) {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>
                <a:latin typeface="Courier New" panose="02070309020205020404" pitchFamily="49" charset="0"/>
                <a:cs typeface="DejaVu Sans" charset="0"/>
              </a:rPr>
              <a:t>    y = x+1;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>
                <a:latin typeface="Courier New" panose="02070309020205020404" pitchFamily="49" charset="0"/>
                <a:cs typeface="DejaVu Sans" charset="0"/>
              </a:rPr>
              <a:t>} else {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>
                <a:latin typeface="Courier New" panose="02070309020205020404" pitchFamily="49" charset="0"/>
                <a:cs typeface="DejaVu Sans" charset="0"/>
              </a:rPr>
              <a:t>    y = x+2;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>
                <a:latin typeface="Courier New" panose="02070309020205020404" pitchFamily="49" charset="0"/>
                <a:cs typeface="DejaVu Sans" charset="0"/>
              </a:rPr>
              <a:t>}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>
                <a:latin typeface="Courier New" panose="02070309020205020404" pitchFamily="49" charset="0"/>
                <a:cs typeface="DejaVu Sans" charset="0"/>
              </a:rPr>
              <a:t>if (cond3) {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>
                <a:latin typeface="Courier New" panose="02070309020205020404" pitchFamily="49" charset="0"/>
                <a:cs typeface="DejaVu Sans" charset="0"/>
              </a:rPr>
              <a:t>    z = c;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>
                <a:latin typeface="Courier New" panose="02070309020205020404" pitchFamily="49" charset="0"/>
                <a:cs typeface="DejaVu Sans" charset="0"/>
              </a:rPr>
              <a:t>} else {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>
                <a:latin typeface="Courier New" panose="02070309020205020404" pitchFamily="49" charset="0"/>
                <a:cs typeface="DejaVu Sans" charset="0"/>
              </a:rPr>
              <a:t>    z = d;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>
                <a:latin typeface="Courier New" panose="02070309020205020404" pitchFamily="49" charset="0"/>
                <a:cs typeface="DejaVu Sans" charset="0"/>
              </a:rPr>
              <a:t>}</a:t>
            </a:r>
          </a:p>
        </p:txBody>
      </p:sp>
      <p:sp>
        <p:nvSpPr>
          <p:cNvPr id="29700" name="Rectangle 3">
            <a:extLst>
              <a:ext uri="{FF2B5EF4-FFF2-40B4-BE49-F238E27FC236}">
                <a16:creationId xmlns:a16="http://schemas.microsoft.com/office/drawing/2014/main" id="{EC497116-3F65-4CFE-8148-FDFCAFCF87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9400" y="1981200"/>
            <a:ext cx="5638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603250" indent="-603250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03250" algn="l"/>
                <a:tab pos="1060450" algn="l"/>
                <a:tab pos="1517650" algn="l"/>
                <a:tab pos="1974850" algn="l"/>
                <a:tab pos="2432050" algn="l"/>
                <a:tab pos="2889250" algn="l"/>
                <a:tab pos="3346450" algn="l"/>
                <a:tab pos="3803650" algn="l"/>
                <a:tab pos="4260850" algn="l"/>
                <a:tab pos="4718050" algn="l"/>
                <a:tab pos="5175250" algn="l"/>
                <a:tab pos="5632450" algn="l"/>
                <a:tab pos="6089650" algn="l"/>
                <a:tab pos="6546850" algn="l"/>
                <a:tab pos="7004050" algn="l"/>
                <a:tab pos="7461250" algn="l"/>
                <a:tab pos="7918450" algn="l"/>
                <a:tab pos="8375650" algn="l"/>
                <a:tab pos="8832850" algn="l"/>
                <a:tab pos="9290050" algn="l"/>
                <a:tab pos="9747250" algn="l"/>
              </a:tabLst>
              <a:defRPr sz="32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03250" algn="l"/>
                <a:tab pos="1060450" algn="l"/>
                <a:tab pos="1517650" algn="l"/>
                <a:tab pos="1974850" algn="l"/>
                <a:tab pos="2432050" algn="l"/>
                <a:tab pos="2889250" algn="l"/>
                <a:tab pos="3346450" algn="l"/>
                <a:tab pos="3803650" algn="l"/>
                <a:tab pos="4260850" algn="l"/>
                <a:tab pos="4718050" algn="l"/>
                <a:tab pos="5175250" algn="l"/>
                <a:tab pos="5632450" algn="l"/>
                <a:tab pos="6089650" algn="l"/>
                <a:tab pos="6546850" algn="l"/>
                <a:tab pos="7004050" algn="l"/>
                <a:tab pos="7461250" algn="l"/>
                <a:tab pos="7918450" algn="l"/>
                <a:tab pos="8375650" algn="l"/>
                <a:tab pos="8832850" algn="l"/>
                <a:tab pos="9290050" algn="l"/>
                <a:tab pos="9747250" algn="l"/>
              </a:tabLst>
              <a:defRPr sz="28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03250" algn="l"/>
                <a:tab pos="1060450" algn="l"/>
                <a:tab pos="1517650" algn="l"/>
                <a:tab pos="1974850" algn="l"/>
                <a:tab pos="2432050" algn="l"/>
                <a:tab pos="2889250" algn="l"/>
                <a:tab pos="3346450" algn="l"/>
                <a:tab pos="3803650" algn="l"/>
                <a:tab pos="4260850" algn="l"/>
                <a:tab pos="4718050" algn="l"/>
                <a:tab pos="5175250" algn="l"/>
                <a:tab pos="5632450" algn="l"/>
                <a:tab pos="6089650" algn="l"/>
                <a:tab pos="6546850" algn="l"/>
                <a:tab pos="7004050" algn="l"/>
                <a:tab pos="7461250" algn="l"/>
                <a:tab pos="7918450" algn="l"/>
                <a:tab pos="8375650" algn="l"/>
                <a:tab pos="8832850" algn="l"/>
                <a:tab pos="9290050" algn="l"/>
                <a:tab pos="9747250" algn="l"/>
              </a:tabLst>
              <a:defRPr sz="24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03250" algn="l"/>
                <a:tab pos="1060450" algn="l"/>
                <a:tab pos="1517650" algn="l"/>
                <a:tab pos="1974850" algn="l"/>
                <a:tab pos="2432050" algn="l"/>
                <a:tab pos="2889250" algn="l"/>
                <a:tab pos="3346450" algn="l"/>
                <a:tab pos="3803650" algn="l"/>
                <a:tab pos="4260850" algn="l"/>
                <a:tab pos="4718050" algn="l"/>
                <a:tab pos="5175250" algn="l"/>
                <a:tab pos="5632450" algn="l"/>
                <a:tab pos="6089650" algn="l"/>
                <a:tab pos="6546850" algn="l"/>
                <a:tab pos="7004050" algn="l"/>
                <a:tab pos="7461250" algn="l"/>
                <a:tab pos="7918450" algn="l"/>
                <a:tab pos="8375650" algn="l"/>
                <a:tab pos="8832850" algn="l"/>
                <a:tab pos="9290050" algn="l"/>
                <a:tab pos="974725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03250" algn="l"/>
                <a:tab pos="1060450" algn="l"/>
                <a:tab pos="1517650" algn="l"/>
                <a:tab pos="1974850" algn="l"/>
                <a:tab pos="2432050" algn="l"/>
                <a:tab pos="2889250" algn="l"/>
                <a:tab pos="3346450" algn="l"/>
                <a:tab pos="3803650" algn="l"/>
                <a:tab pos="4260850" algn="l"/>
                <a:tab pos="4718050" algn="l"/>
                <a:tab pos="5175250" algn="l"/>
                <a:tab pos="5632450" algn="l"/>
                <a:tab pos="6089650" algn="l"/>
                <a:tab pos="6546850" algn="l"/>
                <a:tab pos="7004050" algn="l"/>
                <a:tab pos="7461250" algn="l"/>
                <a:tab pos="7918450" algn="l"/>
                <a:tab pos="8375650" algn="l"/>
                <a:tab pos="8832850" algn="l"/>
                <a:tab pos="9290050" algn="l"/>
                <a:tab pos="974725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03250" algn="l"/>
                <a:tab pos="1060450" algn="l"/>
                <a:tab pos="1517650" algn="l"/>
                <a:tab pos="1974850" algn="l"/>
                <a:tab pos="2432050" algn="l"/>
                <a:tab pos="2889250" algn="l"/>
                <a:tab pos="3346450" algn="l"/>
                <a:tab pos="3803650" algn="l"/>
                <a:tab pos="4260850" algn="l"/>
                <a:tab pos="4718050" algn="l"/>
                <a:tab pos="5175250" algn="l"/>
                <a:tab pos="5632450" algn="l"/>
                <a:tab pos="6089650" algn="l"/>
                <a:tab pos="6546850" algn="l"/>
                <a:tab pos="7004050" algn="l"/>
                <a:tab pos="7461250" algn="l"/>
                <a:tab pos="7918450" algn="l"/>
                <a:tab pos="8375650" algn="l"/>
                <a:tab pos="8832850" algn="l"/>
                <a:tab pos="9290050" algn="l"/>
                <a:tab pos="974725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03250" algn="l"/>
                <a:tab pos="1060450" algn="l"/>
                <a:tab pos="1517650" algn="l"/>
                <a:tab pos="1974850" algn="l"/>
                <a:tab pos="2432050" algn="l"/>
                <a:tab pos="2889250" algn="l"/>
                <a:tab pos="3346450" algn="l"/>
                <a:tab pos="3803650" algn="l"/>
                <a:tab pos="4260850" algn="l"/>
                <a:tab pos="4718050" algn="l"/>
                <a:tab pos="5175250" algn="l"/>
                <a:tab pos="5632450" algn="l"/>
                <a:tab pos="6089650" algn="l"/>
                <a:tab pos="6546850" algn="l"/>
                <a:tab pos="7004050" algn="l"/>
                <a:tab pos="7461250" algn="l"/>
                <a:tab pos="7918450" algn="l"/>
                <a:tab pos="8375650" algn="l"/>
                <a:tab pos="8832850" algn="l"/>
                <a:tab pos="9290050" algn="l"/>
                <a:tab pos="974725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03250" algn="l"/>
                <a:tab pos="1060450" algn="l"/>
                <a:tab pos="1517650" algn="l"/>
                <a:tab pos="1974850" algn="l"/>
                <a:tab pos="2432050" algn="l"/>
                <a:tab pos="2889250" algn="l"/>
                <a:tab pos="3346450" algn="l"/>
                <a:tab pos="3803650" algn="l"/>
                <a:tab pos="4260850" algn="l"/>
                <a:tab pos="4718050" algn="l"/>
                <a:tab pos="5175250" algn="l"/>
                <a:tab pos="5632450" algn="l"/>
                <a:tab pos="6089650" algn="l"/>
                <a:tab pos="6546850" algn="l"/>
                <a:tab pos="7004050" algn="l"/>
                <a:tab pos="7461250" algn="l"/>
                <a:tab pos="7918450" algn="l"/>
                <a:tab pos="8375650" algn="l"/>
                <a:tab pos="8832850" algn="l"/>
                <a:tab pos="9290050" algn="l"/>
                <a:tab pos="974725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03250" algn="l"/>
                <a:tab pos="1060450" algn="l"/>
                <a:tab pos="1517650" algn="l"/>
                <a:tab pos="1974850" algn="l"/>
                <a:tab pos="2432050" algn="l"/>
                <a:tab pos="2889250" algn="l"/>
                <a:tab pos="3346450" algn="l"/>
                <a:tab pos="3803650" algn="l"/>
                <a:tab pos="4260850" algn="l"/>
                <a:tab pos="4718050" algn="l"/>
                <a:tab pos="5175250" algn="l"/>
                <a:tab pos="5632450" algn="l"/>
                <a:tab pos="6089650" algn="l"/>
                <a:tab pos="6546850" algn="l"/>
                <a:tab pos="7004050" algn="l"/>
                <a:tab pos="7461250" algn="l"/>
                <a:tab pos="7918450" algn="l"/>
                <a:tab pos="8375650" algn="l"/>
                <a:tab pos="8832850" algn="l"/>
                <a:tab pos="9290050" algn="l"/>
                <a:tab pos="974725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FFFFF"/>
              </a:buClr>
              <a:buSzPct val="85000"/>
              <a:buFont typeface="Times New Roman" panose="02020603050405020304" pitchFamily="18" charset="0"/>
              <a:buBlip>
                <a:blip r:embed="rId4"/>
              </a:buBlip>
            </a:pPr>
            <a:r>
              <a:rPr lang="en-US" altLang="en-US" sz="2400">
                <a:solidFill>
                  <a:srgbClr val="000000"/>
                </a:solidFill>
                <a:cs typeface="DejaVu Sans" charset="0"/>
              </a:rPr>
              <a:t>Logic Coverage / Code Coverage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FFFFF"/>
              </a:buClr>
              <a:buSzPct val="85000"/>
              <a:buFont typeface="Times New Roman" panose="02020603050405020304" pitchFamily="18" charset="0"/>
              <a:buAutoNum type="arabicPeriod"/>
            </a:pPr>
            <a:r>
              <a:rPr lang="en-US" altLang="en-US" sz="2400">
                <a:solidFill>
                  <a:srgbClr val="000000"/>
                </a:solidFill>
                <a:cs typeface="DejaVu Sans" charset="0"/>
              </a:rPr>
              <a:t>Conditions: T T T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FFFFF"/>
              </a:buClr>
              <a:buSzPct val="85000"/>
              <a:buFont typeface="Times New Roman" panose="02020603050405020304" pitchFamily="18" charset="0"/>
              <a:buAutoNum type="arabicPeriod"/>
            </a:pPr>
            <a:r>
              <a:rPr lang="en-US" altLang="en-US" sz="2400">
                <a:solidFill>
                  <a:srgbClr val="000000"/>
                </a:solidFill>
                <a:cs typeface="DejaVu Sans" charset="0"/>
              </a:rPr>
              <a:t>Conditions: T T F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FFFFF"/>
              </a:buClr>
              <a:buSzPct val="85000"/>
              <a:buFont typeface="Times New Roman" panose="02020603050405020304" pitchFamily="18" charset="0"/>
              <a:buAutoNum type="arabicPeriod"/>
            </a:pPr>
            <a:r>
              <a:rPr lang="en-US" altLang="en-US" sz="2400">
                <a:solidFill>
                  <a:srgbClr val="000000"/>
                </a:solidFill>
                <a:cs typeface="DejaVu Sans" charset="0"/>
              </a:rPr>
              <a:t>Conditions: T F T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FFFFF"/>
              </a:buClr>
              <a:buSzPct val="85000"/>
              <a:buFont typeface="Times New Roman" panose="02020603050405020304" pitchFamily="18" charset="0"/>
              <a:buAutoNum type="arabicPeriod"/>
            </a:pPr>
            <a:r>
              <a:rPr lang="en-US" altLang="en-US" sz="2400">
                <a:solidFill>
                  <a:srgbClr val="000000"/>
                </a:solidFill>
                <a:cs typeface="DejaVu Sans" charset="0"/>
              </a:rPr>
              <a:t>Conditions: T F F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FFFFF"/>
              </a:buClr>
              <a:buSzPct val="85000"/>
              <a:buFont typeface="Times New Roman" panose="02020603050405020304" pitchFamily="18" charset="0"/>
              <a:buAutoNum type="arabicPeriod"/>
            </a:pPr>
            <a:r>
              <a:rPr lang="en-US" altLang="en-US" sz="2400">
                <a:solidFill>
                  <a:srgbClr val="000000"/>
                </a:solidFill>
                <a:cs typeface="DejaVu Sans" charset="0"/>
              </a:rPr>
              <a:t>Conditions: F T T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FFFFF"/>
              </a:buClr>
              <a:buSzPct val="85000"/>
              <a:buFont typeface="Times New Roman" panose="02020603050405020304" pitchFamily="18" charset="0"/>
              <a:buAutoNum type="arabicPeriod"/>
            </a:pPr>
            <a:r>
              <a:rPr lang="en-US" altLang="en-US" sz="2400">
                <a:solidFill>
                  <a:srgbClr val="000000"/>
                </a:solidFill>
                <a:cs typeface="DejaVu Sans" charset="0"/>
              </a:rPr>
              <a:t>Conditions: F T F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FFFFF"/>
              </a:buClr>
              <a:buSzPct val="85000"/>
              <a:buFont typeface="Times New Roman" panose="02020603050405020304" pitchFamily="18" charset="0"/>
              <a:buAutoNum type="arabicPeriod"/>
            </a:pPr>
            <a:r>
              <a:rPr lang="en-US" altLang="en-US" sz="2400">
                <a:solidFill>
                  <a:srgbClr val="000000"/>
                </a:solidFill>
                <a:cs typeface="DejaVu Sans" charset="0"/>
              </a:rPr>
              <a:t>Conditions: F F T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FFFFF"/>
              </a:buClr>
              <a:buSzPct val="85000"/>
              <a:buFont typeface="Times New Roman" panose="02020603050405020304" pitchFamily="18" charset="0"/>
              <a:buAutoNum type="arabicPeriod"/>
            </a:pPr>
            <a:r>
              <a:rPr lang="en-US" altLang="en-US" sz="2400">
                <a:solidFill>
                  <a:srgbClr val="000000"/>
                </a:solidFill>
                <a:cs typeface="DejaVu Sans" charset="0"/>
              </a:rPr>
              <a:t>Conditions: F F F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FFFFF"/>
              </a:buClr>
              <a:buSzPct val="85000"/>
              <a:buFont typeface="Times New Roman" panose="02020603050405020304" pitchFamily="18" charset="0"/>
              <a:buBlip>
                <a:blip r:embed="rId4"/>
              </a:buBlip>
            </a:pPr>
            <a:r>
              <a:rPr lang="en-US" altLang="en-US" sz="2400">
                <a:solidFill>
                  <a:srgbClr val="000000"/>
                </a:solidFill>
                <a:cs typeface="DejaVu Sans" charset="0"/>
              </a:rPr>
              <a:t>Tests all possible paths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1">
            <a:extLst>
              <a:ext uri="{FF2B5EF4-FFF2-40B4-BE49-F238E27FC236}">
                <a16:creationId xmlns:a16="http://schemas.microsoft.com/office/drawing/2014/main" id="{A922D53F-F08D-44A9-AE22-31AFBF8EB0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800100"/>
            <a:ext cx="7772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en-US" sz="4400">
                <a:solidFill>
                  <a:srgbClr val="280099"/>
                </a:solidFill>
                <a:cs typeface="DejaVu Sans" charset="0"/>
              </a:rPr>
              <a:t>Example</a:t>
            </a:r>
          </a:p>
        </p:txBody>
      </p:sp>
      <p:sp>
        <p:nvSpPr>
          <p:cNvPr id="30723" name="Text Box 2">
            <a:extLst>
              <a:ext uri="{FF2B5EF4-FFF2-40B4-BE49-F238E27FC236}">
                <a16:creationId xmlns:a16="http://schemas.microsoft.com/office/drawing/2014/main" id="{D7148E81-FFC5-4AA5-96B1-0AB6E34B2D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981200"/>
            <a:ext cx="22860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>
                <a:latin typeface="Courier New" panose="02070309020205020404" pitchFamily="49" charset="0"/>
                <a:cs typeface="DejaVu Sans" charset="0"/>
              </a:rPr>
              <a:t>if (cond1) {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>
                <a:latin typeface="Courier New" panose="02070309020205020404" pitchFamily="49" charset="0"/>
                <a:cs typeface="DejaVu Sans" charset="0"/>
              </a:rPr>
              <a:t>    x = a;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>
                <a:latin typeface="Courier New" panose="02070309020205020404" pitchFamily="49" charset="0"/>
                <a:cs typeface="DejaVu Sans" charset="0"/>
              </a:rPr>
              <a:t>} else {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>
                <a:latin typeface="Courier New" panose="02070309020205020404" pitchFamily="49" charset="0"/>
                <a:cs typeface="DejaVu Sans" charset="0"/>
              </a:rPr>
              <a:t>    x = b;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>
                <a:latin typeface="Courier New" panose="02070309020205020404" pitchFamily="49" charset="0"/>
                <a:cs typeface="DejaVu Sans" charset="0"/>
              </a:rPr>
              <a:t>}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>
                <a:latin typeface="Courier New" panose="02070309020205020404" pitchFamily="49" charset="0"/>
                <a:cs typeface="DejaVu Sans" charset="0"/>
              </a:rPr>
              <a:t>if (cond2) {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>
                <a:latin typeface="Courier New" panose="02070309020205020404" pitchFamily="49" charset="0"/>
                <a:cs typeface="DejaVu Sans" charset="0"/>
              </a:rPr>
              <a:t>    y = x+1;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>
                <a:latin typeface="Courier New" panose="02070309020205020404" pitchFamily="49" charset="0"/>
                <a:cs typeface="DejaVu Sans" charset="0"/>
              </a:rPr>
              <a:t>} else {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>
                <a:latin typeface="Courier New" panose="02070309020205020404" pitchFamily="49" charset="0"/>
                <a:cs typeface="DejaVu Sans" charset="0"/>
              </a:rPr>
              <a:t>    y = x+2;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>
                <a:latin typeface="Courier New" panose="02070309020205020404" pitchFamily="49" charset="0"/>
                <a:cs typeface="DejaVu Sans" charset="0"/>
              </a:rPr>
              <a:t>}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>
                <a:latin typeface="Courier New" panose="02070309020205020404" pitchFamily="49" charset="0"/>
                <a:cs typeface="DejaVu Sans" charset="0"/>
              </a:rPr>
              <a:t>if (cond3) {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>
                <a:latin typeface="Courier New" panose="02070309020205020404" pitchFamily="49" charset="0"/>
                <a:cs typeface="DejaVu Sans" charset="0"/>
              </a:rPr>
              <a:t>    z = c;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>
                <a:latin typeface="Courier New" panose="02070309020205020404" pitchFamily="49" charset="0"/>
                <a:cs typeface="DejaVu Sans" charset="0"/>
              </a:rPr>
              <a:t>} else {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>
                <a:latin typeface="Courier New" panose="02070309020205020404" pitchFamily="49" charset="0"/>
                <a:cs typeface="DejaVu Sans" charset="0"/>
              </a:rPr>
              <a:t>    z = d;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>
                <a:latin typeface="Courier New" panose="02070309020205020404" pitchFamily="49" charset="0"/>
                <a:cs typeface="DejaVu Sans" charset="0"/>
              </a:rPr>
              <a:t>}</a:t>
            </a:r>
          </a:p>
        </p:txBody>
      </p:sp>
      <p:sp>
        <p:nvSpPr>
          <p:cNvPr id="30724" name="Rectangle 3">
            <a:extLst>
              <a:ext uri="{FF2B5EF4-FFF2-40B4-BE49-F238E27FC236}">
                <a16:creationId xmlns:a16="http://schemas.microsoft.com/office/drawing/2014/main" id="{231F9963-2B95-49A3-9A54-AFD5910DE0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9400" y="1981200"/>
            <a:ext cx="5638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603250" indent="-603250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03250" algn="l"/>
                <a:tab pos="1060450" algn="l"/>
                <a:tab pos="1517650" algn="l"/>
                <a:tab pos="1974850" algn="l"/>
                <a:tab pos="2432050" algn="l"/>
                <a:tab pos="2889250" algn="l"/>
                <a:tab pos="3346450" algn="l"/>
                <a:tab pos="3803650" algn="l"/>
                <a:tab pos="4260850" algn="l"/>
                <a:tab pos="4718050" algn="l"/>
                <a:tab pos="5175250" algn="l"/>
                <a:tab pos="5632450" algn="l"/>
                <a:tab pos="6089650" algn="l"/>
                <a:tab pos="6546850" algn="l"/>
                <a:tab pos="7004050" algn="l"/>
                <a:tab pos="7461250" algn="l"/>
                <a:tab pos="7918450" algn="l"/>
                <a:tab pos="8375650" algn="l"/>
                <a:tab pos="8832850" algn="l"/>
                <a:tab pos="9290050" algn="l"/>
                <a:tab pos="9747250" algn="l"/>
              </a:tabLst>
              <a:defRPr sz="32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03250" algn="l"/>
                <a:tab pos="1060450" algn="l"/>
                <a:tab pos="1517650" algn="l"/>
                <a:tab pos="1974850" algn="l"/>
                <a:tab pos="2432050" algn="l"/>
                <a:tab pos="2889250" algn="l"/>
                <a:tab pos="3346450" algn="l"/>
                <a:tab pos="3803650" algn="l"/>
                <a:tab pos="4260850" algn="l"/>
                <a:tab pos="4718050" algn="l"/>
                <a:tab pos="5175250" algn="l"/>
                <a:tab pos="5632450" algn="l"/>
                <a:tab pos="6089650" algn="l"/>
                <a:tab pos="6546850" algn="l"/>
                <a:tab pos="7004050" algn="l"/>
                <a:tab pos="7461250" algn="l"/>
                <a:tab pos="7918450" algn="l"/>
                <a:tab pos="8375650" algn="l"/>
                <a:tab pos="8832850" algn="l"/>
                <a:tab pos="9290050" algn="l"/>
                <a:tab pos="9747250" algn="l"/>
              </a:tabLst>
              <a:defRPr sz="28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03250" algn="l"/>
                <a:tab pos="1060450" algn="l"/>
                <a:tab pos="1517650" algn="l"/>
                <a:tab pos="1974850" algn="l"/>
                <a:tab pos="2432050" algn="l"/>
                <a:tab pos="2889250" algn="l"/>
                <a:tab pos="3346450" algn="l"/>
                <a:tab pos="3803650" algn="l"/>
                <a:tab pos="4260850" algn="l"/>
                <a:tab pos="4718050" algn="l"/>
                <a:tab pos="5175250" algn="l"/>
                <a:tab pos="5632450" algn="l"/>
                <a:tab pos="6089650" algn="l"/>
                <a:tab pos="6546850" algn="l"/>
                <a:tab pos="7004050" algn="l"/>
                <a:tab pos="7461250" algn="l"/>
                <a:tab pos="7918450" algn="l"/>
                <a:tab pos="8375650" algn="l"/>
                <a:tab pos="8832850" algn="l"/>
                <a:tab pos="9290050" algn="l"/>
                <a:tab pos="9747250" algn="l"/>
              </a:tabLst>
              <a:defRPr sz="24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03250" algn="l"/>
                <a:tab pos="1060450" algn="l"/>
                <a:tab pos="1517650" algn="l"/>
                <a:tab pos="1974850" algn="l"/>
                <a:tab pos="2432050" algn="l"/>
                <a:tab pos="2889250" algn="l"/>
                <a:tab pos="3346450" algn="l"/>
                <a:tab pos="3803650" algn="l"/>
                <a:tab pos="4260850" algn="l"/>
                <a:tab pos="4718050" algn="l"/>
                <a:tab pos="5175250" algn="l"/>
                <a:tab pos="5632450" algn="l"/>
                <a:tab pos="6089650" algn="l"/>
                <a:tab pos="6546850" algn="l"/>
                <a:tab pos="7004050" algn="l"/>
                <a:tab pos="7461250" algn="l"/>
                <a:tab pos="7918450" algn="l"/>
                <a:tab pos="8375650" algn="l"/>
                <a:tab pos="8832850" algn="l"/>
                <a:tab pos="9290050" algn="l"/>
                <a:tab pos="974725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03250" algn="l"/>
                <a:tab pos="1060450" algn="l"/>
                <a:tab pos="1517650" algn="l"/>
                <a:tab pos="1974850" algn="l"/>
                <a:tab pos="2432050" algn="l"/>
                <a:tab pos="2889250" algn="l"/>
                <a:tab pos="3346450" algn="l"/>
                <a:tab pos="3803650" algn="l"/>
                <a:tab pos="4260850" algn="l"/>
                <a:tab pos="4718050" algn="l"/>
                <a:tab pos="5175250" algn="l"/>
                <a:tab pos="5632450" algn="l"/>
                <a:tab pos="6089650" algn="l"/>
                <a:tab pos="6546850" algn="l"/>
                <a:tab pos="7004050" algn="l"/>
                <a:tab pos="7461250" algn="l"/>
                <a:tab pos="7918450" algn="l"/>
                <a:tab pos="8375650" algn="l"/>
                <a:tab pos="8832850" algn="l"/>
                <a:tab pos="9290050" algn="l"/>
                <a:tab pos="974725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03250" algn="l"/>
                <a:tab pos="1060450" algn="l"/>
                <a:tab pos="1517650" algn="l"/>
                <a:tab pos="1974850" algn="l"/>
                <a:tab pos="2432050" algn="l"/>
                <a:tab pos="2889250" algn="l"/>
                <a:tab pos="3346450" algn="l"/>
                <a:tab pos="3803650" algn="l"/>
                <a:tab pos="4260850" algn="l"/>
                <a:tab pos="4718050" algn="l"/>
                <a:tab pos="5175250" algn="l"/>
                <a:tab pos="5632450" algn="l"/>
                <a:tab pos="6089650" algn="l"/>
                <a:tab pos="6546850" algn="l"/>
                <a:tab pos="7004050" algn="l"/>
                <a:tab pos="7461250" algn="l"/>
                <a:tab pos="7918450" algn="l"/>
                <a:tab pos="8375650" algn="l"/>
                <a:tab pos="8832850" algn="l"/>
                <a:tab pos="9290050" algn="l"/>
                <a:tab pos="974725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03250" algn="l"/>
                <a:tab pos="1060450" algn="l"/>
                <a:tab pos="1517650" algn="l"/>
                <a:tab pos="1974850" algn="l"/>
                <a:tab pos="2432050" algn="l"/>
                <a:tab pos="2889250" algn="l"/>
                <a:tab pos="3346450" algn="l"/>
                <a:tab pos="3803650" algn="l"/>
                <a:tab pos="4260850" algn="l"/>
                <a:tab pos="4718050" algn="l"/>
                <a:tab pos="5175250" algn="l"/>
                <a:tab pos="5632450" algn="l"/>
                <a:tab pos="6089650" algn="l"/>
                <a:tab pos="6546850" algn="l"/>
                <a:tab pos="7004050" algn="l"/>
                <a:tab pos="7461250" algn="l"/>
                <a:tab pos="7918450" algn="l"/>
                <a:tab pos="8375650" algn="l"/>
                <a:tab pos="8832850" algn="l"/>
                <a:tab pos="9290050" algn="l"/>
                <a:tab pos="974725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03250" algn="l"/>
                <a:tab pos="1060450" algn="l"/>
                <a:tab pos="1517650" algn="l"/>
                <a:tab pos="1974850" algn="l"/>
                <a:tab pos="2432050" algn="l"/>
                <a:tab pos="2889250" algn="l"/>
                <a:tab pos="3346450" algn="l"/>
                <a:tab pos="3803650" algn="l"/>
                <a:tab pos="4260850" algn="l"/>
                <a:tab pos="4718050" algn="l"/>
                <a:tab pos="5175250" algn="l"/>
                <a:tab pos="5632450" algn="l"/>
                <a:tab pos="6089650" algn="l"/>
                <a:tab pos="6546850" algn="l"/>
                <a:tab pos="7004050" algn="l"/>
                <a:tab pos="7461250" algn="l"/>
                <a:tab pos="7918450" algn="l"/>
                <a:tab pos="8375650" algn="l"/>
                <a:tab pos="8832850" algn="l"/>
                <a:tab pos="9290050" algn="l"/>
                <a:tab pos="974725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03250" algn="l"/>
                <a:tab pos="1060450" algn="l"/>
                <a:tab pos="1517650" algn="l"/>
                <a:tab pos="1974850" algn="l"/>
                <a:tab pos="2432050" algn="l"/>
                <a:tab pos="2889250" algn="l"/>
                <a:tab pos="3346450" algn="l"/>
                <a:tab pos="3803650" algn="l"/>
                <a:tab pos="4260850" algn="l"/>
                <a:tab pos="4718050" algn="l"/>
                <a:tab pos="5175250" algn="l"/>
                <a:tab pos="5632450" algn="l"/>
                <a:tab pos="6089650" algn="l"/>
                <a:tab pos="6546850" algn="l"/>
                <a:tab pos="7004050" algn="l"/>
                <a:tab pos="7461250" algn="l"/>
                <a:tab pos="7918450" algn="l"/>
                <a:tab pos="8375650" algn="l"/>
                <a:tab pos="8832850" algn="l"/>
                <a:tab pos="9290050" algn="l"/>
                <a:tab pos="974725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>
                <a:srgbClr val="FFFFFF"/>
              </a:buClr>
              <a:buSzPct val="85000"/>
              <a:buFont typeface="Times New Roman" panose="02020603050405020304" pitchFamily="18" charset="0"/>
              <a:buBlip>
                <a:blip r:embed="rId4"/>
              </a:buBlip>
            </a:pPr>
            <a:r>
              <a:rPr lang="en-US" altLang="en-US">
                <a:solidFill>
                  <a:srgbClr val="000000"/>
                </a:solidFill>
                <a:cs typeface="DejaVu Sans" charset="0"/>
              </a:rPr>
              <a:t>Structured Basis Testing</a:t>
            </a:r>
          </a:p>
          <a:p>
            <a:pPr eaLnBrk="1" hangingPunct="1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>
                <a:srgbClr val="FFFFFF"/>
              </a:buClr>
              <a:buSzPct val="85000"/>
              <a:buFont typeface="Times New Roman" panose="02020603050405020304" pitchFamily="18" charset="0"/>
              <a:buAutoNum type="arabicPeriod"/>
            </a:pPr>
            <a:r>
              <a:rPr lang="en-US" altLang="en-US">
                <a:solidFill>
                  <a:srgbClr val="000000"/>
                </a:solidFill>
                <a:cs typeface="DejaVu Sans" charset="0"/>
              </a:rPr>
              <a:t>Conditions: T T T</a:t>
            </a:r>
          </a:p>
          <a:p>
            <a:pPr eaLnBrk="1" hangingPunct="1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>
                <a:srgbClr val="FFFFFF"/>
              </a:buClr>
              <a:buSzPct val="85000"/>
              <a:buFont typeface="Times New Roman" panose="02020603050405020304" pitchFamily="18" charset="0"/>
              <a:buAutoNum type="arabicPeriod"/>
            </a:pPr>
            <a:r>
              <a:rPr lang="en-US" altLang="en-US">
                <a:solidFill>
                  <a:srgbClr val="000000"/>
                </a:solidFill>
                <a:cs typeface="DejaVu Sans" charset="0"/>
              </a:rPr>
              <a:t>Conditions: F F F</a:t>
            </a:r>
          </a:p>
          <a:p>
            <a:pPr eaLnBrk="1" hangingPunct="1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>
                <a:srgbClr val="FFFFFF"/>
              </a:buClr>
              <a:buSzPct val="85000"/>
              <a:buFont typeface="Times New Roman" panose="02020603050405020304" pitchFamily="18" charset="0"/>
              <a:buBlip>
                <a:blip r:embed="rId4"/>
              </a:buBlip>
            </a:pPr>
            <a:r>
              <a:rPr lang="en-US" altLang="en-US">
                <a:solidFill>
                  <a:srgbClr val="000000"/>
                </a:solidFill>
                <a:cs typeface="DejaVu Sans" charset="0"/>
              </a:rPr>
              <a:t>Tests all lines of code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1">
            <a:extLst>
              <a:ext uri="{FF2B5EF4-FFF2-40B4-BE49-F238E27FC236}">
                <a16:creationId xmlns:a16="http://schemas.microsoft.com/office/drawing/2014/main" id="{C2736ED3-B58D-48C3-8878-9F4F278643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800100"/>
            <a:ext cx="7772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en-US" sz="4400">
                <a:solidFill>
                  <a:srgbClr val="280099"/>
                </a:solidFill>
                <a:cs typeface="DejaVu Sans" charset="0"/>
              </a:rPr>
              <a:t>Example</a:t>
            </a:r>
          </a:p>
        </p:txBody>
      </p:sp>
      <p:sp>
        <p:nvSpPr>
          <p:cNvPr id="31747" name="Text Box 2">
            <a:extLst>
              <a:ext uri="{FF2B5EF4-FFF2-40B4-BE49-F238E27FC236}">
                <a16:creationId xmlns:a16="http://schemas.microsoft.com/office/drawing/2014/main" id="{E5845467-D1CF-4B84-B74A-679858D4D0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981200"/>
            <a:ext cx="22860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>
                <a:latin typeface="Courier New" panose="02070309020205020404" pitchFamily="49" charset="0"/>
                <a:cs typeface="DejaVu Sans" charset="0"/>
              </a:rPr>
              <a:t>if (cond1) {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Courier New" panose="02070309020205020404" pitchFamily="49" charset="0"/>
                <a:cs typeface="DejaVu Sans" charset="0"/>
              </a:rPr>
              <a:t>    x = a;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>
                <a:latin typeface="Courier New" panose="02070309020205020404" pitchFamily="49" charset="0"/>
                <a:cs typeface="DejaVu Sans" charset="0"/>
              </a:rPr>
              <a:t>} else {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>
                <a:latin typeface="Courier New" panose="02070309020205020404" pitchFamily="49" charset="0"/>
                <a:cs typeface="DejaVu Sans" charset="0"/>
              </a:rPr>
              <a:t>    x = b;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>
                <a:latin typeface="Courier New" panose="02070309020205020404" pitchFamily="49" charset="0"/>
                <a:cs typeface="DejaVu Sans" charset="0"/>
              </a:rPr>
              <a:t>}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>
                <a:latin typeface="Courier New" panose="02070309020205020404" pitchFamily="49" charset="0"/>
                <a:cs typeface="DejaVu Sans" charset="0"/>
              </a:rPr>
              <a:t>if (cond2) {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Courier New" panose="02070309020205020404" pitchFamily="49" charset="0"/>
                <a:cs typeface="DejaVu Sans" charset="0"/>
              </a:rPr>
              <a:t>    y = x+1;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>
                <a:latin typeface="Courier New" panose="02070309020205020404" pitchFamily="49" charset="0"/>
                <a:cs typeface="DejaVu Sans" charset="0"/>
              </a:rPr>
              <a:t>} else {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>
                <a:latin typeface="Courier New" panose="02070309020205020404" pitchFamily="49" charset="0"/>
                <a:cs typeface="DejaVu Sans" charset="0"/>
              </a:rPr>
              <a:t>    y = x+2;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>
                <a:latin typeface="Courier New" panose="02070309020205020404" pitchFamily="49" charset="0"/>
                <a:cs typeface="DejaVu Sans" charset="0"/>
              </a:rPr>
              <a:t>}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>
                <a:latin typeface="Courier New" panose="02070309020205020404" pitchFamily="49" charset="0"/>
                <a:cs typeface="DejaVu Sans" charset="0"/>
              </a:rPr>
              <a:t>if (cond3) {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Courier New" panose="02070309020205020404" pitchFamily="49" charset="0"/>
                <a:cs typeface="DejaVu Sans" charset="0"/>
              </a:rPr>
              <a:t>    z = c;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>
                <a:latin typeface="Courier New" panose="02070309020205020404" pitchFamily="49" charset="0"/>
                <a:cs typeface="DejaVu Sans" charset="0"/>
              </a:rPr>
              <a:t>} else {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>
                <a:latin typeface="Courier New" panose="02070309020205020404" pitchFamily="49" charset="0"/>
                <a:cs typeface="DejaVu Sans" charset="0"/>
              </a:rPr>
              <a:t>    z = d;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>
                <a:latin typeface="Courier New" panose="02070309020205020404" pitchFamily="49" charset="0"/>
                <a:cs typeface="DejaVu Sans" charset="0"/>
              </a:rPr>
              <a:t>}</a:t>
            </a:r>
          </a:p>
        </p:txBody>
      </p:sp>
      <p:sp>
        <p:nvSpPr>
          <p:cNvPr id="31748" name="Rectangle 3">
            <a:extLst>
              <a:ext uri="{FF2B5EF4-FFF2-40B4-BE49-F238E27FC236}">
                <a16:creationId xmlns:a16="http://schemas.microsoft.com/office/drawing/2014/main" id="{F5138530-72F8-4D02-9034-912F975FC0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9400" y="1981200"/>
            <a:ext cx="5638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603250" indent="-603250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03250" algn="l"/>
                <a:tab pos="1060450" algn="l"/>
                <a:tab pos="1517650" algn="l"/>
                <a:tab pos="1974850" algn="l"/>
                <a:tab pos="2432050" algn="l"/>
                <a:tab pos="2889250" algn="l"/>
                <a:tab pos="3346450" algn="l"/>
                <a:tab pos="3803650" algn="l"/>
                <a:tab pos="4260850" algn="l"/>
                <a:tab pos="4718050" algn="l"/>
                <a:tab pos="5175250" algn="l"/>
                <a:tab pos="5632450" algn="l"/>
                <a:tab pos="6089650" algn="l"/>
                <a:tab pos="6546850" algn="l"/>
                <a:tab pos="7004050" algn="l"/>
                <a:tab pos="7461250" algn="l"/>
                <a:tab pos="7918450" algn="l"/>
                <a:tab pos="8375650" algn="l"/>
                <a:tab pos="8832850" algn="l"/>
                <a:tab pos="9290050" algn="l"/>
                <a:tab pos="9747250" algn="l"/>
              </a:tabLst>
              <a:defRPr sz="32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984250" indent="-527050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03250" algn="l"/>
                <a:tab pos="1060450" algn="l"/>
                <a:tab pos="1517650" algn="l"/>
                <a:tab pos="1974850" algn="l"/>
                <a:tab pos="2432050" algn="l"/>
                <a:tab pos="2889250" algn="l"/>
                <a:tab pos="3346450" algn="l"/>
                <a:tab pos="3803650" algn="l"/>
                <a:tab pos="4260850" algn="l"/>
                <a:tab pos="4718050" algn="l"/>
                <a:tab pos="5175250" algn="l"/>
                <a:tab pos="5632450" algn="l"/>
                <a:tab pos="6089650" algn="l"/>
                <a:tab pos="6546850" algn="l"/>
                <a:tab pos="7004050" algn="l"/>
                <a:tab pos="7461250" algn="l"/>
                <a:tab pos="7918450" algn="l"/>
                <a:tab pos="8375650" algn="l"/>
                <a:tab pos="8832850" algn="l"/>
                <a:tab pos="9290050" algn="l"/>
                <a:tab pos="9747250" algn="l"/>
              </a:tabLst>
              <a:defRPr sz="28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03250" algn="l"/>
                <a:tab pos="1060450" algn="l"/>
                <a:tab pos="1517650" algn="l"/>
                <a:tab pos="1974850" algn="l"/>
                <a:tab pos="2432050" algn="l"/>
                <a:tab pos="2889250" algn="l"/>
                <a:tab pos="3346450" algn="l"/>
                <a:tab pos="3803650" algn="l"/>
                <a:tab pos="4260850" algn="l"/>
                <a:tab pos="4718050" algn="l"/>
                <a:tab pos="5175250" algn="l"/>
                <a:tab pos="5632450" algn="l"/>
                <a:tab pos="6089650" algn="l"/>
                <a:tab pos="6546850" algn="l"/>
                <a:tab pos="7004050" algn="l"/>
                <a:tab pos="7461250" algn="l"/>
                <a:tab pos="7918450" algn="l"/>
                <a:tab pos="8375650" algn="l"/>
                <a:tab pos="8832850" algn="l"/>
                <a:tab pos="9290050" algn="l"/>
                <a:tab pos="9747250" algn="l"/>
              </a:tabLst>
              <a:defRPr sz="24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03250" algn="l"/>
                <a:tab pos="1060450" algn="l"/>
                <a:tab pos="1517650" algn="l"/>
                <a:tab pos="1974850" algn="l"/>
                <a:tab pos="2432050" algn="l"/>
                <a:tab pos="2889250" algn="l"/>
                <a:tab pos="3346450" algn="l"/>
                <a:tab pos="3803650" algn="l"/>
                <a:tab pos="4260850" algn="l"/>
                <a:tab pos="4718050" algn="l"/>
                <a:tab pos="5175250" algn="l"/>
                <a:tab pos="5632450" algn="l"/>
                <a:tab pos="6089650" algn="l"/>
                <a:tab pos="6546850" algn="l"/>
                <a:tab pos="7004050" algn="l"/>
                <a:tab pos="7461250" algn="l"/>
                <a:tab pos="7918450" algn="l"/>
                <a:tab pos="8375650" algn="l"/>
                <a:tab pos="8832850" algn="l"/>
                <a:tab pos="9290050" algn="l"/>
                <a:tab pos="974725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03250" algn="l"/>
                <a:tab pos="1060450" algn="l"/>
                <a:tab pos="1517650" algn="l"/>
                <a:tab pos="1974850" algn="l"/>
                <a:tab pos="2432050" algn="l"/>
                <a:tab pos="2889250" algn="l"/>
                <a:tab pos="3346450" algn="l"/>
                <a:tab pos="3803650" algn="l"/>
                <a:tab pos="4260850" algn="l"/>
                <a:tab pos="4718050" algn="l"/>
                <a:tab pos="5175250" algn="l"/>
                <a:tab pos="5632450" algn="l"/>
                <a:tab pos="6089650" algn="l"/>
                <a:tab pos="6546850" algn="l"/>
                <a:tab pos="7004050" algn="l"/>
                <a:tab pos="7461250" algn="l"/>
                <a:tab pos="7918450" algn="l"/>
                <a:tab pos="8375650" algn="l"/>
                <a:tab pos="8832850" algn="l"/>
                <a:tab pos="9290050" algn="l"/>
                <a:tab pos="974725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03250" algn="l"/>
                <a:tab pos="1060450" algn="l"/>
                <a:tab pos="1517650" algn="l"/>
                <a:tab pos="1974850" algn="l"/>
                <a:tab pos="2432050" algn="l"/>
                <a:tab pos="2889250" algn="l"/>
                <a:tab pos="3346450" algn="l"/>
                <a:tab pos="3803650" algn="l"/>
                <a:tab pos="4260850" algn="l"/>
                <a:tab pos="4718050" algn="l"/>
                <a:tab pos="5175250" algn="l"/>
                <a:tab pos="5632450" algn="l"/>
                <a:tab pos="6089650" algn="l"/>
                <a:tab pos="6546850" algn="l"/>
                <a:tab pos="7004050" algn="l"/>
                <a:tab pos="7461250" algn="l"/>
                <a:tab pos="7918450" algn="l"/>
                <a:tab pos="8375650" algn="l"/>
                <a:tab pos="8832850" algn="l"/>
                <a:tab pos="9290050" algn="l"/>
                <a:tab pos="974725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03250" algn="l"/>
                <a:tab pos="1060450" algn="l"/>
                <a:tab pos="1517650" algn="l"/>
                <a:tab pos="1974850" algn="l"/>
                <a:tab pos="2432050" algn="l"/>
                <a:tab pos="2889250" algn="l"/>
                <a:tab pos="3346450" algn="l"/>
                <a:tab pos="3803650" algn="l"/>
                <a:tab pos="4260850" algn="l"/>
                <a:tab pos="4718050" algn="l"/>
                <a:tab pos="5175250" algn="l"/>
                <a:tab pos="5632450" algn="l"/>
                <a:tab pos="6089650" algn="l"/>
                <a:tab pos="6546850" algn="l"/>
                <a:tab pos="7004050" algn="l"/>
                <a:tab pos="7461250" algn="l"/>
                <a:tab pos="7918450" algn="l"/>
                <a:tab pos="8375650" algn="l"/>
                <a:tab pos="8832850" algn="l"/>
                <a:tab pos="9290050" algn="l"/>
                <a:tab pos="974725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03250" algn="l"/>
                <a:tab pos="1060450" algn="l"/>
                <a:tab pos="1517650" algn="l"/>
                <a:tab pos="1974850" algn="l"/>
                <a:tab pos="2432050" algn="l"/>
                <a:tab pos="2889250" algn="l"/>
                <a:tab pos="3346450" algn="l"/>
                <a:tab pos="3803650" algn="l"/>
                <a:tab pos="4260850" algn="l"/>
                <a:tab pos="4718050" algn="l"/>
                <a:tab pos="5175250" algn="l"/>
                <a:tab pos="5632450" algn="l"/>
                <a:tab pos="6089650" algn="l"/>
                <a:tab pos="6546850" algn="l"/>
                <a:tab pos="7004050" algn="l"/>
                <a:tab pos="7461250" algn="l"/>
                <a:tab pos="7918450" algn="l"/>
                <a:tab pos="8375650" algn="l"/>
                <a:tab pos="8832850" algn="l"/>
                <a:tab pos="9290050" algn="l"/>
                <a:tab pos="974725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03250" algn="l"/>
                <a:tab pos="1060450" algn="l"/>
                <a:tab pos="1517650" algn="l"/>
                <a:tab pos="1974850" algn="l"/>
                <a:tab pos="2432050" algn="l"/>
                <a:tab pos="2889250" algn="l"/>
                <a:tab pos="3346450" algn="l"/>
                <a:tab pos="3803650" algn="l"/>
                <a:tab pos="4260850" algn="l"/>
                <a:tab pos="4718050" algn="l"/>
                <a:tab pos="5175250" algn="l"/>
                <a:tab pos="5632450" algn="l"/>
                <a:tab pos="6089650" algn="l"/>
                <a:tab pos="6546850" algn="l"/>
                <a:tab pos="7004050" algn="l"/>
                <a:tab pos="7461250" algn="l"/>
                <a:tab pos="7918450" algn="l"/>
                <a:tab pos="8375650" algn="l"/>
                <a:tab pos="8832850" algn="l"/>
                <a:tab pos="9290050" algn="l"/>
                <a:tab pos="974725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rgbClr val="FFFFFF"/>
              </a:buClr>
              <a:buSzPct val="85000"/>
              <a:buFont typeface="Times New Roman" panose="02020603050405020304" pitchFamily="18" charset="0"/>
              <a:buBlip>
                <a:blip r:embed="rId4"/>
              </a:buBlip>
            </a:pPr>
            <a:r>
              <a:rPr lang="en-US" altLang="en-US" sz="2800">
                <a:solidFill>
                  <a:srgbClr val="000000"/>
                </a:solidFill>
                <a:cs typeface="DejaVu Sans" charset="0"/>
              </a:rPr>
              <a:t>Data Flow Testing</a:t>
            </a:r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rgbClr val="FFCC00"/>
              </a:buClr>
              <a:buSzPct val="85000"/>
              <a:buFont typeface="Times New Roman" panose="02020603050405020304" pitchFamily="18" charset="0"/>
              <a:buAutoNum type="arabicPeriod"/>
            </a:pPr>
            <a:r>
              <a:rPr lang="en-US" altLang="en-US" sz="2800">
                <a:solidFill>
                  <a:srgbClr val="FF0000"/>
                </a:solidFill>
                <a:cs typeface="DejaVu Sans" charset="0"/>
              </a:rPr>
              <a:t>Conditions: T T T</a:t>
            </a:r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rgbClr val="FFFFFF"/>
              </a:buClr>
              <a:buSzPct val="85000"/>
              <a:buFont typeface="Times New Roman" panose="02020603050405020304" pitchFamily="18" charset="0"/>
              <a:buAutoNum type="arabicPeriod"/>
            </a:pPr>
            <a:r>
              <a:rPr lang="en-US" altLang="en-US" sz="2800">
                <a:solidFill>
                  <a:srgbClr val="000000"/>
                </a:solidFill>
                <a:cs typeface="DejaVu Sans" charset="0"/>
              </a:rPr>
              <a:t>Conditions: T F F</a:t>
            </a:r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rgbClr val="FFFFFF"/>
              </a:buClr>
              <a:buSzPct val="85000"/>
              <a:buFont typeface="Times New Roman" panose="02020603050405020304" pitchFamily="18" charset="0"/>
              <a:buAutoNum type="arabicPeriod"/>
            </a:pPr>
            <a:r>
              <a:rPr lang="en-US" altLang="en-US" sz="2800">
                <a:solidFill>
                  <a:srgbClr val="000000"/>
                </a:solidFill>
                <a:cs typeface="DejaVu Sans" charset="0"/>
              </a:rPr>
              <a:t>Conditions: F T ?</a:t>
            </a:r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rgbClr val="FFFFFF"/>
              </a:buClr>
              <a:buSzPct val="85000"/>
              <a:buFont typeface="Times New Roman" panose="02020603050405020304" pitchFamily="18" charset="0"/>
              <a:buAutoNum type="arabicPeriod"/>
            </a:pPr>
            <a:r>
              <a:rPr lang="en-US" altLang="en-US" sz="2800">
                <a:solidFill>
                  <a:srgbClr val="000000"/>
                </a:solidFill>
                <a:cs typeface="DejaVu Sans" charset="0"/>
              </a:rPr>
              <a:t>Conditions: F F ?</a:t>
            </a:r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rgbClr val="FFFFFF"/>
              </a:buClr>
              <a:buSzPct val="85000"/>
              <a:buFont typeface="Times New Roman" panose="02020603050405020304" pitchFamily="18" charset="0"/>
              <a:buBlip>
                <a:blip r:embed="rId4"/>
              </a:buBlip>
            </a:pPr>
            <a:r>
              <a:rPr lang="en-US" altLang="en-US" sz="2800">
                <a:solidFill>
                  <a:srgbClr val="000000"/>
                </a:solidFill>
                <a:cs typeface="DejaVu Sans" charset="0"/>
              </a:rPr>
              <a:t>Tests all defined-used paths</a:t>
            </a:r>
          </a:p>
          <a:p>
            <a:pPr lvl="1" eaLnBrk="1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"/>
            </a:pPr>
            <a:r>
              <a:rPr lang="en-US" altLang="en-US">
                <a:solidFill>
                  <a:srgbClr val="000000"/>
                </a:solidFill>
                <a:cs typeface="DejaVu Sans" charset="0"/>
              </a:rPr>
              <a:t>Note: cond3 is independent of first two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1">
            <a:extLst>
              <a:ext uri="{FF2B5EF4-FFF2-40B4-BE49-F238E27FC236}">
                <a16:creationId xmlns:a16="http://schemas.microsoft.com/office/drawing/2014/main" id="{CB08AD15-AE06-499C-8CA0-9B212A49D1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800100"/>
            <a:ext cx="7772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en-US" sz="4400">
                <a:solidFill>
                  <a:srgbClr val="280099"/>
                </a:solidFill>
                <a:cs typeface="DejaVu Sans" charset="0"/>
              </a:rPr>
              <a:t>Example</a:t>
            </a:r>
          </a:p>
        </p:txBody>
      </p:sp>
      <p:sp>
        <p:nvSpPr>
          <p:cNvPr id="32771" name="Text Box 2">
            <a:extLst>
              <a:ext uri="{FF2B5EF4-FFF2-40B4-BE49-F238E27FC236}">
                <a16:creationId xmlns:a16="http://schemas.microsoft.com/office/drawing/2014/main" id="{5F66584E-1C9E-46F6-BE75-6B353CE0DD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981200"/>
            <a:ext cx="22860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>
                <a:latin typeface="Courier New" panose="02070309020205020404" pitchFamily="49" charset="0"/>
                <a:cs typeface="DejaVu Sans" charset="0"/>
              </a:rPr>
              <a:t>if (cond1) {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Courier New" panose="02070309020205020404" pitchFamily="49" charset="0"/>
                <a:cs typeface="DejaVu Sans" charset="0"/>
              </a:rPr>
              <a:t>    x = a;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>
                <a:latin typeface="Courier New" panose="02070309020205020404" pitchFamily="49" charset="0"/>
                <a:cs typeface="DejaVu Sans" charset="0"/>
              </a:rPr>
              <a:t>} else {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>
                <a:latin typeface="Courier New" panose="02070309020205020404" pitchFamily="49" charset="0"/>
                <a:cs typeface="DejaVu Sans" charset="0"/>
              </a:rPr>
              <a:t>    x = b;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>
                <a:latin typeface="Courier New" panose="02070309020205020404" pitchFamily="49" charset="0"/>
                <a:cs typeface="DejaVu Sans" charset="0"/>
              </a:rPr>
              <a:t>}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>
                <a:latin typeface="Courier New" panose="02070309020205020404" pitchFamily="49" charset="0"/>
                <a:cs typeface="DejaVu Sans" charset="0"/>
              </a:rPr>
              <a:t>if (cond2) {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>
                <a:latin typeface="Courier New" panose="02070309020205020404" pitchFamily="49" charset="0"/>
                <a:cs typeface="DejaVu Sans" charset="0"/>
              </a:rPr>
              <a:t>    y = x+1;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>
                <a:latin typeface="Courier New" panose="02070309020205020404" pitchFamily="49" charset="0"/>
                <a:cs typeface="DejaVu Sans" charset="0"/>
              </a:rPr>
              <a:t>} else {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>
                <a:solidFill>
                  <a:srgbClr val="FFCC00"/>
                </a:solidFill>
                <a:latin typeface="Courier New" panose="02070309020205020404" pitchFamily="49" charset="0"/>
                <a:cs typeface="DejaVu Sans" charset="0"/>
              </a:rPr>
              <a:t>    </a:t>
            </a:r>
            <a:r>
              <a:rPr lang="en-US" altLang="en-US" sz="1600">
                <a:solidFill>
                  <a:srgbClr val="FF0000"/>
                </a:solidFill>
                <a:latin typeface="Courier New" panose="02070309020205020404" pitchFamily="49" charset="0"/>
                <a:cs typeface="DejaVu Sans" charset="0"/>
              </a:rPr>
              <a:t>y = x+2;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>
                <a:latin typeface="Courier New" panose="02070309020205020404" pitchFamily="49" charset="0"/>
                <a:cs typeface="DejaVu Sans" charset="0"/>
              </a:rPr>
              <a:t>}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>
                <a:latin typeface="Courier New" panose="02070309020205020404" pitchFamily="49" charset="0"/>
                <a:cs typeface="DejaVu Sans" charset="0"/>
              </a:rPr>
              <a:t>if (cond3) {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>
                <a:latin typeface="Courier New" panose="02070309020205020404" pitchFamily="49" charset="0"/>
                <a:cs typeface="DejaVu Sans" charset="0"/>
              </a:rPr>
              <a:t>    z = c;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>
                <a:latin typeface="Courier New" panose="02070309020205020404" pitchFamily="49" charset="0"/>
                <a:cs typeface="DejaVu Sans" charset="0"/>
              </a:rPr>
              <a:t>} else {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>
                <a:solidFill>
                  <a:srgbClr val="FFCC00"/>
                </a:solidFill>
                <a:latin typeface="Courier New" panose="02070309020205020404" pitchFamily="49" charset="0"/>
                <a:cs typeface="DejaVu Sans" charset="0"/>
              </a:rPr>
              <a:t>   </a:t>
            </a:r>
            <a:r>
              <a:rPr lang="en-US" altLang="en-US" sz="1600">
                <a:solidFill>
                  <a:srgbClr val="FF0000"/>
                </a:solidFill>
                <a:latin typeface="Courier New" panose="02070309020205020404" pitchFamily="49" charset="0"/>
                <a:cs typeface="DejaVu Sans" charset="0"/>
              </a:rPr>
              <a:t> z = d;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>
                <a:latin typeface="Courier New" panose="02070309020205020404" pitchFamily="49" charset="0"/>
                <a:cs typeface="DejaVu Sans" charset="0"/>
              </a:rPr>
              <a:t>}</a:t>
            </a:r>
          </a:p>
        </p:txBody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DC911C23-3A20-4920-8820-C0C5822F1F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9400" y="1981200"/>
            <a:ext cx="5638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603250" indent="-603250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03250" algn="l"/>
                <a:tab pos="1060450" algn="l"/>
                <a:tab pos="1517650" algn="l"/>
                <a:tab pos="1974850" algn="l"/>
                <a:tab pos="2432050" algn="l"/>
                <a:tab pos="2889250" algn="l"/>
                <a:tab pos="3346450" algn="l"/>
                <a:tab pos="3803650" algn="l"/>
                <a:tab pos="4260850" algn="l"/>
                <a:tab pos="4718050" algn="l"/>
                <a:tab pos="5175250" algn="l"/>
                <a:tab pos="5632450" algn="l"/>
                <a:tab pos="6089650" algn="l"/>
                <a:tab pos="6546850" algn="l"/>
                <a:tab pos="7004050" algn="l"/>
                <a:tab pos="7461250" algn="l"/>
                <a:tab pos="7918450" algn="l"/>
                <a:tab pos="8375650" algn="l"/>
                <a:tab pos="8832850" algn="l"/>
                <a:tab pos="9290050" algn="l"/>
                <a:tab pos="9747250" algn="l"/>
              </a:tabLst>
              <a:defRPr sz="32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984250" indent="-527050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03250" algn="l"/>
                <a:tab pos="1060450" algn="l"/>
                <a:tab pos="1517650" algn="l"/>
                <a:tab pos="1974850" algn="l"/>
                <a:tab pos="2432050" algn="l"/>
                <a:tab pos="2889250" algn="l"/>
                <a:tab pos="3346450" algn="l"/>
                <a:tab pos="3803650" algn="l"/>
                <a:tab pos="4260850" algn="l"/>
                <a:tab pos="4718050" algn="l"/>
                <a:tab pos="5175250" algn="l"/>
                <a:tab pos="5632450" algn="l"/>
                <a:tab pos="6089650" algn="l"/>
                <a:tab pos="6546850" algn="l"/>
                <a:tab pos="7004050" algn="l"/>
                <a:tab pos="7461250" algn="l"/>
                <a:tab pos="7918450" algn="l"/>
                <a:tab pos="8375650" algn="l"/>
                <a:tab pos="8832850" algn="l"/>
                <a:tab pos="9290050" algn="l"/>
                <a:tab pos="9747250" algn="l"/>
              </a:tabLst>
              <a:defRPr sz="28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03250" algn="l"/>
                <a:tab pos="1060450" algn="l"/>
                <a:tab pos="1517650" algn="l"/>
                <a:tab pos="1974850" algn="l"/>
                <a:tab pos="2432050" algn="l"/>
                <a:tab pos="2889250" algn="l"/>
                <a:tab pos="3346450" algn="l"/>
                <a:tab pos="3803650" algn="l"/>
                <a:tab pos="4260850" algn="l"/>
                <a:tab pos="4718050" algn="l"/>
                <a:tab pos="5175250" algn="l"/>
                <a:tab pos="5632450" algn="l"/>
                <a:tab pos="6089650" algn="l"/>
                <a:tab pos="6546850" algn="l"/>
                <a:tab pos="7004050" algn="l"/>
                <a:tab pos="7461250" algn="l"/>
                <a:tab pos="7918450" algn="l"/>
                <a:tab pos="8375650" algn="l"/>
                <a:tab pos="8832850" algn="l"/>
                <a:tab pos="9290050" algn="l"/>
                <a:tab pos="9747250" algn="l"/>
              </a:tabLst>
              <a:defRPr sz="24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03250" algn="l"/>
                <a:tab pos="1060450" algn="l"/>
                <a:tab pos="1517650" algn="l"/>
                <a:tab pos="1974850" algn="l"/>
                <a:tab pos="2432050" algn="l"/>
                <a:tab pos="2889250" algn="l"/>
                <a:tab pos="3346450" algn="l"/>
                <a:tab pos="3803650" algn="l"/>
                <a:tab pos="4260850" algn="l"/>
                <a:tab pos="4718050" algn="l"/>
                <a:tab pos="5175250" algn="l"/>
                <a:tab pos="5632450" algn="l"/>
                <a:tab pos="6089650" algn="l"/>
                <a:tab pos="6546850" algn="l"/>
                <a:tab pos="7004050" algn="l"/>
                <a:tab pos="7461250" algn="l"/>
                <a:tab pos="7918450" algn="l"/>
                <a:tab pos="8375650" algn="l"/>
                <a:tab pos="8832850" algn="l"/>
                <a:tab pos="9290050" algn="l"/>
                <a:tab pos="974725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03250" algn="l"/>
                <a:tab pos="1060450" algn="l"/>
                <a:tab pos="1517650" algn="l"/>
                <a:tab pos="1974850" algn="l"/>
                <a:tab pos="2432050" algn="l"/>
                <a:tab pos="2889250" algn="l"/>
                <a:tab pos="3346450" algn="l"/>
                <a:tab pos="3803650" algn="l"/>
                <a:tab pos="4260850" algn="l"/>
                <a:tab pos="4718050" algn="l"/>
                <a:tab pos="5175250" algn="l"/>
                <a:tab pos="5632450" algn="l"/>
                <a:tab pos="6089650" algn="l"/>
                <a:tab pos="6546850" algn="l"/>
                <a:tab pos="7004050" algn="l"/>
                <a:tab pos="7461250" algn="l"/>
                <a:tab pos="7918450" algn="l"/>
                <a:tab pos="8375650" algn="l"/>
                <a:tab pos="8832850" algn="l"/>
                <a:tab pos="9290050" algn="l"/>
                <a:tab pos="974725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03250" algn="l"/>
                <a:tab pos="1060450" algn="l"/>
                <a:tab pos="1517650" algn="l"/>
                <a:tab pos="1974850" algn="l"/>
                <a:tab pos="2432050" algn="l"/>
                <a:tab pos="2889250" algn="l"/>
                <a:tab pos="3346450" algn="l"/>
                <a:tab pos="3803650" algn="l"/>
                <a:tab pos="4260850" algn="l"/>
                <a:tab pos="4718050" algn="l"/>
                <a:tab pos="5175250" algn="l"/>
                <a:tab pos="5632450" algn="l"/>
                <a:tab pos="6089650" algn="l"/>
                <a:tab pos="6546850" algn="l"/>
                <a:tab pos="7004050" algn="l"/>
                <a:tab pos="7461250" algn="l"/>
                <a:tab pos="7918450" algn="l"/>
                <a:tab pos="8375650" algn="l"/>
                <a:tab pos="8832850" algn="l"/>
                <a:tab pos="9290050" algn="l"/>
                <a:tab pos="974725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03250" algn="l"/>
                <a:tab pos="1060450" algn="l"/>
                <a:tab pos="1517650" algn="l"/>
                <a:tab pos="1974850" algn="l"/>
                <a:tab pos="2432050" algn="l"/>
                <a:tab pos="2889250" algn="l"/>
                <a:tab pos="3346450" algn="l"/>
                <a:tab pos="3803650" algn="l"/>
                <a:tab pos="4260850" algn="l"/>
                <a:tab pos="4718050" algn="l"/>
                <a:tab pos="5175250" algn="l"/>
                <a:tab pos="5632450" algn="l"/>
                <a:tab pos="6089650" algn="l"/>
                <a:tab pos="6546850" algn="l"/>
                <a:tab pos="7004050" algn="l"/>
                <a:tab pos="7461250" algn="l"/>
                <a:tab pos="7918450" algn="l"/>
                <a:tab pos="8375650" algn="l"/>
                <a:tab pos="8832850" algn="l"/>
                <a:tab pos="9290050" algn="l"/>
                <a:tab pos="974725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03250" algn="l"/>
                <a:tab pos="1060450" algn="l"/>
                <a:tab pos="1517650" algn="l"/>
                <a:tab pos="1974850" algn="l"/>
                <a:tab pos="2432050" algn="l"/>
                <a:tab pos="2889250" algn="l"/>
                <a:tab pos="3346450" algn="l"/>
                <a:tab pos="3803650" algn="l"/>
                <a:tab pos="4260850" algn="l"/>
                <a:tab pos="4718050" algn="l"/>
                <a:tab pos="5175250" algn="l"/>
                <a:tab pos="5632450" algn="l"/>
                <a:tab pos="6089650" algn="l"/>
                <a:tab pos="6546850" algn="l"/>
                <a:tab pos="7004050" algn="l"/>
                <a:tab pos="7461250" algn="l"/>
                <a:tab pos="7918450" algn="l"/>
                <a:tab pos="8375650" algn="l"/>
                <a:tab pos="8832850" algn="l"/>
                <a:tab pos="9290050" algn="l"/>
                <a:tab pos="974725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03250" algn="l"/>
                <a:tab pos="1060450" algn="l"/>
                <a:tab pos="1517650" algn="l"/>
                <a:tab pos="1974850" algn="l"/>
                <a:tab pos="2432050" algn="l"/>
                <a:tab pos="2889250" algn="l"/>
                <a:tab pos="3346450" algn="l"/>
                <a:tab pos="3803650" algn="l"/>
                <a:tab pos="4260850" algn="l"/>
                <a:tab pos="4718050" algn="l"/>
                <a:tab pos="5175250" algn="l"/>
                <a:tab pos="5632450" algn="l"/>
                <a:tab pos="6089650" algn="l"/>
                <a:tab pos="6546850" algn="l"/>
                <a:tab pos="7004050" algn="l"/>
                <a:tab pos="7461250" algn="l"/>
                <a:tab pos="7918450" algn="l"/>
                <a:tab pos="8375650" algn="l"/>
                <a:tab pos="8832850" algn="l"/>
                <a:tab pos="9290050" algn="l"/>
                <a:tab pos="974725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rgbClr val="FFFFFF"/>
              </a:buClr>
              <a:buSzPct val="85000"/>
              <a:buFont typeface="Times New Roman" panose="02020603050405020304" pitchFamily="18" charset="0"/>
              <a:buBlip>
                <a:blip r:embed="rId4"/>
              </a:buBlip>
            </a:pPr>
            <a:r>
              <a:rPr lang="en-US" altLang="en-US" sz="2800">
                <a:solidFill>
                  <a:srgbClr val="000000"/>
                </a:solidFill>
                <a:cs typeface="DejaVu Sans" charset="0"/>
              </a:rPr>
              <a:t>Data Flow Testing</a:t>
            </a:r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rgbClr val="FFFFFF"/>
              </a:buClr>
              <a:buSzPct val="85000"/>
              <a:buFont typeface="Times New Roman" panose="02020603050405020304" pitchFamily="18" charset="0"/>
              <a:buAutoNum type="arabicPeriod"/>
            </a:pPr>
            <a:r>
              <a:rPr lang="en-US" altLang="en-US" sz="2800">
                <a:solidFill>
                  <a:srgbClr val="000000"/>
                </a:solidFill>
                <a:cs typeface="DejaVu Sans" charset="0"/>
              </a:rPr>
              <a:t>Conditions: T T T</a:t>
            </a:r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rgbClr val="FFCC00"/>
              </a:buClr>
              <a:buSzPct val="85000"/>
              <a:buFont typeface="Times New Roman" panose="02020603050405020304" pitchFamily="18" charset="0"/>
              <a:buAutoNum type="arabicPeriod"/>
            </a:pPr>
            <a:r>
              <a:rPr lang="en-US" altLang="en-US" sz="2800">
                <a:solidFill>
                  <a:srgbClr val="FF0000"/>
                </a:solidFill>
                <a:cs typeface="DejaVu Sans" charset="0"/>
              </a:rPr>
              <a:t>Conditions: T F F</a:t>
            </a:r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rgbClr val="FFFFFF"/>
              </a:buClr>
              <a:buSzPct val="85000"/>
              <a:buFont typeface="Times New Roman" panose="02020603050405020304" pitchFamily="18" charset="0"/>
              <a:buAutoNum type="arabicPeriod"/>
            </a:pPr>
            <a:r>
              <a:rPr lang="en-US" altLang="en-US" sz="2800">
                <a:solidFill>
                  <a:srgbClr val="000000"/>
                </a:solidFill>
                <a:cs typeface="DejaVu Sans" charset="0"/>
              </a:rPr>
              <a:t>Conditions: F T ?</a:t>
            </a:r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rgbClr val="FFFFFF"/>
              </a:buClr>
              <a:buSzPct val="85000"/>
              <a:buFont typeface="Times New Roman" panose="02020603050405020304" pitchFamily="18" charset="0"/>
              <a:buAutoNum type="arabicPeriod"/>
            </a:pPr>
            <a:r>
              <a:rPr lang="en-US" altLang="en-US" sz="2800">
                <a:solidFill>
                  <a:srgbClr val="000000"/>
                </a:solidFill>
                <a:cs typeface="DejaVu Sans" charset="0"/>
              </a:rPr>
              <a:t>Conditions: F F ?</a:t>
            </a:r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rgbClr val="FFFFFF"/>
              </a:buClr>
              <a:buSzPct val="85000"/>
              <a:buFont typeface="Times New Roman" panose="02020603050405020304" pitchFamily="18" charset="0"/>
              <a:buBlip>
                <a:blip r:embed="rId4"/>
              </a:buBlip>
            </a:pPr>
            <a:r>
              <a:rPr lang="en-US" altLang="en-US" sz="2800">
                <a:solidFill>
                  <a:srgbClr val="000000"/>
                </a:solidFill>
                <a:cs typeface="DejaVu Sans" charset="0"/>
              </a:rPr>
              <a:t>Tests all defined-used paths</a:t>
            </a:r>
          </a:p>
          <a:p>
            <a:pPr lvl="1" eaLnBrk="1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"/>
            </a:pPr>
            <a:r>
              <a:rPr lang="en-US" altLang="en-US">
                <a:solidFill>
                  <a:srgbClr val="000000"/>
                </a:solidFill>
                <a:cs typeface="DejaVu Sans" charset="0"/>
              </a:rPr>
              <a:t>Note: cond3 is independent of first two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1">
            <a:extLst>
              <a:ext uri="{FF2B5EF4-FFF2-40B4-BE49-F238E27FC236}">
                <a16:creationId xmlns:a16="http://schemas.microsoft.com/office/drawing/2014/main" id="{0C16F661-EA48-4E42-8179-36C4A40CE6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800100"/>
            <a:ext cx="7772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en-US" sz="4400">
                <a:solidFill>
                  <a:srgbClr val="280099"/>
                </a:solidFill>
                <a:cs typeface="DejaVu Sans" charset="0"/>
              </a:rPr>
              <a:t>Example</a:t>
            </a:r>
          </a:p>
        </p:txBody>
      </p:sp>
      <p:sp>
        <p:nvSpPr>
          <p:cNvPr id="33795" name="Text Box 2">
            <a:extLst>
              <a:ext uri="{FF2B5EF4-FFF2-40B4-BE49-F238E27FC236}">
                <a16:creationId xmlns:a16="http://schemas.microsoft.com/office/drawing/2014/main" id="{488DFC35-6F6E-48C8-9BC8-5236EC1FF0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981200"/>
            <a:ext cx="22860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>
                <a:latin typeface="Courier New" panose="02070309020205020404" pitchFamily="49" charset="0"/>
                <a:cs typeface="DejaVu Sans" charset="0"/>
              </a:rPr>
              <a:t>if (cond1) {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>
                <a:latin typeface="Courier New" panose="02070309020205020404" pitchFamily="49" charset="0"/>
                <a:cs typeface="DejaVu Sans" charset="0"/>
              </a:rPr>
              <a:t>    x = a;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>
                <a:latin typeface="Courier New" panose="02070309020205020404" pitchFamily="49" charset="0"/>
                <a:cs typeface="DejaVu Sans" charset="0"/>
              </a:rPr>
              <a:t>} else {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>
                <a:solidFill>
                  <a:srgbClr val="FFCC00"/>
                </a:solidFill>
                <a:latin typeface="Courier New" panose="02070309020205020404" pitchFamily="49" charset="0"/>
                <a:cs typeface="DejaVu Sans" charset="0"/>
              </a:rPr>
              <a:t>    </a:t>
            </a:r>
            <a:r>
              <a:rPr lang="en-US" altLang="en-US" sz="1600">
                <a:solidFill>
                  <a:srgbClr val="FF0000"/>
                </a:solidFill>
                <a:latin typeface="Courier New" panose="02070309020205020404" pitchFamily="49" charset="0"/>
                <a:cs typeface="DejaVu Sans" charset="0"/>
              </a:rPr>
              <a:t>x = b;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>
                <a:latin typeface="Courier New" panose="02070309020205020404" pitchFamily="49" charset="0"/>
                <a:cs typeface="DejaVu Sans" charset="0"/>
              </a:rPr>
              <a:t>}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>
                <a:latin typeface="Courier New" panose="02070309020205020404" pitchFamily="49" charset="0"/>
                <a:cs typeface="DejaVu Sans" charset="0"/>
              </a:rPr>
              <a:t>if (cond2) {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>
                <a:solidFill>
                  <a:srgbClr val="FFCC00"/>
                </a:solidFill>
                <a:latin typeface="Courier New" panose="02070309020205020404" pitchFamily="49" charset="0"/>
                <a:cs typeface="DejaVu Sans" charset="0"/>
              </a:rPr>
              <a:t>    </a:t>
            </a:r>
            <a:r>
              <a:rPr lang="en-US" altLang="en-US" sz="1600">
                <a:solidFill>
                  <a:srgbClr val="FF0000"/>
                </a:solidFill>
                <a:latin typeface="Courier New" panose="02070309020205020404" pitchFamily="49" charset="0"/>
                <a:cs typeface="DejaVu Sans" charset="0"/>
              </a:rPr>
              <a:t>y = x+1;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>
                <a:latin typeface="Courier New" panose="02070309020205020404" pitchFamily="49" charset="0"/>
                <a:cs typeface="DejaVu Sans" charset="0"/>
              </a:rPr>
              <a:t>} else {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>
                <a:latin typeface="Courier New" panose="02070309020205020404" pitchFamily="49" charset="0"/>
                <a:cs typeface="DejaVu Sans" charset="0"/>
              </a:rPr>
              <a:t>    y = x+2;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>
                <a:latin typeface="Courier New" panose="02070309020205020404" pitchFamily="49" charset="0"/>
                <a:cs typeface="DejaVu Sans" charset="0"/>
              </a:rPr>
              <a:t>}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>
                <a:latin typeface="Courier New" panose="02070309020205020404" pitchFamily="49" charset="0"/>
                <a:cs typeface="DejaVu Sans" charset="0"/>
              </a:rPr>
              <a:t>if (cond3) {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>
                <a:latin typeface="Courier New" panose="02070309020205020404" pitchFamily="49" charset="0"/>
                <a:cs typeface="DejaVu Sans" charset="0"/>
              </a:rPr>
              <a:t>    z = c;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>
                <a:latin typeface="Courier New" panose="02070309020205020404" pitchFamily="49" charset="0"/>
                <a:cs typeface="DejaVu Sans" charset="0"/>
              </a:rPr>
              <a:t>} else {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>
                <a:latin typeface="Courier New" panose="02070309020205020404" pitchFamily="49" charset="0"/>
                <a:cs typeface="DejaVu Sans" charset="0"/>
              </a:rPr>
              <a:t>    z = d;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>
                <a:latin typeface="Courier New" panose="02070309020205020404" pitchFamily="49" charset="0"/>
                <a:cs typeface="DejaVu Sans" charset="0"/>
              </a:rPr>
              <a:t>}</a:t>
            </a:r>
          </a:p>
        </p:txBody>
      </p:sp>
      <p:sp>
        <p:nvSpPr>
          <p:cNvPr id="33796" name="Rectangle 3">
            <a:extLst>
              <a:ext uri="{FF2B5EF4-FFF2-40B4-BE49-F238E27FC236}">
                <a16:creationId xmlns:a16="http://schemas.microsoft.com/office/drawing/2014/main" id="{86EE3592-E7B5-4B70-B051-7DFC93A465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9400" y="1981200"/>
            <a:ext cx="5638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603250" indent="-603250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03250" algn="l"/>
                <a:tab pos="1060450" algn="l"/>
                <a:tab pos="1517650" algn="l"/>
                <a:tab pos="1974850" algn="l"/>
                <a:tab pos="2432050" algn="l"/>
                <a:tab pos="2889250" algn="l"/>
                <a:tab pos="3346450" algn="l"/>
                <a:tab pos="3803650" algn="l"/>
                <a:tab pos="4260850" algn="l"/>
                <a:tab pos="4718050" algn="l"/>
                <a:tab pos="5175250" algn="l"/>
                <a:tab pos="5632450" algn="l"/>
                <a:tab pos="6089650" algn="l"/>
                <a:tab pos="6546850" algn="l"/>
                <a:tab pos="7004050" algn="l"/>
                <a:tab pos="7461250" algn="l"/>
                <a:tab pos="7918450" algn="l"/>
                <a:tab pos="8375650" algn="l"/>
                <a:tab pos="8832850" algn="l"/>
                <a:tab pos="9290050" algn="l"/>
                <a:tab pos="9747250" algn="l"/>
              </a:tabLst>
              <a:defRPr sz="32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984250" indent="-527050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03250" algn="l"/>
                <a:tab pos="1060450" algn="l"/>
                <a:tab pos="1517650" algn="l"/>
                <a:tab pos="1974850" algn="l"/>
                <a:tab pos="2432050" algn="l"/>
                <a:tab pos="2889250" algn="l"/>
                <a:tab pos="3346450" algn="l"/>
                <a:tab pos="3803650" algn="l"/>
                <a:tab pos="4260850" algn="l"/>
                <a:tab pos="4718050" algn="l"/>
                <a:tab pos="5175250" algn="l"/>
                <a:tab pos="5632450" algn="l"/>
                <a:tab pos="6089650" algn="l"/>
                <a:tab pos="6546850" algn="l"/>
                <a:tab pos="7004050" algn="l"/>
                <a:tab pos="7461250" algn="l"/>
                <a:tab pos="7918450" algn="l"/>
                <a:tab pos="8375650" algn="l"/>
                <a:tab pos="8832850" algn="l"/>
                <a:tab pos="9290050" algn="l"/>
                <a:tab pos="9747250" algn="l"/>
              </a:tabLst>
              <a:defRPr sz="28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03250" algn="l"/>
                <a:tab pos="1060450" algn="l"/>
                <a:tab pos="1517650" algn="l"/>
                <a:tab pos="1974850" algn="l"/>
                <a:tab pos="2432050" algn="l"/>
                <a:tab pos="2889250" algn="l"/>
                <a:tab pos="3346450" algn="l"/>
                <a:tab pos="3803650" algn="l"/>
                <a:tab pos="4260850" algn="l"/>
                <a:tab pos="4718050" algn="l"/>
                <a:tab pos="5175250" algn="l"/>
                <a:tab pos="5632450" algn="l"/>
                <a:tab pos="6089650" algn="l"/>
                <a:tab pos="6546850" algn="l"/>
                <a:tab pos="7004050" algn="l"/>
                <a:tab pos="7461250" algn="l"/>
                <a:tab pos="7918450" algn="l"/>
                <a:tab pos="8375650" algn="l"/>
                <a:tab pos="8832850" algn="l"/>
                <a:tab pos="9290050" algn="l"/>
                <a:tab pos="9747250" algn="l"/>
              </a:tabLst>
              <a:defRPr sz="24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03250" algn="l"/>
                <a:tab pos="1060450" algn="l"/>
                <a:tab pos="1517650" algn="l"/>
                <a:tab pos="1974850" algn="l"/>
                <a:tab pos="2432050" algn="l"/>
                <a:tab pos="2889250" algn="l"/>
                <a:tab pos="3346450" algn="l"/>
                <a:tab pos="3803650" algn="l"/>
                <a:tab pos="4260850" algn="l"/>
                <a:tab pos="4718050" algn="l"/>
                <a:tab pos="5175250" algn="l"/>
                <a:tab pos="5632450" algn="l"/>
                <a:tab pos="6089650" algn="l"/>
                <a:tab pos="6546850" algn="l"/>
                <a:tab pos="7004050" algn="l"/>
                <a:tab pos="7461250" algn="l"/>
                <a:tab pos="7918450" algn="l"/>
                <a:tab pos="8375650" algn="l"/>
                <a:tab pos="8832850" algn="l"/>
                <a:tab pos="9290050" algn="l"/>
                <a:tab pos="974725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03250" algn="l"/>
                <a:tab pos="1060450" algn="l"/>
                <a:tab pos="1517650" algn="l"/>
                <a:tab pos="1974850" algn="l"/>
                <a:tab pos="2432050" algn="l"/>
                <a:tab pos="2889250" algn="l"/>
                <a:tab pos="3346450" algn="l"/>
                <a:tab pos="3803650" algn="l"/>
                <a:tab pos="4260850" algn="l"/>
                <a:tab pos="4718050" algn="l"/>
                <a:tab pos="5175250" algn="l"/>
                <a:tab pos="5632450" algn="l"/>
                <a:tab pos="6089650" algn="l"/>
                <a:tab pos="6546850" algn="l"/>
                <a:tab pos="7004050" algn="l"/>
                <a:tab pos="7461250" algn="l"/>
                <a:tab pos="7918450" algn="l"/>
                <a:tab pos="8375650" algn="l"/>
                <a:tab pos="8832850" algn="l"/>
                <a:tab pos="9290050" algn="l"/>
                <a:tab pos="974725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03250" algn="l"/>
                <a:tab pos="1060450" algn="l"/>
                <a:tab pos="1517650" algn="l"/>
                <a:tab pos="1974850" algn="l"/>
                <a:tab pos="2432050" algn="l"/>
                <a:tab pos="2889250" algn="l"/>
                <a:tab pos="3346450" algn="l"/>
                <a:tab pos="3803650" algn="l"/>
                <a:tab pos="4260850" algn="l"/>
                <a:tab pos="4718050" algn="l"/>
                <a:tab pos="5175250" algn="l"/>
                <a:tab pos="5632450" algn="l"/>
                <a:tab pos="6089650" algn="l"/>
                <a:tab pos="6546850" algn="l"/>
                <a:tab pos="7004050" algn="l"/>
                <a:tab pos="7461250" algn="l"/>
                <a:tab pos="7918450" algn="l"/>
                <a:tab pos="8375650" algn="l"/>
                <a:tab pos="8832850" algn="l"/>
                <a:tab pos="9290050" algn="l"/>
                <a:tab pos="974725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03250" algn="l"/>
                <a:tab pos="1060450" algn="l"/>
                <a:tab pos="1517650" algn="l"/>
                <a:tab pos="1974850" algn="l"/>
                <a:tab pos="2432050" algn="l"/>
                <a:tab pos="2889250" algn="l"/>
                <a:tab pos="3346450" algn="l"/>
                <a:tab pos="3803650" algn="l"/>
                <a:tab pos="4260850" algn="l"/>
                <a:tab pos="4718050" algn="l"/>
                <a:tab pos="5175250" algn="l"/>
                <a:tab pos="5632450" algn="l"/>
                <a:tab pos="6089650" algn="l"/>
                <a:tab pos="6546850" algn="l"/>
                <a:tab pos="7004050" algn="l"/>
                <a:tab pos="7461250" algn="l"/>
                <a:tab pos="7918450" algn="l"/>
                <a:tab pos="8375650" algn="l"/>
                <a:tab pos="8832850" algn="l"/>
                <a:tab pos="9290050" algn="l"/>
                <a:tab pos="974725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03250" algn="l"/>
                <a:tab pos="1060450" algn="l"/>
                <a:tab pos="1517650" algn="l"/>
                <a:tab pos="1974850" algn="l"/>
                <a:tab pos="2432050" algn="l"/>
                <a:tab pos="2889250" algn="l"/>
                <a:tab pos="3346450" algn="l"/>
                <a:tab pos="3803650" algn="l"/>
                <a:tab pos="4260850" algn="l"/>
                <a:tab pos="4718050" algn="l"/>
                <a:tab pos="5175250" algn="l"/>
                <a:tab pos="5632450" algn="l"/>
                <a:tab pos="6089650" algn="l"/>
                <a:tab pos="6546850" algn="l"/>
                <a:tab pos="7004050" algn="l"/>
                <a:tab pos="7461250" algn="l"/>
                <a:tab pos="7918450" algn="l"/>
                <a:tab pos="8375650" algn="l"/>
                <a:tab pos="8832850" algn="l"/>
                <a:tab pos="9290050" algn="l"/>
                <a:tab pos="974725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03250" algn="l"/>
                <a:tab pos="1060450" algn="l"/>
                <a:tab pos="1517650" algn="l"/>
                <a:tab pos="1974850" algn="l"/>
                <a:tab pos="2432050" algn="l"/>
                <a:tab pos="2889250" algn="l"/>
                <a:tab pos="3346450" algn="l"/>
                <a:tab pos="3803650" algn="l"/>
                <a:tab pos="4260850" algn="l"/>
                <a:tab pos="4718050" algn="l"/>
                <a:tab pos="5175250" algn="l"/>
                <a:tab pos="5632450" algn="l"/>
                <a:tab pos="6089650" algn="l"/>
                <a:tab pos="6546850" algn="l"/>
                <a:tab pos="7004050" algn="l"/>
                <a:tab pos="7461250" algn="l"/>
                <a:tab pos="7918450" algn="l"/>
                <a:tab pos="8375650" algn="l"/>
                <a:tab pos="8832850" algn="l"/>
                <a:tab pos="9290050" algn="l"/>
                <a:tab pos="974725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rgbClr val="FFFFFF"/>
              </a:buClr>
              <a:buSzPct val="85000"/>
              <a:buFont typeface="Times New Roman" panose="02020603050405020304" pitchFamily="18" charset="0"/>
              <a:buBlip>
                <a:blip r:embed="rId4"/>
              </a:buBlip>
            </a:pPr>
            <a:r>
              <a:rPr lang="en-US" altLang="en-US" sz="2800">
                <a:solidFill>
                  <a:srgbClr val="000000"/>
                </a:solidFill>
                <a:cs typeface="DejaVu Sans" charset="0"/>
              </a:rPr>
              <a:t>Data Flow Testing</a:t>
            </a:r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rgbClr val="FFFFFF"/>
              </a:buClr>
              <a:buSzPct val="85000"/>
              <a:buFont typeface="Times New Roman" panose="02020603050405020304" pitchFamily="18" charset="0"/>
              <a:buAutoNum type="arabicPeriod"/>
            </a:pPr>
            <a:r>
              <a:rPr lang="en-US" altLang="en-US" sz="2800">
                <a:solidFill>
                  <a:srgbClr val="000000"/>
                </a:solidFill>
                <a:cs typeface="DejaVu Sans" charset="0"/>
              </a:rPr>
              <a:t>Conditions: T T T</a:t>
            </a:r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rgbClr val="FFFFFF"/>
              </a:buClr>
              <a:buSzPct val="85000"/>
              <a:buFont typeface="Times New Roman" panose="02020603050405020304" pitchFamily="18" charset="0"/>
              <a:buAutoNum type="arabicPeriod"/>
            </a:pPr>
            <a:r>
              <a:rPr lang="en-US" altLang="en-US" sz="2800">
                <a:solidFill>
                  <a:srgbClr val="000000"/>
                </a:solidFill>
                <a:cs typeface="DejaVu Sans" charset="0"/>
              </a:rPr>
              <a:t>Conditions: T F F</a:t>
            </a:r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rgbClr val="FFCC00"/>
              </a:buClr>
              <a:buSzPct val="85000"/>
              <a:buFont typeface="Times New Roman" panose="02020603050405020304" pitchFamily="18" charset="0"/>
              <a:buAutoNum type="arabicPeriod"/>
            </a:pPr>
            <a:r>
              <a:rPr lang="en-US" altLang="en-US" sz="2800">
                <a:solidFill>
                  <a:srgbClr val="FF0000"/>
                </a:solidFill>
                <a:cs typeface="DejaVu Sans" charset="0"/>
              </a:rPr>
              <a:t>Conditions: F T ?</a:t>
            </a:r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rgbClr val="FFFFFF"/>
              </a:buClr>
              <a:buSzPct val="85000"/>
              <a:buFont typeface="Times New Roman" panose="02020603050405020304" pitchFamily="18" charset="0"/>
              <a:buAutoNum type="arabicPeriod"/>
            </a:pPr>
            <a:r>
              <a:rPr lang="en-US" altLang="en-US" sz="2800">
                <a:solidFill>
                  <a:srgbClr val="000000"/>
                </a:solidFill>
                <a:cs typeface="DejaVu Sans" charset="0"/>
              </a:rPr>
              <a:t>Conditions: F F ?</a:t>
            </a:r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rgbClr val="FFFFFF"/>
              </a:buClr>
              <a:buSzPct val="85000"/>
              <a:buFont typeface="Times New Roman" panose="02020603050405020304" pitchFamily="18" charset="0"/>
              <a:buBlip>
                <a:blip r:embed="rId4"/>
              </a:buBlip>
            </a:pPr>
            <a:r>
              <a:rPr lang="en-US" altLang="en-US" sz="2800">
                <a:solidFill>
                  <a:srgbClr val="000000"/>
                </a:solidFill>
                <a:cs typeface="DejaVu Sans" charset="0"/>
              </a:rPr>
              <a:t>Tests all defined-used paths</a:t>
            </a:r>
          </a:p>
          <a:p>
            <a:pPr lvl="1" eaLnBrk="1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"/>
            </a:pPr>
            <a:r>
              <a:rPr lang="en-US" altLang="en-US">
                <a:solidFill>
                  <a:srgbClr val="000000"/>
                </a:solidFill>
                <a:cs typeface="DejaVu Sans" charset="0"/>
              </a:rPr>
              <a:t>Note: cond3 is independent of first two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1">
            <a:extLst>
              <a:ext uri="{FF2B5EF4-FFF2-40B4-BE49-F238E27FC236}">
                <a16:creationId xmlns:a16="http://schemas.microsoft.com/office/drawing/2014/main" id="{16CDFDF6-2DEF-4BD4-84A7-F8D5EAB335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800100"/>
            <a:ext cx="7772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en-US" sz="4400">
                <a:solidFill>
                  <a:srgbClr val="280099"/>
                </a:solidFill>
                <a:cs typeface="DejaVu Sans" charset="0"/>
              </a:rPr>
              <a:t>Example</a:t>
            </a:r>
          </a:p>
        </p:txBody>
      </p:sp>
      <p:sp>
        <p:nvSpPr>
          <p:cNvPr id="34819" name="Text Box 2">
            <a:extLst>
              <a:ext uri="{FF2B5EF4-FFF2-40B4-BE49-F238E27FC236}">
                <a16:creationId xmlns:a16="http://schemas.microsoft.com/office/drawing/2014/main" id="{DC3792D7-53F8-4193-954D-BE1EF978D4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981200"/>
            <a:ext cx="22860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>
                <a:latin typeface="Courier New" panose="02070309020205020404" pitchFamily="49" charset="0"/>
                <a:cs typeface="DejaVu Sans" charset="0"/>
              </a:rPr>
              <a:t>if (cond1) {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>
                <a:latin typeface="Courier New" panose="02070309020205020404" pitchFamily="49" charset="0"/>
                <a:cs typeface="DejaVu Sans" charset="0"/>
              </a:rPr>
              <a:t>    x = a;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>
                <a:latin typeface="Courier New" panose="02070309020205020404" pitchFamily="49" charset="0"/>
                <a:cs typeface="DejaVu Sans" charset="0"/>
              </a:rPr>
              <a:t>} else {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>
                <a:solidFill>
                  <a:srgbClr val="FFCC00"/>
                </a:solidFill>
                <a:latin typeface="Courier New" panose="02070309020205020404" pitchFamily="49" charset="0"/>
                <a:cs typeface="DejaVu Sans" charset="0"/>
              </a:rPr>
              <a:t>    </a:t>
            </a:r>
            <a:r>
              <a:rPr lang="en-US" altLang="en-US" sz="1600">
                <a:solidFill>
                  <a:srgbClr val="FF0000"/>
                </a:solidFill>
                <a:latin typeface="Courier New" panose="02070309020205020404" pitchFamily="49" charset="0"/>
                <a:cs typeface="DejaVu Sans" charset="0"/>
              </a:rPr>
              <a:t>x = b;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>
                <a:latin typeface="Courier New" panose="02070309020205020404" pitchFamily="49" charset="0"/>
                <a:cs typeface="DejaVu Sans" charset="0"/>
              </a:rPr>
              <a:t>}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>
                <a:latin typeface="Courier New" panose="02070309020205020404" pitchFamily="49" charset="0"/>
                <a:cs typeface="DejaVu Sans" charset="0"/>
              </a:rPr>
              <a:t>if (cond2) {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>
                <a:latin typeface="Courier New" panose="02070309020205020404" pitchFamily="49" charset="0"/>
                <a:cs typeface="DejaVu Sans" charset="0"/>
              </a:rPr>
              <a:t>    y = x+1;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>
                <a:latin typeface="Courier New" panose="02070309020205020404" pitchFamily="49" charset="0"/>
                <a:cs typeface="DejaVu Sans" charset="0"/>
              </a:rPr>
              <a:t>} else {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>
                <a:solidFill>
                  <a:srgbClr val="FFCC00"/>
                </a:solidFill>
                <a:latin typeface="Courier New" panose="02070309020205020404" pitchFamily="49" charset="0"/>
                <a:cs typeface="DejaVu Sans" charset="0"/>
              </a:rPr>
              <a:t>    </a:t>
            </a:r>
            <a:r>
              <a:rPr lang="en-US" altLang="en-US" sz="1600">
                <a:solidFill>
                  <a:srgbClr val="FF0000"/>
                </a:solidFill>
                <a:latin typeface="Courier New" panose="02070309020205020404" pitchFamily="49" charset="0"/>
                <a:cs typeface="DejaVu Sans" charset="0"/>
              </a:rPr>
              <a:t>y = x+2;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>
                <a:latin typeface="Courier New" panose="02070309020205020404" pitchFamily="49" charset="0"/>
                <a:cs typeface="DejaVu Sans" charset="0"/>
              </a:rPr>
              <a:t>}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>
                <a:latin typeface="Courier New" panose="02070309020205020404" pitchFamily="49" charset="0"/>
                <a:cs typeface="DejaVu Sans" charset="0"/>
              </a:rPr>
              <a:t>if (cond3) {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>
                <a:latin typeface="Courier New" panose="02070309020205020404" pitchFamily="49" charset="0"/>
                <a:cs typeface="DejaVu Sans" charset="0"/>
              </a:rPr>
              <a:t>    z = c;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>
                <a:latin typeface="Courier New" panose="02070309020205020404" pitchFamily="49" charset="0"/>
                <a:cs typeface="DejaVu Sans" charset="0"/>
              </a:rPr>
              <a:t>} else {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>
                <a:latin typeface="Courier New" panose="02070309020205020404" pitchFamily="49" charset="0"/>
                <a:cs typeface="DejaVu Sans" charset="0"/>
              </a:rPr>
              <a:t>    z = d;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>
                <a:latin typeface="Courier New" panose="02070309020205020404" pitchFamily="49" charset="0"/>
                <a:cs typeface="DejaVu Sans" charset="0"/>
              </a:rPr>
              <a:t>}</a:t>
            </a:r>
          </a:p>
        </p:txBody>
      </p:sp>
      <p:sp>
        <p:nvSpPr>
          <p:cNvPr id="34820" name="Rectangle 3">
            <a:extLst>
              <a:ext uri="{FF2B5EF4-FFF2-40B4-BE49-F238E27FC236}">
                <a16:creationId xmlns:a16="http://schemas.microsoft.com/office/drawing/2014/main" id="{2E89025A-ECB0-45F5-8486-0E97C005A8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9400" y="1981200"/>
            <a:ext cx="5638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603250" indent="-603250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03250" algn="l"/>
                <a:tab pos="1060450" algn="l"/>
                <a:tab pos="1517650" algn="l"/>
                <a:tab pos="1974850" algn="l"/>
                <a:tab pos="2432050" algn="l"/>
                <a:tab pos="2889250" algn="l"/>
                <a:tab pos="3346450" algn="l"/>
                <a:tab pos="3803650" algn="l"/>
                <a:tab pos="4260850" algn="l"/>
                <a:tab pos="4718050" algn="l"/>
                <a:tab pos="5175250" algn="l"/>
                <a:tab pos="5632450" algn="l"/>
                <a:tab pos="6089650" algn="l"/>
                <a:tab pos="6546850" algn="l"/>
                <a:tab pos="7004050" algn="l"/>
                <a:tab pos="7461250" algn="l"/>
                <a:tab pos="7918450" algn="l"/>
                <a:tab pos="8375650" algn="l"/>
                <a:tab pos="8832850" algn="l"/>
                <a:tab pos="9290050" algn="l"/>
                <a:tab pos="9747250" algn="l"/>
              </a:tabLst>
              <a:defRPr sz="32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984250" indent="-527050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03250" algn="l"/>
                <a:tab pos="1060450" algn="l"/>
                <a:tab pos="1517650" algn="l"/>
                <a:tab pos="1974850" algn="l"/>
                <a:tab pos="2432050" algn="l"/>
                <a:tab pos="2889250" algn="l"/>
                <a:tab pos="3346450" algn="l"/>
                <a:tab pos="3803650" algn="l"/>
                <a:tab pos="4260850" algn="l"/>
                <a:tab pos="4718050" algn="l"/>
                <a:tab pos="5175250" algn="l"/>
                <a:tab pos="5632450" algn="l"/>
                <a:tab pos="6089650" algn="l"/>
                <a:tab pos="6546850" algn="l"/>
                <a:tab pos="7004050" algn="l"/>
                <a:tab pos="7461250" algn="l"/>
                <a:tab pos="7918450" algn="l"/>
                <a:tab pos="8375650" algn="l"/>
                <a:tab pos="8832850" algn="l"/>
                <a:tab pos="9290050" algn="l"/>
                <a:tab pos="9747250" algn="l"/>
              </a:tabLst>
              <a:defRPr sz="28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03250" algn="l"/>
                <a:tab pos="1060450" algn="l"/>
                <a:tab pos="1517650" algn="l"/>
                <a:tab pos="1974850" algn="l"/>
                <a:tab pos="2432050" algn="l"/>
                <a:tab pos="2889250" algn="l"/>
                <a:tab pos="3346450" algn="l"/>
                <a:tab pos="3803650" algn="l"/>
                <a:tab pos="4260850" algn="l"/>
                <a:tab pos="4718050" algn="l"/>
                <a:tab pos="5175250" algn="l"/>
                <a:tab pos="5632450" algn="l"/>
                <a:tab pos="6089650" algn="l"/>
                <a:tab pos="6546850" algn="l"/>
                <a:tab pos="7004050" algn="l"/>
                <a:tab pos="7461250" algn="l"/>
                <a:tab pos="7918450" algn="l"/>
                <a:tab pos="8375650" algn="l"/>
                <a:tab pos="8832850" algn="l"/>
                <a:tab pos="9290050" algn="l"/>
                <a:tab pos="9747250" algn="l"/>
              </a:tabLst>
              <a:defRPr sz="24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03250" algn="l"/>
                <a:tab pos="1060450" algn="l"/>
                <a:tab pos="1517650" algn="l"/>
                <a:tab pos="1974850" algn="l"/>
                <a:tab pos="2432050" algn="l"/>
                <a:tab pos="2889250" algn="l"/>
                <a:tab pos="3346450" algn="l"/>
                <a:tab pos="3803650" algn="l"/>
                <a:tab pos="4260850" algn="l"/>
                <a:tab pos="4718050" algn="l"/>
                <a:tab pos="5175250" algn="l"/>
                <a:tab pos="5632450" algn="l"/>
                <a:tab pos="6089650" algn="l"/>
                <a:tab pos="6546850" algn="l"/>
                <a:tab pos="7004050" algn="l"/>
                <a:tab pos="7461250" algn="l"/>
                <a:tab pos="7918450" algn="l"/>
                <a:tab pos="8375650" algn="l"/>
                <a:tab pos="8832850" algn="l"/>
                <a:tab pos="9290050" algn="l"/>
                <a:tab pos="974725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03250" algn="l"/>
                <a:tab pos="1060450" algn="l"/>
                <a:tab pos="1517650" algn="l"/>
                <a:tab pos="1974850" algn="l"/>
                <a:tab pos="2432050" algn="l"/>
                <a:tab pos="2889250" algn="l"/>
                <a:tab pos="3346450" algn="l"/>
                <a:tab pos="3803650" algn="l"/>
                <a:tab pos="4260850" algn="l"/>
                <a:tab pos="4718050" algn="l"/>
                <a:tab pos="5175250" algn="l"/>
                <a:tab pos="5632450" algn="l"/>
                <a:tab pos="6089650" algn="l"/>
                <a:tab pos="6546850" algn="l"/>
                <a:tab pos="7004050" algn="l"/>
                <a:tab pos="7461250" algn="l"/>
                <a:tab pos="7918450" algn="l"/>
                <a:tab pos="8375650" algn="l"/>
                <a:tab pos="8832850" algn="l"/>
                <a:tab pos="9290050" algn="l"/>
                <a:tab pos="974725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03250" algn="l"/>
                <a:tab pos="1060450" algn="l"/>
                <a:tab pos="1517650" algn="l"/>
                <a:tab pos="1974850" algn="l"/>
                <a:tab pos="2432050" algn="l"/>
                <a:tab pos="2889250" algn="l"/>
                <a:tab pos="3346450" algn="l"/>
                <a:tab pos="3803650" algn="l"/>
                <a:tab pos="4260850" algn="l"/>
                <a:tab pos="4718050" algn="l"/>
                <a:tab pos="5175250" algn="l"/>
                <a:tab pos="5632450" algn="l"/>
                <a:tab pos="6089650" algn="l"/>
                <a:tab pos="6546850" algn="l"/>
                <a:tab pos="7004050" algn="l"/>
                <a:tab pos="7461250" algn="l"/>
                <a:tab pos="7918450" algn="l"/>
                <a:tab pos="8375650" algn="l"/>
                <a:tab pos="8832850" algn="l"/>
                <a:tab pos="9290050" algn="l"/>
                <a:tab pos="974725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03250" algn="l"/>
                <a:tab pos="1060450" algn="l"/>
                <a:tab pos="1517650" algn="l"/>
                <a:tab pos="1974850" algn="l"/>
                <a:tab pos="2432050" algn="l"/>
                <a:tab pos="2889250" algn="l"/>
                <a:tab pos="3346450" algn="l"/>
                <a:tab pos="3803650" algn="l"/>
                <a:tab pos="4260850" algn="l"/>
                <a:tab pos="4718050" algn="l"/>
                <a:tab pos="5175250" algn="l"/>
                <a:tab pos="5632450" algn="l"/>
                <a:tab pos="6089650" algn="l"/>
                <a:tab pos="6546850" algn="l"/>
                <a:tab pos="7004050" algn="l"/>
                <a:tab pos="7461250" algn="l"/>
                <a:tab pos="7918450" algn="l"/>
                <a:tab pos="8375650" algn="l"/>
                <a:tab pos="8832850" algn="l"/>
                <a:tab pos="9290050" algn="l"/>
                <a:tab pos="974725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03250" algn="l"/>
                <a:tab pos="1060450" algn="l"/>
                <a:tab pos="1517650" algn="l"/>
                <a:tab pos="1974850" algn="l"/>
                <a:tab pos="2432050" algn="l"/>
                <a:tab pos="2889250" algn="l"/>
                <a:tab pos="3346450" algn="l"/>
                <a:tab pos="3803650" algn="l"/>
                <a:tab pos="4260850" algn="l"/>
                <a:tab pos="4718050" algn="l"/>
                <a:tab pos="5175250" algn="l"/>
                <a:tab pos="5632450" algn="l"/>
                <a:tab pos="6089650" algn="l"/>
                <a:tab pos="6546850" algn="l"/>
                <a:tab pos="7004050" algn="l"/>
                <a:tab pos="7461250" algn="l"/>
                <a:tab pos="7918450" algn="l"/>
                <a:tab pos="8375650" algn="l"/>
                <a:tab pos="8832850" algn="l"/>
                <a:tab pos="9290050" algn="l"/>
                <a:tab pos="974725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03250" algn="l"/>
                <a:tab pos="1060450" algn="l"/>
                <a:tab pos="1517650" algn="l"/>
                <a:tab pos="1974850" algn="l"/>
                <a:tab pos="2432050" algn="l"/>
                <a:tab pos="2889250" algn="l"/>
                <a:tab pos="3346450" algn="l"/>
                <a:tab pos="3803650" algn="l"/>
                <a:tab pos="4260850" algn="l"/>
                <a:tab pos="4718050" algn="l"/>
                <a:tab pos="5175250" algn="l"/>
                <a:tab pos="5632450" algn="l"/>
                <a:tab pos="6089650" algn="l"/>
                <a:tab pos="6546850" algn="l"/>
                <a:tab pos="7004050" algn="l"/>
                <a:tab pos="7461250" algn="l"/>
                <a:tab pos="7918450" algn="l"/>
                <a:tab pos="8375650" algn="l"/>
                <a:tab pos="8832850" algn="l"/>
                <a:tab pos="9290050" algn="l"/>
                <a:tab pos="974725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rgbClr val="FFFFFF"/>
              </a:buClr>
              <a:buSzPct val="85000"/>
              <a:buFont typeface="Times New Roman" panose="02020603050405020304" pitchFamily="18" charset="0"/>
              <a:buBlip>
                <a:blip r:embed="rId4"/>
              </a:buBlip>
            </a:pPr>
            <a:r>
              <a:rPr lang="en-US" altLang="en-US" sz="2800">
                <a:solidFill>
                  <a:srgbClr val="000000"/>
                </a:solidFill>
                <a:cs typeface="DejaVu Sans" charset="0"/>
              </a:rPr>
              <a:t>Data Flow Testing</a:t>
            </a:r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rgbClr val="FFFFFF"/>
              </a:buClr>
              <a:buSzPct val="85000"/>
              <a:buFont typeface="Times New Roman" panose="02020603050405020304" pitchFamily="18" charset="0"/>
              <a:buAutoNum type="arabicPeriod"/>
            </a:pPr>
            <a:r>
              <a:rPr lang="en-US" altLang="en-US" sz="2800">
                <a:solidFill>
                  <a:srgbClr val="000000"/>
                </a:solidFill>
                <a:cs typeface="DejaVu Sans" charset="0"/>
              </a:rPr>
              <a:t>Conditions: T T T</a:t>
            </a:r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rgbClr val="FFFFFF"/>
              </a:buClr>
              <a:buSzPct val="85000"/>
              <a:buFont typeface="Times New Roman" panose="02020603050405020304" pitchFamily="18" charset="0"/>
              <a:buAutoNum type="arabicPeriod"/>
            </a:pPr>
            <a:r>
              <a:rPr lang="en-US" altLang="en-US" sz="2800">
                <a:solidFill>
                  <a:srgbClr val="000000"/>
                </a:solidFill>
                <a:cs typeface="DejaVu Sans" charset="0"/>
              </a:rPr>
              <a:t>Conditions: T F F</a:t>
            </a:r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rgbClr val="FFFFFF"/>
              </a:buClr>
              <a:buSzPct val="85000"/>
              <a:buFont typeface="Times New Roman" panose="02020603050405020304" pitchFamily="18" charset="0"/>
              <a:buAutoNum type="arabicPeriod"/>
            </a:pPr>
            <a:r>
              <a:rPr lang="en-US" altLang="en-US" sz="2800">
                <a:solidFill>
                  <a:srgbClr val="000000"/>
                </a:solidFill>
                <a:cs typeface="DejaVu Sans" charset="0"/>
              </a:rPr>
              <a:t>Conditions: F T ?</a:t>
            </a:r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rgbClr val="FFCC00"/>
              </a:buClr>
              <a:buSzPct val="85000"/>
              <a:buFont typeface="Times New Roman" panose="02020603050405020304" pitchFamily="18" charset="0"/>
              <a:buAutoNum type="arabicPeriod"/>
            </a:pPr>
            <a:r>
              <a:rPr lang="en-US" altLang="en-US" sz="2800">
                <a:solidFill>
                  <a:srgbClr val="FF0000"/>
                </a:solidFill>
                <a:cs typeface="DejaVu Sans" charset="0"/>
              </a:rPr>
              <a:t>Conditions: F F ?</a:t>
            </a:r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rgbClr val="FFFFFF"/>
              </a:buClr>
              <a:buSzPct val="85000"/>
              <a:buFont typeface="Times New Roman" panose="02020603050405020304" pitchFamily="18" charset="0"/>
              <a:buBlip>
                <a:blip r:embed="rId4"/>
              </a:buBlip>
            </a:pPr>
            <a:r>
              <a:rPr lang="en-US" altLang="en-US" sz="2800">
                <a:solidFill>
                  <a:srgbClr val="000000"/>
                </a:solidFill>
                <a:cs typeface="DejaVu Sans" charset="0"/>
              </a:rPr>
              <a:t>Tests all defined-used paths</a:t>
            </a:r>
          </a:p>
          <a:p>
            <a:pPr lvl="1" eaLnBrk="1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"/>
            </a:pPr>
            <a:r>
              <a:rPr lang="en-US" altLang="en-US">
                <a:solidFill>
                  <a:srgbClr val="000000"/>
                </a:solidFill>
                <a:cs typeface="DejaVu Sans" charset="0"/>
              </a:rPr>
              <a:t>Note: cond3 is independent of first two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1">
            <a:extLst>
              <a:ext uri="{FF2B5EF4-FFF2-40B4-BE49-F238E27FC236}">
                <a16:creationId xmlns:a16="http://schemas.microsoft.com/office/drawing/2014/main" id="{981BC613-7429-4268-960F-59077BCCB4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30175"/>
            <a:ext cx="7772400" cy="210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en-US" sz="4400">
                <a:solidFill>
                  <a:srgbClr val="280099"/>
                </a:solidFill>
                <a:cs typeface="DejaVu Sans" charset="0"/>
              </a:rPr>
              <a:t>Test Case Design</a:t>
            </a:r>
            <a:br>
              <a:rPr lang="en-US" altLang="en-US" sz="4400">
                <a:solidFill>
                  <a:srgbClr val="280099"/>
                </a:solidFill>
                <a:cs typeface="DejaVu Sans" charset="0"/>
              </a:rPr>
            </a:br>
            <a:r>
              <a:rPr lang="en-US" altLang="en-US" sz="4400">
                <a:solidFill>
                  <a:srgbClr val="280099"/>
                </a:solidFill>
                <a:cs typeface="DejaVu Sans" charset="0"/>
              </a:rPr>
              <a:t>(If you don’t know the code)</a:t>
            </a:r>
          </a:p>
        </p:txBody>
      </p:sp>
      <p:sp>
        <p:nvSpPr>
          <p:cNvPr id="35843" name="Text Box 2">
            <a:extLst>
              <a:ext uri="{FF2B5EF4-FFF2-40B4-BE49-F238E27FC236}">
                <a16:creationId xmlns:a16="http://schemas.microsoft.com/office/drawing/2014/main" id="{D3EBB9F4-1BC9-4541-8FB8-42FC743367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427038" indent="-322263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32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858838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8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4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 sz="2400">
                <a:cs typeface="DejaVu Sans" charset="0"/>
              </a:rPr>
              <a:t>Boundary analysis still applies</a:t>
            </a: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 sz="2400">
                <a:cs typeface="DejaVu Sans" charset="0"/>
              </a:rPr>
              <a:t>Equivalence partitioning</a:t>
            </a:r>
          </a:p>
          <a:p>
            <a:pPr lvl="1" eaLnBrk="1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FF6633"/>
              </a:buClr>
              <a:buSzPct val="75000"/>
              <a:buFont typeface="Symbol" panose="05050102010706020507" pitchFamily="18" charset="2"/>
              <a:buChar char=""/>
            </a:pPr>
            <a:r>
              <a:rPr lang="en-US" altLang="en-US" sz="2000">
                <a:cs typeface="DejaVu Sans" charset="0"/>
              </a:rPr>
              <a:t>Don’t create multiple tests to do the same thing</a:t>
            </a: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 sz="2400">
                <a:cs typeface="DejaVu Sans" charset="0"/>
              </a:rPr>
              <a:t>Bad data</a:t>
            </a:r>
          </a:p>
          <a:p>
            <a:pPr lvl="1" eaLnBrk="1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FF6633"/>
              </a:buClr>
              <a:buSzPct val="75000"/>
              <a:buFont typeface="Symbol" panose="05050102010706020507" pitchFamily="18" charset="2"/>
              <a:buChar char=""/>
            </a:pPr>
            <a:r>
              <a:rPr lang="en-US" altLang="en-US" sz="2000">
                <a:cs typeface="DejaVu Sans" charset="0"/>
              </a:rPr>
              <a:t>Too much/little</a:t>
            </a:r>
          </a:p>
          <a:p>
            <a:pPr lvl="1" eaLnBrk="1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FF6633"/>
              </a:buClr>
              <a:buSzPct val="75000"/>
              <a:buFont typeface="Symbol" panose="05050102010706020507" pitchFamily="18" charset="2"/>
              <a:buChar char=""/>
            </a:pPr>
            <a:r>
              <a:rPr lang="en-US" altLang="en-US" sz="2000">
                <a:cs typeface="DejaVu Sans" charset="0"/>
              </a:rPr>
              <a:t>Wrong kind/size</a:t>
            </a:r>
          </a:p>
          <a:p>
            <a:pPr lvl="1" eaLnBrk="1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FF6633"/>
              </a:buClr>
              <a:buSzPct val="75000"/>
              <a:buFont typeface="Symbol" panose="05050102010706020507" pitchFamily="18" charset="2"/>
              <a:buChar char=""/>
            </a:pPr>
            <a:r>
              <a:rPr lang="en-US" altLang="en-US" sz="2000">
                <a:cs typeface="DejaVu Sans" charset="0"/>
              </a:rPr>
              <a:t>Uninitialized</a:t>
            </a: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 sz="2400">
                <a:cs typeface="DejaVu Sans" charset="0"/>
              </a:rPr>
              <a:t>Good data</a:t>
            </a:r>
          </a:p>
          <a:p>
            <a:pPr lvl="1" eaLnBrk="1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FF6633"/>
              </a:buClr>
              <a:buSzPct val="75000"/>
              <a:buFont typeface="Symbol" panose="05050102010706020507" pitchFamily="18" charset="2"/>
              <a:buChar char=""/>
            </a:pPr>
            <a:r>
              <a:rPr lang="en-US" altLang="en-US" sz="2000">
                <a:cs typeface="DejaVu Sans" charset="0"/>
              </a:rPr>
              <a:t>Minimum/maximum normal configuration</a:t>
            </a:r>
          </a:p>
          <a:p>
            <a:pPr lvl="1" eaLnBrk="1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FF6633"/>
              </a:buClr>
              <a:buSzPct val="75000"/>
              <a:buFont typeface="Symbol" panose="05050102010706020507" pitchFamily="18" charset="2"/>
              <a:buChar char=""/>
            </a:pPr>
            <a:r>
              <a:rPr lang="en-US" altLang="en-US" sz="2000">
                <a:cs typeface="DejaVu Sans" charset="0"/>
              </a:rPr>
              <a:t>“Middle of the Road” data</a:t>
            </a:r>
          </a:p>
          <a:p>
            <a:pPr lvl="1" eaLnBrk="1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FF6633"/>
              </a:buClr>
              <a:buSzPct val="75000"/>
              <a:buFont typeface="Symbol" panose="05050102010706020507" pitchFamily="18" charset="2"/>
              <a:buChar char=""/>
            </a:pPr>
            <a:r>
              <a:rPr lang="en-US" altLang="en-US" sz="2000">
                <a:cs typeface="DejaVu Sans" charset="0"/>
              </a:rPr>
              <a:t>Compatibility with old data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1">
            <a:extLst>
              <a:ext uri="{FF2B5EF4-FFF2-40B4-BE49-F238E27FC236}">
                <a16:creationId xmlns:a16="http://schemas.microsoft.com/office/drawing/2014/main" id="{69CE8F53-626F-4FF9-81CE-28DFC783D5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800100"/>
            <a:ext cx="7772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en-US" sz="4400">
                <a:solidFill>
                  <a:srgbClr val="280099"/>
                </a:solidFill>
                <a:cs typeface="DejaVu Sans" charset="0"/>
              </a:rPr>
              <a:t>Test Automation</a:t>
            </a:r>
          </a:p>
        </p:txBody>
      </p:sp>
      <p:sp>
        <p:nvSpPr>
          <p:cNvPr id="36867" name="Text Box 2">
            <a:extLst>
              <a:ext uri="{FF2B5EF4-FFF2-40B4-BE49-F238E27FC236}">
                <a16:creationId xmlns:a16="http://schemas.microsoft.com/office/drawing/2014/main" id="{90D6DAC1-24EF-4F8E-988D-B7B456EAEA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427038" indent="-322263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32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858838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8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4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 sz="2400">
                <a:cs typeface="DejaVu Sans" charset="0"/>
              </a:rPr>
              <a:t>Should do lots of tests, and by-hand is not usually appropriate</a:t>
            </a: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 sz="2400">
                <a:cs typeface="DejaVu Sans" charset="0"/>
              </a:rPr>
              <a:t>Scripts can automatically run test cases, report on errors in output</a:t>
            </a:r>
          </a:p>
          <a:p>
            <a:pPr lvl="1" eaLnBrk="1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FF6633"/>
              </a:buClr>
              <a:buSzPct val="75000"/>
              <a:buFont typeface="Symbol" panose="05050102010706020507" pitchFamily="18" charset="2"/>
              <a:buChar char=""/>
            </a:pPr>
            <a:r>
              <a:rPr lang="en-US" altLang="en-US" sz="2000">
                <a:cs typeface="DejaVu Sans" charset="0"/>
              </a:rPr>
              <a:t>But, we need to be able to analyze output automatically…</a:t>
            </a:r>
          </a:p>
          <a:p>
            <a:pPr lvl="1" eaLnBrk="1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FF6633"/>
              </a:buClr>
              <a:buSzPct val="75000"/>
              <a:buFont typeface="Symbol" panose="05050102010706020507" pitchFamily="18" charset="2"/>
              <a:buChar char=""/>
            </a:pPr>
            <a:r>
              <a:rPr lang="en-US" altLang="en-US" sz="2000">
                <a:cs typeface="DejaVu Sans" charset="0"/>
              </a:rPr>
              <a:t>Can’t always simulate good input (e.g. interactive programs)</a:t>
            </a: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 sz="2400">
                <a:cs typeface="DejaVu Sans" charset="0"/>
              </a:rPr>
              <a:t>People cannot be expected to remain sharp over many tests</a:t>
            </a: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 sz="2400">
                <a:cs typeface="DejaVu Sans" charset="0"/>
              </a:rPr>
              <a:t>Automation reduces workload on programmer, remains available in the future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1">
            <a:extLst>
              <a:ext uri="{FF2B5EF4-FFF2-40B4-BE49-F238E27FC236}">
                <a16:creationId xmlns:a16="http://schemas.microsoft.com/office/drawing/2014/main" id="{C05BA62A-FC6C-4DB6-B916-DB8CD954FC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800100"/>
            <a:ext cx="7772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en-US" sz="4400">
                <a:solidFill>
                  <a:srgbClr val="280099"/>
                </a:solidFill>
                <a:cs typeface="DejaVu Sans" charset="0"/>
              </a:rPr>
              <a:t>Regression Testing</a:t>
            </a:r>
          </a:p>
        </p:txBody>
      </p:sp>
      <p:sp>
        <p:nvSpPr>
          <p:cNvPr id="37891" name="Text Box 2">
            <a:extLst>
              <a:ext uri="{FF2B5EF4-FFF2-40B4-BE49-F238E27FC236}">
                <a16:creationId xmlns:a16="http://schemas.microsoft.com/office/drawing/2014/main" id="{61886F6A-C019-4CF8-B9B9-F3ED30F322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427038" indent="-322263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32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8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4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>
                <a:cs typeface="DejaVu Sans" charset="0"/>
              </a:rPr>
              <a:t>Goal: Find anything that got broken by “fixing” something else</a:t>
            </a:r>
          </a:p>
          <a:p>
            <a:pPr eaLnBrk="1" hangingPunct="1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>
                <a:cs typeface="DejaVu Sans" charset="0"/>
              </a:rPr>
              <a:t>Save test cases, and correct results</a:t>
            </a:r>
          </a:p>
          <a:p>
            <a:pPr eaLnBrk="1" hangingPunct="1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>
                <a:cs typeface="DejaVu Sans" charset="0"/>
              </a:rPr>
              <a:t>With any modifications, run new code against all old test cases</a:t>
            </a:r>
          </a:p>
          <a:p>
            <a:pPr eaLnBrk="1" hangingPunct="1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>
                <a:cs typeface="DejaVu Sans" charset="0"/>
              </a:rPr>
              <a:t>Add new test cases as appropriate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1">
            <a:extLst>
              <a:ext uri="{FF2B5EF4-FFF2-40B4-BE49-F238E27FC236}">
                <a16:creationId xmlns:a16="http://schemas.microsoft.com/office/drawing/2014/main" id="{9398C267-9230-4088-A77E-9129B65FD7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800100"/>
            <a:ext cx="7772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en-US" sz="4400">
                <a:solidFill>
                  <a:srgbClr val="280099"/>
                </a:solidFill>
                <a:cs typeface="DejaVu Sans" charset="0"/>
              </a:rPr>
              <a:t>Test Support Tools</a:t>
            </a:r>
          </a:p>
        </p:txBody>
      </p:sp>
      <p:sp>
        <p:nvSpPr>
          <p:cNvPr id="38915" name="Text Box 2">
            <a:extLst>
              <a:ext uri="{FF2B5EF4-FFF2-40B4-BE49-F238E27FC236}">
                <a16:creationId xmlns:a16="http://schemas.microsoft.com/office/drawing/2014/main" id="{59B40FE9-6CF8-4A7C-8311-C743ABE74A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427038" indent="-322263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32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858838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8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4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>
                <a:cs typeface="DejaVu Sans" charset="0"/>
              </a:rPr>
              <a:t>Test Scaffold</a:t>
            </a:r>
          </a:p>
          <a:p>
            <a:pPr lvl="1" eaLnBrk="1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rgbClr val="FF6633"/>
              </a:buClr>
              <a:buSzPct val="75000"/>
              <a:buFont typeface="Symbol" panose="05050102010706020507" pitchFamily="18" charset="2"/>
              <a:buChar char=""/>
            </a:pPr>
            <a:r>
              <a:rPr lang="en-US" altLang="en-US">
                <a:cs typeface="DejaVu Sans" charset="0"/>
              </a:rPr>
              <a:t>Framework to provide just enough support and interface to test</a:t>
            </a:r>
          </a:p>
          <a:p>
            <a:pPr lvl="1" eaLnBrk="1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rgbClr val="FF6633"/>
              </a:buClr>
              <a:buSzPct val="75000"/>
              <a:buFont typeface="Symbol" panose="05050102010706020507" pitchFamily="18" charset="2"/>
              <a:buChar char=""/>
            </a:pPr>
            <a:r>
              <a:rPr lang="en-US" altLang="en-US">
                <a:cs typeface="DejaVu Sans" charset="0"/>
              </a:rPr>
              <a:t>Stub Routines and Test Harness</a:t>
            </a:r>
          </a:p>
          <a:p>
            <a:pPr eaLnBrk="1" hangingPunct="1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>
                <a:cs typeface="DejaVu Sans" charset="0"/>
              </a:rPr>
              <a:t>Test Data Generators</a:t>
            </a:r>
          </a:p>
          <a:p>
            <a:pPr eaLnBrk="1" hangingPunct="1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>
                <a:cs typeface="DejaVu Sans" charset="0"/>
              </a:rPr>
              <a:t>System Perturber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1">
            <a:extLst>
              <a:ext uri="{FF2B5EF4-FFF2-40B4-BE49-F238E27FC236}">
                <a16:creationId xmlns:a16="http://schemas.microsoft.com/office/drawing/2014/main" id="{0046ADD4-0E6E-44E4-B384-2F942D703B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800100"/>
            <a:ext cx="7772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en-US" sz="4400">
                <a:solidFill>
                  <a:srgbClr val="280099"/>
                </a:solidFill>
                <a:cs typeface="DejaVu Sans" charset="0"/>
              </a:rPr>
              <a:t>Stub Routines</a:t>
            </a:r>
          </a:p>
        </p:txBody>
      </p:sp>
      <p:sp>
        <p:nvSpPr>
          <p:cNvPr id="39939" name="Text Box 2">
            <a:extLst>
              <a:ext uri="{FF2B5EF4-FFF2-40B4-BE49-F238E27FC236}">
                <a16:creationId xmlns:a16="http://schemas.microsoft.com/office/drawing/2014/main" id="{02091E89-3694-4BDD-820A-73BA19EFF7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427038" indent="-322263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32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858838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8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4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 sz="2800">
                <a:cs typeface="DejaVu Sans" charset="0"/>
              </a:rPr>
              <a:t>Dummy object/routine that doesn’t provide full functionality, but pretends to do something when called</a:t>
            </a:r>
          </a:p>
          <a:p>
            <a:pPr lvl="1" ea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F6633"/>
              </a:buClr>
              <a:buSzPct val="75000"/>
              <a:buFont typeface="Symbol" panose="05050102010706020507" pitchFamily="18" charset="2"/>
              <a:buChar char=""/>
            </a:pPr>
            <a:r>
              <a:rPr lang="en-US" altLang="en-US" sz="2400">
                <a:cs typeface="DejaVu Sans" charset="0"/>
              </a:rPr>
              <a:t>Return control immediately</a:t>
            </a:r>
          </a:p>
          <a:p>
            <a:pPr lvl="1" ea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F6633"/>
              </a:buClr>
              <a:buSzPct val="75000"/>
              <a:buFont typeface="Symbol" panose="05050102010706020507" pitchFamily="18" charset="2"/>
              <a:buChar char=""/>
            </a:pPr>
            <a:r>
              <a:rPr lang="en-US" altLang="en-US" sz="2400">
                <a:cs typeface="DejaVu Sans" charset="0"/>
              </a:rPr>
              <a:t>Burn cycles to simulate time spent</a:t>
            </a:r>
          </a:p>
          <a:p>
            <a:pPr lvl="1" ea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F6633"/>
              </a:buClr>
              <a:buSzPct val="75000"/>
              <a:buFont typeface="Symbol" panose="05050102010706020507" pitchFamily="18" charset="2"/>
              <a:buChar char=""/>
            </a:pPr>
            <a:r>
              <a:rPr lang="en-US" altLang="en-US" sz="2400">
                <a:cs typeface="DejaVu Sans" charset="0"/>
              </a:rPr>
              <a:t>Print diagnostic messages</a:t>
            </a:r>
          </a:p>
          <a:p>
            <a:pPr lvl="1" ea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F6633"/>
              </a:buClr>
              <a:buSzPct val="75000"/>
              <a:buFont typeface="Symbol" panose="05050102010706020507" pitchFamily="18" charset="2"/>
              <a:buChar char=""/>
            </a:pPr>
            <a:r>
              <a:rPr lang="en-US" altLang="en-US" sz="2400">
                <a:cs typeface="DejaVu Sans" charset="0"/>
              </a:rPr>
              <a:t>Return standard answer</a:t>
            </a:r>
          </a:p>
          <a:p>
            <a:pPr lvl="1" ea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F6633"/>
              </a:buClr>
              <a:buSzPct val="75000"/>
              <a:buFont typeface="Symbol" panose="05050102010706020507" pitchFamily="18" charset="2"/>
              <a:buChar char=""/>
            </a:pPr>
            <a:r>
              <a:rPr lang="en-US" altLang="en-US" sz="2400">
                <a:cs typeface="DejaVu Sans" charset="0"/>
              </a:rPr>
              <a:t>Get input interactively rather than computed</a:t>
            </a:r>
          </a:p>
          <a:p>
            <a:pPr lvl="1" ea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F6633"/>
              </a:buClr>
              <a:buSzPct val="75000"/>
              <a:buFont typeface="Symbol" panose="05050102010706020507" pitchFamily="18" charset="2"/>
              <a:buChar char=""/>
            </a:pPr>
            <a:r>
              <a:rPr lang="en-US" altLang="en-US" sz="2400">
                <a:cs typeface="DejaVu Sans" charset="0"/>
              </a:rPr>
              <a:t>Could be “working” but slow or less accurate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1">
            <a:extLst>
              <a:ext uri="{FF2B5EF4-FFF2-40B4-BE49-F238E27FC236}">
                <a16:creationId xmlns:a16="http://schemas.microsoft.com/office/drawing/2014/main" id="{80970431-7526-480B-B3E8-3FE80745B2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800100"/>
            <a:ext cx="7772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en-US" sz="4400">
                <a:solidFill>
                  <a:srgbClr val="280099"/>
                </a:solidFill>
                <a:cs typeface="DejaVu Sans" charset="0"/>
              </a:rPr>
              <a:t>Test Harness</a:t>
            </a:r>
          </a:p>
        </p:txBody>
      </p:sp>
      <p:sp>
        <p:nvSpPr>
          <p:cNvPr id="40963" name="Text Box 2">
            <a:extLst>
              <a:ext uri="{FF2B5EF4-FFF2-40B4-BE49-F238E27FC236}">
                <a16:creationId xmlns:a16="http://schemas.microsoft.com/office/drawing/2014/main" id="{40A92B86-A7BF-4B38-8E22-4A6F6A912C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427038" indent="-322263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32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858838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8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4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>
                <a:cs typeface="DejaVu Sans" charset="0"/>
              </a:rPr>
              <a:t>Calls the routine being tested</a:t>
            </a:r>
          </a:p>
          <a:p>
            <a:pPr lvl="1" eaLnBrk="1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rgbClr val="FF6633"/>
              </a:buClr>
              <a:buSzPct val="75000"/>
              <a:buFont typeface="Symbol" panose="05050102010706020507" pitchFamily="18" charset="2"/>
              <a:buChar char=""/>
            </a:pPr>
            <a:r>
              <a:rPr lang="en-US" altLang="en-US">
                <a:cs typeface="DejaVu Sans" charset="0"/>
              </a:rPr>
              <a:t>Fixed set of inputs</a:t>
            </a:r>
          </a:p>
          <a:p>
            <a:pPr lvl="1" eaLnBrk="1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rgbClr val="FF6633"/>
              </a:buClr>
              <a:buSzPct val="75000"/>
              <a:buFont typeface="Symbol" panose="05050102010706020507" pitchFamily="18" charset="2"/>
              <a:buChar char=""/>
            </a:pPr>
            <a:r>
              <a:rPr lang="en-US" altLang="en-US">
                <a:cs typeface="DejaVu Sans" charset="0"/>
              </a:rPr>
              <a:t>Interactive inputs to test</a:t>
            </a:r>
          </a:p>
          <a:p>
            <a:pPr lvl="1" eaLnBrk="1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rgbClr val="FF6633"/>
              </a:buClr>
              <a:buSzPct val="75000"/>
              <a:buFont typeface="Symbol" panose="05050102010706020507" pitchFamily="18" charset="2"/>
              <a:buChar char=""/>
            </a:pPr>
            <a:r>
              <a:rPr lang="en-US" altLang="en-US">
                <a:cs typeface="DejaVu Sans" charset="0"/>
              </a:rPr>
              <a:t>Command line arguments</a:t>
            </a:r>
          </a:p>
          <a:p>
            <a:pPr lvl="1" eaLnBrk="1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rgbClr val="FF6633"/>
              </a:buClr>
              <a:buSzPct val="75000"/>
              <a:buFont typeface="Symbol" panose="05050102010706020507" pitchFamily="18" charset="2"/>
              <a:buChar char=""/>
            </a:pPr>
            <a:r>
              <a:rPr lang="en-US" altLang="en-US">
                <a:cs typeface="DejaVu Sans" charset="0"/>
              </a:rPr>
              <a:t>File-based input</a:t>
            </a:r>
          </a:p>
          <a:p>
            <a:pPr lvl="1" eaLnBrk="1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rgbClr val="FF6633"/>
              </a:buClr>
              <a:buSzPct val="75000"/>
              <a:buFont typeface="Symbol" panose="05050102010706020507" pitchFamily="18" charset="2"/>
              <a:buChar char=""/>
            </a:pPr>
            <a:r>
              <a:rPr lang="en-US" altLang="en-US">
                <a:cs typeface="DejaVu Sans" charset="0"/>
              </a:rPr>
              <a:t>Predefined input set</a:t>
            </a:r>
          </a:p>
          <a:p>
            <a:pPr eaLnBrk="1" hangingPunct="1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>
                <a:cs typeface="DejaVu Sans" charset="0"/>
              </a:rPr>
              <a:t>Can run multiple iterations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1">
            <a:extLst>
              <a:ext uri="{FF2B5EF4-FFF2-40B4-BE49-F238E27FC236}">
                <a16:creationId xmlns:a16="http://schemas.microsoft.com/office/drawing/2014/main" id="{6B25AE36-6BBF-40E7-8CDA-20D94897F8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800100"/>
            <a:ext cx="7772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en-US" sz="4400">
                <a:solidFill>
                  <a:srgbClr val="280099"/>
                </a:solidFill>
                <a:cs typeface="DejaVu Sans" charset="0"/>
              </a:rPr>
              <a:t>Test Data Generators</a:t>
            </a:r>
          </a:p>
        </p:txBody>
      </p:sp>
      <p:sp>
        <p:nvSpPr>
          <p:cNvPr id="41987" name="Text Box 2">
            <a:extLst>
              <a:ext uri="{FF2B5EF4-FFF2-40B4-BE49-F238E27FC236}">
                <a16:creationId xmlns:a16="http://schemas.microsoft.com/office/drawing/2014/main" id="{5B07FEF8-87BB-4F53-BFDE-9AF3EA67B9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427038" indent="-322263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32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858838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8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4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 sz="2800">
                <a:cs typeface="DejaVu Sans" charset="0"/>
              </a:rPr>
              <a:t>Can generate far more data than by hand</a:t>
            </a:r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 sz="2800">
                <a:cs typeface="DejaVu Sans" charset="0"/>
              </a:rPr>
              <a:t>Can test far wider range of inputs</a:t>
            </a:r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 sz="2800">
                <a:cs typeface="DejaVu Sans" charset="0"/>
              </a:rPr>
              <a:t>Can detect major errors/crashes easily</a:t>
            </a:r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 sz="2800">
                <a:cs typeface="DejaVu Sans" charset="0"/>
              </a:rPr>
              <a:t>Need to know answer to test correctness</a:t>
            </a:r>
          </a:p>
          <a:p>
            <a:pPr lvl="1" ea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F6633"/>
              </a:buClr>
              <a:buSzPct val="75000"/>
              <a:buFont typeface="Symbol" panose="05050102010706020507" pitchFamily="18" charset="2"/>
              <a:buChar char=""/>
            </a:pPr>
            <a:r>
              <a:rPr lang="en-US" altLang="en-US" sz="2400">
                <a:cs typeface="DejaVu Sans" charset="0"/>
              </a:rPr>
              <a:t>Useful for “inverse” processes – e.g. encrypt/decrypt</a:t>
            </a:r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 sz="2800">
                <a:cs typeface="DejaVu Sans" charset="0"/>
              </a:rPr>
              <a:t>Should weight toward realistic cases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1">
            <a:extLst>
              <a:ext uri="{FF2B5EF4-FFF2-40B4-BE49-F238E27FC236}">
                <a16:creationId xmlns:a16="http://schemas.microsoft.com/office/drawing/2014/main" id="{6F580954-EAE6-43A7-AA1C-6A11D0F2AE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800100"/>
            <a:ext cx="7772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en-US" sz="4400">
                <a:solidFill>
                  <a:srgbClr val="280099"/>
                </a:solidFill>
                <a:cs typeface="DejaVu Sans" charset="0"/>
              </a:rPr>
              <a:t>System Perturbers</a:t>
            </a:r>
          </a:p>
        </p:txBody>
      </p:sp>
      <p:sp>
        <p:nvSpPr>
          <p:cNvPr id="43011" name="Text Box 2">
            <a:extLst>
              <a:ext uri="{FF2B5EF4-FFF2-40B4-BE49-F238E27FC236}">
                <a16:creationId xmlns:a16="http://schemas.microsoft.com/office/drawing/2014/main" id="{143EEDFA-5978-4B16-B77B-A5072BDC0E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427038" indent="-322263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32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858838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8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290638" indent="-212725"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4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 sz="2800">
                <a:cs typeface="DejaVu Sans" charset="0"/>
              </a:rPr>
              <a:t>Modify system so as to avoid problems that are difficult to test otherwise</a:t>
            </a:r>
          </a:p>
          <a:p>
            <a:pPr lvl="1" ea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F6633"/>
              </a:buClr>
              <a:buSzPct val="75000"/>
              <a:buFont typeface="Symbol" panose="05050102010706020507" pitchFamily="18" charset="2"/>
              <a:buChar char=""/>
            </a:pPr>
            <a:r>
              <a:rPr lang="en-US" altLang="en-US" sz="2400">
                <a:cs typeface="DejaVu Sans" charset="0"/>
              </a:rPr>
              <a:t>Reinitialize memory to something other than 0</a:t>
            </a:r>
          </a:p>
          <a:p>
            <a:pPr lvl="2" eaLnBrk="1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 sz="2000">
                <a:cs typeface="DejaVu Sans" charset="0"/>
              </a:rPr>
              <a:t>Find problems not caught because memory is “usually” null</a:t>
            </a:r>
          </a:p>
          <a:p>
            <a:pPr lvl="1" ea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F6633"/>
              </a:buClr>
              <a:buSzPct val="75000"/>
              <a:buFont typeface="Symbol" panose="05050102010706020507" pitchFamily="18" charset="2"/>
              <a:buChar char=""/>
            </a:pPr>
            <a:r>
              <a:rPr lang="en-US" altLang="en-US" sz="2400">
                <a:cs typeface="DejaVu Sans" charset="0"/>
              </a:rPr>
              <a:t>Rearrange memory locations </a:t>
            </a:r>
          </a:p>
          <a:p>
            <a:pPr lvl="2" eaLnBrk="1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 sz="2000">
                <a:cs typeface="DejaVu Sans" charset="0"/>
              </a:rPr>
              <a:t>Find problems where out-of-range queries go to a consistent place in other tests</a:t>
            </a:r>
          </a:p>
          <a:p>
            <a:pPr lvl="1" ea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F6633"/>
              </a:buClr>
              <a:buSzPct val="75000"/>
              <a:buFont typeface="Symbol" panose="05050102010706020507" pitchFamily="18" charset="2"/>
              <a:buChar char=""/>
            </a:pPr>
            <a:r>
              <a:rPr lang="en-US" altLang="en-US" sz="2400">
                <a:cs typeface="DejaVu Sans" charset="0"/>
              </a:rPr>
              <a:t>Memory bounds checking</a:t>
            </a:r>
          </a:p>
          <a:p>
            <a:pPr lvl="1" ea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F6633"/>
              </a:buClr>
              <a:buSzPct val="75000"/>
              <a:buFont typeface="Symbol" panose="05050102010706020507" pitchFamily="18" charset="2"/>
              <a:buChar char=""/>
            </a:pPr>
            <a:r>
              <a:rPr lang="en-US" altLang="en-US" sz="2400">
                <a:cs typeface="DejaVu Sans" charset="0"/>
              </a:rPr>
              <a:t>Memory/system failure simulation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1">
            <a:extLst>
              <a:ext uri="{FF2B5EF4-FFF2-40B4-BE49-F238E27FC236}">
                <a16:creationId xmlns:a16="http://schemas.microsoft.com/office/drawing/2014/main" id="{191A13FE-6A01-4A48-959B-6792924550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800100"/>
            <a:ext cx="7772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en-US" sz="4400">
                <a:solidFill>
                  <a:srgbClr val="280099"/>
                </a:solidFill>
                <a:cs typeface="DejaVu Sans" charset="0"/>
              </a:rPr>
              <a:t>Other Testing Tools</a:t>
            </a:r>
          </a:p>
        </p:txBody>
      </p:sp>
      <p:sp>
        <p:nvSpPr>
          <p:cNvPr id="44035" name="Text Box 2">
            <a:extLst>
              <a:ext uri="{FF2B5EF4-FFF2-40B4-BE49-F238E27FC236}">
                <a16:creationId xmlns:a16="http://schemas.microsoft.com/office/drawing/2014/main" id="{F3DC7A21-9C48-44FE-806A-ED3169CD88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427038" indent="-322263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32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858838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8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4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84238" algn="l"/>
                <a:tab pos="1341438" algn="l"/>
                <a:tab pos="1798638" algn="l"/>
                <a:tab pos="2255838" algn="l"/>
                <a:tab pos="2713038" algn="l"/>
                <a:tab pos="3170238" algn="l"/>
                <a:tab pos="3627438" algn="l"/>
                <a:tab pos="4084638" algn="l"/>
                <a:tab pos="4541838" algn="l"/>
                <a:tab pos="4999038" algn="l"/>
                <a:tab pos="5456238" algn="l"/>
                <a:tab pos="5913438" algn="l"/>
                <a:tab pos="6370638" algn="l"/>
                <a:tab pos="6827838" algn="l"/>
                <a:tab pos="7285038" algn="l"/>
                <a:tab pos="7742238" algn="l"/>
                <a:tab pos="8199438" algn="l"/>
                <a:tab pos="8656638" algn="l"/>
                <a:tab pos="9113838" algn="l"/>
                <a:tab pos="9571038" algn="l"/>
              </a:tabLst>
              <a:defRPr sz="2000">
                <a:solidFill>
                  <a:srgbClr val="00008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 sz="2400">
                <a:cs typeface="DejaVu Sans" charset="0"/>
              </a:rPr>
              <a:t>Diff tools</a:t>
            </a:r>
          </a:p>
          <a:p>
            <a:pPr lvl="1" eaLnBrk="1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FF6633"/>
              </a:buClr>
              <a:buSzPct val="75000"/>
              <a:buFont typeface="Symbol" panose="05050102010706020507" pitchFamily="18" charset="2"/>
              <a:buChar char=""/>
            </a:pPr>
            <a:r>
              <a:rPr lang="en-US" altLang="en-US" sz="2000">
                <a:cs typeface="DejaVu Sans" charset="0"/>
              </a:rPr>
              <a:t>Compare output files for differences</a:t>
            </a: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 sz="2400">
                <a:cs typeface="DejaVu Sans" charset="0"/>
              </a:rPr>
              <a:t>Coverage monitors</a:t>
            </a:r>
          </a:p>
          <a:p>
            <a:pPr lvl="1" eaLnBrk="1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FF6633"/>
              </a:buClr>
              <a:buSzPct val="75000"/>
              <a:buFont typeface="Symbol" panose="05050102010706020507" pitchFamily="18" charset="2"/>
              <a:buChar char=""/>
            </a:pPr>
            <a:r>
              <a:rPr lang="en-US" altLang="en-US" sz="2000">
                <a:cs typeface="DejaVu Sans" charset="0"/>
              </a:rPr>
              <a:t>Determine which parts of code tested</a:t>
            </a: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 sz="2400">
                <a:cs typeface="DejaVu Sans" charset="0"/>
              </a:rPr>
              <a:t>Data recorder/loggers</a:t>
            </a:r>
          </a:p>
          <a:p>
            <a:pPr lvl="1" eaLnBrk="1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FF6633"/>
              </a:buClr>
              <a:buSzPct val="75000"/>
              <a:buFont typeface="Symbol" panose="05050102010706020507" pitchFamily="18" charset="2"/>
              <a:buChar char=""/>
            </a:pPr>
            <a:r>
              <a:rPr lang="en-US" altLang="en-US" sz="2000">
                <a:cs typeface="DejaVu Sans" charset="0"/>
              </a:rPr>
              <a:t>Log events to files, save state information</a:t>
            </a: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 sz="2400">
                <a:cs typeface="DejaVu Sans" charset="0"/>
              </a:rPr>
              <a:t>Error databases</a:t>
            </a:r>
          </a:p>
          <a:p>
            <a:pPr lvl="1" eaLnBrk="1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FF6633"/>
              </a:buClr>
              <a:buSzPct val="75000"/>
              <a:buFont typeface="Symbol" panose="05050102010706020507" pitchFamily="18" charset="2"/>
              <a:buChar char=""/>
            </a:pPr>
            <a:r>
              <a:rPr lang="en-US" altLang="en-US" sz="2000">
                <a:cs typeface="DejaVu Sans" charset="0"/>
              </a:rPr>
              <a:t>Keep track of what’s been found, and rates of errors</a:t>
            </a: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FF663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 sz="2400">
                <a:cs typeface="DejaVu Sans" charset="0"/>
              </a:rPr>
              <a:t>Symbolic debuggers</a:t>
            </a:r>
          </a:p>
          <a:p>
            <a:pPr lvl="1" eaLnBrk="1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FF6633"/>
              </a:buClr>
              <a:buSzPct val="75000"/>
              <a:buFont typeface="Symbol" panose="05050102010706020507" pitchFamily="18" charset="2"/>
              <a:buChar char=""/>
            </a:pPr>
            <a:r>
              <a:rPr lang="en-US" altLang="en-US" sz="2000">
                <a:cs typeface="DejaVu Sans" charset="0"/>
              </a:rPr>
              <a:t>Will discuss debugging later, but useful for tests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 Black"/>
        <a:ea typeface=""/>
        <a:cs typeface="DejaVu Sans"/>
      </a:majorFont>
      <a:minorFont>
        <a:latin typeface="Arial"/>
        <a:ea typeface="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anose="02020603050405020304" pitchFamily="18" charset="0"/>
            <a:cs typeface="DejaVu Sans" panose="020B0603030804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anose="02020603050405020304" pitchFamily="18" charset="0"/>
            <a:cs typeface="DejaVu Sans" panose="020B0603030804020204" pitchFamily="34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 Black"/>
        <a:ea typeface=""/>
        <a:cs typeface="DejaVu Sans"/>
      </a:majorFont>
      <a:minorFont>
        <a:latin typeface="Arial"/>
        <a:ea typeface="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anose="02020603050405020304" pitchFamily="18" charset="0"/>
            <a:cs typeface="DejaVu Sans" panose="020B0603030804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anose="02020603050405020304" pitchFamily="18" charset="0"/>
            <a:cs typeface="DejaVu Sans" panose="020B0603030804020204" pitchFamily="34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"/>
        <a:cs typeface="Arial Unicode MS"/>
      </a:majorFont>
      <a:minorFont>
        <a:latin typeface="Arial"/>
        <a:ea typeface=""/>
        <a:cs typeface="Arial Unicode M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anose="02020603050405020304" pitchFamily="18" charset="0"/>
            <a:cs typeface="DejaVu Sans" panose="020B0603030804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anose="02020603050405020304" pitchFamily="18" charset="0"/>
            <a:cs typeface="DejaVu Sans" panose="020B0603030804020204" pitchFamily="34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</TotalTime>
  <Words>1995</Words>
  <Application>Microsoft Office PowerPoint</Application>
  <PresentationFormat>On-screen Show (4:3)</PresentationFormat>
  <Paragraphs>411</Paragraphs>
  <Slides>40</Slides>
  <Notes>40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40</vt:i4>
      </vt:variant>
    </vt:vector>
  </HeadingPairs>
  <TitlesOfParts>
    <vt:vector size="51" baseType="lpstr">
      <vt:lpstr>Times New Roman</vt:lpstr>
      <vt:lpstr>DejaVu Sans</vt:lpstr>
      <vt:lpstr>Arial</vt:lpstr>
      <vt:lpstr>Arial Black</vt:lpstr>
      <vt:lpstr>Arial Unicode MS</vt:lpstr>
      <vt:lpstr>Wingdings</vt:lpstr>
      <vt:lpstr>Symbol</vt:lpstr>
      <vt:lpstr>Courier New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Design Process</dc:title>
  <dc:creator>John and Michelle Keyser</dc:creator>
  <cp:lastModifiedBy>Ritchey, Philip C</cp:lastModifiedBy>
  <cp:revision>11</cp:revision>
  <cp:lastPrinted>1601-01-01T00:00:00Z</cp:lastPrinted>
  <dcterms:created xsi:type="dcterms:W3CDTF">2008-02-04T12:24:12Z</dcterms:created>
  <dcterms:modified xsi:type="dcterms:W3CDTF">2018-09-05T05:01:34Z</dcterms:modified>
</cp:coreProperties>
</file>