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8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3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26DAB-A9A5-4342-A5EA-3A2F343F319B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FC04B-932C-412C-9285-16EEDA01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1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C04B-932C-412C-9285-16EEDA0152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59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Rosario" panose="020C0502030302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Rosario" panose="020C0502030302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4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40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04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4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79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3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26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1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7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68849-8199-44B7-8E45-A1733FAA8BAD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0BD31-1579-4F12-B097-F45024C3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8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sario" panose="020C0502030302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sario" panose="020C0502030302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Quadratic Equation:</a:t>
            </a:r>
            <a:br>
              <a:rPr lang="en-US" dirty="0" smtClean="0"/>
            </a:br>
            <a:r>
              <a:rPr lang="en-US" dirty="0" smtClean="0"/>
              <a:t>Requirements </a:t>
            </a:r>
            <a:r>
              <a:rPr lang="en-US" dirty="0"/>
              <a:t>/ Specification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Only </a:t>
            </a:r>
            <a:r>
              <a:rPr lang="en-US" dirty="0"/>
              <a:t>solve quadratic equations.</a:t>
            </a:r>
          </a:p>
          <a:p>
            <a:pPr lvl="1"/>
            <a:r>
              <a:rPr lang="en-US" dirty="0"/>
              <a:t>If not quadratic -&gt; Output “Not a quadratic equation.”</a:t>
            </a:r>
          </a:p>
          <a:p>
            <a:pPr lvl="1"/>
            <a:r>
              <a:rPr lang="en-US" dirty="0"/>
              <a:t>If no real roots -&gt; Output “No real roots.”</a:t>
            </a:r>
          </a:p>
          <a:p>
            <a:endParaRPr lang="en-US" dirty="0"/>
          </a:p>
          <a:p>
            <a:r>
              <a:rPr lang="en-US" dirty="0"/>
              <a:t>Only find real roots</a:t>
            </a:r>
          </a:p>
          <a:p>
            <a:endParaRPr lang="en-US" dirty="0"/>
          </a:p>
          <a:p>
            <a:r>
              <a:rPr lang="en-US" dirty="0"/>
              <a:t>Output the two real roots.</a:t>
            </a:r>
          </a:p>
        </p:txBody>
      </p:sp>
    </p:spTree>
    <p:extLst>
      <p:ext uri="{BB962C8B-B14F-4D97-AF65-F5344CB8AC3E}">
        <p14:creationId xmlns:p14="http://schemas.microsoft.com/office/powerpoint/2010/main" val="5510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41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Rosario</vt:lpstr>
      <vt:lpstr>Office Theme</vt:lpstr>
      <vt:lpstr>Quadratic Equation: Requirements / Specification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jmichael</dc:creator>
  <cp:lastModifiedBy>Moore, John M</cp:lastModifiedBy>
  <cp:revision>20</cp:revision>
  <dcterms:created xsi:type="dcterms:W3CDTF">2016-01-20T05:55:12Z</dcterms:created>
  <dcterms:modified xsi:type="dcterms:W3CDTF">2018-09-04T15:31:16Z</dcterms:modified>
</cp:coreProperties>
</file>