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311D9-D114-4A1C-B0A9-923C49E10E41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4501B-DB3D-471E-9C60-34EEECD6C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8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8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72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9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83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37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30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501B-DB3D-471E-9C60-34EEECD6CA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4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7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95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4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5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2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3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4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67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9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7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BBF2E-3E18-4EA5-B6F3-24CA68C35FA5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DED50-7C75-41A1-8503-141BD0B8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2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CSCE 121</a:t>
            </a:r>
          </a:p>
          <a:p>
            <a:endParaRPr lang="en-US" dirty="0"/>
          </a:p>
          <a:p>
            <a:r>
              <a:rPr lang="en-US" dirty="0"/>
              <a:t>J. Michael Moore</a:t>
            </a:r>
          </a:p>
          <a:p>
            <a:r>
              <a:rPr lang="en-US" dirty="0"/>
              <a:t>&amp;</a:t>
            </a:r>
          </a:p>
          <a:p>
            <a:r>
              <a:rPr lang="en-US" dirty="0"/>
              <a:t>Philip Ritchey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58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if (bool expression) {</a:t>
            </a:r>
            <a:br>
              <a:rPr lang="en-US" dirty="0">
                <a:latin typeface="Source Code Pro" panose="020B0509030403020204" pitchFamily="49" charset="0"/>
              </a:rPr>
            </a:br>
            <a:br>
              <a:rPr lang="en-US" dirty="0">
                <a:latin typeface="Source Code Pro" panose="020B0509030403020204" pitchFamily="49" charset="0"/>
              </a:rPr>
            </a:br>
            <a:r>
              <a:rPr lang="en-US" dirty="0">
                <a:latin typeface="Source Code Pro" panose="020B050903040302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Source Code Pro" panose="020B0509030403020204" pitchFamily="49" charset="0"/>
            </a:endParaRPr>
          </a:p>
          <a:p>
            <a:pPr marL="0" indent="0">
              <a:buNone/>
            </a:pPr>
            <a:endParaRPr lang="en-US" dirty="0">
              <a:latin typeface="Source Code Pro" panose="020B0509030403020204" pitchFamily="49" charset="0"/>
            </a:endParaRPr>
          </a:p>
          <a:p>
            <a:pPr marL="0" indent="0">
              <a:buNone/>
            </a:pPr>
            <a:endParaRPr lang="en-US" dirty="0">
              <a:latin typeface="Source Code Pro" panose="020B0509030403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if (bool expression) </a:t>
            </a:r>
            <a:br>
              <a:rPr lang="en-US" dirty="0">
                <a:latin typeface="Source Code Pro" panose="020B0509030403020204" pitchFamily="49" charset="0"/>
              </a:rPr>
            </a:br>
            <a:r>
              <a:rPr lang="en-US" dirty="0">
                <a:latin typeface="Source Code Pro" panose="020B0509030403020204" pitchFamily="49" charset="0"/>
              </a:rPr>
              <a:t>   // single statement</a:t>
            </a:r>
            <a:br>
              <a:rPr lang="en-US" dirty="0">
                <a:latin typeface="Source Code Pro" panose="020B0509030403020204" pitchFamily="49" charset="0"/>
              </a:rPr>
            </a:br>
            <a:endParaRPr lang="en-US" dirty="0">
              <a:latin typeface="Source Code Pro" panose="020B0509030403020204" pitchFamily="49" charset="0"/>
            </a:endParaRPr>
          </a:p>
          <a:p>
            <a:pPr marL="0" indent="0">
              <a:buNone/>
            </a:pPr>
            <a:endParaRPr lang="en-US" dirty="0">
              <a:latin typeface="Source Code Pro" panose="020B05090304030202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760" y="1825625"/>
            <a:ext cx="2831742" cy="43614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50073" y="3106539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4283" y="4246007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3" name="TextBox 2"/>
          <p:cNvSpPr txBox="1"/>
          <p:nvPr/>
        </p:nvSpPr>
        <p:spPr>
          <a:xfrm rot="572072">
            <a:off x="7055942" y="3214260"/>
            <a:ext cx="412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there is a single statement.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62160" y="468229"/>
            <a:ext cx="9706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However, it is good practice to go ahead and use them.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You might need to add more statements later and forget to add curly braces.</a:t>
            </a:r>
          </a:p>
        </p:txBody>
      </p:sp>
    </p:spTree>
    <p:extLst>
      <p:ext uri="{BB962C8B-B14F-4D97-AF65-F5344CB8AC3E}">
        <p14:creationId xmlns:p14="http://schemas.microsoft.com/office/powerpoint/2010/main" val="382334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If-else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98889" y="1825625"/>
            <a:ext cx="2460222" cy="435133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752848" y="1825625"/>
            <a:ext cx="560095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if (</a:t>
            </a:r>
            <a:r>
              <a:rPr lang="en-US" dirty="0" err="1">
                <a:latin typeface="Source Code Pro" panose="020B0509030403020204" pitchFamily="49" charset="0"/>
              </a:rPr>
              <a:t>boolean</a:t>
            </a:r>
            <a:r>
              <a:rPr lang="en-US" dirty="0">
                <a:latin typeface="Source Code Pro" panose="020B0509030403020204" pitchFamily="49" charset="0"/>
              </a:rPr>
              <a:t> expression)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// do if true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// do if false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22523" y="2905780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9412" y="3553516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11" name="TextBox 10"/>
          <p:cNvSpPr txBox="1"/>
          <p:nvPr/>
        </p:nvSpPr>
        <p:spPr>
          <a:xfrm rot="572072">
            <a:off x="6652531" y="5145066"/>
            <a:ext cx="412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there is a single statement.</a:t>
            </a:r>
          </a:p>
        </p:txBody>
      </p:sp>
    </p:spTree>
    <p:extLst>
      <p:ext uri="{BB962C8B-B14F-4D97-AF65-F5344CB8AC3E}">
        <p14:creationId xmlns:p14="http://schemas.microsoft.com/office/powerpoint/2010/main" val="31154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if-else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46628" y="1825625"/>
            <a:ext cx="3964744" cy="4351338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5073" y="1825625"/>
            <a:ext cx="535872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if (</a:t>
            </a:r>
            <a:r>
              <a:rPr lang="en-US" dirty="0" err="1">
                <a:latin typeface="Source Code Pro" panose="020B0509030403020204" pitchFamily="49" charset="0"/>
              </a:rPr>
              <a:t>boolean</a:t>
            </a:r>
            <a:r>
              <a:rPr lang="en-US" dirty="0">
                <a:latin typeface="Source Code Pro" panose="020B0509030403020204" pitchFamily="49" charset="0"/>
              </a:rPr>
              <a:t> expression)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// do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 else if (bool expr)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// do other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// do yet other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46741" y="3586952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8682" y="2797701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3837" y="2797701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70659" y="3586952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 rot="572072">
            <a:off x="5245072" y="523854"/>
            <a:ext cx="412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there is a single statement.</a:t>
            </a:r>
          </a:p>
        </p:txBody>
      </p:sp>
    </p:spTree>
    <p:extLst>
      <p:ext uri="{BB962C8B-B14F-4D97-AF65-F5344CB8AC3E}">
        <p14:creationId xmlns:p14="http://schemas.microsoft.com/office/powerpoint/2010/main" val="7097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switch (value)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case val1: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break;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case val2: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other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break;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default: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yet other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469" y="3254901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9230" y="2493031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2469" y="4397901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29229" y="3556984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761" y="1669649"/>
            <a:ext cx="4289349" cy="46632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20783702">
            <a:off x="3162861" y="573200"/>
            <a:ext cx="42493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all cases are single statements.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BUT USE THEM ALWAYS.</a:t>
            </a:r>
          </a:p>
        </p:txBody>
      </p:sp>
    </p:spTree>
    <p:extLst>
      <p:ext uri="{BB962C8B-B14F-4D97-AF65-F5344CB8AC3E}">
        <p14:creationId xmlns:p14="http://schemas.microsoft.com/office/powerpoint/2010/main" val="11869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with fall-through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switch (value) {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case val1: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case val2: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do other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break;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  default: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	// yet other stuff</a:t>
            </a:r>
          </a:p>
          <a:p>
            <a:pPr marL="0" indent="0">
              <a:buNone/>
            </a:pPr>
            <a:r>
              <a:rPr lang="en-US" dirty="0">
                <a:latin typeface="Source Code Pro" panose="020B0509030403020204" pitchFamily="49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307" y="3239135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42068" y="2477265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307" y="4382135"/>
            <a:ext cx="8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42067" y="3541218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390" y="1497724"/>
            <a:ext cx="4537028" cy="48191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D45E7A-2BAF-40EC-B6E8-A6107D9AA239}"/>
              </a:ext>
            </a:extLst>
          </p:cNvPr>
          <p:cNvSpPr txBox="1"/>
          <p:nvPr/>
        </p:nvSpPr>
        <p:spPr>
          <a:xfrm rot="694478">
            <a:off x="7361235" y="602697"/>
            <a:ext cx="42493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Note: Curly braces are optional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>
                <a:solidFill>
                  <a:srgbClr val="C00000"/>
                </a:solidFill>
              </a:rPr>
              <a:t>if all cases are single statements.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BUT USE THEM ALWAYS.</a:t>
            </a:r>
          </a:p>
        </p:txBody>
      </p:sp>
    </p:spTree>
    <p:extLst>
      <p:ext uri="{BB962C8B-B14F-4D97-AF65-F5344CB8AC3E}">
        <p14:creationId xmlns:p14="http://schemas.microsoft.com/office/powerpoint/2010/main" val="293160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used for comparison must be an integer, char, or enumeration.</a:t>
            </a:r>
          </a:p>
          <a:p>
            <a:pPr lvl="1"/>
            <a:r>
              <a:rPr lang="en-US" dirty="0"/>
              <a:t>enumeration := identifier that maps to an integer</a:t>
            </a:r>
          </a:p>
          <a:p>
            <a:r>
              <a:rPr lang="en-US" dirty="0"/>
              <a:t>When a matching case is found, code is executed until encountering a break. This can result in code for multiple cases executing for a single case.</a:t>
            </a:r>
          </a:p>
          <a:p>
            <a:pPr lvl="1"/>
            <a:r>
              <a:rPr lang="en-US" dirty="0"/>
              <a:t>Tip: when debugging, check for missing or mistaken break statements.</a:t>
            </a:r>
          </a:p>
        </p:txBody>
      </p:sp>
    </p:spTree>
    <p:extLst>
      <p:ext uri="{BB962C8B-B14F-4D97-AF65-F5344CB8AC3E}">
        <p14:creationId xmlns:p14="http://schemas.microsoft.com/office/powerpoint/2010/main" val="3115113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226</Words>
  <Application>Microsoft Office PowerPoint</Application>
  <PresentationFormat>Widescreen</PresentationFormat>
  <Paragraphs>83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Source Code Pro</vt:lpstr>
      <vt:lpstr>Arial</vt:lpstr>
      <vt:lpstr>Calibri</vt:lpstr>
      <vt:lpstr>Calibri Light</vt:lpstr>
      <vt:lpstr>Office Theme</vt:lpstr>
      <vt:lpstr>Selection</vt:lpstr>
      <vt:lpstr>If</vt:lpstr>
      <vt:lpstr>If-else</vt:lpstr>
      <vt:lpstr>Multiple if-else</vt:lpstr>
      <vt:lpstr>Switch</vt:lpstr>
      <vt:lpstr>Switch with fall-through</vt:lpstr>
      <vt:lpstr>Switch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Selection</dc:title>
  <dc:creator>jmichael</dc:creator>
  <cp:lastModifiedBy>Ritchey, Philip C</cp:lastModifiedBy>
  <cp:revision>20</cp:revision>
  <dcterms:created xsi:type="dcterms:W3CDTF">2016-02-01T02:54:12Z</dcterms:created>
  <dcterms:modified xsi:type="dcterms:W3CDTF">2019-01-22T21:58:33Z</dcterms:modified>
</cp:coreProperties>
</file>