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5" r:id="rId4"/>
    <p:sldId id="257" r:id="rId5"/>
    <p:sldId id="259" r:id="rId6"/>
    <p:sldId id="261" r:id="rId7"/>
    <p:sldId id="260" r:id="rId8"/>
    <p:sldId id="264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FCD4A-26CD-45B2-B7C1-22E001458F66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4A94B-EAFF-49A0-AAE8-6C9AC5DEB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54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45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0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5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18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9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67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5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93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09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4A94B-EAFF-49A0-AAE8-6C9AC5DEBC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6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81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5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6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5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0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5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3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0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9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1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EC717-A613-4DC2-85CF-B2B49D7F04C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DF4EB-44BA-4A09-A550-FBC4DC14F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5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Iteration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CSCE 121</a:t>
            </a:r>
          </a:p>
          <a:p>
            <a:endParaRPr lang="en-US" dirty="0"/>
          </a:p>
          <a:p>
            <a:r>
              <a:rPr lang="en-US" dirty="0"/>
              <a:t>J. Michael Moore</a:t>
            </a:r>
          </a:p>
          <a:p>
            <a:r>
              <a:rPr lang="en-US" dirty="0"/>
              <a:t>&amp;</a:t>
            </a:r>
          </a:p>
          <a:p>
            <a:r>
              <a:rPr lang="en-US" dirty="0"/>
              <a:t>Philip Ritchey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9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Parts of a Loop and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Loop Body</a:t>
            </a:r>
          </a:p>
          <a:p>
            <a:pPr lvl="1"/>
            <a:r>
              <a:rPr lang="en-US" dirty="0"/>
              <a:t>Don’t forget to initialize</a:t>
            </a:r>
          </a:p>
          <a:p>
            <a:r>
              <a:rPr lang="en-US" dirty="0"/>
              <a:t>Iteration</a:t>
            </a:r>
          </a:p>
          <a:p>
            <a:pPr lvl="1"/>
            <a:r>
              <a:rPr lang="en-US" dirty="0"/>
              <a:t>One instance of executing the loop body.</a:t>
            </a:r>
          </a:p>
          <a:p>
            <a:r>
              <a:rPr lang="en-US" dirty="0"/>
              <a:t>Continuation Condition (Boolean expression)</a:t>
            </a:r>
          </a:p>
          <a:p>
            <a:pPr lvl="1"/>
            <a:r>
              <a:rPr lang="en-US" dirty="0"/>
              <a:t>AKA loop control, exit condition, termination condition, etc.</a:t>
            </a:r>
          </a:p>
          <a:p>
            <a:pPr lvl="1"/>
            <a:r>
              <a:rPr lang="en-US" dirty="0"/>
              <a:t>Initialize</a:t>
            </a:r>
          </a:p>
          <a:p>
            <a:pPr lvl="1"/>
            <a:r>
              <a:rPr lang="en-US" dirty="0"/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89001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do things have to look like before entering the loop?</a:t>
            </a:r>
          </a:p>
          <a:p>
            <a:pPr lvl="1"/>
            <a:r>
              <a:rPr lang="en-US" dirty="0"/>
              <a:t>Initialization (control variable)</a:t>
            </a:r>
          </a:p>
          <a:p>
            <a:pPr lvl="1"/>
            <a:r>
              <a:rPr lang="en-US" dirty="0"/>
              <a:t>Initialization (loop body)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you get out of the loop?</a:t>
            </a:r>
          </a:p>
          <a:p>
            <a:pPr lvl="1"/>
            <a:r>
              <a:rPr lang="en-US" dirty="0"/>
              <a:t>Control variable</a:t>
            </a:r>
          </a:p>
          <a:p>
            <a:pPr lvl="1"/>
            <a:r>
              <a:rPr lang="en-US" dirty="0"/>
              <a:t>Continuation condition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do you do ensure you can exit the loop?</a:t>
            </a:r>
          </a:p>
          <a:p>
            <a:pPr lvl="1"/>
            <a:r>
              <a:rPr lang="en-US" dirty="0"/>
              <a:t>Update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does the loop do?</a:t>
            </a:r>
          </a:p>
          <a:p>
            <a:pPr lvl="1"/>
            <a:r>
              <a:rPr lang="en-US" dirty="0"/>
              <a:t>Loop Body</a:t>
            </a:r>
          </a:p>
        </p:txBody>
      </p:sp>
    </p:spTree>
    <p:extLst>
      <p:ext uri="{BB962C8B-B14F-4D97-AF65-F5344CB8AC3E}">
        <p14:creationId xmlns:p14="http://schemas.microsoft.com/office/powerpoint/2010/main" val="392736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55127" y="1825625"/>
            <a:ext cx="6698673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// initialize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while (continuation condition)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update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28408" y="1825625"/>
            <a:ext cx="2211733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72072">
            <a:off x="6049178" y="5486406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</p:spTree>
    <p:extLst>
      <p:ext uri="{BB962C8B-B14F-4D97-AF65-F5344CB8AC3E}">
        <p14:creationId xmlns:p14="http://schemas.microsoft.com/office/powerpoint/2010/main" val="170007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57522" y="1825625"/>
            <a:ext cx="629627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// A. initialize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// B. continuation condition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// C. update</a:t>
            </a:r>
          </a:p>
          <a:p>
            <a:pPr marL="0" indent="0">
              <a:buNone/>
            </a:pPr>
            <a:endParaRPr lang="en-US" dirty="0">
              <a:latin typeface="Source Code Pro" panose="020B0509030403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for(A; B; C)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28408" y="1825625"/>
            <a:ext cx="2211733" cy="43513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12073" y="5788680"/>
            <a:ext cx="7119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Bad style to update control variable inside loop.</a:t>
            </a:r>
          </a:p>
        </p:txBody>
      </p:sp>
      <p:sp>
        <p:nvSpPr>
          <p:cNvPr id="8" name="TextBox 7"/>
          <p:cNvSpPr txBox="1"/>
          <p:nvPr/>
        </p:nvSpPr>
        <p:spPr>
          <a:xfrm rot="572072">
            <a:off x="7189192" y="591322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</p:spTree>
    <p:extLst>
      <p:ext uri="{BB962C8B-B14F-4D97-AF65-F5344CB8AC3E}">
        <p14:creationId xmlns:p14="http://schemas.microsoft.com/office/powerpoint/2010/main" val="152139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control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Counting</a:t>
            </a:r>
          </a:p>
          <a:p>
            <a:pPr lvl="1"/>
            <a:r>
              <a:rPr lang="en-US" dirty="0"/>
              <a:t>Control variable increments by set amount each iteration.</a:t>
            </a:r>
          </a:p>
          <a:p>
            <a:r>
              <a:rPr lang="en-US" dirty="0"/>
              <a:t>Sentinel</a:t>
            </a:r>
          </a:p>
          <a:p>
            <a:pPr lvl="1"/>
            <a:r>
              <a:rPr lang="en-US" dirty="0"/>
              <a:t>Control variable is set to a value obtained during the loop each iteration.</a:t>
            </a:r>
          </a:p>
          <a:p>
            <a:r>
              <a:rPr lang="en-US" dirty="0"/>
              <a:t>Flag</a:t>
            </a:r>
          </a:p>
          <a:p>
            <a:pPr lvl="1"/>
            <a:r>
              <a:rPr lang="en-US" dirty="0"/>
              <a:t>Control variable is a Boolean variable that represents a condition each iteration.</a:t>
            </a:r>
          </a:p>
          <a:p>
            <a:pPr lvl="1"/>
            <a:r>
              <a:rPr lang="en-US" dirty="0"/>
              <a:t>Special case of sentinel</a:t>
            </a:r>
          </a:p>
        </p:txBody>
      </p:sp>
    </p:spTree>
    <p:extLst>
      <p:ext uri="{BB962C8B-B14F-4D97-AF65-F5344CB8AC3E}">
        <p14:creationId xmlns:p14="http://schemas.microsoft.com/office/powerpoint/2010/main" val="318505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While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3491" y="1825625"/>
            <a:ext cx="8130309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// initialize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do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update (can be initialization)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 while (continuation condition);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3539" y="1825625"/>
            <a:ext cx="2215164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72072">
            <a:off x="6741905" y="5145066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</p:spTree>
    <p:extLst>
      <p:ext uri="{BB962C8B-B14F-4D97-AF65-F5344CB8AC3E}">
        <p14:creationId xmlns:p14="http://schemas.microsoft.com/office/powerpoint/2010/main" val="392744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005166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Minimum</a:t>
                      </a:r>
                      <a:r>
                        <a:rPr lang="en-US" baseline="0" dirty="0"/>
                        <a:t> times through loop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Maximum times through loop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 While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669457"/>
              </p:ext>
            </p:extLst>
          </p:nvPr>
        </p:nvGraphicFramePr>
        <p:xfrm>
          <a:off x="838200" y="3946674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Outside</a:t>
                      </a:r>
                      <a:r>
                        <a:rPr lang="en-US" baseline="0" dirty="0"/>
                        <a:t> of loop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Within</a:t>
                      </a:r>
                      <a:r>
                        <a:rPr lang="en-US" baseline="0" dirty="0"/>
                        <a:t> loop body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Built</a:t>
                      </a:r>
                      <a:r>
                        <a:rPr lang="en-US" baseline="0" dirty="0"/>
                        <a:t> into statement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Built</a:t>
                      </a:r>
                      <a:r>
                        <a:rPr lang="en-US" baseline="0" dirty="0"/>
                        <a:t> into statement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 While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Outside</a:t>
                      </a:r>
                      <a:r>
                        <a:rPr lang="en-US" baseline="0" dirty="0"/>
                        <a:t> of loop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Within</a:t>
                      </a:r>
                      <a:r>
                        <a:rPr lang="en-US" baseline="0" dirty="0"/>
                        <a:t> loop body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55" y="2271733"/>
            <a:ext cx="395192" cy="185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55" y="2674225"/>
            <a:ext cx="395192" cy="1850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337" y="3034195"/>
            <a:ext cx="395192" cy="1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5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conversion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loops can be converted to any other type of loop.</a:t>
            </a:r>
          </a:p>
          <a:p>
            <a:pPr lvl="1"/>
            <a:r>
              <a:rPr lang="en-US" dirty="0"/>
              <a:t>What can’t? (Well you could but it would be bad practice)</a:t>
            </a:r>
          </a:p>
          <a:p>
            <a:r>
              <a:rPr lang="en-US" dirty="0"/>
              <a:t>Good exercise that can help you build good loop structures.</a:t>
            </a:r>
          </a:p>
          <a:p>
            <a:r>
              <a:rPr lang="en-US" dirty="0"/>
              <a:t>Remember the guidance for building a loop:</a:t>
            </a:r>
          </a:p>
          <a:p>
            <a:pPr lvl="1"/>
            <a:r>
              <a:rPr lang="en-US" dirty="0"/>
              <a:t>Initialize control variable(s)</a:t>
            </a:r>
          </a:p>
          <a:p>
            <a:pPr lvl="1"/>
            <a:r>
              <a:rPr lang="en-US" dirty="0"/>
              <a:t>Specify continuation condition</a:t>
            </a:r>
          </a:p>
          <a:p>
            <a:pPr lvl="1"/>
            <a:r>
              <a:rPr lang="en-US" dirty="0"/>
              <a:t>Specify loop body</a:t>
            </a:r>
          </a:p>
          <a:p>
            <a:pPr lvl="1"/>
            <a:r>
              <a:rPr lang="en-US" dirty="0"/>
              <a:t>Define update for control variable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0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(for C++) loop in C++ 11</a:t>
            </a:r>
          </a:p>
          <a:p>
            <a:pPr lvl="1"/>
            <a:r>
              <a:rPr lang="en-US" dirty="0"/>
              <a:t>Range based for loop (we’ll talk more after we do vectors).</a:t>
            </a:r>
          </a:p>
        </p:txBody>
      </p:sp>
    </p:spTree>
    <p:extLst>
      <p:ext uri="{BB962C8B-B14F-4D97-AF65-F5344CB8AC3E}">
        <p14:creationId xmlns:p14="http://schemas.microsoft.com/office/powerpoint/2010/main" val="3043978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363</Words>
  <Application>Microsoft Office PowerPoint</Application>
  <PresentationFormat>Widescreen</PresentationFormat>
  <Paragraphs>102</Paragraphs>
  <Slides>10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Source Code Pro</vt:lpstr>
      <vt:lpstr>Arial</vt:lpstr>
      <vt:lpstr>Calibri</vt:lpstr>
      <vt:lpstr>Calibri Light</vt:lpstr>
      <vt:lpstr>Office Theme</vt:lpstr>
      <vt:lpstr>Iteration</vt:lpstr>
      <vt:lpstr>Logical Parts of a Loop and Terminology</vt:lpstr>
      <vt:lpstr>Creating a Loop</vt:lpstr>
      <vt:lpstr>While</vt:lpstr>
      <vt:lpstr>For</vt:lpstr>
      <vt:lpstr>Types of control</vt:lpstr>
      <vt:lpstr>Do While</vt:lpstr>
      <vt:lpstr>Loops</vt:lpstr>
      <vt:lpstr>Loop conversion</vt:lpstr>
      <vt:lpstr>Teaser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Iteration</dc:title>
  <dc:creator>jmichael</dc:creator>
  <cp:lastModifiedBy>Ritchey, Philip C</cp:lastModifiedBy>
  <cp:revision>26</cp:revision>
  <dcterms:created xsi:type="dcterms:W3CDTF">2016-02-01T22:25:30Z</dcterms:created>
  <dcterms:modified xsi:type="dcterms:W3CDTF">2019-01-22T22:08:08Z</dcterms:modified>
</cp:coreProperties>
</file>