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4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6ABE5-FF6D-427E-9DBB-71D886247EBA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2C89C-875B-4C43-9A45-04FF02829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363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6ABE5-FF6D-427E-9DBB-71D886247EBA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2C89C-875B-4C43-9A45-04FF02829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829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6ABE5-FF6D-427E-9DBB-71D886247EBA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2C89C-875B-4C43-9A45-04FF02829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16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6ABE5-FF6D-427E-9DBB-71D886247EBA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2C89C-875B-4C43-9A45-04FF02829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817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6ABE5-FF6D-427E-9DBB-71D886247EBA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2C89C-875B-4C43-9A45-04FF02829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108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6ABE5-FF6D-427E-9DBB-71D886247EBA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2C89C-875B-4C43-9A45-04FF02829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292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6ABE5-FF6D-427E-9DBB-71D886247EBA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2C89C-875B-4C43-9A45-04FF02829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551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6ABE5-FF6D-427E-9DBB-71D886247EBA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2C89C-875B-4C43-9A45-04FF02829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229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6ABE5-FF6D-427E-9DBB-71D886247EBA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2C89C-875B-4C43-9A45-04FF02829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99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6ABE5-FF6D-427E-9DBB-71D886247EBA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2C89C-875B-4C43-9A45-04FF02829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338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6ABE5-FF6D-427E-9DBB-71D886247EBA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2C89C-875B-4C43-9A45-04FF02829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079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6ABE5-FF6D-427E-9DBB-71D886247EBA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2C89C-875B-4C43-9A45-04FF02829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36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Program Flow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CSCE 121 </a:t>
            </a:r>
          </a:p>
          <a:p>
            <a:endParaRPr lang="en-US" dirty="0"/>
          </a:p>
          <a:p>
            <a:r>
              <a:rPr lang="en-US" dirty="0"/>
              <a:t>J. Michael Moore</a:t>
            </a:r>
          </a:p>
          <a:p>
            <a:r>
              <a:rPr lang="en-US" dirty="0"/>
              <a:t>&amp;</a:t>
            </a:r>
          </a:p>
          <a:p>
            <a:r>
              <a:rPr lang="en-US" dirty="0"/>
              <a:t>Philip Ritchey</a:t>
            </a:r>
          </a:p>
        </p:txBody>
      </p:sp>
    </p:spTree>
    <p:extLst>
      <p:ext uri="{BB962C8B-B14F-4D97-AF65-F5344CB8AC3E}">
        <p14:creationId xmlns:p14="http://schemas.microsoft.com/office/powerpoint/2010/main" val="3683719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Structured Programming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Programmers used to use ‘</a:t>
            </a:r>
            <a:r>
              <a:rPr lang="en-US" dirty="0" err="1"/>
              <a:t>goto</a:t>
            </a:r>
            <a:r>
              <a:rPr lang="en-US" dirty="0"/>
              <a:t>’. This is universally considered BAD PRACTICE. </a:t>
            </a:r>
          </a:p>
          <a:p>
            <a:pPr lvl="1"/>
            <a:r>
              <a:rPr lang="en-US" dirty="0"/>
              <a:t>Edgar Dijkstra: Go To Statement Considered Harmful</a:t>
            </a:r>
          </a:p>
          <a:p>
            <a:pPr lvl="1"/>
            <a:r>
              <a:rPr lang="en-US" dirty="0"/>
              <a:t>https://homepages.cwi.nl/~storm/teaching/reader/Dijkstra68.pdf</a:t>
            </a:r>
          </a:p>
          <a:p>
            <a:r>
              <a:rPr lang="en-US" dirty="0"/>
              <a:t>This resulted in “Spaghetti code” that was hard to </a:t>
            </a:r>
            <a:br>
              <a:rPr lang="en-US" dirty="0"/>
            </a:br>
            <a:r>
              <a:rPr lang="en-US" dirty="0"/>
              <a:t>follow / understand / debug.</a:t>
            </a:r>
          </a:p>
          <a:p>
            <a:r>
              <a:rPr lang="en-US" dirty="0"/>
              <a:t>Structured programming saw all programs as composed of three control structures.</a:t>
            </a:r>
          </a:p>
          <a:p>
            <a:r>
              <a:rPr lang="en-US" dirty="0"/>
              <a:t>While not the only programming paradigm, aspects of structured programming still apply today.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020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Structures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Sequence</a:t>
            </a:r>
          </a:p>
          <a:p>
            <a:r>
              <a:rPr lang="en-US" sz="6600" dirty="0"/>
              <a:t>Selection</a:t>
            </a:r>
          </a:p>
          <a:p>
            <a:r>
              <a:rPr lang="en-US" sz="6600" dirty="0"/>
              <a:t>Iteration</a:t>
            </a:r>
          </a:p>
        </p:txBody>
      </p:sp>
    </p:spTree>
    <p:extLst>
      <p:ext uri="{BB962C8B-B14F-4D97-AF65-F5344CB8AC3E}">
        <p14:creationId xmlns:p14="http://schemas.microsoft.com/office/powerpoint/2010/main" val="718825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Structures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Sequence</a:t>
            </a:r>
          </a:p>
          <a:p>
            <a:r>
              <a:rPr lang="en-US" sz="6600" dirty="0">
                <a:solidFill>
                  <a:schemeClr val="bg1">
                    <a:lumMod val="75000"/>
                  </a:schemeClr>
                </a:solidFill>
              </a:rPr>
              <a:t>Selection</a:t>
            </a:r>
          </a:p>
          <a:p>
            <a:r>
              <a:rPr lang="en-US" sz="6600" dirty="0">
                <a:solidFill>
                  <a:schemeClr val="bg1">
                    <a:lumMod val="75000"/>
                  </a:schemeClr>
                </a:solidFill>
              </a:rPr>
              <a:t>Iteration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The ordering of statements</a:t>
            </a:r>
          </a:p>
          <a:p>
            <a:r>
              <a:rPr lang="en-US" dirty="0"/>
              <a:t>Can include function calls</a:t>
            </a:r>
          </a:p>
          <a:p>
            <a:r>
              <a:rPr lang="en-US" dirty="0"/>
              <a:t>Essentially no “Decisions” are made.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94E730-0DC9-411E-8602-F2AC7DA47C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6710" y="4157381"/>
            <a:ext cx="752580" cy="201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07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Structures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6600" dirty="0">
                <a:solidFill>
                  <a:schemeClr val="bg1">
                    <a:lumMod val="75000"/>
                  </a:schemeClr>
                </a:solidFill>
              </a:rPr>
              <a:t>Sequence</a:t>
            </a:r>
          </a:p>
          <a:p>
            <a:r>
              <a:rPr lang="en-US" sz="6600" dirty="0"/>
              <a:t>Selection</a:t>
            </a:r>
          </a:p>
          <a:p>
            <a:r>
              <a:rPr lang="en-US" sz="6600" dirty="0">
                <a:solidFill>
                  <a:schemeClr val="bg1">
                    <a:lumMod val="75000"/>
                  </a:schemeClr>
                </a:solidFill>
              </a:rPr>
              <a:t>Iteration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Also called “branching”</a:t>
            </a:r>
          </a:p>
          <a:p>
            <a:r>
              <a:rPr lang="en-US" dirty="0"/>
              <a:t>Allows a block of code to be executed or not based on a “Decision/Question”</a:t>
            </a:r>
          </a:p>
          <a:p>
            <a:r>
              <a:rPr lang="en-US" dirty="0"/>
              <a:t>Allows for different paths through the code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924613-AEC5-444F-A068-D7DDBD6596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209" y="4587375"/>
            <a:ext cx="2019582" cy="202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106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Structures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6600" dirty="0">
                <a:solidFill>
                  <a:schemeClr val="bg1">
                    <a:lumMod val="75000"/>
                  </a:schemeClr>
                </a:solidFill>
              </a:rPr>
              <a:t>Sequence</a:t>
            </a:r>
          </a:p>
          <a:p>
            <a:r>
              <a:rPr lang="en-US" sz="6600" dirty="0">
                <a:solidFill>
                  <a:schemeClr val="bg1">
                    <a:lumMod val="75000"/>
                  </a:schemeClr>
                </a:solidFill>
              </a:rPr>
              <a:t>Selection</a:t>
            </a:r>
          </a:p>
          <a:p>
            <a:r>
              <a:rPr lang="en-US" sz="6600" dirty="0"/>
              <a:t>Iteration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Also called “looping”</a:t>
            </a:r>
          </a:p>
          <a:p>
            <a:r>
              <a:rPr lang="en-US" dirty="0"/>
              <a:t>Allows a block of code to be executed repeatedly until a condition is satisfied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CEA822-C72C-4118-95AE-3B0145CDF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078" y="4176434"/>
            <a:ext cx="1209844" cy="200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06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</TotalTime>
  <Words>148</Words>
  <Application>Microsoft Office PowerPoint</Application>
  <PresentationFormat>Widescreen</PresentationFormat>
  <Paragraphs>37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Program Flow</vt:lpstr>
      <vt:lpstr>Structured Programming</vt:lpstr>
      <vt:lpstr>Control Structures</vt:lpstr>
      <vt:lpstr>Control Structures</vt:lpstr>
      <vt:lpstr>Control Structures</vt:lpstr>
      <vt:lpstr>Control Structures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Flow</dc:title>
  <dc:creator>jmichael</dc:creator>
  <cp:lastModifiedBy>Ritchey, Philip C</cp:lastModifiedBy>
  <cp:revision>14</cp:revision>
  <dcterms:created xsi:type="dcterms:W3CDTF">2016-01-31T21:18:08Z</dcterms:created>
  <dcterms:modified xsi:type="dcterms:W3CDTF">2019-01-22T21:51:29Z</dcterms:modified>
</cp:coreProperties>
</file>