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567" r:id="rId2"/>
    <p:sldId id="832" r:id="rId3"/>
    <p:sldId id="864" r:id="rId4"/>
    <p:sldId id="865" r:id="rId5"/>
    <p:sldId id="866" r:id="rId6"/>
    <p:sldId id="867" r:id="rId7"/>
    <p:sldId id="868" r:id="rId8"/>
    <p:sldId id="869" r:id="rId9"/>
    <p:sldId id="870" r:id="rId10"/>
    <p:sldId id="871" r:id="rId11"/>
    <p:sldId id="874" r:id="rId12"/>
    <p:sldId id="872" r:id="rId13"/>
    <p:sldId id="875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9933"/>
    <a:srgbClr val="FF66FF"/>
    <a:srgbClr val="00FF00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9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16597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54323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32704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21597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9788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41558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54793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24621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58921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96562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5321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2114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153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October 19,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8FD22764-39C9-4487-ABA7-D0424036C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1864678"/>
            <a:ext cx="4797136" cy="42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1: </a:t>
            </a:r>
            <a:r>
              <a:rPr lang="en-US" sz="2000" kern="0" dirty="0" err="1"/>
              <a:t>MakeSet</a:t>
            </a:r>
            <a:r>
              <a:rPr lang="en-US" sz="2000" kern="0" dirty="0"/>
              <a:t> &amp; Union take time O(1).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FA8B758-A373-4017-9FE9-46888463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2291687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2: </a:t>
            </a:r>
            <a:r>
              <a:rPr lang="en-US" sz="2000" kern="0" dirty="0"/>
              <a:t>Find takes time O(L), where L is the length of the Find-path.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117AC8-CE3D-487E-A492-943D43C1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3022524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3: </a:t>
            </a:r>
            <a:r>
              <a:rPr lang="en-US" sz="2000" kern="0" dirty="0"/>
              <a:t>The total time of all Finds is </a:t>
            </a:r>
            <a:r>
              <a:rPr lang="en-US" sz="2000" kern="0" dirty="0">
                <a:solidFill>
                  <a:srgbClr val="FF0000"/>
                </a:solidFill>
              </a:rPr>
              <a:t>O(sum of the lengths of all Find-paths)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F347B4B0-B305-4322-A7F5-7C22004C9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3" y="4262992"/>
            <a:ext cx="464275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4: </a:t>
            </a:r>
            <a:r>
              <a:rPr lang="en-US" sz="2000" kern="0" dirty="0"/>
              <a:t>rank[v] ≤ log</a:t>
            </a:r>
            <a:r>
              <a:rPr lang="en-US" sz="1000" kern="0" dirty="0"/>
              <a:t> </a:t>
            </a:r>
            <a:r>
              <a:rPr lang="en-US" sz="2000" kern="0" dirty="0"/>
              <a:t>n for all v.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9" name="Rectangle 3">
            <a:extLst>
              <a:ext uri="{FF2B5EF4-FFF2-40B4-BE49-F238E27FC236}">
                <a16:creationId xmlns:a16="http://schemas.microsoft.com/office/drawing/2014/main" id="{3951658D-0BFE-4BCD-B5C8-05711C175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2" y="4786512"/>
            <a:ext cx="4642759" cy="77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5: </a:t>
            </a:r>
            <a:r>
              <a:rPr lang="en-US" sz="2000" kern="0" dirty="0"/>
              <a:t>if p is the parent of v then 	rank[p] &gt; rank[v].</a:t>
            </a:r>
          </a:p>
        </p:txBody>
      </p:sp>
    </p:spTree>
    <p:extLst>
      <p:ext uri="{BB962C8B-B14F-4D97-AF65-F5344CB8AC3E}">
        <p14:creationId xmlns:p14="http://schemas.microsoft.com/office/powerpoint/2010/main" val="114607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C70AAD9-B8AD-41BF-8F78-3D0886BD0232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9F8EE-397A-4612-8641-98DD7C9AC388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249677-A717-458E-9596-6834395B9F00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705C23-80FB-4862-8AFF-7C0DA7A2D1D3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7994F7F-A75F-41AF-BE20-CC2FF96723F3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4C39435-086A-4B4B-B7E2-86D709A208CD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312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BD23D3-7264-4B8D-A59F-1D39E1AF81DC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F2F1B4-2C05-4135-850A-5D23CD51647F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DB7709B-4F5E-43E9-8B0C-C97F246C48D0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65436E-5A13-44CA-B471-BA672006C5B8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C91B789-DA71-4B79-80D2-32DE13A9679C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878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45FF6B4-59EF-4979-9A36-D769F9F15D29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DD825F3-EA25-45E6-98B7-B99959E4B322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231627A-4E90-4C27-90B1-704F59DCD593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7D7F4EC-D2A3-48DD-A5D5-736FA8D7BADC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4EFE71-83AC-49DC-8CD2-B069C2177C20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8227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D20FF7A-4A58-483A-9890-F79E10922CB2}"/>
              </a:ext>
            </a:extLst>
          </p:cNvPr>
          <p:cNvSpPr txBox="1"/>
          <p:nvPr/>
        </p:nvSpPr>
        <p:spPr>
          <a:xfrm>
            <a:off x="3569235" y="2951009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5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B1BD6E2-0C7C-4A05-9683-1CFB7F539C0E}"/>
              </a:ext>
            </a:extLst>
          </p:cNvPr>
          <p:cNvSpPr txBox="1"/>
          <p:nvPr/>
        </p:nvSpPr>
        <p:spPr>
          <a:xfrm>
            <a:off x="825295" y="569438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5</a:t>
            </a:r>
            <a:endParaRPr lang="en-US" sz="14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EF537E-53C2-4EF8-9B40-F5DF2765149B}"/>
              </a:ext>
            </a:extLst>
          </p:cNvPr>
          <p:cNvSpPr txBox="1"/>
          <p:nvPr/>
        </p:nvSpPr>
        <p:spPr>
          <a:xfrm>
            <a:off x="4500003" y="456866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9</a:t>
            </a:r>
            <a:endParaRPr lang="en-US" sz="14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E21DA5-52D6-4CB1-B36A-DC267E754BA8}"/>
              </a:ext>
            </a:extLst>
          </p:cNvPr>
          <p:cNvSpPr txBox="1"/>
          <p:nvPr/>
        </p:nvSpPr>
        <p:spPr>
          <a:xfrm>
            <a:off x="7746674" y="3045699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7</a:t>
            </a:r>
            <a:endParaRPr lang="en-US" sz="14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2B5331E-F0C1-4D07-A3D8-9173A7E64096}"/>
              </a:ext>
            </a:extLst>
          </p:cNvPr>
          <p:cNvSpPr txBox="1"/>
          <p:nvPr/>
        </p:nvSpPr>
        <p:spPr>
          <a:xfrm>
            <a:off x="1412376" y="2711531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7</a:t>
            </a:r>
            <a:endParaRPr lang="en-US" sz="14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7A2B1F-8D9E-43AD-9482-61F5225D1BC9}"/>
              </a:ext>
            </a:extLst>
          </p:cNvPr>
          <p:cNvSpPr txBox="1"/>
          <p:nvPr/>
        </p:nvSpPr>
        <p:spPr>
          <a:xfrm>
            <a:off x="2640443" y="4886182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9</a:t>
            </a:r>
            <a:endParaRPr lang="en-US" sz="14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6C4D079-C653-4CD6-9FC8-E6F4791CE18B}"/>
              </a:ext>
            </a:extLst>
          </p:cNvPr>
          <p:cNvSpPr txBox="1"/>
          <p:nvPr/>
        </p:nvSpPr>
        <p:spPr>
          <a:xfrm>
            <a:off x="6316393" y="446531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6</a:t>
            </a:r>
            <a:endParaRPr lang="en-US" sz="14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749DFB4-8252-4CA3-A585-6CB8AECA4C3A}"/>
              </a:ext>
            </a:extLst>
          </p:cNvPr>
          <p:cNvSpPr txBox="1"/>
          <p:nvPr/>
        </p:nvSpPr>
        <p:spPr>
          <a:xfrm>
            <a:off x="4270902" y="5178127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4</a:t>
            </a:r>
            <a:endParaRPr lang="en-US" sz="14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1F68645-3F2C-4D73-9BC9-397322F7A648}"/>
              </a:ext>
            </a:extLst>
          </p:cNvPr>
          <p:cNvSpPr txBox="1"/>
          <p:nvPr/>
        </p:nvSpPr>
        <p:spPr>
          <a:xfrm>
            <a:off x="2684070" y="365908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3</a:t>
            </a:r>
            <a:endParaRPr lang="en-US" sz="14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24D6D7C-4365-4A26-ADE1-FD4AF92295C7}"/>
              </a:ext>
            </a:extLst>
          </p:cNvPr>
          <p:cNvSpPr txBox="1"/>
          <p:nvPr/>
        </p:nvSpPr>
        <p:spPr>
          <a:xfrm>
            <a:off x="1214951" y="387864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  <a:endParaRPr lang="en-US" sz="1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C8C435A-5991-4548-B55D-7B43AC418380}"/>
              </a:ext>
            </a:extLst>
          </p:cNvPr>
          <p:cNvSpPr txBox="1"/>
          <p:nvPr/>
        </p:nvSpPr>
        <p:spPr>
          <a:xfrm>
            <a:off x="4056815" y="580439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6</a:t>
            </a:r>
            <a:endParaRPr lang="en-US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634381E-E4AA-4D9A-9A27-491A7F7F072B}"/>
              </a:ext>
            </a:extLst>
          </p:cNvPr>
          <p:cNvSpPr txBox="1"/>
          <p:nvPr/>
        </p:nvSpPr>
        <p:spPr>
          <a:xfrm>
            <a:off x="6133609" y="5235058"/>
            <a:ext cx="427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11</a:t>
            </a:r>
            <a:endParaRPr lang="en-US" sz="1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93D5193-3F57-450B-A69C-F06F1C9B3300}"/>
              </a:ext>
            </a:extLst>
          </p:cNvPr>
          <p:cNvSpPr txBox="1"/>
          <p:nvPr/>
        </p:nvSpPr>
        <p:spPr>
          <a:xfrm>
            <a:off x="7837622" y="373096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8</a:t>
            </a:r>
            <a:endParaRPr lang="en-US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01D38A9-DA01-4C2A-AB8F-AC5532682F37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37A349-EDD5-4212-A158-A7A08C56008E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3B56C09-0AEC-4583-B2AB-16A73A496603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B9572D8-A8C4-4691-BC0D-5FCC0616516F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DDC43A1-B949-4315-A780-0A4BD152AB80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2862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264F767-B41B-41A1-9F02-D436FFC7027C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BA8F64B-826B-491B-9938-056CE6E5AAC7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755ADDE-2B85-49BA-8A9C-1732AA3AD93B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1591E95-0DEC-45B3-B132-C3AAB8CF4680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C1D83D4-AD2A-402D-ACB1-F5C6E0A90CD5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49964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BF4715E-C31C-434E-828A-17EC7035552C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512B8D-F0D5-4F86-A988-46958F7C8FBF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E91A5FB-1BBE-4ABE-9D1E-1C982CC51A50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6F8E0BA-5245-475F-8121-4EF69102F11D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A5227EC-BA38-4A3E-9418-12866B5D456F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6EDCF86-1631-4F08-9B24-BA311F420412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1B76FE-29D0-4A9B-8544-9F9983BC6195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99388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8160AA1-469E-40ED-AC02-5D2BE93C6941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7E5070D-F601-4D64-9646-6969C1D69936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06DEE65-A883-4192-8AFE-0F757685F88A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B9834-6CCD-4285-9E0D-B1519E70A3F0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BD0B2E1-4517-4463-9425-D391EF47D4BC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77A5FED-BAAA-4A84-BF93-56E41EA28852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65104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049BD1-45A7-4289-9EF6-63FA2390B37B}"/>
              </a:ext>
            </a:extLst>
          </p:cNvPr>
          <p:cNvSpPr txBox="1"/>
          <p:nvPr/>
        </p:nvSpPr>
        <p:spPr>
          <a:xfrm>
            <a:off x="2385657" y="300313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2DEB1-1C2E-4B42-81E8-B4FD61C24553}"/>
              </a:ext>
            </a:extLst>
          </p:cNvPr>
          <p:cNvSpPr txBox="1"/>
          <p:nvPr/>
        </p:nvSpPr>
        <p:spPr>
          <a:xfrm>
            <a:off x="2206523" y="2368179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809FDD-4ECD-4628-B266-3E911DE98A01}"/>
              </a:ext>
            </a:extLst>
          </p:cNvPr>
          <p:cNvSpPr txBox="1"/>
          <p:nvPr/>
        </p:nvSpPr>
        <p:spPr>
          <a:xfrm>
            <a:off x="2216421" y="1675914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5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C10AEE6-944D-4B12-8E54-E1EE19DD2DF2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56701C-6C3B-4C62-9ABF-F1159C6E8E63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03C3AC7-8862-4DBB-9273-B326C8B0BD42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E446C0-D41A-4978-8E90-162605A66D34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156A545-C8C8-4B62-8C10-4D16A040F680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6D5F0C3-B452-430A-A923-6D6E16B71BFF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49679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049BD1-45A7-4289-9EF6-63FA2390B37B}"/>
              </a:ext>
            </a:extLst>
          </p:cNvPr>
          <p:cNvSpPr txBox="1"/>
          <p:nvPr/>
        </p:nvSpPr>
        <p:spPr>
          <a:xfrm>
            <a:off x="2385657" y="300313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2DEB1-1C2E-4B42-81E8-B4FD61C24553}"/>
              </a:ext>
            </a:extLst>
          </p:cNvPr>
          <p:cNvSpPr txBox="1"/>
          <p:nvPr/>
        </p:nvSpPr>
        <p:spPr>
          <a:xfrm>
            <a:off x="2206523" y="2368179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809FDD-4ECD-4628-B266-3E911DE98A01}"/>
              </a:ext>
            </a:extLst>
          </p:cNvPr>
          <p:cNvSpPr txBox="1"/>
          <p:nvPr/>
        </p:nvSpPr>
        <p:spPr>
          <a:xfrm>
            <a:off x="2216421" y="1675914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&gt; 5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0CE9045-0F15-4914-9735-FA3E959D387C}"/>
              </a:ext>
            </a:extLst>
          </p:cNvPr>
          <p:cNvSpPr/>
          <p:nvPr/>
        </p:nvSpPr>
        <p:spPr>
          <a:xfrm>
            <a:off x="2945081" y="1971304"/>
            <a:ext cx="214567" cy="1080654"/>
          </a:xfrm>
          <a:custGeom>
            <a:avLst/>
            <a:gdLst>
              <a:gd name="connsiteX0" fmla="*/ 0 w 214567"/>
              <a:gd name="connsiteY0" fmla="*/ 0 h 1080654"/>
              <a:gd name="connsiteX1" fmla="*/ 213755 w 214567"/>
              <a:gd name="connsiteY1" fmla="*/ 558140 h 1080654"/>
              <a:gd name="connsiteX2" fmla="*/ 59376 w 214567"/>
              <a:gd name="connsiteY2" fmla="*/ 1080654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67" h="1080654">
                <a:moveTo>
                  <a:pt x="0" y="0"/>
                </a:moveTo>
                <a:cubicBezTo>
                  <a:pt x="101929" y="189015"/>
                  <a:pt x="203859" y="378031"/>
                  <a:pt x="213755" y="558140"/>
                </a:cubicBezTo>
                <a:cubicBezTo>
                  <a:pt x="223651" y="738249"/>
                  <a:pt x="141513" y="909451"/>
                  <a:pt x="59376" y="108065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26219A6-BF4F-4D08-8B23-1C1F8069CA3F}"/>
              </a:ext>
            </a:extLst>
          </p:cNvPr>
          <p:cNvCxnSpPr>
            <a:cxnSpLocks/>
          </p:cNvCxnSpPr>
          <p:nvPr/>
        </p:nvCxnSpPr>
        <p:spPr>
          <a:xfrm flipH="1" flipV="1">
            <a:off x="2930861" y="1935304"/>
            <a:ext cx="79414" cy="1662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3CE36E6-ACA3-49F9-B3EF-DA9B39180D2F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89C7A2C-2127-4E4C-9E72-02E8012808C2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E9AF069-CF92-46EA-979B-81D3B9D2AE88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6F237A7-A932-4466-A2C8-3230B447E820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167FB5B-1DE1-4E97-85E4-012780733311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533C8CA-C556-4C5D-8418-3ECABC03687F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96036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049BD1-45A7-4289-9EF6-63FA2390B37B}"/>
              </a:ext>
            </a:extLst>
          </p:cNvPr>
          <p:cNvSpPr txBox="1"/>
          <p:nvPr/>
        </p:nvSpPr>
        <p:spPr>
          <a:xfrm>
            <a:off x="2385657" y="300313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2DEB1-1C2E-4B42-81E8-B4FD61C24553}"/>
              </a:ext>
            </a:extLst>
          </p:cNvPr>
          <p:cNvSpPr txBox="1"/>
          <p:nvPr/>
        </p:nvSpPr>
        <p:spPr>
          <a:xfrm>
            <a:off x="2206523" y="2368179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809FDD-4ECD-4628-B266-3E911DE98A01}"/>
              </a:ext>
            </a:extLst>
          </p:cNvPr>
          <p:cNvSpPr txBox="1"/>
          <p:nvPr/>
        </p:nvSpPr>
        <p:spPr>
          <a:xfrm>
            <a:off x="2216421" y="1675914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B39F1D-21D0-4812-B833-FF26F9C4BB43}"/>
              </a:ext>
            </a:extLst>
          </p:cNvPr>
          <p:cNvSpPr txBox="1"/>
          <p:nvPr/>
        </p:nvSpPr>
        <p:spPr>
          <a:xfrm>
            <a:off x="5401703" y="276496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4D73445-7C7A-4D5E-AF1A-B9D7410CA983}"/>
              </a:ext>
            </a:extLst>
          </p:cNvPr>
          <p:cNvSpPr txBox="1"/>
          <p:nvPr/>
        </p:nvSpPr>
        <p:spPr>
          <a:xfrm>
            <a:off x="4849184" y="2208487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F998E90-E352-4791-AFEC-FA242F9CFD63}"/>
              </a:ext>
            </a:extLst>
          </p:cNvPr>
          <p:cNvSpPr txBox="1"/>
          <p:nvPr/>
        </p:nvSpPr>
        <p:spPr>
          <a:xfrm>
            <a:off x="4976505" y="1659558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6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35C1742-F536-4AA6-9FF5-70A2C95A6730}"/>
              </a:ext>
            </a:extLst>
          </p:cNvPr>
          <p:cNvSpPr/>
          <p:nvPr/>
        </p:nvSpPr>
        <p:spPr>
          <a:xfrm>
            <a:off x="2945081" y="1971304"/>
            <a:ext cx="214567" cy="1080654"/>
          </a:xfrm>
          <a:custGeom>
            <a:avLst/>
            <a:gdLst>
              <a:gd name="connsiteX0" fmla="*/ 0 w 214567"/>
              <a:gd name="connsiteY0" fmla="*/ 0 h 1080654"/>
              <a:gd name="connsiteX1" fmla="*/ 213755 w 214567"/>
              <a:gd name="connsiteY1" fmla="*/ 558140 h 1080654"/>
              <a:gd name="connsiteX2" fmla="*/ 59376 w 214567"/>
              <a:gd name="connsiteY2" fmla="*/ 1080654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67" h="1080654">
                <a:moveTo>
                  <a:pt x="0" y="0"/>
                </a:moveTo>
                <a:cubicBezTo>
                  <a:pt x="101929" y="189015"/>
                  <a:pt x="203859" y="378031"/>
                  <a:pt x="213755" y="558140"/>
                </a:cubicBezTo>
                <a:cubicBezTo>
                  <a:pt x="223651" y="738249"/>
                  <a:pt x="141513" y="909451"/>
                  <a:pt x="59376" y="108065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D60A8E3-C8DD-4E98-86B5-97CB60BCF344}"/>
              </a:ext>
            </a:extLst>
          </p:cNvPr>
          <p:cNvCxnSpPr>
            <a:cxnSpLocks/>
          </p:cNvCxnSpPr>
          <p:nvPr/>
        </p:nvCxnSpPr>
        <p:spPr>
          <a:xfrm flipH="1" flipV="1">
            <a:off x="2930861" y="1935304"/>
            <a:ext cx="79414" cy="1662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07637D9-C56D-439D-BC0A-6F04B2F007E8}"/>
              </a:ext>
            </a:extLst>
          </p:cNvPr>
          <p:cNvSpPr/>
          <p:nvPr/>
        </p:nvSpPr>
        <p:spPr>
          <a:xfrm>
            <a:off x="5415148" y="1959429"/>
            <a:ext cx="338468" cy="855023"/>
          </a:xfrm>
          <a:custGeom>
            <a:avLst/>
            <a:gdLst>
              <a:gd name="connsiteX0" fmla="*/ 308758 w 338468"/>
              <a:gd name="connsiteY0" fmla="*/ 0 h 855023"/>
              <a:gd name="connsiteX1" fmla="*/ 308758 w 338468"/>
              <a:gd name="connsiteY1" fmla="*/ 558140 h 855023"/>
              <a:gd name="connsiteX2" fmla="*/ 0 w 338468"/>
              <a:gd name="connsiteY2" fmla="*/ 855023 h 8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468" h="855023">
                <a:moveTo>
                  <a:pt x="308758" y="0"/>
                </a:moveTo>
                <a:cubicBezTo>
                  <a:pt x="334488" y="207818"/>
                  <a:pt x="360218" y="415636"/>
                  <a:pt x="308758" y="558140"/>
                </a:cubicBezTo>
                <a:cubicBezTo>
                  <a:pt x="257298" y="700644"/>
                  <a:pt x="128649" y="777833"/>
                  <a:pt x="0" y="85502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4C07D32-D1DD-4ECD-8818-D74C5C7C5D59}"/>
              </a:ext>
            </a:extLst>
          </p:cNvPr>
          <p:cNvCxnSpPr>
            <a:cxnSpLocks/>
          </p:cNvCxnSpPr>
          <p:nvPr/>
        </p:nvCxnSpPr>
        <p:spPr>
          <a:xfrm flipH="1" flipV="1">
            <a:off x="5753104" y="1970662"/>
            <a:ext cx="9024" cy="221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D7830C5-DD45-4CC3-BA9D-4FF7FD96C3D5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FC808D-840B-4824-AC77-F4211F7686E2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6A0B650-8F7F-4DE9-B767-29FA2A9D4F4B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02B4AD8-D239-4398-A45E-ACD0BFDA1849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7B3B8E0-EB17-429A-B365-8171720E45CF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C040C7A-AF36-43B7-92AA-4D3B092043E1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78180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049BD1-45A7-4289-9EF6-63FA2390B37B}"/>
              </a:ext>
            </a:extLst>
          </p:cNvPr>
          <p:cNvSpPr txBox="1"/>
          <p:nvPr/>
        </p:nvSpPr>
        <p:spPr>
          <a:xfrm>
            <a:off x="2385657" y="300313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2DEB1-1C2E-4B42-81E8-B4FD61C24553}"/>
              </a:ext>
            </a:extLst>
          </p:cNvPr>
          <p:cNvSpPr txBox="1"/>
          <p:nvPr/>
        </p:nvSpPr>
        <p:spPr>
          <a:xfrm>
            <a:off x="2206523" y="2368179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809FDD-4ECD-4628-B266-3E911DE98A01}"/>
              </a:ext>
            </a:extLst>
          </p:cNvPr>
          <p:cNvSpPr txBox="1"/>
          <p:nvPr/>
        </p:nvSpPr>
        <p:spPr>
          <a:xfrm>
            <a:off x="2216421" y="1675914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B39F1D-21D0-4812-B833-FF26F9C4BB43}"/>
              </a:ext>
            </a:extLst>
          </p:cNvPr>
          <p:cNvSpPr txBox="1"/>
          <p:nvPr/>
        </p:nvSpPr>
        <p:spPr>
          <a:xfrm>
            <a:off x="5401703" y="276496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4D73445-7C7A-4D5E-AF1A-B9D7410CA983}"/>
              </a:ext>
            </a:extLst>
          </p:cNvPr>
          <p:cNvSpPr txBox="1"/>
          <p:nvPr/>
        </p:nvSpPr>
        <p:spPr>
          <a:xfrm>
            <a:off x="4849184" y="2208487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F998E90-E352-4791-AFEC-FA242F9CFD63}"/>
              </a:ext>
            </a:extLst>
          </p:cNvPr>
          <p:cNvSpPr txBox="1"/>
          <p:nvPr/>
        </p:nvSpPr>
        <p:spPr>
          <a:xfrm>
            <a:off x="4976505" y="1659558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E4201D-60DA-4079-A1D6-01B8AB90B7E5}"/>
              </a:ext>
            </a:extLst>
          </p:cNvPr>
          <p:cNvSpPr txBox="1"/>
          <p:nvPr/>
        </p:nvSpPr>
        <p:spPr>
          <a:xfrm>
            <a:off x="6361548" y="309945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0C3F1E-7AAE-4253-AF26-9E35E14EB185}"/>
              </a:ext>
            </a:extLst>
          </p:cNvPr>
          <p:cNvSpPr txBox="1"/>
          <p:nvPr/>
        </p:nvSpPr>
        <p:spPr>
          <a:xfrm>
            <a:off x="6303910" y="241679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6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35C1742-F536-4AA6-9FF5-70A2C95A6730}"/>
              </a:ext>
            </a:extLst>
          </p:cNvPr>
          <p:cNvSpPr/>
          <p:nvPr/>
        </p:nvSpPr>
        <p:spPr>
          <a:xfrm>
            <a:off x="2945081" y="1971304"/>
            <a:ext cx="214567" cy="1080654"/>
          </a:xfrm>
          <a:custGeom>
            <a:avLst/>
            <a:gdLst>
              <a:gd name="connsiteX0" fmla="*/ 0 w 214567"/>
              <a:gd name="connsiteY0" fmla="*/ 0 h 1080654"/>
              <a:gd name="connsiteX1" fmla="*/ 213755 w 214567"/>
              <a:gd name="connsiteY1" fmla="*/ 558140 h 1080654"/>
              <a:gd name="connsiteX2" fmla="*/ 59376 w 214567"/>
              <a:gd name="connsiteY2" fmla="*/ 1080654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67" h="1080654">
                <a:moveTo>
                  <a:pt x="0" y="0"/>
                </a:moveTo>
                <a:cubicBezTo>
                  <a:pt x="101929" y="189015"/>
                  <a:pt x="203859" y="378031"/>
                  <a:pt x="213755" y="558140"/>
                </a:cubicBezTo>
                <a:cubicBezTo>
                  <a:pt x="223651" y="738249"/>
                  <a:pt x="141513" y="909451"/>
                  <a:pt x="59376" y="108065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D60A8E3-C8DD-4E98-86B5-97CB60BCF344}"/>
              </a:ext>
            </a:extLst>
          </p:cNvPr>
          <p:cNvCxnSpPr>
            <a:cxnSpLocks/>
          </p:cNvCxnSpPr>
          <p:nvPr/>
        </p:nvCxnSpPr>
        <p:spPr>
          <a:xfrm flipH="1" flipV="1">
            <a:off x="2930861" y="1935304"/>
            <a:ext cx="79414" cy="1662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07637D9-C56D-439D-BC0A-6F04B2F007E8}"/>
              </a:ext>
            </a:extLst>
          </p:cNvPr>
          <p:cNvSpPr/>
          <p:nvPr/>
        </p:nvSpPr>
        <p:spPr>
          <a:xfrm>
            <a:off x="5415148" y="1959429"/>
            <a:ext cx="338468" cy="855023"/>
          </a:xfrm>
          <a:custGeom>
            <a:avLst/>
            <a:gdLst>
              <a:gd name="connsiteX0" fmla="*/ 308758 w 338468"/>
              <a:gd name="connsiteY0" fmla="*/ 0 h 855023"/>
              <a:gd name="connsiteX1" fmla="*/ 308758 w 338468"/>
              <a:gd name="connsiteY1" fmla="*/ 558140 h 855023"/>
              <a:gd name="connsiteX2" fmla="*/ 0 w 338468"/>
              <a:gd name="connsiteY2" fmla="*/ 855023 h 8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468" h="855023">
                <a:moveTo>
                  <a:pt x="308758" y="0"/>
                </a:moveTo>
                <a:cubicBezTo>
                  <a:pt x="334488" y="207818"/>
                  <a:pt x="360218" y="415636"/>
                  <a:pt x="308758" y="558140"/>
                </a:cubicBezTo>
                <a:cubicBezTo>
                  <a:pt x="257298" y="700644"/>
                  <a:pt x="128649" y="777833"/>
                  <a:pt x="0" y="85502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4C07D32-D1DD-4ECD-8818-D74C5C7C5D59}"/>
              </a:ext>
            </a:extLst>
          </p:cNvPr>
          <p:cNvCxnSpPr>
            <a:cxnSpLocks/>
          </p:cNvCxnSpPr>
          <p:nvPr/>
        </p:nvCxnSpPr>
        <p:spPr>
          <a:xfrm flipH="1" flipV="1">
            <a:off x="5753104" y="1970662"/>
            <a:ext cx="9024" cy="221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D7830C5-DD45-4CC3-BA9D-4FF7FD96C3D5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FC808D-840B-4824-AC77-F4211F7686E2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6A0B650-8F7F-4DE9-B767-29FA2A9D4F4B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02B4AD8-D239-4398-A45E-ACD0BFDA1849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7B3B8E0-EB17-429A-B365-8171720E45CF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C040C7A-AF36-43B7-92AA-4D3B092043E1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853987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4222</TotalTime>
  <Words>825</Words>
  <Application>Microsoft Office PowerPoint</Application>
  <PresentationFormat>On-screen Show (4:3)</PresentationFormat>
  <Paragraphs>216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297</cp:revision>
  <cp:lastPrinted>2022-10-03T19:42:38Z</cp:lastPrinted>
  <dcterms:created xsi:type="dcterms:W3CDTF">1999-07-13T19:55:20Z</dcterms:created>
  <dcterms:modified xsi:type="dcterms:W3CDTF">2022-10-19T15:00:28Z</dcterms:modified>
</cp:coreProperties>
</file>