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67" r:id="rId2"/>
    <p:sldId id="827" r:id="rId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00" autoAdjust="0"/>
    <p:restoredTop sz="89093" autoAdjust="0"/>
  </p:normalViewPr>
  <p:slideViewPr>
    <p:cSldViewPr snapToGrid="0">
      <p:cViewPr varScale="1">
        <p:scale>
          <a:sx n="81" d="100"/>
          <a:sy n="81" d="100"/>
        </p:scale>
        <p:origin x="5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4434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0136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October 3,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173" y="705912"/>
            <a:ext cx="8030689" cy="5446175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MaxBandwidth</a:t>
            </a:r>
            <a:r>
              <a:rPr lang="en-US" sz="1800" dirty="0"/>
              <a:t>(G, s, t) </a:t>
            </a:r>
          </a:p>
          <a:p>
            <a:pPr marL="0" indent="0">
              <a:buNone/>
            </a:pPr>
            <a:r>
              <a:rPr lang="en-US" sz="1800" dirty="0"/>
              <a:t>\\ construct a maximum bandwidth path from s to t in the graph G </a:t>
            </a:r>
          </a:p>
          <a:p>
            <a:pPr marL="0" indent="0">
              <a:buNone/>
            </a:pPr>
            <a:r>
              <a:rPr lang="en-US" sz="1800" dirty="0"/>
              <a:t>1. for(v = 1; v ≤ n; </a:t>
            </a:r>
            <a:r>
              <a:rPr lang="en-US" sz="1800" dirty="0" err="1"/>
              <a:t>i</a:t>
            </a:r>
            <a:r>
              <a:rPr lang="en-US" sz="1800" dirty="0"/>
              <a:t>++) </a:t>
            </a:r>
          </a:p>
          <a:p>
            <a:pPr marL="0" indent="0">
              <a:buNone/>
            </a:pPr>
            <a:r>
              <a:rPr lang="en-US" sz="1800" dirty="0"/>
              <a:t>       status[v] = unseen; b-width[v] = 0; dad[v] = 0; </a:t>
            </a:r>
          </a:p>
          <a:p>
            <a:pPr marL="0" indent="0">
              <a:buNone/>
            </a:pPr>
            <a:r>
              <a:rPr lang="en-US" sz="1800" dirty="0"/>
              <a:t>2. status[s] = in-tree; b-width[s] = +∞; dad[s] = -1; </a:t>
            </a:r>
          </a:p>
          <a:p>
            <a:pPr marL="0" indent="0">
              <a:buNone/>
            </a:pPr>
            <a:r>
              <a:rPr lang="en-US" sz="1800" dirty="0"/>
              <a:t>3. for (each edge [</a:t>
            </a:r>
            <a:r>
              <a:rPr lang="en-US" sz="1800" dirty="0" err="1"/>
              <a:t>s,w</a:t>
            </a:r>
            <a:r>
              <a:rPr lang="en-US" sz="1800" dirty="0"/>
              <a:t>]) </a:t>
            </a:r>
          </a:p>
          <a:p>
            <a:pPr marL="0" indent="0">
              <a:buNone/>
            </a:pPr>
            <a:r>
              <a:rPr lang="en-US" sz="1800" dirty="0"/>
              <a:t>       status[w] = </a:t>
            </a:r>
            <a:r>
              <a:rPr lang="en-US" sz="1800" dirty="0" err="1"/>
              <a:t>fringer</a:t>
            </a:r>
            <a:r>
              <a:rPr lang="en-US" sz="1800" dirty="0"/>
              <a:t>; b-</a:t>
            </a:r>
            <a:r>
              <a:rPr lang="en-US" sz="1800" dirty="0" err="1"/>
              <a:t>widtht</a:t>
            </a:r>
            <a:r>
              <a:rPr lang="en-US" sz="1800" dirty="0"/>
              <a:t>[w] = </a:t>
            </a:r>
            <a:r>
              <a:rPr lang="en-US" sz="1800" dirty="0" err="1"/>
              <a:t>bw</a:t>
            </a:r>
            <a:r>
              <a:rPr lang="en-US" sz="1800" dirty="0"/>
              <a:t>(</a:t>
            </a:r>
            <a:r>
              <a:rPr lang="en-US" sz="1800" dirty="0" err="1"/>
              <a:t>s,w</a:t>
            </a:r>
            <a:r>
              <a:rPr lang="en-US" sz="1800" dirty="0"/>
              <a:t>); dad[w] = s; </a:t>
            </a:r>
          </a:p>
          <a:p>
            <a:pPr marL="0" indent="0">
              <a:buNone/>
            </a:pPr>
            <a:r>
              <a:rPr lang="en-US" sz="1800" dirty="0"/>
              <a:t>4. while (there are </a:t>
            </a:r>
            <a:r>
              <a:rPr lang="en-US" sz="1800" dirty="0" err="1"/>
              <a:t>fringers</a:t>
            </a:r>
            <a:r>
              <a:rPr lang="en-US" sz="1800" dirty="0"/>
              <a:t>) </a:t>
            </a:r>
          </a:p>
          <a:p>
            <a:pPr marL="0" indent="0">
              <a:buNone/>
            </a:pPr>
            <a:r>
              <a:rPr lang="en-US" sz="1800" dirty="0"/>
              <a:t>4.1   pick the </a:t>
            </a:r>
            <a:r>
              <a:rPr lang="en-US" sz="1800" dirty="0" err="1"/>
              <a:t>fringer</a:t>
            </a:r>
            <a:r>
              <a:rPr lang="en-US" sz="1800" dirty="0"/>
              <a:t> v with the largest b-width value; status[v] = in-tree; </a:t>
            </a:r>
          </a:p>
          <a:p>
            <a:pPr marL="0" indent="0">
              <a:buNone/>
            </a:pPr>
            <a:r>
              <a:rPr lang="en-US" sz="1800" dirty="0"/>
              <a:t>4.2   for (each edge [</a:t>
            </a:r>
            <a:r>
              <a:rPr lang="en-US" sz="1800" dirty="0" err="1"/>
              <a:t>v,w</a:t>
            </a:r>
            <a:r>
              <a:rPr lang="en-US" sz="1800" dirty="0"/>
              <a:t>]) </a:t>
            </a:r>
          </a:p>
          <a:p>
            <a:pPr marL="0" indent="0">
              <a:buNone/>
            </a:pPr>
            <a:r>
              <a:rPr lang="en-US" sz="1800" dirty="0"/>
              <a:t>4.2.1    if (status[w] == unseen) </a:t>
            </a:r>
          </a:p>
          <a:p>
            <a:pPr marL="0" indent="0">
              <a:buNone/>
            </a:pPr>
            <a:r>
              <a:rPr lang="en-US" sz="1800" dirty="0"/>
              <a:t>               status[w] = </a:t>
            </a:r>
            <a:r>
              <a:rPr lang="en-US" sz="1800" dirty="0" err="1"/>
              <a:t>fringr</a:t>
            </a:r>
            <a:r>
              <a:rPr lang="en-US" sz="1800" dirty="0"/>
              <a:t>; dad[w] = v; </a:t>
            </a:r>
          </a:p>
          <a:p>
            <a:pPr marL="0" indent="0">
              <a:buNone/>
            </a:pPr>
            <a:r>
              <a:rPr lang="en-US" sz="1800" dirty="0"/>
              <a:t>               b-width[w] = min{b-width[v], </a:t>
            </a:r>
            <a:r>
              <a:rPr lang="en-US" sz="1800" dirty="0" err="1"/>
              <a:t>bw</a:t>
            </a:r>
            <a:r>
              <a:rPr lang="en-US" sz="1800" dirty="0"/>
              <a:t>(</a:t>
            </a:r>
            <a:r>
              <a:rPr lang="en-US" sz="1800" dirty="0" err="1"/>
              <a:t>v,w</a:t>
            </a:r>
            <a:r>
              <a:rPr lang="en-US" sz="1800" dirty="0"/>
              <a:t>)}; </a:t>
            </a:r>
          </a:p>
          <a:p>
            <a:pPr marL="0" indent="0">
              <a:buNone/>
            </a:pPr>
            <a:r>
              <a:rPr lang="en-US" sz="1800" dirty="0"/>
              <a:t>4.2.2    else if (status[w]=</a:t>
            </a:r>
            <a:r>
              <a:rPr lang="en-US" sz="1800" dirty="0" err="1"/>
              <a:t>fringer</a:t>
            </a:r>
            <a:r>
              <a:rPr lang="en-US" sz="1800" dirty="0"/>
              <a:t>)&amp;(b-width[w]&lt;min{(b-width[v], </a:t>
            </a:r>
            <a:r>
              <a:rPr lang="en-US" sz="1800" dirty="0" err="1"/>
              <a:t>bw</a:t>
            </a:r>
            <a:r>
              <a:rPr lang="en-US" sz="1800" dirty="0"/>
              <a:t>(</a:t>
            </a:r>
            <a:r>
              <a:rPr lang="en-US" sz="1800" dirty="0" err="1"/>
              <a:t>v,w</a:t>
            </a:r>
            <a:r>
              <a:rPr lang="en-US" sz="1800" dirty="0"/>
              <a:t>)}) </a:t>
            </a:r>
          </a:p>
          <a:p>
            <a:pPr marL="0" indent="0">
              <a:buNone/>
            </a:pPr>
            <a:r>
              <a:rPr lang="en-US" sz="1800" dirty="0"/>
              <a:t>               dad[w] = v; b-width[w] = min{(b-width[v], </a:t>
            </a:r>
            <a:r>
              <a:rPr lang="en-US" sz="1800" dirty="0" err="1"/>
              <a:t>bw</a:t>
            </a:r>
            <a:r>
              <a:rPr lang="en-US" sz="1800" dirty="0"/>
              <a:t>(</a:t>
            </a:r>
            <a:r>
              <a:rPr lang="en-US" sz="1800" dirty="0" err="1"/>
              <a:t>v,w</a:t>
            </a:r>
            <a:r>
              <a:rPr lang="en-US" sz="1800" dirty="0"/>
              <a:t>)}; </a:t>
            </a:r>
          </a:p>
          <a:p>
            <a:pPr marL="0" indent="0">
              <a:buNone/>
            </a:pPr>
            <a:r>
              <a:rPr lang="en-US" sz="1800" dirty="0"/>
              <a:t>5. return the arrays dad[1..n] and b-width[1..n].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81626796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3943</TotalTime>
  <Words>288</Words>
  <Application>Microsoft Office PowerPoint</Application>
  <PresentationFormat>On-screen Show (4:3)</PresentationFormat>
  <Paragraphs>24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宋体</vt:lpstr>
      <vt:lpstr>Tahoma</vt:lpstr>
      <vt:lpstr>Times New Roman</vt:lpstr>
      <vt:lpstr>Default Design</vt:lpstr>
      <vt:lpstr>CPSC-629 Analysis of Algorithms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266</cp:revision>
  <cp:lastPrinted>2022-10-03T19:42:38Z</cp:lastPrinted>
  <dcterms:created xsi:type="dcterms:W3CDTF">1999-07-13T19:55:20Z</dcterms:created>
  <dcterms:modified xsi:type="dcterms:W3CDTF">2022-10-03T19:43:07Z</dcterms:modified>
</cp:coreProperties>
</file>