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handoutMasterIdLst>
    <p:handoutMasterId r:id="rId75"/>
  </p:handoutMasterIdLst>
  <p:sldIdLst>
    <p:sldId id="293" r:id="rId2"/>
    <p:sldId id="1041" r:id="rId3"/>
    <p:sldId id="1043" r:id="rId4"/>
    <p:sldId id="466" r:id="rId5"/>
    <p:sldId id="501" r:id="rId6"/>
    <p:sldId id="456" r:id="rId7"/>
    <p:sldId id="408" r:id="rId8"/>
    <p:sldId id="457" r:id="rId9"/>
    <p:sldId id="409" r:id="rId10"/>
    <p:sldId id="458" r:id="rId11"/>
    <p:sldId id="410" r:id="rId12"/>
    <p:sldId id="459" r:id="rId13"/>
    <p:sldId id="411" r:id="rId14"/>
    <p:sldId id="460" r:id="rId15"/>
    <p:sldId id="412" r:id="rId16"/>
    <p:sldId id="461" r:id="rId17"/>
    <p:sldId id="462" r:id="rId18"/>
    <p:sldId id="463" r:id="rId19"/>
    <p:sldId id="269" r:id="rId20"/>
    <p:sldId id="483" r:id="rId21"/>
    <p:sldId id="482" r:id="rId22"/>
    <p:sldId id="481" r:id="rId23"/>
    <p:sldId id="480" r:id="rId24"/>
    <p:sldId id="479" r:id="rId25"/>
    <p:sldId id="478" r:id="rId26"/>
    <p:sldId id="477" r:id="rId27"/>
    <p:sldId id="485" r:id="rId28"/>
    <p:sldId id="486" r:id="rId29"/>
    <p:sldId id="487" r:id="rId30"/>
    <p:sldId id="484" r:id="rId31"/>
    <p:sldId id="488" r:id="rId32"/>
    <p:sldId id="491" r:id="rId33"/>
    <p:sldId id="492" r:id="rId34"/>
    <p:sldId id="515" r:id="rId35"/>
    <p:sldId id="514" r:id="rId36"/>
    <p:sldId id="504" r:id="rId37"/>
    <p:sldId id="654" r:id="rId38"/>
    <p:sldId id="513" r:id="rId39"/>
    <p:sldId id="512" r:id="rId40"/>
    <p:sldId id="508" r:id="rId41"/>
    <p:sldId id="519" r:id="rId42"/>
    <p:sldId id="536" r:id="rId43"/>
    <p:sldId id="535" r:id="rId44"/>
    <p:sldId id="533" r:id="rId45"/>
    <p:sldId id="534" r:id="rId46"/>
    <p:sldId id="532" r:id="rId47"/>
    <p:sldId id="531" r:id="rId48"/>
    <p:sldId id="528" r:id="rId49"/>
    <p:sldId id="529" r:id="rId50"/>
    <p:sldId id="530" r:id="rId51"/>
    <p:sldId id="527" r:id="rId52"/>
    <p:sldId id="525" r:id="rId53"/>
    <p:sldId id="524" r:id="rId54"/>
    <p:sldId id="523" r:id="rId55"/>
    <p:sldId id="522" r:id="rId56"/>
    <p:sldId id="548" r:id="rId57"/>
    <p:sldId id="546" r:id="rId58"/>
    <p:sldId id="545" r:id="rId59"/>
    <p:sldId id="544" r:id="rId60"/>
    <p:sldId id="543" r:id="rId61"/>
    <p:sldId id="547" r:id="rId62"/>
    <p:sldId id="537" r:id="rId63"/>
    <p:sldId id="549" r:id="rId64"/>
    <p:sldId id="551" r:id="rId65"/>
    <p:sldId id="550" r:id="rId66"/>
    <p:sldId id="552" r:id="rId67"/>
    <p:sldId id="554" r:id="rId68"/>
    <p:sldId id="553" r:id="rId69"/>
    <p:sldId id="555" r:id="rId70"/>
    <p:sldId id="556" r:id="rId71"/>
    <p:sldId id="557" r:id="rId72"/>
    <p:sldId id="541" r:id="rId73"/>
  </p:sldIdLst>
  <p:sldSz cx="9144000" cy="6858000" type="screen4x3"/>
  <p:notesSz cx="7315200" cy="9601200"/>
  <p:defaultTextStyle>
    <a:defPPr>
      <a:defRPr lang="en-US"/>
    </a:defPPr>
    <a:lvl1pPr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5pPr>
    <a:lvl6pPr marL="2286000" algn="l" defTabSz="914400" rtl="0" eaLnBrk="1" latinLnBrk="0" hangingPunct="1">
      <a:defRPr sz="3200" kern="1200">
        <a:solidFill>
          <a:schemeClr val="tx1"/>
        </a:solidFill>
        <a:latin typeface="Tahoma" panose="020B0604030504040204" pitchFamily="34" charset="0"/>
        <a:ea typeface="+mn-ea"/>
        <a:cs typeface="+mn-cs"/>
      </a:defRPr>
    </a:lvl6pPr>
    <a:lvl7pPr marL="2743200" algn="l" defTabSz="914400" rtl="0" eaLnBrk="1" latinLnBrk="0" hangingPunct="1">
      <a:defRPr sz="3200" kern="1200">
        <a:solidFill>
          <a:schemeClr val="tx1"/>
        </a:solidFill>
        <a:latin typeface="Tahoma" panose="020B0604030504040204" pitchFamily="34" charset="0"/>
        <a:ea typeface="+mn-ea"/>
        <a:cs typeface="+mn-cs"/>
      </a:defRPr>
    </a:lvl7pPr>
    <a:lvl8pPr marL="3200400" algn="l" defTabSz="914400" rtl="0" eaLnBrk="1" latinLnBrk="0" hangingPunct="1">
      <a:defRPr sz="3200" kern="1200">
        <a:solidFill>
          <a:schemeClr val="tx1"/>
        </a:solidFill>
        <a:latin typeface="Tahoma" panose="020B0604030504040204" pitchFamily="34" charset="0"/>
        <a:ea typeface="+mn-ea"/>
        <a:cs typeface="+mn-cs"/>
      </a:defRPr>
    </a:lvl8pPr>
    <a:lvl9pPr marL="3657600" algn="l" defTabSz="914400" rtl="0" eaLnBrk="1" latinLnBrk="0" hangingPunct="1">
      <a:defRPr sz="32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66FF33"/>
    <a:srgbClr val="CC3300"/>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12" autoAdjust="0"/>
    <p:restoredTop sz="94660"/>
  </p:normalViewPr>
  <p:slideViewPr>
    <p:cSldViewPr snapToGrid="0">
      <p:cViewPr varScale="1">
        <p:scale>
          <a:sx n="110" d="100"/>
          <a:sy n="110" d="100"/>
        </p:scale>
        <p:origin x="1074" y="10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64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5682" name="Rectangle 2"/>
          <p:cNvSpPr>
            <a:spLocks noGrp="1" noChangeArrowheads="1"/>
          </p:cNvSpPr>
          <p:nvPr>
            <p:ph type="hdr" sz="quarter"/>
          </p:nvPr>
        </p:nvSpPr>
        <p:spPr bwMode="auto">
          <a:xfrm>
            <a:off x="0" y="0"/>
            <a:ext cx="3135313"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3" name="Rectangle 3"/>
          <p:cNvSpPr>
            <a:spLocks noGrp="1" noChangeArrowheads="1"/>
          </p:cNvSpPr>
          <p:nvPr>
            <p:ph type="dt" sz="quarter" idx="1"/>
          </p:nvPr>
        </p:nvSpPr>
        <p:spPr bwMode="auto">
          <a:xfrm>
            <a:off x="4179888" y="0"/>
            <a:ext cx="3135312"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r" defTabSz="947738" eaLnBrk="1" hangingPunct="1">
              <a:spcBef>
                <a:spcPct val="50000"/>
              </a:spcBef>
              <a:defRPr sz="1200"/>
            </a:lvl1pPr>
          </a:lstStyle>
          <a:p>
            <a:pPr>
              <a:defRPr/>
            </a:pPr>
            <a:endParaRPr lang="en-US"/>
          </a:p>
        </p:txBody>
      </p:sp>
      <p:sp>
        <p:nvSpPr>
          <p:cNvPr id="455684" name="Rectangle 4"/>
          <p:cNvSpPr>
            <a:spLocks noGrp="1" noChangeArrowheads="1"/>
          </p:cNvSpPr>
          <p:nvPr>
            <p:ph type="ftr" sz="quarter" idx="2"/>
          </p:nvPr>
        </p:nvSpPr>
        <p:spPr bwMode="auto">
          <a:xfrm>
            <a:off x="0" y="9107488"/>
            <a:ext cx="3135313"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5" name="Rectangle 5"/>
          <p:cNvSpPr>
            <a:spLocks noGrp="1" noChangeArrowheads="1"/>
          </p:cNvSpPr>
          <p:nvPr>
            <p:ph type="sldNum" sz="quarter" idx="3"/>
          </p:nvPr>
        </p:nvSpPr>
        <p:spPr bwMode="auto">
          <a:xfrm>
            <a:off x="4179888" y="9107488"/>
            <a:ext cx="3135312"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r" defTabSz="947738" eaLnBrk="1" hangingPunct="1">
              <a:spcBef>
                <a:spcPct val="50000"/>
              </a:spcBef>
              <a:defRPr sz="1200"/>
            </a:lvl1pPr>
          </a:lstStyle>
          <a:p>
            <a:pPr>
              <a:defRPr/>
            </a:pPr>
            <a:fld id="{08470672-DA1D-461C-A24D-DF63F6AE5E2D}" type="slidenum">
              <a:rPr lang="en-US" altLang="en-US"/>
              <a:pPr>
                <a:defRPr/>
              </a:pPr>
              <a:t>‹#›</a:t>
            </a:fld>
            <a:endParaRPr lang="en-US" altLang="en-US"/>
          </a:p>
        </p:txBody>
      </p:sp>
    </p:spTree>
    <p:extLst>
      <p:ext uri="{BB962C8B-B14F-4D97-AF65-F5344CB8AC3E}">
        <p14:creationId xmlns:p14="http://schemas.microsoft.com/office/powerpoint/2010/main" val="372944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r" defTabSz="966788" eaLnBrk="1" hangingPunct="1">
              <a:spcBef>
                <a:spcPct val="0"/>
              </a:spcBef>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258888"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r" defTabSz="966788" eaLnBrk="1" hangingPunct="1">
              <a:spcBef>
                <a:spcPct val="0"/>
              </a:spcBef>
              <a:defRPr sz="1200"/>
            </a:lvl1pPr>
          </a:lstStyle>
          <a:p>
            <a:pPr>
              <a:defRPr/>
            </a:pPr>
            <a:fld id="{BECFA98B-FFA6-46BC-8AD4-8E1932917A9B}" type="slidenum">
              <a:rPr lang="en-US" altLang="en-US"/>
              <a:pPr>
                <a:defRPr/>
              </a:pPr>
              <a:t>‹#›</a:t>
            </a:fld>
            <a:endParaRPr lang="en-US" altLang="en-US"/>
          </a:p>
        </p:txBody>
      </p:sp>
    </p:spTree>
    <p:extLst>
      <p:ext uri="{BB962C8B-B14F-4D97-AF65-F5344CB8AC3E}">
        <p14:creationId xmlns:p14="http://schemas.microsoft.com/office/powerpoint/2010/main" val="38955480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5CBD10A-D378-4CCF-8485-42F5C02F52E6}" type="slidenum">
              <a:rPr lang="en-US" altLang="en-US"/>
              <a:pPr>
                <a:defRPr/>
              </a:pPr>
              <a:t>‹#›</a:t>
            </a:fld>
            <a:endParaRPr lang="en-US" altLang="en-US"/>
          </a:p>
        </p:txBody>
      </p:sp>
    </p:spTree>
    <p:extLst>
      <p:ext uri="{BB962C8B-B14F-4D97-AF65-F5344CB8AC3E}">
        <p14:creationId xmlns:p14="http://schemas.microsoft.com/office/powerpoint/2010/main" val="2896756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4E9BAC6C-B81E-4E53-A52F-5578F6DAB186}" type="slidenum">
              <a:rPr lang="en-US" altLang="en-US"/>
              <a:pPr>
                <a:defRPr/>
              </a:pPr>
              <a:t>‹#›</a:t>
            </a:fld>
            <a:endParaRPr lang="en-US" altLang="en-US"/>
          </a:p>
        </p:txBody>
      </p:sp>
    </p:spTree>
    <p:extLst>
      <p:ext uri="{BB962C8B-B14F-4D97-AF65-F5344CB8AC3E}">
        <p14:creationId xmlns:p14="http://schemas.microsoft.com/office/powerpoint/2010/main" val="73579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EC192BE2-BEAF-4A12-BB5D-5ED8031BCA6D}" type="slidenum">
              <a:rPr lang="en-US" altLang="en-US"/>
              <a:pPr>
                <a:defRPr/>
              </a:pPr>
              <a:t>‹#›</a:t>
            </a:fld>
            <a:endParaRPr lang="en-US" altLang="en-US"/>
          </a:p>
        </p:txBody>
      </p:sp>
    </p:spTree>
    <p:extLst>
      <p:ext uri="{BB962C8B-B14F-4D97-AF65-F5344CB8AC3E}">
        <p14:creationId xmlns:p14="http://schemas.microsoft.com/office/powerpoint/2010/main" val="371508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339A806-A132-474B-9ED4-5971C9261821}" type="slidenum">
              <a:rPr lang="en-US" altLang="en-US"/>
              <a:pPr>
                <a:defRPr/>
              </a:pPr>
              <a:t>‹#›</a:t>
            </a:fld>
            <a:endParaRPr lang="en-US" altLang="en-US"/>
          </a:p>
        </p:txBody>
      </p:sp>
    </p:spTree>
    <p:extLst>
      <p:ext uri="{BB962C8B-B14F-4D97-AF65-F5344CB8AC3E}">
        <p14:creationId xmlns:p14="http://schemas.microsoft.com/office/powerpoint/2010/main" val="205063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9" name="Rectangle 6"/>
          <p:cNvSpPr>
            <a:spLocks noGrp="1" noChangeArrowheads="1"/>
          </p:cNvSpPr>
          <p:nvPr>
            <p:ph type="sldNum" sz="quarter" idx="12"/>
          </p:nvPr>
        </p:nvSpPr>
        <p:spPr>
          <a:ln/>
        </p:spPr>
        <p:txBody>
          <a:bodyPr/>
          <a:lstStyle>
            <a:lvl1pPr>
              <a:defRPr/>
            </a:lvl1pPr>
          </a:lstStyle>
          <a:p>
            <a:pPr>
              <a:defRPr/>
            </a:pPr>
            <a:fld id="{F5DD3F47-A79F-4715-9376-E1AF1E5F4553}" type="slidenum">
              <a:rPr lang="en-US" altLang="en-US"/>
              <a:pPr>
                <a:defRPr/>
              </a:pPr>
              <a:t>‹#›</a:t>
            </a:fld>
            <a:endParaRPr lang="en-US" altLang="en-US"/>
          </a:p>
        </p:txBody>
      </p:sp>
    </p:spTree>
    <p:extLst>
      <p:ext uri="{BB962C8B-B14F-4D97-AF65-F5344CB8AC3E}">
        <p14:creationId xmlns:p14="http://schemas.microsoft.com/office/powerpoint/2010/main" val="1536466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5" name="Rectangle 6"/>
          <p:cNvSpPr>
            <a:spLocks noGrp="1" noChangeArrowheads="1"/>
          </p:cNvSpPr>
          <p:nvPr>
            <p:ph type="sldNum" sz="quarter" idx="12"/>
          </p:nvPr>
        </p:nvSpPr>
        <p:spPr>
          <a:ln/>
        </p:spPr>
        <p:txBody>
          <a:bodyPr/>
          <a:lstStyle>
            <a:lvl1pPr>
              <a:defRPr/>
            </a:lvl1pPr>
          </a:lstStyle>
          <a:p>
            <a:pPr>
              <a:defRPr/>
            </a:pPr>
            <a:fld id="{41E9ABA2-C947-47D3-8AA4-5F99ACD0AA73}" type="slidenum">
              <a:rPr lang="en-US" altLang="en-US"/>
              <a:pPr>
                <a:defRPr/>
              </a:pPr>
              <a:t>‹#›</a:t>
            </a:fld>
            <a:endParaRPr lang="en-US" altLang="en-US"/>
          </a:p>
        </p:txBody>
      </p:sp>
    </p:spTree>
    <p:extLst>
      <p:ext uri="{BB962C8B-B14F-4D97-AF65-F5344CB8AC3E}">
        <p14:creationId xmlns:p14="http://schemas.microsoft.com/office/powerpoint/2010/main" val="27743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4" name="Rectangle 6"/>
          <p:cNvSpPr>
            <a:spLocks noGrp="1" noChangeArrowheads="1"/>
          </p:cNvSpPr>
          <p:nvPr>
            <p:ph type="sldNum" sz="quarter" idx="12"/>
          </p:nvPr>
        </p:nvSpPr>
        <p:spPr>
          <a:ln/>
        </p:spPr>
        <p:txBody>
          <a:bodyPr/>
          <a:lstStyle>
            <a:lvl1pPr>
              <a:defRPr/>
            </a:lvl1pPr>
          </a:lstStyle>
          <a:p>
            <a:pPr>
              <a:defRPr/>
            </a:pPr>
            <a:fld id="{A92476D7-31E9-4B0A-B654-BC9E5157C2AB}" type="slidenum">
              <a:rPr lang="en-US" altLang="en-US"/>
              <a:pPr>
                <a:defRPr/>
              </a:pPr>
              <a:t>‹#›</a:t>
            </a:fld>
            <a:endParaRPr lang="en-US" altLang="en-US"/>
          </a:p>
        </p:txBody>
      </p:sp>
    </p:spTree>
    <p:extLst>
      <p:ext uri="{BB962C8B-B14F-4D97-AF65-F5344CB8AC3E}">
        <p14:creationId xmlns:p14="http://schemas.microsoft.com/office/powerpoint/2010/main" val="110724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36AC45B0-74E1-4693-A4BF-8C39DD69FDA7}" type="slidenum">
              <a:rPr lang="en-US" altLang="en-US"/>
              <a:pPr>
                <a:defRPr/>
              </a:pPr>
              <a:t>‹#›</a:t>
            </a:fld>
            <a:endParaRPr lang="en-US" altLang="en-US"/>
          </a:p>
        </p:txBody>
      </p:sp>
    </p:spTree>
    <p:extLst>
      <p:ext uri="{BB962C8B-B14F-4D97-AF65-F5344CB8AC3E}">
        <p14:creationId xmlns:p14="http://schemas.microsoft.com/office/powerpoint/2010/main" val="189806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CAA8C29-CA06-45ED-82B3-3CF9C787315A}" type="slidenum">
              <a:rPr lang="en-US" altLang="en-US"/>
              <a:pPr>
                <a:defRPr/>
              </a:pPr>
              <a:t>‹#›</a:t>
            </a:fld>
            <a:endParaRPr lang="en-US" altLang="en-US"/>
          </a:p>
        </p:txBody>
      </p:sp>
    </p:spTree>
    <p:extLst>
      <p:ext uri="{BB962C8B-B14F-4D97-AF65-F5344CB8AC3E}">
        <p14:creationId xmlns:p14="http://schemas.microsoft.com/office/powerpoint/2010/main" val="347051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99C354B-55A2-4E72-83D3-DE1098C23B94}" type="slidenum">
              <a:rPr lang="en-US" altLang="en-US"/>
              <a:pPr>
                <a:defRPr/>
              </a:pPr>
              <a:t>‹#›</a:t>
            </a:fld>
            <a:endParaRPr lang="en-US" altLang="en-US"/>
          </a:p>
        </p:txBody>
      </p:sp>
    </p:spTree>
    <p:extLst>
      <p:ext uri="{BB962C8B-B14F-4D97-AF65-F5344CB8AC3E}">
        <p14:creationId xmlns:p14="http://schemas.microsoft.com/office/powerpoint/2010/main" val="185785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126413A7-1334-42E7-A930-7C4B1D222470}" type="slidenum">
              <a:rPr lang="en-US" altLang="en-US"/>
              <a:pPr>
                <a:defRPr/>
              </a:pPr>
              <a:t>‹#›</a:t>
            </a:fld>
            <a:endParaRPr lang="en-US" altLang="en-US"/>
          </a:p>
        </p:txBody>
      </p:sp>
    </p:spTree>
    <p:extLst>
      <p:ext uri="{BB962C8B-B14F-4D97-AF65-F5344CB8AC3E}">
        <p14:creationId xmlns:p14="http://schemas.microsoft.com/office/powerpoint/2010/main" val="320413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spcBef>
                <a:spcPct val="0"/>
              </a:spcBef>
              <a:defRPr sz="1400"/>
            </a:lvl1pPr>
          </a:lstStyle>
          <a:p>
            <a:pPr>
              <a:defRPr/>
            </a:pPr>
            <a:r>
              <a:rPr lang="en-US"/>
              <a:t>CS 245</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1400"/>
            </a:lvl1pPr>
          </a:lstStyle>
          <a:p>
            <a:pPr>
              <a:defRPr/>
            </a:pPr>
            <a:r>
              <a:rPr lang="en-US"/>
              <a:t>Notes 9</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400"/>
            </a:lvl1pPr>
          </a:lstStyle>
          <a:p>
            <a:pPr>
              <a:defRPr/>
            </a:pPr>
            <a:fld id="{18F06266-031F-4FD8-AF8A-E289BAFDE5C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575050" y="3071813"/>
            <a:ext cx="23017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2024</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3575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37: Concurrency Control</a:t>
            </a:r>
          </a:p>
        </p:txBody>
      </p:sp>
    </p:spTree>
    <p:extLst>
      <p:ext uri="{BB962C8B-B14F-4D97-AF65-F5344CB8AC3E}">
        <p14:creationId xmlns:p14="http://schemas.microsoft.com/office/powerpoint/2010/main" val="165887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46"/>
          <p:cNvSpPr txBox="1">
            <a:spLocks noChangeArrowheads="1"/>
          </p:cNvSpPr>
          <p:nvPr/>
        </p:nvSpPr>
        <p:spPr bwMode="auto">
          <a:xfrm>
            <a:off x="714375" y="977900"/>
            <a:ext cx="752157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defRPr/>
            </a:pPr>
            <a:endParaRPr lang="en-US" altLang="zh-CN" sz="1000" dirty="0">
              <a:latin typeface="Times New Roman" panose="02020603050405020304" pitchFamily="18" charset="0"/>
              <a:ea typeface="宋体" panose="02010600030101010101" pitchFamily="2" charset="-122"/>
              <a:cs typeface="Times New Roman" panose="02020603050405020304" pitchFamily="18" charset="0"/>
            </a:endParaRPr>
          </a:p>
          <a:p>
            <a:pPr marL="0" indent="0" eaLnBrk="1" hangingPunct="1">
              <a:spcBef>
                <a:spcPct val="0"/>
              </a:spcBef>
              <a:buFontTx/>
              <a:buNone/>
              <a:defRPr/>
            </a:pP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Transaction ACID</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tomicity:      either all steps of a transaction happen, or none happen</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onsistency:   a transaction transforms a consistent DB into a </a:t>
            </a:r>
          </a:p>
          <a:p>
            <a:pPr eaLnBrk="1" hangingPunct="1">
              <a:spcBef>
                <a:spcPct val="0"/>
              </a:spcBef>
              <a:buFontTx/>
              <a:buNone/>
              <a:defRPr/>
            </a:pP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                          consistent DB</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solation:         execution of a transaction is isolated from that of other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transactions</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urability:       if a transaction commits, its effects persist.</a:t>
            </a:r>
          </a:p>
        </p:txBody>
      </p:sp>
      <p:cxnSp>
        <p:nvCxnSpPr>
          <p:cNvPr id="5" name="Straight Connector 4"/>
          <p:cNvCxnSpPr/>
          <p:nvPr/>
        </p:nvCxnSpPr>
        <p:spPr>
          <a:xfrm flipV="1">
            <a:off x="781050" y="944563"/>
            <a:ext cx="7421563" cy="269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p:cNvSpPr>
            <a:spLocks noGrp="1" noChangeArrowheads="1"/>
          </p:cNvSpPr>
          <p:nvPr>
            <p:ph type="title" idx="4294967295"/>
          </p:nvPr>
        </p:nvSpPr>
        <p:spPr>
          <a:xfrm>
            <a:off x="781050" y="139700"/>
            <a:ext cx="7454900" cy="838200"/>
          </a:xfrm>
        </p:spPr>
        <p:txBody>
          <a:bodyPr/>
          <a:lstStyle/>
          <a:p>
            <a:pPr eaLnBrk="1" hangingPunct="1"/>
            <a:r>
              <a:rPr lang="en-US" altLang="zh-CN">
                <a:latin typeface="Times New Roman" panose="02020603050405020304" pitchFamily="18" charset="0"/>
                <a:ea typeface="宋体" panose="02010600030101010101" pitchFamily="2" charset="-122"/>
                <a:cs typeface="Times New Roman" panose="02020603050405020304" pitchFamily="18" charset="0"/>
              </a:rPr>
              <a:t>Tranactions</a:t>
            </a:r>
          </a:p>
        </p:txBody>
      </p:sp>
      <p:sp>
        <p:nvSpPr>
          <p:cNvPr id="2" name="TextBox 1"/>
          <p:cNvSpPr txBox="1"/>
          <p:nvPr/>
        </p:nvSpPr>
        <p:spPr>
          <a:xfrm>
            <a:off x="781050" y="3717925"/>
            <a:ext cx="5602288" cy="2246313"/>
          </a:xfrm>
          <a:prstGeom prst="rect">
            <a:avLst/>
          </a:prstGeom>
          <a:solidFill>
            <a:schemeClr val="bg1"/>
          </a:solidFill>
          <a:ln w="28575">
            <a:solidFill>
              <a:srgbClr val="00B050"/>
            </a:solidFill>
          </a:ln>
        </p:spPr>
        <p:txBody>
          <a:bodyPr>
            <a:spAutoFit/>
          </a:bodyPr>
          <a:lstStyle/>
          <a:p>
            <a:pPr>
              <a:defRPr/>
            </a:pPr>
            <a:r>
              <a:rPr lang="en-US" sz="2200" dirty="0">
                <a:latin typeface="Times New Roman" panose="02020603050405020304" pitchFamily="18" charset="0"/>
                <a:cs typeface="Times New Roman" panose="02020603050405020304" pitchFamily="18" charset="0"/>
              </a:rPr>
              <a:t>What can affect transaction ACID? </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Accident system failures may destroy </a:t>
            </a:r>
            <a:r>
              <a:rPr lang="en-US" sz="2200" dirty="0">
                <a:solidFill>
                  <a:srgbClr val="FF0000"/>
                </a:solidFill>
                <a:latin typeface="Times New Roman" panose="02020603050405020304" pitchFamily="18" charset="0"/>
                <a:cs typeface="Times New Roman" panose="02020603050405020304" pitchFamily="18" charset="0"/>
              </a:rPr>
              <a:t>Atomicity</a:t>
            </a:r>
            <a:r>
              <a:rPr lang="en-US" sz="2200" dirty="0">
                <a:latin typeface="Times New Roman" panose="02020603050405020304" pitchFamily="18" charset="0"/>
                <a:cs typeface="Times New Roman" panose="02020603050405020304" pitchFamily="18" charset="0"/>
              </a:rPr>
              <a:t> and </a:t>
            </a:r>
            <a:r>
              <a:rPr lang="en-US" sz="2200" dirty="0">
                <a:solidFill>
                  <a:srgbClr val="FF0000"/>
                </a:solidFill>
                <a:latin typeface="Times New Roman" panose="02020603050405020304" pitchFamily="18" charset="0"/>
                <a:cs typeface="Times New Roman" panose="02020603050405020304" pitchFamily="18" charset="0"/>
              </a:rPr>
              <a:t>Durability</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a:p>
            <a:pPr>
              <a:defRPr/>
            </a:pPr>
            <a:endParaRPr lang="en-US" sz="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Concurrent executions of transactions (which is highly desired) may affect </a:t>
            </a:r>
            <a:r>
              <a:rPr lang="en-US" sz="2200" dirty="0">
                <a:solidFill>
                  <a:srgbClr val="FF0000"/>
                </a:solidFill>
                <a:latin typeface="Times New Roman" panose="02020603050405020304" pitchFamily="18" charset="0"/>
                <a:cs typeface="Times New Roman" panose="02020603050405020304" pitchFamily="18" charset="0"/>
              </a:rPr>
              <a:t>Isolation</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p:txBody>
      </p:sp>
      <p:grpSp>
        <p:nvGrpSpPr>
          <p:cNvPr id="7174" name="Group 3"/>
          <p:cNvGrpSpPr>
            <a:grpSpLocks/>
          </p:cNvGrpSpPr>
          <p:nvPr/>
        </p:nvGrpSpPr>
        <p:grpSpPr bwMode="auto">
          <a:xfrm>
            <a:off x="6840538" y="3487738"/>
            <a:ext cx="1362075" cy="2593975"/>
            <a:chOff x="6909879" y="3625844"/>
            <a:chExt cx="1361708" cy="2593801"/>
          </a:xfrm>
        </p:grpSpPr>
        <p:sp>
          <p:nvSpPr>
            <p:cNvPr id="7176" name="AutoShape 4"/>
            <p:cNvSpPr>
              <a:spLocks noChangeArrowheads="1"/>
            </p:cNvSpPr>
            <p:nvPr/>
          </p:nvSpPr>
          <p:spPr bwMode="auto">
            <a:xfrm>
              <a:off x="7096601" y="4370680"/>
              <a:ext cx="1139350" cy="1848965"/>
            </a:xfrm>
            <a:prstGeom prst="can">
              <a:avLst>
                <a:gd name="adj" fmla="val 37498"/>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Database</a:t>
              </a:r>
            </a:p>
          </p:txBody>
        </p:sp>
        <p:sp>
          <p:nvSpPr>
            <p:cNvPr id="7177" name="Line 5"/>
            <p:cNvSpPr>
              <a:spLocks noChangeShapeType="1"/>
            </p:cNvSpPr>
            <p:nvPr/>
          </p:nvSpPr>
          <p:spPr bwMode="auto">
            <a:xfrm>
              <a:off x="7125652" y="4051902"/>
              <a:ext cx="266402" cy="5909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8" name="Line 6"/>
            <p:cNvSpPr>
              <a:spLocks noChangeShapeType="1"/>
            </p:cNvSpPr>
            <p:nvPr/>
          </p:nvSpPr>
          <p:spPr bwMode="auto">
            <a:xfrm>
              <a:off x="7484852" y="4000863"/>
              <a:ext cx="55353"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9" name="Line 7"/>
            <p:cNvSpPr>
              <a:spLocks noChangeShapeType="1"/>
            </p:cNvSpPr>
            <p:nvPr/>
          </p:nvSpPr>
          <p:spPr bwMode="auto">
            <a:xfrm flipH="1">
              <a:off x="7905326" y="4000863"/>
              <a:ext cx="176946" cy="6315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0" name="TextBox 2"/>
            <p:cNvSpPr txBox="1">
              <a:spLocks noChangeArrowheads="1"/>
            </p:cNvSpPr>
            <p:nvPr/>
          </p:nvSpPr>
          <p:spPr bwMode="auto">
            <a:xfrm>
              <a:off x="6909879" y="3666462"/>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baseline="-25000">
                  <a:latin typeface="Times New Roman" panose="02020603050405020304" pitchFamily="18" charset="0"/>
                  <a:cs typeface="Times New Roman" panose="02020603050405020304" pitchFamily="18" charset="0"/>
                </a:rPr>
                <a:t>1</a:t>
              </a:r>
            </a:p>
          </p:txBody>
        </p:sp>
        <p:sp>
          <p:nvSpPr>
            <p:cNvPr id="7181" name="Line 6"/>
            <p:cNvSpPr>
              <a:spLocks noChangeShapeType="1"/>
            </p:cNvSpPr>
            <p:nvPr/>
          </p:nvSpPr>
          <p:spPr bwMode="auto">
            <a:xfrm>
              <a:off x="7746427" y="4000863"/>
              <a:ext cx="8211"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2" name="TextBox 14"/>
            <p:cNvSpPr txBox="1">
              <a:spLocks noChangeArrowheads="1"/>
            </p:cNvSpPr>
            <p:nvPr/>
          </p:nvSpPr>
          <p:spPr bwMode="auto">
            <a:xfrm>
              <a:off x="7310291" y="3625844"/>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a:t>
              </a:r>
              <a:endParaRPr lang="en-US" altLang="en-US" sz="1600" baseline="-25000">
                <a:latin typeface="Times New Roman" panose="02020603050405020304" pitchFamily="18" charset="0"/>
                <a:cs typeface="Times New Roman" panose="02020603050405020304" pitchFamily="18" charset="0"/>
              </a:endParaRPr>
            </a:p>
          </p:txBody>
        </p:sp>
        <p:sp>
          <p:nvSpPr>
            <p:cNvPr id="7183" name="TextBox 15"/>
            <p:cNvSpPr txBox="1">
              <a:spLocks noChangeArrowheads="1"/>
            </p:cNvSpPr>
            <p:nvPr/>
          </p:nvSpPr>
          <p:spPr bwMode="auto">
            <a:xfrm>
              <a:off x="7892957" y="3679534"/>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i="1" baseline="-25000">
                  <a:latin typeface="Times New Roman" panose="02020603050405020304" pitchFamily="18" charset="0"/>
                  <a:cs typeface="Times New Roman" panose="02020603050405020304" pitchFamily="18" charset="0"/>
                </a:rPr>
                <a:t>n</a:t>
              </a:r>
            </a:p>
          </p:txBody>
        </p:sp>
      </p:grpSp>
      <p:sp>
        <p:nvSpPr>
          <p:cNvPr id="7175" name="Oval 11"/>
          <p:cNvSpPr>
            <a:spLocks noChangeArrowheads="1"/>
          </p:cNvSpPr>
          <p:nvPr/>
        </p:nvSpPr>
        <p:spPr bwMode="auto">
          <a:xfrm>
            <a:off x="542925" y="4745038"/>
            <a:ext cx="6229350" cy="1414462"/>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372031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sz="2000">
              <a:ea typeface="宋体" panose="02010600030101010101" pitchFamily="2" charset="-122"/>
            </a:endParaRPr>
          </a:p>
        </p:txBody>
      </p:sp>
      <p:sp>
        <p:nvSpPr>
          <p:cNvPr id="9220"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sp>
        <p:nvSpPr>
          <p:cNvPr id="9221" name="Rectangle 5"/>
          <p:cNvSpPr>
            <a:spLocks noChangeArrowheads="1"/>
          </p:cNvSpPr>
          <p:nvPr/>
        </p:nvSpPr>
        <p:spPr bwMode="auto">
          <a:xfrm>
            <a:off x="352425" y="723900"/>
            <a:ext cx="809625" cy="5429250"/>
          </a:xfrm>
          <a:prstGeom prst="rect">
            <a:avLst/>
          </a:prstGeom>
          <a:solidFill>
            <a:schemeClr val="bg1"/>
          </a:solidFill>
          <a:ln w="9525">
            <a:solidFill>
              <a:srgbClr val="00FF00"/>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grpSp>
        <p:nvGrpSpPr>
          <p:cNvPr id="9222" name="Group 6"/>
          <p:cNvGrpSpPr>
            <a:grpSpLocks/>
          </p:cNvGrpSpPr>
          <p:nvPr/>
        </p:nvGrpSpPr>
        <p:grpSpPr bwMode="auto">
          <a:xfrm>
            <a:off x="7972425" y="971550"/>
            <a:ext cx="819150" cy="438150"/>
            <a:chOff x="5022" y="612"/>
            <a:chExt cx="516" cy="276"/>
          </a:xfrm>
        </p:grpSpPr>
        <p:sp>
          <p:nvSpPr>
            <p:cNvPr id="9297"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8"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9"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0"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3" name="Group 11"/>
          <p:cNvGrpSpPr>
            <a:grpSpLocks/>
          </p:cNvGrpSpPr>
          <p:nvPr/>
        </p:nvGrpSpPr>
        <p:grpSpPr bwMode="auto">
          <a:xfrm>
            <a:off x="7934325" y="4752975"/>
            <a:ext cx="819150" cy="438150"/>
            <a:chOff x="5022" y="612"/>
            <a:chExt cx="516" cy="276"/>
          </a:xfrm>
        </p:grpSpPr>
        <p:sp>
          <p:nvSpPr>
            <p:cNvPr id="9293"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4"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5"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6"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4"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secondary</a:t>
            </a:r>
          </a:p>
          <a:p>
            <a:pPr algn="ctr" eaLnBrk="1" hangingPunct="1">
              <a:spcBef>
                <a:spcPct val="50000"/>
              </a:spcBef>
              <a:buFontTx/>
              <a:buNone/>
            </a:pPr>
            <a:r>
              <a:rPr lang="en-US" altLang="zh-CN" sz="1400">
                <a:ea typeface="宋体" panose="02010600030101010101" pitchFamily="2" charset="-122"/>
              </a:rPr>
              <a:t>storage</a:t>
            </a:r>
          </a:p>
          <a:p>
            <a:pPr algn="ctr" eaLnBrk="1" hangingPunct="1">
              <a:spcBef>
                <a:spcPct val="50000"/>
              </a:spcBef>
              <a:buFontTx/>
              <a:buNone/>
            </a:pPr>
            <a:r>
              <a:rPr lang="en-US" altLang="zh-CN" sz="1400">
                <a:ea typeface="宋体" panose="02010600030101010101" pitchFamily="2" charset="-122"/>
              </a:rPr>
              <a:t>(disks)</a:t>
            </a:r>
          </a:p>
        </p:txBody>
      </p:sp>
      <p:grpSp>
        <p:nvGrpSpPr>
          <p:cNvPr id="9225" name="Group 18"/>
          <p:cNvGrpSpPr>
            <a:grpSpLocks/>
          </p:cNvGrpSpPr>
          <p:nvPr/>
        </p:nvGrpSpPr>
        <p:grpSpPr bwMode="auto">
          <a:xfrm>
            <a:off x="7991475" y="1657350"/>
            <a:ext cx="781050" cy="762000"/>
            <a:chOff x="5034" y="1044"/>
            <a:chExt cx="492" cy="480"/>
          </a:xfrm>
        </p:grpSpPr>
        <p:sp>
          <p:nvSpPr>
            <p:cNvPr id="9284"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85"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6"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7"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8"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9"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0"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1"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2"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6" name="Group 28"/>
          <p:cNvGrpSpPr>
            <a:grpSpLocks/>
          </p:cNvGrpSpPr>
          <p:nvPr/>
        </p:nvGrpSpPr>
        <p:grpSpPr bwMode="auto">
          <a:xfrm>
            <a:off x="7991475" y="2676525"/>
            <a:ext cx="781050" cy="762000"/>
            <a:chOff x="5034" y="1044"/>
            <a:chExt cx="492" cy="480"/>
          </a:xfrm>
        </p:grpSpPr>
        <p:sp>
          <p:nvSpPr>
            <p:cNvPr id="9275"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76"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7"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8"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9"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0"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1"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2"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3"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7" name="Group 38"/>
          <p:cNvGrpSpPr>
            <a:grpSpLocks/>
          </p:cNvGrpSpPr>
          <p:nvPr/>
        </p:nvGrpSpPr>
        <p:grpSpPr bwMode="auto">
          <a:xfrm>
            <a:off x="8001000" y="3724275"/>
            <a:ext cx="781050" cy="762000"/>
            <a:chOff x="5034" y="1044"/>
            <a:chExt cx="492" cy="480"/>
          </a:xfrm>
        </p:grpSpPr>
        <p:sp>
          <p:nvSpPr>
            <p:cNvPr id="9266"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67"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8"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9"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0"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1"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2"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3"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4"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8" name="Rectangle 48"/>
          <p:cNvSpPr>
            <a:spLocks noChangeArrowheads="1"/>
          </p:cNvSpPr>
          <p:nvPr/>
        </p:nvSpPr>
        <p:spPr bwMode="auto">
          <a:xfrm>
            <a:off x="361950" y="733425"/>
            <a:ext cx="790575" cy="167640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b="1">
                <a:solidFill>
                  <a:srgbClr val="00FF00"/>
                </a:solidFill>
                <a:ea typeface="宋体" panose="02010600030101010101" pitchFamily="2" charset="-122"/>
              </a:rPr>
              <a:t>database</a:t>
            </a:r>
          </a:p>
          <a:p>
            <a:pPr algn="ctr" eaLnBrk="1" hangingPunct="1">
              <a:spcBef>
                <a:spcPct val="50000"/>
              </a:spcBef>
              <a:buFontTx/>
              <a:buNone/>
            </a:pPr>
            <a:r>
              <a:rPr lang="en-US" altLang="zh-CN" sz="900" b="1">
                <a:solidFill>
                  <a:srgbClr val="00FF00"/>
                </a:solidFill>
                <a:ea typeface="宋体" panose="02010600030101010101" pitchFamily="2" charset="-122"/>
              </a:rPr>
              <a:t>administrator</a:t>
            </a:r>
          </a:p>
        </p:txBody>
      </p:sp>
      <p:sp>
        <p:nvSpPr>
          <p:cNvPr id="9229" name="Line 49"/>
          <p:cNvSpPr>
            <a:spLocks noChangeShapeType="1"/>
          </p:cNvSpPr>
          <p:nvPr/>
        </p:nvSpPr>
        <p:spPr bwMode="auto">
          <a:xfrm>
            <a:off x="1162050" y="150495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0"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DDL</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1" name="Rectangle 51"/>
          <p:cNvSpPr>
            <a:spLocks noChangeArrowheads="1"/>
          </p:cNvSpPr>
          <p:nvPr/>
        </p:nvSpPr>
        <p:spPr bwMode="auto">
          <a:xfrm>
            <a:off x="361950" y="2524125"/>
            <a:ext cx="800100" cy="360045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a:solidFill>
                  <a:srgbClr val="00FF00"/>
                </a:solidFill>
                <a:ea typeface="宋体" panose="02010600030101010101" pitchFamily="2" charset="-122"/>
              </a:rPr>
              <a:t>database </a:t>
            </a:r>
          </a:p>
          <a:p>
            <a:pPr algn="ctr" eaLnBrk="1" hangingPunct="1">
              <a:spcBef>
                <a:spcPct val="50000"/>
              </a:spcBef>
              <a:buFontTx/>
              <a:buNone/>
            </a:pPr>
            <a:r>
              <a:rPr lang="en-US" altLang="zh-CN" sz="900">
                <a:solidFill>
                  <a:srgbClr val="00FF00"/>
                </a:solidFill>
                <a:ea typeface="宋体" panose="02010600030101010101" pitchFamily="2" charset="-122"/>
              </a:rPr>
              <a:t>programmer</a:t>
            </a:r>
          </a:p>
        </p:txBody>
      </p:sp>
      <p:sp>
        <p:nvSpPr>
          <p:cNvPr id="9232" name="Line 52"/>
          <p:cNvSpPr>
            <a:spLocks noChangeShapeType="1"/>
          </p:cNvSpPr>
          <p:nvPr/>
        </p:nvSpPr>
        <p:spPr bwMode="auto">
          <a:xfrm>
            <a:off x="1162050" y="495300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3" name="Text Box 53"/>
          <p:cNvSpPr txBox="1">
            <a:spLocks noChangeArrowheads="1"/>
          </p:cNvSpPr>
          <p:nvPr/>
        </p:nvSpPr>
        <p:spPr bwMode="auto">
          <a:xfrm>
            <a:off x="1208088" y="4383088"/>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DML (query)</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4"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a:ea typeface="宋体" panose="02010600030101010101" pitchFamily="2" charset="-122"/>
              </a:rPr>
              <a:t>DBMS</a:t>
            </a:r>
          </a:p>
        </p:txBody>
      </p:sp>
      <p:sp>
        <p:nvSpPr>
          <p:cNvPr id="9235"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file </a:t>
            </a:r>
          </a:p>
          <a:p>
            <a:pPr algn="ctr" eaLnBrk="1" hangingPunct="1">
              <a:spcBef>
                <a:spcPct val="50000"/>
              </a:spcBef>
              <a:buFontTx/>
              <a:buNone/>
            </a:pPr>
            <a:r>
              <a:rPr lang="en-US" altLang="zh-CN" sz="1400">
                <a:ea typeface="宋体" panose="02010600030101010101" pitchFamily="2" charset="-122"/>
              </a:rPr>
              <a:t>manager</a:t>
            </a:r>
          </a:p>
        </p:txBody>
      </p:sp>
      <p:sp>
        <p:nvSpPr>
          <p:cNvPr id="9236"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7"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buffer</a:t>
            </a:r>
          </a:p>
          <a:p>
            <a:pPr algn="ctr" eaLnBrk="1" hangingPunct="1">
              <a:spcBef>
                <a:spcPct val="50000"/>
              </a:spcBef>
              <a:buFontTx/>
              <a:buNone/>
            </a:pPr>
            <a:r>
              <a:rPr lang="en-US" altLang="zh-CN" sz="1400">
                <a:ea typeface="宋体" panose="02010600030101010101" pitchFamily="2" charset="-122"/>
              </a:rPr>
              <a:t>manager</a:t>
            </a:r>
          </a:p>
        </p:txBody>
      </p:sp>
      <p:sp>
        <p:nvSpPr>
          <p:cNvPr id="9238"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9" name="Rectangle 59"/>
          <p:cNvSpPr>
            <a:spLocks noChangeArrowheads="1"/>
          </p:cNvSpPr>
          <p:nvPr/>
        </p:nvSpPr>
        <p:spPr bwMode="auto">
          <a:xfrm>
            <a:off x="6648450" y="4314825"/>
            <a:ext cx="742950" cy="166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main</a:t>
            </a:r>
          </a:p>
          <a:p>
            <a:pPr algn="ctr" eaLnBrk="1" hangingPunct="1">
              <a:spcBef>
                <a:spcPct val="50000"/>
              </a:spcBef>
              <a:buFontTx/>
              <a:buNone/>
            </a:pPr>
            <a:r>
              <a:rPr lang="en-US" altLang="zh-CN" sz="1400">
                <a:ea typeface="宋体" panose="02010600030101010101" pitchFamily="2" charset="-122"/>
              </a:rPr>
              <a:t>memory</a:t>
            </a:r>
          </a:p>
          <a:p>
            <a:pPr algn="ctr" eaLnBrk="1" hangingPunct="1">
              <a:spcBef>
                <a:spcPct val="50000"/>
              </a:spcBef>
              <a:buFontTx/>
              <a:buNone/>
            </a:pPr>
            <a:r>
              <a:rPr lang="en-US" altLang="zh-CN" sz="1400">
                <a:ea typeface="宋体" panose="02010600030101010101" pitchFamily="2" charset="-122"/>
              </a:rPr>
              <a:t>buffers</a:t>
            </a:r>
          </a:p>
        </p:txBody>
      </p:sp>
      <p:sp>
        <p:nvSpPr>
          <p:cNvPr id="9240"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index/file </a:t>
            </a:r>
          </a:p>
          <a:p>
            <a:pPr algn="ctr" eaLnBrk="1" hangingPunct="1">
              <a:spcBef>
                <a:spcPct val="50000"/>
              </a:spcBef>
              <a:buFontTx/>
              <a:buNone/>
            </a:pPr>
            <a:r>
              <a:rPr lang="en-US" altLang="zh-CN" sz="1400">
                <a:ea typeface="宋体" panose="02010600030101010101" pitchFamily="2" charset="-122"/>
              </a:rPr>
              <a:t>manager</a:t>
            </a:r>
          </a:p>
        </p:txBody>
      </p:sp>
      <p:sp>
        <p:nvSpPr>
          <p:cNvPr id="9242"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3" name="Rectangle 63"/>
          <p:cNvSpPr>
            <a:spLocks noChangeArrowheads="1"/>
          </p:cNvSpPr>
          <p:nvPr/>
        </p:nvSpPr>
        <p:spPr bwMode="auto">
          <a:xfrm>
            <a:off x="2714625" y="4143375"/>
            <a:ext cx="933450" cy="15049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DML </a:t>
            </a:r>
          </a:p>
          <a:p>
            <a:pPr algn="ctr" eaLnBrk="1" hangingPunct="1">
              <a:spcBef>
                <a:spcPct val="50000"/>
              </a:spcBef>
              <a:buFontTx/>
              <a:buNone/>
            </a:pPr>
            <a:r>
              <a:rPr lang="en-US" altLang="zh-CN" sz="1400">
                <a:ea typeface="宋体" panose="02010600030101010101" pitchFamily="2" charset="-122"/>
              </a:rPr>
              <a:t>complier</a:t>
            </a:r>
          </a:p>
        </p:txBody>
      </p:sp>
      <p:sp>
        <p:nvSpPr>
          <p:cNvPr id="9244" name="Rectangle 64"/>
          <p:cNvSpPr>
            <a:spLocks noChangeArrowheads="1"/>
          </p:cNvSpPr>
          <p:nvPr/>
        </p:nvSpPr>
        <p:spPr bwMode="auto">
          <a:xfrm>
            <a:off x="2724150" y="828675"/>
            <a:ext cx="933450" cy="150495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DDL </a:t>
            </a:r>
          </a:p>
          <a:p>
            <a:pPr algn="ctr" eaLnBrk="1" hangingPunct="1">
              <a:spcBef>
                <a:spcPct val="50000"/>
              </a:spcBef>
              <a:buFontTx/>
              <a:buNone/>
            </a:pPr>
            <a:r>
              <a:rPr lang="en-US" altLang="zh-CN" sz="1400">
                <a:ea typeface="宋体" panose="02010600030101010101" pitchFamily="2" charset="-122"/>
              </a:rPr>
              <a:t>complier</a:t>
            </a:r>
          </a:p>
        </p:txBody>
      </p:sp>
      <p:sp>
        <p:nvSpPr>
          <p:cNvPr id="9245"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6"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7" name="Rectangle 67"/>
          <p:cNvSpPr>
            <a:spLocks noChangeArrowheads="1"/>
          </p:cNvSpPr>
          <p:nvPr/>
        </p:nvSpPr>
        <p:spPr bwMode="auto">
          <a:xfrm>
            <a:off x="4143375" y="3638550"/>
            <a:ext cx="971550" cy="1562100"/>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query </a:t>
            </a:r>
          </a:p>
          <a:p>
            <a:pPr algn="ctr" eaLnBrk="1" hangingPunct="1">
              <a:spcBef>
                <a:spcPct val="50000"/>
              </a:spcBef>
              <a:buFontTx/>
              <a:buNone/>
            </a:pPr>
            <a:r>
              <a:rPr lang="en-US" altLang="zh-CN" sz="1400">
                <a:ea typeface="宋体" panose="02010600030101010101" pitchFamily="2" charset="-122"/>
              </a:rPr>
              <a:t>execution</a:t>
            </a:r>
          </a:p>
          <a:p>
            <a:pPr algn="ctr" eaLnBrk="1" hangingPunct="1">
              <a:spcBef>
                <a:spcPct val="50000"/>
              </a:spcBef>
              <a:buFontTx/>
              <a:buNone/>
            </a:pPr>
            <a:r>
              <a:rPr lang="en-US" altLang="zh-CN" sz="1400">
                <a:ea typeface="宋体" panose="02010600030101010101" pitchFamily="2" charset="-122"/>
              </a:rPr>
              <a:t>engine</a:t>
            </a:r>
          </a:p>
        </p:txBody>
      </p:sp>
      <p:sp>
        <p:nvSpPr>
          <p:cNvPr id="9248" name="Line 68"/>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9"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0"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1"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2" name="Rectangle 72"/>
          <p:cNvSpPr>
            <a:spLocks noChangeArrowheads="1"/>
          </p:cNvSpPr>
          <p:nvPr/>
        </p:nvSpPr>
        <p:spPr bwMode="auto">
          <a:xfrm>
            <a:off x="4086225" y="2333625"/>
            <a:ext cx="1019175" cy="885825"/>
          </a:xfrm>
          <a:prstGeom prst="rect">
            <a:avLst/>
          </a:prstGeom>
          <a:solidFill>
            <a:srgbClr val="FFC000"/>
          </a:solidFill>
          <a:ln w="38100">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transaction </a:t>
            </a:r>
          </a:p>
          <a:p>
            <a:pPr algn="ctr" eaLnBrk="1" hangingPunct="1">
              <a:spcBef>
                <a:spcPct val="50000"/>
              </a:spcBef>
              <a:buFontTx/>
              <a:buNone/>
            </a:pPr>
            <a:r>
              <a:rPr lang="en-US" altLang="zh-CN" sz="1400">
                <a:ea typeface="宋体" panose="02010600030101010101" pitchFamily="2" charset="-122"/>
              </a:rPr>
              <a:t>manager</a:t>
            </a:r>
          </a:p>
        </p:txBody>
      </p:sp>
      <p:sp>
        <p:nvSpPr>
          <p:cNvPr id="9253"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4" name="Rectangle 74"/>
          <p:cNvSpPr>
            <a:spLocks noChangeArrowheads="1"/>
          </p:cNvSpPr>
          <p:nvPr/>
        </p:nvSpPr>
        <p:spPr bwMode="auto">
          <a:xfrm>
            <a:off x="4067175" y="1390650"/>
            <a:ext cx="1019175" cy="552450"/>
          </a:xfrm>
          <a:prstGeom prst="rect">
            <a:avLst/>
          </a:prstGeom>
          <a:solidFill>
            <a:srgbClr val="FFC0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concurrency</a:t>
            </a:r>
          </a:p>
          <a:p>
            <a:pPr algn="ctr" eaLnBrk="1" hangingPunct="1">
              <a:spcBef>
                <a:spcPct val="50000"/>
              </a:spcBef>
              <a:buFontTx/>
              <a:buNone/>
            </a:pPr>
            <a:r>
              <a:rPr lang="en-US" altLang="zh-CN" sz="1400">
                <a:ea typeface="宋体" panose="02010600030101010101" pitchFamily="2" charset="-122"/>
              </a:rPr>
              <a:t> control</a:t>
            </a:r>
          </a:p>
        </p:txBody>
      </p:sp>
      <p:sp>
        <p:nvSpPr>
          <p:cNvPr id="9255"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56" name="Rectangle 76"/>
          <p:cNvSpPr>
            <a:spLocks noChangeArrowheads="1"/>
          </p:cNvSpPr>
          <p:nvPr/>
        </p:nvSpPr>
        <p:spPr bwMode="auto">
          <a:xfrm>
            <a:off x="4048125" y="790575"/>
            <a:ext cx="1038225" cy="314325"/>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lock table</a:t>
            </a:r>
          </a:p>
        </p:txBody>
      </p:sp>
      <p:sp>
        <p:nvSpPr>
          <p:cNvPr id="9257"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8"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9" name="Rectangle 79"/>
          <p:cNvSpPr>
            <a:spLocks noChangeArrowheads="1"/>
          </p:cNvSpPr>
          <p:nvPr/>
        </p:nvSpPr>
        <p:spPr bwMode="auto">
          <a:xfrm>
            <a:off x="5467350" y="1295400"/>
            <a:ext cx="828675" cy="11049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logging &amp;</a:t>
            </a:r>
          </a:p>
          <a:p>
            <a:pPr algn="ctr" eaLnBrk="1" hangingPunct="1">
              <a:spcBef>
                <a:spcPct val="50000"/>
              </a:spcBef>
              <a:buFontTx/>
              <a:buNone/>
            </a:pPr>
            <a:r>
              <a:rPr lang="en-US" altLang="zh-CN" sz="1400">
                <a:ea typeface="宋体" panose="02010600030101010101" pitchFamily="2" charset="-122"/>
              </a:rPr>
              <a:t>recovery</a:t>
            </a:r>
          </a:p>
        </p:txBody>
      </p:sp>
      <p:sp>
        <p:nvSpPr>
          <p:cNvPr id="9260"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1"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2"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3"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4" name="Text Box 84"/>
          <p:cNvSpPr txBox="1">
            <a:spLocks noChangeArrowheads="1"/>
          </p:cNvSpPr>
          <p:nvPr/>
        </p:nvSpPr>
        <p:spPr bwMode="auto">
          <a:xfrm>
            <a:off x="3971925" y="6161088"/>
            <a:ext cx="3227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2800">
                <a:solidFill>
                  <a:srgbClr val="FF3300"/>
                </a:solidFill>
                <a:ea typeface="宋体" panose="02010600030101010101" pitchFamily="2" charset="-122"/>
              </a:rPr>
              <a:t>Graduate Database</a:t>
            </a:r>
          </a:p>
        </p:txBody>
      </p:sp>
      <p:sp>
        <p:nvSpPr>
          <p:cNvPr id="9265" name="Rectangle 86"/>
          <p:cNvSpPr>
            <a:spLocks noChangeArrowheads="1"/>
          </p:cNvSpPr>
          <p:nvPr/>
        </p:nvSpPr>
        <p:spPr bwMode="auto">
          <a:xfrm>
            <a:off x="2255838" y="400050"/>
            <a:ext cx="6710362" cy="57943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207946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457200"/>
            <a:ext cx="7772400" cy="914400"/>
          </a:xfrm>
        </p:spPr>
        <p:txBody>
          <a:bodyPr/>
          <a:lstStyle/>
          <a:p>
            <a:pPr algn="l" eaLnBrk="1" hangingPunct="1"/>
            <a:r>
              <a:rPr lang="en-US" altLang="en-US" sz="4000">
                <a:latin typeface="Times New Roman" panose="02020603050405020304" pitchFamily="18" charset="0"/>
                <a:cs typeface="Times New Roman" panose="02020603050405020304" pitchFamily="18" charset="0"/>
              </a:rPr>
              <a:t>Observation.</a:t>
            </a:r>
          </a:p>
        </p:txBody>
      </p:sp>
      <p:sp>
        <p:nvSpPr>
          <p:cNvPr id="12291" name="Rectangle 3"/>
          <p:cNvSpPr>
            <a:spLocks noGrp="1" noChangeArrowheads="1"/>
          </p:cNvSpPr>
          <p:nvPr>
            <p:ph type="body" idx="1"/>
          </p:nvPr>
        </p:nvSpPr>
        <p:spPr>
          <a:xfrm>
            <a:off x="609600" y="1438275"/>
            <a:ext cx="6670675" cy="5040313"/>
          </a:xfrm>
        </p:spPr>
        <p:txBody>
          <a:bodyPr/>
          <a:lstStyle/>
          <a:p>
            <a:pPr eaLnBrk="1" hangingPunct="1">
              <a:defRPr/>
            </a:pPr>
            <a:r>
              <a:rPr lang="en-US" altLang="en-US" sz="2400" dirty="0">
                <a:latin typeface="Times New Roman" panose="02020603050405020304" pitchFamily="18" charset="0"/>
                <a:cs typeface="Times New Roman" panose="02020603050405020304" pitchFamily="18" charset="0"/>
              </a:rPr>
              <a:t>In a schedule of a collection of transactions, if for every transaction T, the actions of T are scheduled consecutively without interlacing with actions from other transactions, then surely all transactions satisfy the </a:t>
            </a:r>
            <a:r>
              <a:rPr lang="en-US" altLang="en-US" sz="2400" dirty="0">
                <a:solidFill>
                  <a:srgbClr val="FF0000"/>
                </a:solidFill>
                <a:latin typeface="Times New Roman" panose="02020603050405020304" pitchFamily="18" charset="0"/>
                <a:cs typeface="Times New Roman" panose="02020603050405020304" pitchFamily="18" charset="0"/>
              </a:rPr>
              <a:t>Isolation</a:t>
            </a:r>
            <a:r>
              <a:rPr lang="en-US" altLang="en-US" sz="2400" dirty="0">
                <a:latin typeface="Times New Roman" panose="02020603050405020304" pitchFamily="18" charset="0"/>
                <a:cs typeface="Times New Roman" panose="02020603050405020304" pitchFamily="18" charset="0"/>
              </a:rPr>
              <a:t> condition. </a:t>
            </a:r>
          </a:p>
          <a:p>
            <a:pPr eaLnBrk="1" hangingPunct="1">
              <a:defRPr/>
            </a:pPr>
            <a:r>
              <a:rPr lang="en-US" altLang="en-US" sz="2400" dirty="0">
                <a:latin typeface="Times New Roman" panose="02020603050405020304" pitchFamily="18" charset="0"/>
                <a:cs typeface="Times New Roman" panose="02020603050405020304" pitchFamily="18" charset="0"/>
              </a:rPr>
              <a:t>Such a schedule is called a </a:t>
            </a:r>
            <a:r>
              <a:rPr lang="en-US" altLang="en-US" sz="2400" dirty="0">
                <a:solidFill>
                  <a:srgbClr val="FF0000"/>
                </a:solidFill>
                <a:latin typeface="Times New Roman" panose="02020603050405020304" pitchFamily="18" charset="0"/>
                <a:cs typeface="Times New Roman" panose="02020603050405020304" pitchFamily="18" charset="0"/>
              </a:rPr>
              <a:t>serial schedule</a:t>
            </a:r>
            <a:r>
              <a:rPr lang="en-US" altLang="en-US" sz="2400" dirty="0">
                <a:latin typeface="Times New Roman" panose="02020603050405020304" pitchFamily="18" charset="0"/>
                <a:cs typeface="Times New Roman" panose="02020603050405020304" pitchFamily="18" charset="0"/>
              </a:rPr>
              <a:t>. </a:t>
            </a:r>
          </a:p>
          <a:p>
            <a:pPr eaLnBrk="1" hangingPunct="1">
              <a:defRPr/>
            </a:pPr>
            <a:r>
              <a:rPr lang="en-US" altLang="en-US" sz="2400" dirty="0">
                <a:latin typeface="Times New Roman" panose="02020603050405020304" pitchFamily="18" charset="0"/>
                <a:cs typeface="Times New Roman" panose="02020603050405020304" pitchFamily="18" charset="0"/>
              </a:rPr>
              <a:t>A serial schedule can be given by a permutation of the transactions that indicates the order of the execution:    T</a:t>
            </a:r>
            <a:r>
              <a:rPr lang="en-US" altLang="en-US" sz="2400" baseline="-25000" dirty="0">
                <a:latin typeface="Times New Roman" panose="02020603050405020304" pitchFamily="18" charset="0"/>
                <a:cs typeface="Times New Roman" panose="02020603050405020304" pitchFamily="18" charset="0"/>
              </a:rPr>
              <a:t>1</a:t>
            </a:r>
            <a:r>
              <a:rPr lang="en-US" altLang="en-US" sz="2400" dirty="0">
                <a:latin typeface="Times New Roman" panose="02020603050405020304" pitchFamily="18" charset="0"/>
                <a:cs typeface="Times New Roman" panose="02020603050405020304" pitchFamily="18" charset="0"/>
              </a:rPr>
              <a:t>T</a:t>
            </a:r>
            <a:r>
              <a:rPr lang="en-US" altLang="en-US" sz="2400" baseline="-25000" dirty="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 · · · </a:t>
            </a:r>
            <a:r>
              <a:rPr lang="en-US" altLang="en-US" sz="2400" dirty="0" err="1">
                <a:latin typeface="Times New Roman" panose="02020603050405020304" pitchFamily="18" charset="0"/>
                <a:cs typeface="Times New Roman" panose="02020603050405020304" pitchFamily="18" charset="0"/>
              </a:rPr>
              <a:t>T</a:t>
            </a:r>
            <a:r>
              <a:rPr lang="en-US" altLang="en-US" sz="2400" i="1" baseline="-25000" dirty="0" err="1">
                <a:latin typeface="Times New Roman" panose="02020603050405020304" pitchFamily="18" charset="0"/>
                <a:cs typeface="Times New Roman" panose="02020603050405020304" pitchFamily="18" charset="0"/>
              </a:rPr>
              <a:t>k</a:t>
            </a:r>
            <a:r>
              <a:rPr lang="en-US" altLang="en-US" sz="2400" dirty="0">
                <a:latin typeface="Times New Roman" panose="02020603050405020304" pitchFamily="18" charset="0"/>
                <a:cs typeface="Times New Roman" panose="02020603050405020304" pitchFamily="18" charset="0"/>
              </a:rPr>
              <a:t> </a:t>
            </a:r>
          </a:p>
          <a:p>
            <a:pPr eaLnBrk="1" hangingPunct="1">
              <a:defRPr/>
            </a:pPr>
            <a:r>
              <a:rPr lang="en-US" altLang="en-US" sz="2400" dirty="0">
                <a:latin typeface="Times New Roman" panose="02020603050405020304" pitchFamily="18" charset="0"/>
                <a:cs typeface="Times New Roman" panose="02020603050405020304" pitchFamily="18" charset="0"/>
              </a:rPr>
              <a:t>Thus, if a schedule is “equivalent” to a serial schedule, then it ensures Isolation. </a:t>
            </a:r>
          </a:p>
          <a:p>
            <a:pPr marL="0" indent="0" eaLnBrk="1" hangingPunct="1">
              <a:buFontTx/>
              <a:buNone/>
              <a:defRPr/>
            </a:pPr>
            <a:r>
              <a:rPr lang="en-US" altLang="en-US" sz="1800" dirty="0">
                <a:latin typeface="Times New Roman" panose="02020603050405020304" pitchFamily="18" charset="0"/>
                <a:cs typeface="Times New Roman" panose="02020603050405020304" pitchFamily="18" charset="0"/>
              </a:rPr>
              <a:t>      (two schedules S</a:t>
            </a:r>
            <a:r>
              <a:rPr lang="en-US" altLang="en-US" sz="1800" baseline="-25000" dirty="0">
                <a:latin typeface="Times New Roman" panose="02020603050405020304" pitchFamily="18" charset="0"/>
                <a:cs typeface="Times New Roman" panose="02020603050405020304" pitchFamily="18" charset="0"/>
              </a:rPr>
              <a:t>1 </a:t>
            </a:r>
            <a:r>
              <a:rPr lang="en-US" altLang="en-US" sz="1800" dirty="0">
                <a:latin typeface="Times New Roman" panose="02020603050405020304" pitchFamily="18" charset="0"/>
                <a:cs typeface="Times New Roman" panose="02020603050405020304" pitchFamily="18" charset="0"/>
              </a:rPr>
              <a:t>and S</a:t>
            </a:r>
            <a:r>
              <a:rPr lang="en-US" altLang="en-US" sz="1800" baseline="-25000" dirty="0">
                <a:latin typeface="Times New Roman" panose="02020603050405020304" pitchFamily="18" charset="0"/>
                <a:cs typeface="Times New Roman" panose="02020603050405020304" pitchFamily="18" charset="0"/>
              </a:rPr>
              <a:t>2 </a:t>
            </a:r>
            <a:r>
              <a:rPr lang="en-US" altLang="en-US" sz="1800" dirty="0">
                <a:latin typeface="Times New Roman" panose="02020603050405020304" pitchFamily="18" charset="0"/>
                <a:cs typeface="Times New Roman" panose="02020603050405020304" pitchFamily="18" charset="0"/>
              </a:rPr>
              <a:t>are “</a:t>
            </a:r>
            <a:r>
              <a:rPr lang="en-US" altLang="en-US" sz="1800" dirty="0">
                <a:solidFill>
                  <a:srgbClr val="FF0000"/>
                </a:solidFill>
                <a:latin typeface="Times New Roman" panose="02020603050405020304" pitchFamily="18" charset="0"/>
                <a:cs typeface="Times New Roman" panose="02020603050405020304" pitchFamily="18" charset="0"/>
              </a:rPr>
              <a:t>equivalent</a:t>
            </a:r>
            <a:r>
              <a:rPr lang="en-US" altLang="en-US" sz="1800" dirty="0">
                <a:latin typeface="Times New Roman" panose="02020603050405020304" pitchFamily="18" charset="0"/>
                <a:cs typeface="Times New Roman" panose="02020603050405020304" pitchFamily="18" charset="0"/>
              </a:rPr>
              <a:t>” if starting with any</a:t>
            </a:r>
          </a:p>
          <a:p>
            <a:pPr marL="0" indent="0" eaLnBrk="1" hangingPunct="1">
              <a:buFontTx/>
              <a:buNone/>
              <a:defRPr/>
            </a:pPr>
            <a:r>
              <a:rPr lang="en-US" altLang="en-US" sz="1800" dirty="0">
                <a:latin typeface="Times New Roman" panose="02020603050405020304" pitchFamily="18" charset="0"/>
                <a:cs typeface="Times New Roman" panose="02020603050405020304" pitchFamily="18" charset="0"/>
              </a:rPr>
              <a:t>       initial DB state, they always result in the same DB state.)</a:t>
            </a:r>
          </a:p>
        </p:txBody>
      </p:sp>
      <p:sp>
        <p:nvSpPr>
          <p:cNvPr id="14" name="TextBox 13"/>
          <p:cNvSpPr txBox="1"/>
          <p:nvPr/>
        </p:nvSpPr>
        <p:spPr bwMode="auto">
          <a:xfrm>
            <a:off x="7432675" y="1849438"/>
            <a:ext cx="1400175" cy="2830512"/>
          </a:xfrm>
          <a:prstGeom prst="rect">
            <a:avLst/>
          </a:prstGeom>
          <a:noFill/>
          <a:ln>
            <a:solidFill>
              <a:schemeClr val="accent1"/>
            </a:solidFill>
          </a:ln>
        </p:spPr>
        <p:txBody>
          <a:bodyPr>
            <a:spAutoFit/>
          </a:bodyPr>
          <a:lstStyle/>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T</a:t>
            </a:r>
            <a:r>
              <a:rPr lang="en-US" altLang="en-US" sz="1400" kern="0" baseline="-25000" dirty="0">
                <a:solidFill>
                  <a:srgbClr val="00B050"/>
                </a:solidFill>
                <a:latin typeface="Times New Roman" panose="02020603050405020304" pitchFamily="18" charset="0"/>
                <a:cs typeface="Times New Roman" panose="02020603050405020304" pitchFamily="18" charset="0"/>
              </a:rPr>
              <a:t>1</a:t>
            </a:r>
            <a:r>
              <a:rPr lang="en-US" altLang="en-US" sz="1400" kern="0" dirty="0">
                <a:solidFill>
                  <a:srgbClr val="00B050"/>
                </a:solidFill>
                <a:latin typeface="Times New Roman" panose="02020603050405020304" pitchFamily="18" charset="0"/>
                <a:cs typeface="Times New Roman" panose="02020603050405020304" pitchFamily="18" charset="0"/>
              </a:rPr>
              <a:t>:  Read(A)</a:t>
            </a:r>
          </a:p>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       A </a:t>
            </a:r>
            <a:r>
              <a:rPr lang="en-US" altLang="en-US" sz="1400" kern="0" dirty="0">
                <a:solidFill>
                  <a:srgbClr val="00B05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00B050"/>
                </a:solidFill>
                <a:latin typeface="Times New Roman" panose="02020603050405020304" pitchFamily="18" charset="0"/>
                <a:cs typeface="Times New Roman" panose="02020603050405020304" pitchFamily="18" charset="0"/>
              </a:rPr>
              <a:t> A+100       </a:t>
            </a:r>
          </a:p>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       Write(A)</a:t>
            </a:r>
          </a:p>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       Read(B)</a:t>
            </a:r>
          </a:p>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       B </a:t>
            </a:r>
            <a:r>
              <a:rPr lang="en-US" altLang="en-US" sz="1400" kern="0" dirty="0">
                <a:solidFill>
                  <a:srgbClr val="00B050"/>
                </a:solidFill>
                <a:latin typeface="Times New Roman" panose="02020603050405020304" pitchFamily="18" charset="0"/>
                <a:cs typeface="Times New Roman" panose="02020603050405020304" pitchFamily="18" charset="0"/>
                <a:sym typeface="Symbol" panose="05050102010706020507" pitchFamily="18" charset="2"/>
              </a:rPr>
              <a:t> </a:t>
            </a:r>
            <a:r>
              <a:rPr lang="en-US" altLang="en-US" sz="1400" kern="0" dirty="0">
                <a:solidFill>
                  <a:srgbClr val="00B050"/>
                </a:solidFill>
                <a:latin typeface="Times New Roman" panose="02020603050405020304" pitchFamily="18" charset="0"/>
                <a:cs typeface="Times New Roman" panose="02020603050405020304" pitchFamily="18" charset="0"/>
              </a:rPr>
              <a:t>B+100</a:t>
            </a:r>
          </a:p>
          <a:p>
            <a:pPr eaLnBrk="1" hangingPunct="1">
              <a:defRPr/>
            </a:pPr>
            <a:r>
              <a:rPr lang="en-US" altLang="en-US" sz="1400" kern="0" dirty="0">
                <a:solidFill>
                  <a:srgbClr val="00B050"/>
                </a:solidFill>
                <a:latin typeface="Times New Roman" panose="02020603050405020304" pitchFamily="18" charset="0"/>
                <a:cs typeface="Times New Roman" panose="02020603050405020304" pitchFamily="18" charset="0"/>
              </a:rPr>
              <a:t>       Write(B)</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T</a:t>
            </a:r>
            <a:r>
              <a:rPr lang="en-US" altLang="en-US" sz="1400" kern="0" baseline="-25000" dirty="0">
                <a:solidFill>
                  <a:srgbClr val="0070C0"/>
                </a:solidFill>
                <a:latin typeface="Times New Roman" panose="02020603050405020304" pitchFamily="18" charset="0"/>
                <a:cs typeface="Times New Roman" panose="02020603050405020304" pitchFamily="18" charset="0"/>
              </a:rPr>
              <a:t>2</a:t>
            </a:r>
            <a:r>
              <a:rPr lang="en-US" altLang="en-US" sz="1400" kern="0" dirty="0">
                <a:solidFill>
                  <a:srgbClr val="0070C0"/>
                </a:solidFill>
                <a:latin typeface="Times New Roman" panose="02020603050405020304" pitchFamily="18" charset="0"/>
                <a:cs typeface="Times New Roman" panose="02020603050405020304" pitchFamily="18" charset="0"/>
              </a:rPr>
              <a:t>:  Read(A)</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       A </a:t>
            </a:r>
            <a:r>
              <a:rPr lang="en-US" altLang="en-US" sz="1400" kern="0"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 </a:t>
            </a:r>
            <a:r>
              <a:rPr lang="en-US" altLang="en-US" sz="1400" kern="0" dirty="0">
                <a:solidFill>
                  <a:srgbClr val="0070C0"/>
                </a:solidFill>
                <a:latin typeface="Times New Roman" panose="02020603050405020304" pitchFamily="18" charset="0"/>
                <a:cs typeface="Times New Roman" panose="02020603050405020304" pitchFamily="18" charset="0"/>
              </a:rPr>
              <a:t>A</a:t>
            </a:r>
            <a:r>
              <a:rPr lang="en-US" altLang="en-US" sz="1400" kern="0"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0070C0"/>
                </a:solidFill>
                <a:latin typeface="Times New Roman" panose="02020603050405020304" pitchFamily="18" charset="0"/>
                <a:cs typeface="Times New Roman" panose="02020603050405020304" pitchFamily="18" charset="0"/>
              </a:rPr>
              <a:t>2  </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       Write(A)</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       Read(B)</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       B </a:t>
            </a:r>
            <a:r>
              <a:rPr lang="en-US" altLang="en-US" sz="1400" kern="0"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0070C0"/>
                </a:solidFill>
                <a:latin typeface="Times New Roman" panose="02020603050405020304" pitchFamily="18" charset="0"/>
                <a:cs typeface="Times New Roman" panose="02020603050405020304" pitchFamily="18" charset="0"/>
              </a:rPr>
              <a:t>B</a:t>
            </a:r>
            <a:r>
              <a:rPr lang="en-US" altLang="en-US" sz="1400" kern="0"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0070C0"/>
                </a:solidFill>
                <a:latin typeface="Times New Roman" panose="02020603050405020304" pitchFamily="18" charset="0"/>
                <a:cs typeface="Times New Roman" panose="02020603050405020304" pitchFamily="18" charset="0"/>
              </a:rPr>
              <a:t>2</a:t>
            </a:r>
          </a:p>
          <a:p>
            <a:pPr eaLnBrk="1" hangingPunct="1">
              <a:defRPr/>
            </a:pPr>
            <a:r>
              <a:rPr lang="en-US" altLang="en-US" sz="1400" kern="0" dirty="0">
                <a:solidFill>
                  <a:srgbClr val="0070C0"/>
                </a:solidFill>
                <a:latin typeface="Times New Roman" panose="02020603050405020304" pitchFamily="18" charset="0"/>
                <a:cs typeface="Times New Roman" panose="02020603050405020304" pitchFamily="18" charset="0"/>
              </a:rPr>
              <a:t>       Write(B)</a:t>
            </a:r>
          </a:p>
          <a:p>
            <a:pPr eaLnBrk="1" hangingPunct="1">
              <a:defRPr/>
            </a:pPr>
            <a:endParaRPr lang="en-US" altLang="en-US" sz="1000" kern="0" dirty="0">
              <a:latin typeface="Times New Roman" panose="02020603050405020304" pitchFamily="18" charset="0"/>
              <a:cs typeface="Times New Roman" panose="02020603050405020304" pitchFamily="18" charset="0"/>
            </a:endParaRPr>
          </a:p>
        </p:txBody>
      </p:sp>
      <p:grpSp>
        <p:nvGrpSpPr>
          <p:cNvPr id="16389" name="Group 1"/>
          <p:cNvGrpSpPr>
            <a:grpSpLocks/>
          </p:cNvGrpSpPr>
          <p:nvPr/>
        </p:nvGrpSpPr>
        <p:grpSpPr bwMode="auto">
          <a:xfrm>
            <a:off x="6762750" y="133350"/>
            <a:ext cx="2268538" cy="1304925"/>
            <a:chOff x="6762361" y="132778"/>
            <a:chExt cx="2268537" cy="1304925"/>
          </a:xfrm>
        </p:grpSpPr>
        <p:sp>
          <p:nvSpPr>
            <p:cNvPr id="19" name="Rectangle 3"/>
            <p:cNvSpPr txBox="1">
              <a:spLocks noChangeArrowheads="1"/>
            </p:cNvSpPr>
            <p:nvPr/>
          </p:nvSpPr>
          <p:spPr bwMode="auto">
            <a:xfrm>
              <a:off x="6779824" y="1175766"/>
              <a:ext cx="2225674" cy="2270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0" name="TextBox 19"/>
            <p:cNvSpPr txBox="1"/>
            <p:nvPr/>
          </p:nvSpPr>
          <p:spPr bwMode="auto">
            <a:xfrm>
              <a:off x="6779824" y="159766"/>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TextBox 20"/>
            <p:cNvSpPr txBox="1"/>
            <p:nvPr/>
          </p:nvSpPr>
          <p:spPr bwMode="auto">
            <a:xfrm>
              <a:off x="7899010" y="159766"/>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18"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68300"/>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Scheduling: </a:t>
            </a:r>
            <a:br>
              <a:rPr lang="en-US" altLang="en-US" sz="3600">
                <a:latin typeface="Times New Roman" panose="02020603050405020304" pitchFamily="18" charset="0"/>
                <a:cs typeface="Times New Roman" panose="02020603050405020304" pitchFamily="18" charset="0"/>
              </a:rPr>
            </a:br>
            <a:r>
              <a:rPr lang="en-US" altLang="en-US" sz="3600">
                <a:latin typeface="Times New Roman" panose="02020603050405020304" pitchFamily="18" charset="0"/>
                <a:cs typeface="Times New Roman" panose="02020603050405020304" pitchFamily="18" charset="0"/>
              </a:rPr>
              <a:t>Examples</a:t>
            </a:r>
          </a:p>
        </p:txBody>
      </p:sp>
      <p:grpSp>
        <p:nvGrpSpPr>
          <p:cNvPr id="17411" name="Group 12"/>
          <p:cNvGrpSpPr>
            <a:grpSpLocks/>
          </p:cNvGrpSpPr>
          <p:nvPr/>
        </p:nvGrpSpPr>
        <p:grpSpPr bwMode="auto">
          <a:xfrm>
            <a:off x="33338" y="93663"/>
            <a:ext cx="2268537" cy="1304925"/>
            <a:chOff x="6762361" y="132778"/>
            <a:chExt cx="2268537" cy="1304925"/>
          </a:xfrm>
        </p:grpSpPr>
        <p:sp>
          <p:nvSpPr>
            <p:cNvPr id="18"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9" name="TextBox 18"/>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123825"/>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A</a:t>
            </a:r>
          </a:p>
        </p:txBody>
      </p:sp>
      <p:sp>
        <p:nvSpPr>
          <p:cNvPr id="18435" name="Rectangle 3"/>
          <p:cNvSpPr>
            <a:spLocks noGrp="1" noChangeArrowheads="1"/>
          </p:cNvSpPr>
          <p:nvPr>
            <p:ph type="body" idx="1"/>
          </p:nvPr>
        </p:nvSpPr>
        <p:spPr>
          <a:xfrm>
            <a:off x="481013" y="1673225"/>
            <a:ext cx="6403975" cy="4351338"/>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t>					</a:t>
            </a:r>
            <a:r>
              <a:rPr lang="en-US" altLang="en-US" sz="2400">
                <a:latin typeface="Times New Roman" panose="02020603050405020304" pitchFamily="18" charset="0"/>
                <a:cs typeface="Times New Roman" panose="02020603050405020304" pitchFamily="18" charset="0"/>
              </a:rPr>
              <a:t>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algn="ctr" eaLnBrk="1" hangingPunct="1">
              <a:buFontTx/>
              <a:buNone/>
            </a:pPr>
            <a:r>
              <a:rPr lang="en-US" altLang="en-US" sz="2400"/>
              <a:t>			</a:t>
            </a:r>
          </a:p>
        </p:txBody>
      </p:sp>
      <p:sp>
        <p:nvSpPr>
          <p:cNvPr id="18436" name="Line 4"/>
          <p:cNvSpPr>
            <a:spLocks noChangeShapeType="1"/>
          </p:cNvSpPr>
          <p:nvPr/>
        </p:nvSpPr>
        <p:spPr bwMode="auto">
          <a:xfrm>
            <a:off x="481013" y="2103438"/>
            <a:ext cx="6226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7" name="Line 5"/>
          <p:cNvSpPr>
            <a:spLocks noChangeShapeType="1"/>
          </p:cNvSpPr>
          <p:nvPr/>
        </p:nvSpPr>
        <p:spPr bwMode="auto">
          <a:xfrm>
            <a:off x="3792538" y="2101850"/>
            <a:ext cx="1587" cy="343535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8"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 serial schedule</a:t>
            </a:r>
            <a:endParaRPr lang="en-US" altLang="en-US">
              <a:latin typeface="Times New Roman" panose="02020603050405020304" pitchFamily="18" charset="0"/>
              <a:cs typeface="Times New Roman" panose="02020603050405020304" pitchFamily="18" charset="0"/>
            </a:endParaRPr>
          </a:p>
        </p:txBody>
      </p:sp>
      <p:grpSp>
        <p:nvGrpSpPr>
          <p:cNvPr id="18439" name="Group 12"/>
          <p:cNvGrpSpPr>
            <a:grpSpLocks/>
          </p:cNvGrpSpPr>
          <p:nvPr/>
        </p:nvGrpSpPr>
        <p:grpSpPr bwMode="auto">
          <a:xfrm>
            <a:off x="33338" y="93663"/>
            <a:ext cx="2268537" cy="1304925"/>
            <a:chOff x="6762361" y="132778"/>
            <a:chExt cx="2268537" cy="1304925"/>
          </a:xfrm>
        </p:grpSpPr>
        <p:sp>
          <p:nvSpPr>
            <p:cNvPr id="18"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9" name="TextBox 18"/>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481013" y="1673225"/>
            <a:ext cx="6403975" cy="4351338"/>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t>					</a:t>
            </a:r>
            <a:r>
              <a:rPr lang="en-US" altLang="en-US" sz="2400">
                <a:latin typeface="Times New Roman" panose="02020603050405020304" pitchFamily="18" charset="0"/>
                <a:cs typeface="Times New Roman" panose="02020603050405020304" pitchFamily="18" charset="0"/>
              </a:rPr>
              <a:t>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algn="ctr" eaLnBrk="1" hangingPunct="1">
              <a:buFontTx/>
              <a:buNone/>
            </a:pPr>
            <a:r>
              <a:rPr lang="en-US" altLang="en-US" sz="2400"/>
              <a:t>			</a:t>
            </a:r>
          </a:p>
        </p:txBody>
      </p:sp>
      <p:sp>
        <p:nvSpPr>
          <p:cNvPr id="19459" name="Line 4"/>
          <p:cNvSpPr>
            <a:spLocks noChangeShapeType="1"/>
          </p:cNvSpPr>
          <p:nvPr/>
        </p:nvSpPr>
        <p:spPr bwMode="auto">
          <a:xfrm>
            <a:off x="481013" y="2103438"/>
            <a:ext cx="6226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60" name="Line 5"/>
          <p:cNvSpPr>
            <a:spLocks noChangeShapeType="1"/>
          </p:cNvSpPr>
          <p:nvPr/>
        </p:nvSpPr>
        <p:spPr bwMode="auto">
          <a:xfrm>
            <a:off x="3792538" y="2101850"/>
            <a:ext cx="1587" cy="343535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9461" name="Group 6"/>
          <p:cNvGrpSpPr>
            <a:grpSpLocks/>
          </p:cNvGrpSpPr>
          <p:nvPr/>
        </p:nvGrpSpPr>
        <p:grpSpPr bwMode="auto">
          <a:xfrm>
            <a:off x="7105650" y="1236663"/>
            <a:ext cx="1608138" cy="4989512"/>
            <a:chOff x="4464" y="655"/>
            <a:chExt cx="1037" cy="3137"/>
          </a:xfrm>
        </p:grpSpPr>
        <p:sp>
          <p:nvSpPr>
            <p:cNvPr id="19469" name="Text Box 7"/>
            <p:cNvSpPr txBox="1">
              <a:spLocks noChangeArrowheads="1"/>
            </p:cNvSpPr>
            <p:nvPr/>
          </p:nvSpPr>
          <p:spPr bwMode="auto">
            <a:xfrm>
              <a:off x="4512" y="655"/>
              <a:ext cx="989"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400">
                  <a:latin typeface="Times New Roman" panose="02020603050405020304" pitchFamily="18" charset="0"/>
                  <a:cs typeface="Times New Roman" panose="02020603050405020304" pitchFamily="18" charset="0"/>
                </a:rPr>
                <a:t>A	B</a:t>
              </a:r>
            </a:p>
            <a:p>
              <a:pPr eaLnBrk="1" hangingPunct="1">
                <a:buFontTx/>
                <a:buNone/>
              </a:pPr>
              <a:r>
                <a:rPr lang="en-US" altLang="en-US" sz="2400">
                  <a:latin typeface="Times New Roman" panose="02020603050405020304" pitchFamily="18" charset="0"/>
                  <a:cs typeface="Times New Roman" panose="02020603050405020304" pitchFamily="18" charset="0"/>
                </a:rPr>
                <a:t>25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250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250</a:t>
              </a:r>
            </a:p>
            <a:p>
              <a:pPr eaLnBrk="1" hangingPunct="1">
                <a:buFontTx/>
                <a:buNone/>
              </a:pPr>
              <a:r>
                <a:rPr lang="en-US" altLang="en-US" sz="2400">
                  <a:latin typeface="Times New Roman" panose="02020603050405020304" pitchFamily="18" charset="0"/>
                  <a:cs typeface="Times New Roman" panose="02020603050405020304" pitchFamily="18" charset="0"/>
                </a:rPr>
                <a:t>250	250</a:t>
              </a:r>
              <a:endParaRPr lang="en-US" altLang="en-US" u="sng">
                <a:latin typeface="Times New Roman" panose="02020603050405020304" pitchFamily="18" charset="0"/>
                <a:cs typeface="Times New Roman" panose="02020603050405020304" pitchFamily="18" charset="0"/>
              </a:endParaRPr>
            </a:p>
          </p:txBody>
        </p:sp>
        <p:sp>
          <p:nvSpPr>
            <p:cNvPr id="19470" name="Line 8"/>
            <p:cNvSpPr>
              <a:spLocks noChangeShapeType="1"/>
            </p:cNvSpPr>
            <p:nvPr/>
          </p:nvSpPr>
          <p:spPr bwMode="auto">
            <a:xfrm>
              <a:off x="4464" y="96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71" name="Line 9"/>
            <p:cNvSpPr>
              <a:spLocks noChangeShapeType="1"/>
            </p:cNvSpPr>
            <p:nvPr/>
          </p:nvSpPr>
          <p:spPr bwMode="auto">
            <a:xfrm>
              <a:off x="4464" y="1200"/>
              <a:ext cx="96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72" name="Line 10"/>
            <p:cNvSpPr>
              <a:spLocks noChangeShapeType="1"/>
            </p:cNvSpPr>
            <p:nvPr/>
          </p:nvSpPr>
          <p:spPr bwMode="auto">
            <a:xfrm>
              <a:off x="4992" y="672"/>
              <a:ext cx="0" cy="31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73" name="Line 11"/>
            <p:cNvSpPr>
              <a:spLocks noChangeShapeType="1"/>
            </p:cNvSpPr>
            <p:nvPr/>
          </p:nvSpPr>
          <p:spPr bwMode="auto">
            <a:xfrm>
              <a:off x="4512" y="34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 name="Rectangle 2"/>
          <p:cNvSpPr txBox="1">
            <a:spLocks noChangeArrowheads="1"/>
          </p:cNvSpPr>
          <p:nvPr/>
        </p:nvSpPr>
        <p:spPr bwMode="auto">
          <a:xfrm>
            <a:off x="533400" y="1238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a:lstStyle>
          <a:p>
            <a:pPr eaLnBrk="1" hangingPunct="1">
              <a:defRPr/>
            </a:pPr>
            <a:r>
              <a:rPr lang="en-US" altLang="en-US" sz="3600" kern="0" dirty="0">
                <a:latin typeface="Times New Roman" panose="02020603050405020304" pitchFamily="18" charset="0"/>
                <a:cs typeface="Times New Roman" panose="02020603050405020304" pitchFamily="18" charset="0"/>
              </a:rPr>
              <a:t>Schedule A</a:t>
            </a:r>
          </a:p>
        </p:txBody>
      </p:sp>
      <p:sp>
        <p:nvSpPr>
          <p:cNvPr id="19463"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 serial schedule</a:t>
            </a:r>
            <a:endParaRPr lang="en-US" altLang="en-US">
              <a:latin typeface="Times New Roman" panose="02020603050405020304" pitchFamily="18" charset="0"/>
              <a:cs typeface="Times New Roman" panose="02020603050405020304" pitchFamily="18" charset="0"/>
            </a:endParaRPr>
          </a:p>
        </p:txBody>
      </p:sp>
      <p:grpSp>
        <p:nvGrpSpPr>
          <p:cNvPr id="19464" name="Group 19"/>
          <p:cNvGrpSpPr>
            <a:grpSpLocks/>
          </p:cNvGrpSpPr>
          <p:nvPr/>
        </p:nvGrpSpPr>
        <p:grpSpPr bwMode="auto">
          <a:xfrm>
            <a:off x="33338" y="93663"/>
            <a:ext cx="2268537" cy="1304925"/>
            <a:chOff x="6762361" y="132778"/>
            <a:chExt cx="2268537" cy="1304925"/>
          </a:xfrm>
        </p:grpSpPr>
        <p:sp>
          <p:nvSpPr>
            <p:cNvPr id="21"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2" name="TextBox 21"/>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3" name="TextBox 22"/>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4"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31763"/>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B</a:t>
            </a:r>
          </a:p>
        </p:txBody>
      </p:sp>
      <p:sp>
        <p:nvSpPr>
          <p:cNvPr id="20483" name="Rectangle 3"/>
          <p:cNvSpPr>
            <a:spLocks noGrp="1" noChangeArrowheads="1"/>
          </p:cNvSpPr>
          <p:nvPr>
            <p:ph type="body" idx="1"/>
          </p:nvPr>
        </p:nvSpPr>
        <p:spPr>
          <a:xfrm>
            <a:off x="381000" y="1670050"/>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latin typeface="Times New Roman" panose="02020603050405020304" pitchFamily="18" charset="0"/>
                <a:cs typeface="Times New Roman" panose="02020603050405020304" pitchFamily="18" charset="0"/>
              </a:rPr>
              <a:t>							</a:t>
            </a:r>
            <a:r>
              <a:rPr lang="en-US" altLang="en-US" sz="2400"/>
              <a:t>	</a:t>
            </a:r>
          </a:p>
        </p:txBody>
      </p:sp>
      <p:sp>
        <p:nvSpPr>
          <p:cNvPr id="20484" name="Line 4"/>
          <p:cNvSpPr>
            <a:spLocks noChangeShapeType="1"/>
          </p:cNvSpPr>
          <p:nvPr/>
        </p:nvSpPr>
        <p:spPr bwMode="auto">
          <a:xfrm>
            <a:off x="381000" y="2155825"/>
            <a:ext cx="6324600"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85" name="Line 5"/>
          <p:cNvSpPr>
            <a:spLocks noChangeShapeType="1"/>
          </p:cNvSpPr>
          <p:nvPr/>
        </p:nvSpPr>
        <p:spPr bwMode="auto">
          <a:xfrm>
            <a:off x="3657600" y="2160588"/>
            <a:ext cx="0" cy="349885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86"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Another serial schedule</a:t>
            </a:r>
            <a:endParaRPr lang="en-US" altLang="en-US">
              <a:latin typeface="Times New Roman" panose="02020603050405020304" pitchFamily="18" charset="0"/>
              <a:cs typeface="Times New Roman" panose="02020603050405020304" pitchFamily="18" charset="0"/>
            </a:endParaRPr>
          </a:p>
        </p:txBody>
      </p:sp>
      <p:grpSp>
        <p:nvGrpSpPr>
          <p:cNvPr id="20487" name="Group 12"/>
          <p:cNvGrpSpPr>
            <a:grpSpLocks/>
          </p:cNvGrpSpPr>
          <p:nvPr/>
        </p:nvGrpSpPr>
        <p:grpSpPr bwMode="auto">
          <a:xfrm>
            <a:off x="33338" y="93663"/>
            <a:ext cx="2268537" cy="1304925"/>
            <a:chOff x="6762361" y="132778"/>
            <a:chExt cx="2268537" cy="1304925"/>
          </a:xfrm>
        </p:grpSpPr>
        <p:sp>
          <p:nvSpPr>
            <p:cNvPr id="18"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9" name="TextBox 18"/>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381000" y="1670050"/>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latin typeface="Times New Roman" panose="02020603050405020304" pitchFamily="18" charset="0"/>
                <a:cs typeface="Times New Roman" panose="02020603050405020304" pitchFamily="18" charset="0"/>
              </a:rPr>
              <a:t>							</a:t>
            </a:r>
            <a:r>
              <a:rPr lang="en-US" altLang="en-US" sz="2400"/>
              <a:t>	</a:t>
            </a:r>
          </a:p>
        </p:txBody>
      </p:sp>
      <p:sp>
        <p:nvSpPr>
          <p:cNvPr id="21507" name="Line 4"/>
          <p:cNvSpPr>
            <a:spLocks noChangeShapeType="1"/>
          </p:cNvSpPr>
          <p:nvPr/>
        </p:nvSpPr>
        <p:spPr bwMode="auto">
          <a:xfrm>
            <a:off x="381000" y="2155825"/>
            <a:ext cx="6324600"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08" name="Line 5"/>
          <p:cNvSpPr>
            <a:spLocks noChangeShapeType="1"/>
          </p:cNvSpPr>
          <p:nvPr/>
        </p:nvSpPr>
        <p:spPr bwMode="auto">
          <a:xfrm>
            <a:off x="3657600" y="2160588"/>
            <a:ext cx="0" cy="349885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1509" name="Group 6"/>
          <p:cNvGrpSpPr>
            <a:grpSpLocks/>
          </p:cNvGrpSpPr>
          <p:nvPr/>
        </p:nvGrpSpPr>
        <p:grpSpPr bwMode="auto">
          <a:xfrm>
            <a:off x="7107238" y="1306513"/>
            <a:ext cx="1646237" cy="4979987"/>
            <a:chOff x="4464" y="655"/>
            <a:chExt cx="1037" cy="3137"/>
          </a:xfrm>
        </p:grpSpPr>
        <p:sp>
          <p:nvSpPr>
            <p:cNvPr id="21517" name="Text Box 7"/>
            <p:cNvSpPr txBox="1">
              <a:spLocks noChangeArrowheads="1"/>
            </p:cNvSpPr>
            <p:nvPr/>
          </p:nvSpPr>
          <p:spPr bwMode="auto">
            <a:xfrm>
              <a:off x="4512" y="655"/>
              <a:ext cx="989"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400">
                  <a:latin typeface="Times New Roman" panose="02020603050405020304" pitchFamily="18" charset="0"/>
                  <a:cs typeface="Times New Roman" panose="02020603050405020304" pitchFamily="18" charset="0"/>
                </a:rPr>
                <a:t>A	B</a:t>
              </a:r>
            </a:p>
            <a:p>
              <a:pPr eaLnBrk="1" hangingPunct="1">
                <a:buFontTx/>
                <a:buNone/>
              </a:pPr>
              <a:r>
                <a:rPr lang="en-US" altLang="en-US" sz="2400">
                  <a:latin typeface="Times New Roman" panose="02020603050405020304" pitchFamily="18" charset="0"/>
                  <a:cs typeface="Times New Roman" panose="02020603050405020304" pitchFamily="18" charset="0"/>
                </a:rPr>
                <a:t>25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150</a:t>
              </a:r>
            </a:p>
            <a:p>
              <a:pPr eaLnBrk="1" hangingPunct="1">
                <a:buFontTx/>
                <a:buNone/>
              </a:pPr>
              <a:r>
                <a:rPr lang="en-US" altLang="en-US" sz="2400">
                  <a:latin typeface="Times New Roman" panose="02020603050405020304" pitchFamily="18" charset="0"/>
                  <a:cs typeface="Times New Roman" panose="02020603050405020304" pitchFamily="18" charset="0"/>
                </a:rPr>
                <a:t>150	150</a:t>
              </a:r>
              <a:endParaRPr lang="en-US" altLang="en-US" u="sng">
                <a:latin typeface="Times New Roman" panose="02020603050405020304" pitchFamily="18" charset="0"/>
                <a:cs typeface="Times New Roman" panose="02020603050405020304" pitchFamily="18" charset="0"/>
              </a:endParaRPr>
            </a:p>
          </p:txBody>
        </p:sp>
        <p:sp>
          <p:nvSpPr>
            <p:cNvPr id="21518" name="Line 8"/>
            <p:cNvSpPr>
              <a:spLocks noChangeShapeType="1"/>
            </p:cNvSpPr>
            <p:nvPr/>
          </p:nvSpPr>
          <p:spPr bwMode="auto">
            <a:xfrm>
              <a:off x="4464" y="96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9" name="Line 9"/>
            <p:cNvSpPr>
              <a:spLocks noChangeShapeType="1"/>
            </p:cNvSpPr>
            <p:nvPr/>
          </p:nvSpPr>
          <p:spPr bwMode="auto">
            <a:xfrm>
              <a:off x="4464" y="1200"/>
              <a:ext cx="96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20" name="Line 10"/>
            <p:cNvSpPr>
              <a:spLocks noChangeShapeType="1"/>
            </p:cNvSpPr>
            <p:nvPr/>
          </p:nvSpPr>
          <p:spPr bwMode="auto">
            <a:xfrm>
              <a:off x="4992" y="672"/>
              <a:ext cx="0" cy="31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21" name="Line 11"/>
            <p:cNvSpPr>
              <a:spLocks noChangeShapeType="1"/>
            </p:cNvSpPr>
            <p:nvPr/>
          </p:nvSpPr>
          <p:spPr bwMode="auto">
            <a:xfrm>
              <a:off x="4512" y="34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1510"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Another serial schedule</a:t>
            </a:r>
            <a:endParaRPr lang="en-US" altLang="en-US">
              <a:latin typeface="Times New Roman" panose="02020603050405020304" pitchFamily="18" charset="0"/>
              <a:cs typeface="Times New Roman" panose="02020603050405020304" pitchFamily="18" charset="0"/>
            </a:endParaRPr>
          </a:p>
        </p:txBody>
      </p:sp>
      <p:sp>
        <p:nvSpPr>
          <p:cNvPr id="21511" name="Rectangle 2"/>
          <p:cNvSpPr>
            <a:spLocks noGrp="1" noChangeArrowheads="1"/>
          </p:cNvSpPr>
          <p:nvPr>
            <p:ph type="title"/>
          </p:nvPr>
        </p:nvSpPr>
        <p:spPr>
          <a:xfrm>
            <a:off x="533400" y="131763"/>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B</a:t>
            </a:r>
          </a:p>
        </p:txBody>
      </p:sp>
      <p:grpSp>
        <p:nvGrpSpPr>
          <p:cNvPr id="21512" name="Group 18"/>
          <p:cNvGrpSpPr>
            <a:grpSpLocks/>
          </p:cNvGrpSpPr>
          <p:nvPr/>
        </p:nvGrpSpPr>
        <p:grpSpPr bwMode="auto">
          <a:xfrm>
            <a:off x="33338" y="93663"/>
            <a:ext cx="2268537" cy="1304925"/>
            <a:chOff x="6762361" y="132778"/>
            <a:chExt cx="2268537" cy="1304925"/>
          </a:xfrm>
        </p:grpSpPr>
        <p:sp>
          <p:nvSpPr>
            <p:cNvPr id="20"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1" name="TextBox 20"/>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2" name="TextBox 21"/>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3"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141288"/>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C</a:t>
            </a:r>
          </a:p>
        </p:txBody>
      </p:sp>
      <p:sp>
        <p:nvSpPr>
          <p:cNvPr id="22531" name="Rectangle 3"/>
          <p:cNvSpPr>
            <a:spLocks noGrp="1" noChangeArrowheads="1"/>
          </p:cNvSpPr>
          <p:nvPr>
            <p:ph type="body" idx="1"/>
          </p:nvPr>
        </p:nvSpPr>
        <p:spPr>
          <a:xfrm>
            <a:off x="381000" y="1827213"/>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algn="ctr" eaLnBrk="1" hangingPunct="1">
              <a:buFontTx/>
              <a:buNone/>
            </a:pPr>
            <a:r>
              <a:rPr lang="en-US" altLang="en-US" sz="2400">
                <a:latin typeface="Times New Roman" panose="02020603050405020304" pitchFamily="18" charset="0"/>
                <a:cs typeface="Times New Roman" panose="02020603050405020304" pitchFamily="18" charset="0"/>
              </a:rPr>
              <a:t>			</a:t>
            </a:r>
          </a:p>
        </p:txBody>
      </p:sp>
      <p:sp>
        <p:nvSpPr>
          <p:cNvPr id="22532" name="Line 4"/>
          <p:cNvSpPr>
            <a:spLocks noChangeShapeType="1"/>
          </p:cNvSpPr>
          <p:nvPr/>
        </p:nvSpPr>
        <p:spPr bwMode="auto">
          <a:xfrm>
            <a:off x="381000" y="2293938"/>
            <a:ext cx="6353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3" name="Line 5"/>
          <p:cNvSpPr>
            <a:spLocks noChangeShapeType="1"/>
          </p:cNvSpPr>
          <p:nvPr/>
        </p:nvSpPr>
        <p:spPr bwMode="auto">
          <a:xfrm>
            <a:off x="3733800" y="2300288"/>
            <a:ext cx="19050" cy="35560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4"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 non-serial schedule</a:t>
            </a:r>
            <a:endParaRPr lang="en-US" altLang="en-US">
              <a:latin typeface="Times New Roman" panose="02020603050405020304" pitchFamily="18" charset="0"/>
              <a:cs typeface="Times New Roman" panose="02020603050405020304" pitchFamily="18" charset="0"/>
            </a:endParaRPr>
          </a:p>
        </p:txBody>
      </p:sp>
      <p:grpSp>
        <p:nvGrpSpPr>
          <p:cNvPr id="22535" name="Group 12"/>
          <p:cNvGrpSpPr>
            <a:grpSpLocks/>
          </p:cNvGrpSpPr>
          <p:nvPr/>
        </p:nvGrpSpPr>
        <p:grpSpPr bwMode="auto">
          <a:xfrm>
            <a:off x="33338" y="93663"/>
            <a:ext cx="2268537" cy="1304925"/>
            <a:chOff x="6762361" y="132778"/>
            <a:chExt cx="2268537" cy="1304925"/>
          </a:xfrm>
        </p:grpSpPr>
        <p:sp>
          <p:nvSpPr>
            <p:cNvPr id="18"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9" name="TextBox 18"/>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381000" y="1827213"/>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algn="ctr" eaLnBrk="1" hangingPunct="1">
              <a:buFontTx/>
              <a:buNone/>
            </a:pPr>
            <a:r>
              <a:rPr lang="en-US" altLang="en-US" sz="2400">
                <a:latin typeface="Times New Roman" panose="02020603050405020304" pitchFamily="18" charset="0"/>
                <a:cs typeface="Times New Roman" panose="02020603050405020304" pitchFamily="18" charset="0"/>
              </a:rPr>
              <a:t>			</a:t>
            </a:r>
          </a:p>
        </p:txBody>
      </p:sp>
      <p:sp>
        <p:nvSpPr>
          <p:cNvPr id="23555" name="Line 4"/>
          <p:cNvSpPr>
            <a:spLocks noChangeShapeType="1"/>
          </p:cNvSpPr>
          <p:nvPr/>
        </p:nvSpPr>
        <p:spPr bwMode="auto">
          <a:xfrm>
            <a:off x="381000" y="2293938"/>
            <a:ext cx="6353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56" name="Line 5"/>
          <p:cNvSpPr>
            <a:spLocks noChangeShapeType="1"/>
          </p:cNvSpPr>
          <p:nvPr/>
        </p:nvSpPr>
        <p:spPr bwMode="auto">
          <a:xfrm>
            <a:off x="3733800" y="2300288"/>
            <a:ext cx="19050" cy="35560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3557" name="Group 6"/>
          <p:cNvGrpSpPr>
            <a:grpSpLocks/>
          </p:cNvGrpSpPr>
          <p:nvPr/>
        </p:nvGrpSpPr>
        <p:grpSpPr bwMode="auto">
          <a:xfrm>
            <a:off x="7086600" y="1419225"/>
            <a:ext cx="1646238" cy="4979988"/>
            <a:chOff x="4464" y="655"/>
            <a:chExt cx="1037" cy="3137"/>
          </a:xfrm>
        </p:grpSpPr>
        <p:sp>
          <p:nvSpPr>
            <p:cNvPr id="23565" name="Text Box 7"/>
            <p:cNvSpPr txBox="1">
              <a:spLocks noChangeArrowheads="1"/>
            </p:cNvSpPr>
            <p:nvPr/>
          </p:nvSpPr>
          <p:spPr bwMode="auto">
            <a:xfrm>
              <a:off x="4512" y="655"/>
              <a:ext cx="989"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400">
                  <a:latin typeface="Times New Roman" panose="02020603050405020304" pitchFamily="18" charset="0"/>
                  <a:cs typeface="Times New Roman" panose="02020603050405020304" pitchFamily="18" charset="0"/>
                </a:rPr>
                <a:t>A	B</a:t>
              </a:r>
            </a:p>
            <a:p>
              <a:pPr eaLnBrk="1" hangingPunct="1">
                <a:buFontTx/>
                <a:buNone/>
              </a:pPr>
              <a:r>
                <a:rPr lang="en-US" altLang="en-US" sz="2400">
                  <a:latin typeface="Times New Roman" panose="02020603050405020304" pitchFamily="18" charset="0"/>
                  <a:cs typeface="Times New Roman" panose="02020603050405020304" pitchFamily="18" charset="0"/>
                </a:rPr>
                <a:t>25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250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250</a:t>
              </a:r>
            </a:p>
            <a:p>
              <a:pPr eaLnBrk="1" hangingPunct="1">
                <a:buFontTx/>
                <a:buNone/>
              </a:pPr>
              <a:r>
                <a:rPr lang="en-US" altLang="en-US" sz="2400">
                  <a:latin typeface="Times New Roman" panose="02020603050405020304" pitchFamily="18" charset="0"/>
                  <a:cs typeface="Times New Roman" panose="02020603050405020304" pitchFamily="18" charset="0"/>
                </a:rPr>
                <a:t>250	250</a:t>
              </a:r>
              <a:endParaRPr lang="en-US" altLang="en-US" u="sng">
                <a:latin typeface="Times New Roman" panose="02020603050405020304" pitchFamily="18" charset="0"/>
                <a:cs typeface="Times New Roman" panose="02020603050405020304" pitchFamily="18" charset="0"/>
              </a:endParaRPr>
            </a:p>
          </p:txBody>
        </p:sp>
        <p:sp>
          <p:nvSpPr>
            <p:cNvPr id="23566" name="Line 8"/>
            <p:cNvSpPr>
              <a:spLocks noChangeShapeType="1"/>
            </p:cNvSpPr>
            <p:nvPr/>
          </p:nvSpPr>
          <p:spPr bwMode="auto">
            <a:xfrm>
              <a:off x="4464" y="96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7" name="Line 9"/>
            <p:cNvSpPr>
              <a:spLocks noChangeShapeType="1"/>
            </p:cNvSpPr>
            <p:nvPr/>
          </p:nvSpPr>
          <p:spPr bwMode="auto">
            <a:xfrm>
              <a:off x="4464" y="1200"/>
              <a:ext cx="96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8" name="Line 10"/>
            <p:cNvSpPr>
              <a:spLocks noChangeShapeType="1"/>
            </p:cNvSpPr>
            <p:nvPr/>
          </p:nvSpPr>
          <p:spPr bwMode="auto">
            <a:xfrm>
              <a:off x="4992" y="672"/>
              <a:ext cx="0" cy="31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9" name="Line 11"/>
            <p:cNvSpPr>
              <a:spLocks noChangeShapeType="1"/>
            </p:cNvSpPr>
            <p:nvPr/>
          </p:nvSpPr>
          <p:spPr bwMode="auto">
            <a:xfrm>
              <a:off x="4512" y="34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3558" name="Rectangle 2"/>
          <p:cNvSpPr>
            <a:spLocks noGrp="1" noChangeArrowheads="1"/>
          </p:cNvSpPr>
          <p:nvPr>
            <p:ph type="title"/>
          </p:nvPr>
        </p:nvSpPr>
        <p:spPr>
          <a:xfrm>
            <a:off x="533400" y="141288"/>
            <a:ext cx="77724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C</a:t>
            </a:r>
          </a:p>
        </p:txBody>
      </p:sp>
      <p:sp>
        <p:nvSpPr>
          <p:cNvPr id="23559" name="Text Box 12"/>
          <p:cNvSpPr txBox="1">
            <a:spLocks noChangeArrowheads="1"/>
          </p:cNvSpPr>
          <p:nvPr/>
        </p:nvSpPr>
        <p:spPr bwMode="auto">
          <a:xfrm>
            <a:off x="2586038"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 non-serial schedule</a:t>
            </a:r>
            <a:endParaRPr lang="en-US" altLang="en-US">
              <a:latin typeface="Times New Roman" panose="02020603050405020304" pitchFamily="18" charset="0"/>
              <a:cs typeface="Times New Roman" panose="02020603050405020304" pitchFamily="18" charset="0"/>
            </a:endParaRPr>
          </a:p>
        </p:txBody>
      </p:sp>
      <p:grpSp>
        <p:nvGrpSpPr>
          <p:cNvPr id="23560" name="Group 18"/>
          <p:cNvGrpSpPr>
            <a:grpSpLocks/>
          </p:cNvGrpSpPr>
          <p:nvPr/>
        </p:nvGrpSpPr>
        <p:grpSpPr bwMode="auto">
          <a:xfrm>
            <a:off x="33338" y="93663"/>
            <a:ext cx="2268537" cy="1304925"/>
            <a:chOff x="6762361" y="132778"/>
            <a:chExt cx="2268537" cy="1304925"/>
          </a:xfrm>
        </p:grpSpPr>
        <p:sp>
          <p:nvSpPr>
            <p:cNvPr id="20"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1" name="TextBox 20"/>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2" name="TextBox 21"/>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3"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381000" y="1611313"/>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endParaRPr lang="en-US" altLang="en-US" sz="2400"/>
          </a:p>
          <a:p>
            <a:pPr algn="ctr" eaLnBrk="1" hangingPunct="1">
              <a:buFontTx/>
              <a:buNone/>
            </a:pPr>
            <a:r>
              <a:rPr lang="en-US" altLang="en-US" sz="2400"/>
              <a:t>			</a:t>
            </a:r>
          </a:p>
        </p:txBody>
      </p:sp>
      <p:sp>
        <p:nvSpPr>
          <p:cNvPr id="24579" name="Line 4"/>
          <p:cNvSpPr>
            <a:spLocks noChangeShapeType="1"/>
          </p:cNvSpPr>
          <p:nvPr/>
        </p:nvSpPr>
        <p:spPr bwMode="auto">
          <a:xfrm>
            <a:off x="381000" y="2068513"/>
            <a:ext cx="6096000" cy="7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580" name="Line 5"/>
          <p:cNvSpPr>
            <a:spLocks noChangeShapeType="1"/>
          </p:cNvSpPr>
          <p:nvPr/>
        </p:nvSpPr>
        <p:spPr bwMode="auto">
          <a:xfrm>
            <a:off x="3733800" y="2076450"/>
            <a:ext cx="9525" cy="3540125"/>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581" name="Rectangle 2"/>
          <p:cNvSpPr>
            <a:spLocks noGrp="1" noChangeArrowheads="1"/>
          </p:cNvSpPr>
          <p:nvPr>
            <p:ph type="title"/>
          </p:nvPr>
        </p:nvSpPr>
        <p:spPr>
          <a:xfrm>
            <a:off x="2397125" y="180975"/>
            <a:ext cx="44577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D</a:t>
            </a:r>
          </a:p>
        </p:txBody>
      </p:sp>
      <p:sp>
        <p:nvSpPr>
          <p:cNvPr id="24582" name="Text Box 12"/>
          <p:cNvSpPr txBox="1">
            <a:spLocks noChangeArrowheads="1"/>
          </p:cNvSpPr>
          <p:nvPr/>
        </p:nvSpPr>
        <p:spPr bwMode="auto">
          <a:xfrm>
            <a:off x="2628900"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Another non-serial schedule</a:t>
            </a:r>
            <a:endParaRPr lang="en-US" altLang="en-US">
              <a:latin typeface="Times New Roman" panose="02020603050405020304" pitchFamily="18" charset="0"/>
              <a:cs typeface="Times New Roman" panose="02020603050405020304" pitchFamily="18" charset="0"/>
            </a:endParaRPr>
          </a:p>
        </p:txBody>
      </p:sp>
      <p:grpSp>
        <p:nvGrpSpPr>
          <p:cNvPr id="24583" name="Group 12"/>
          <p:cNvGrpSpPr>
            <a:grpSpLocks/>
          </p:cNvGrpSpPr>
          <p:nvPr/>
        </p:nvGrpSpPr>
        <p:grpSpPr bwMode="auto">
          <a:xfrm>
            <a:off x="33338" y="93663"/>
            <a:ext cx="2268537" cy="1304925"/>
            <a:chOff x="6762361" y="132778"/>
            <a:chExt cx="2268537" cy="1304925"/>
          </a:xfrm>
        </p:grpSpPr>
        <p:sp>
          <p:nvSpPr>
            <p:cNvPr id="14"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5" name="TextBox 14"/>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381000" y="1611313"/>
            <a:ext cx="6553200" cy="4343400"/>
          </a:xfrm>
        </p:spPr>
        <p:txBody>
          <a:bodyPr/>
          <a:lstStyle/>
          <a:p>
            <a:pPr eaLnBrk="1" hangingPunct="1">
              <a:buFontTx/>
              <a:buNone/>
            </a:pPr>
            <a:r>
              <a:rPr lang="en-US" altLang="en-US" sz="2400">
                <a:latin typeface="Times New Roman" panose="02020603050405020304" pitchFamily="18" charset="0"/>
                <a:cs typeface="Times New Roman" panose="02020603050405020304" pitchFamily="18" charset="0"/>
              </a:rPr>
              <a:t>T</a:t>
            </a:r>
            <a:r>
              <a:rPr lang="en-US" altLang="en-US" sz="2400" baseline="-25000">
                <a:latin typeface="Times New Roman" panose="02020603050405020304" pitchFamily="18" charset="0"/>
                <a:cs typeface="Times New Roman" panose="02020603050405020304" pitchFamily="18" charset="0"/>
              </a:rPr>
              <a:t>1</a:t>
            </a:r>
            <a:r>
              <a:rPr lang="en-US" altLang="en-US" sz="2400">
                <a:latin typeface="Times New Roman" panose="02020603050405020304" pitchFamily="18" charset="0"/>
                <a:cs typeface="Times New Roman" panose="02020603050405020304" pitchFamily="18" charset="0"/>
              </a:rPr>
              <a:t>					T</a:t>
            </a:r>
            <a:r>
              <a:rPr lang="en-US" altLang="en-US" sz="2400" baseline="-250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Read(A); 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A+100</a:t>
            </a:r>
          </a:p>
          <a:p>
            <a:pPr eaLnBrk="1" hangingPunct="1">
              <a:buFontTx/>
              <a:buNone/>
            </a:pPr>
            <a:r>
              <a:rPr lang="en-US" altLang="en-US" sz="2400">
                <a:latin typeface="Times New Roman" panose="02020603050405020304" pitchFamily="18" charset="0"/>
                <a:cs typeface="Times New Roman" panose="02020603050405020304" pitchFamily="18" charset="0"/>
              </a:rPr>
              <a:t>Write(A);</a:t>
            </a:r>
          </a:p>
          <a:p>
            <a:pPr eaLnBrk="1" hangingPunct="1">
              <a:buFontTx/>
              <a:buNone/>
            </a:pPr>
            <a:r>
              <a:rPr lang="en-US" altLang="en-US" sz="2400">
                <a:latin typeface="Times New Roman" panose="02020603050405020304" pitchFamily="18" charset="0"/>
                <a:cs typeface="Times New Roman" panose="02020603050405020304" pitchFamily="18" charset="0"/>
              </a:rPr>
              <a:t>					Read(A);A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A</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Write(A);</a:t>
            </a:r>
          </a:p>
          <a:p>
            <a:pPr eaLnBrk="1" hangingPunct="1">
              <a:buFontTx/>
              <a:buNone/>
            </a:pPr>
            <a:r>
              <a:rPr lang="en-US" altLang="en-US" sz="2400">
                <a:latin typeface="Times New Roman" panose="02020603050405020304" pitchFamily="18" charset="0"/>
                <a:cs typeface="Times New Roman" panose="02020603050405020304" pitchFamily="18" charset="0"/>
              </a:rPr>
              <a:t>			    		Read(B);B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a:t>
            </a:r>
            <a:r>
              <a:rPr lang="en-US" altLang="en-US" sz="28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2;</a:t>
            </a:r>
          </a:p>
          <a:p>
            <a:pPr eaLnBrk="1" hangingPunct="1">
              <a:buFontTx/>
              <a:buNone/>
            </a:pPr>
            <a:r>
              <a:rPr lang="en-US" altLang="en-US" sz="2400">
                <a:latin typeface="Times New Roman" panose="02020603050405020304" pitchFamily="18" charset="0"/>
                <a:cs typeface="Times New Roman" panose="02020603050405020304" pitchFamily="18" charset="0"/>
              </a:rPr>
              <a:t>					Write(B);</a:t>
            </a:r>
          </a:p>
          <a:p>
            <a:pPr eaLnBrk="1" hangingPunct="1">
              <a:buFontTx/>
              <a:buNone/>
            </a:pPr>
            <a:r>
              <a:rPr lang="en-US" altLang="en-US" sz="2400">
                <a:latin typeface="Times New Roman" panose="02020603050405020304" pitchFamily="18" charset="0"/>
                <a:cs typeface="Times New Roman" panose="02020603050405020304" pitchFamily="18" charset="0"/>
              </a:rPr>
              <a:t>Read(B); B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a:latin typeface="Times New Roman" panose="02020603050405020304" pitchFamily="18" charset="0"/>
                <a:cs typeface="Times New Roman" panose="02020603050405020304" pitchFamily="18" charset="0"/>
              </a:rPr>
              <a:t>  B+100;</a:t>
            </a:r>
          </a:p>
          <a:p>
            <a:pPr eaLnBrk="1" hangingPunct="1">
              <a:buFontTx/>
              <a:buNone/>
            </a:pPr>
            <a:r>
              <a:rPr lang="en-US" altLang="en-US" sz="2400">
                <a:latin typeface="Times New Roman" panose="02020603050405020304" pitchFamily="18" charset="0"/>
                <a:cs typeface="Times New Roman" panose="02020603050405020304" pitchFamily="18" charset="0"/>
              </a:rPr>
              <a:t>Write(B);</a:t>
            </a:r>
          </a:p>
          <a:p>
            <a:pPr eaLnBrk="1" hangingPunct="1">
              <a:buFontTx/>
              <a:buNone/>
            </a:pPr>
            <a:endParaRPr lang="en-US" altLang="en-US" sz="2400"/>
          </a:p>
          <a:p>
            <a:pPr algn="ctr" eaLnBrk="1" hangingPunct="1">
              <a:buFontTx/>
              <a:buNone/>
            </a:pPr>
            <a:r>
              <a:rPr lang="en-US" altLang="en-US" sz="2400"/>
              <a:t>			</a:t>
            </a:r>
          </a:p>
        </p:txBody>
      </p:sp>
      <p:sp>
        <p:nvSpPr>
          <p:cNvPr id="25603" name="Line 4"/>
          <p:cNvSpPr>
            <a:spLocks noChangeShapeType="1"/>
          </p:cNvSpPr>
          <p:nvPr/>
        </p:nvSpPr>
        <p:spPr bwMode="auto">
          <a:xfrm>
            <a:off x="381000" y="2068513"/>
            <a:ext cx="6096000" cy="7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4" name="Line 5"/>
          <p:cNvSpPr>
            <a:spLocks noChangeShapeType="1"/>
          </p:cNvSpPr>
          <p:nvPr/>
        </p:nvSpPr>
        <p:spPr bwMode="auto">
          <a:xfrm>
            <a:off x="3733800" y="2076450"/>
            <a:ext cx="9525" cy="3540125"/>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605" name="Group 6"/>
          <p:cNvGrpSpPr>
            <a:grpSpLocks/>
          </p:cNvGrpSpPr>
          <p:nvPr/>
        </p:nvGrpSpPr>
        <p:grpSpPr bwMode="auto">
          <a:xfrm>
            <a:off x="7086600" y="1220788"/>
            <a:ext cx="1646238" cy="4979987"/>
            <a:chOff x="4464" y="655"/>
            <a:chExt cx="1037" cy="3137"/>
          </a:xfrm>
        </p:grpSpPr>
        <p:sp>
          <p:nvSpPr>
            <p:cNvPr id="25613" name="Text Box 7"/>
            <p:cNvSpPr txBox="1">
              <a:spLocks noChangeArrowheads="1"/>
            </p:cNvSpPr>
            <p:nvPr/>
          </p:nvSpPr>
          <p:spPr bwMode="auto">
            <a:xfrm>
              <a:off x="4512" y="655"/>
              <a:ext cx="989"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400">
                  <a:latin typeface="Times New Roman" panose="02020603050405020304" pitchFamily="18" charset="0"/>
                  <a:cs typeface="Times New Roman" panose="02020603050405020304" pitchFamily="18" charset="0"/>
                </a:rPr>
                <a:t>A	B</a:t>
              </a:r>
            </a:p>
            <a:p>
              <a:pPr eaLnBrk="1" hangingPunct="1">
                <a:buFontTx/>
                <a:buNone/>
              </a:pPr>
              <a:r>
                <a:rPr lang="en-US" altLang="en-US" sz="2400">
                  <a:latin typeface="Times New Roman" panose="02020603050405020304" pitchFamily="18" charset="0"/>
                  <a:cs typeface="Times New Roman" panose="02020603050405020304" pitchFamily="18" charset="0"/>
                </a:rPr>
                <a:t>25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250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50</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150</a:t>
              </a:r>
            </a:p>
            <a:p>
              <a:pPr eaLnBrk="1" hangingPunct="1">
                <a:buFontTx/>
                <a:buNone/>
              </a:pPr>
              <a:r>
                <a:rPr lang="en-US" altLang="en-US" sz="2400">
                  <a:latin typeface="Times New Roman" panose="02020603050405020304" pitchFamily="18" charset="0"/>
                  <a:cs typeface="Times New Roman" panose="02020603050405020304" pitchFamily="18" charset="0"/>
                </a:rPr>
                <a:t>250	150</a:t>
              </a:r>
              <a:endParaRPr lang="en-US" altLang="en-US" u="sng">
                <a:latin typeface="Times New Roman" panose="02020603050405020304" pitchFamily="18" charset="0"/>
                <a:cs typeface="Times New Roman" panose="02020603050405020304" pitchFamily="18" charset="0"/>
              </a:endParaRPr>
            </a:p>
          </p:txBody>
        </p:sp>
        <p:sp>
          <p:nvSpPr>
            <p:cNvPr id="25614" name="Line 8"/>
            <p:cNvSpPr>
              <a:spLocks noChangeShapeType="1"/>
            </p:cNvSpPr>
            <p:nvPr/>
          </p:nvSpPr>
          <p:spPr bwMode="auto">
            <a:xfrm>
              <a:off x="4464" y="96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15" name="Line 9"/>
            <p:cNvSpPr>
              <a:spLocks noChangeShapeType="1"/>
            </p:cNvSpPr>
            <p:nvPr/>
          </p:nvSpPr>
          <p:spPr bwMode="auto">
            <a:xfrm>
              <a:off x="4464" y="1200"/>
              <a:ext cx="96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16" name="Line 10"/>
            <p:cNvSpPr>
              <a:spLocks noChangeShapeType="1"/>
            </p:cNvSpPr>
            <p:nvPr/>
          </p:nvSpPr>
          <p:spPr bwMode="auto">
            <a:xfrm>
              <a:off x="4992" y="672"/>
              <a:ext cx="0" cy="31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17" name="Line 11"/>
            <p:cNvSpPr>
              <a:spLocks noChangeShapeType="1"/>
            </p:cNvSpPr>
            <p:nvPr/>
          </p:nvSpPr>
          <p:spPr bwMode="auto">
            <a:xfrm>
              <a:off x="4512" y="34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606" name="Text Box 12"/>
          <p:cNvSpPr txBox="1">
            <a:spLocks noChangeArrowheads="1"/>
          </p:cNvSpPr>
          <p:nvPr/>
        </p:nvSpPr>
        <p:spPr bwMode="auto">
          <a:xfrm>
            <a:off x="2628900" y="995363"/>
            <a:ext cx="36671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Another non-serial schedule</a:t>
            </a:r>
            <a:endParaRPr lang="en-US" altLang="en-US">
              <a:latin typeface="Times New Roman" panose="02020603050405020304" pitchFamily="18" charset="0"/>
              <a:cs typeface="Times New Roman" panose="02020603050405020304" pitchFamily="18" charset="0"/>
            </a:endParaRPr>
          </a:p>
        </p:txBody>
      </p:sp>
      <p:sp>
        <p:nvSpPr>
          <p:cNvPr id="25607" name="Rectangle 2"/>
          <p:cNvSpPr>
            <a:spLocks noGrp="1" noChangeArrowheads="1"/>
          </p:cNvSpPr>
          <p:nvPr>
            <p:ph type="title"/>
          </p:nvPr>
        </p:nvSpPr>
        <p:spPr>
          <a:xfrm>
            <a:off x="2397125" y="180975"/>
            <a:ext cx="4457700" cy="1143000"/>
          </a:xfrm>
        </p:spPr>
        <p:txBody>
          <a:bodyPr/>
          <a:lstStyle/>
          <a:p>
            <a:pPr eaLnBrk="1" hangingPunct="1"/>
            <a:r>
              <a:rPr lang="en-US" altLang="en-US" sz="3600">
                <a:latin typeface="Times New Roman" panose="02020603050405020304" pitchFamily="18" charset="0"/>
                <a:cs typeface="Times New Roman" panose="02020603050405020304" pitchFamily="18" charset="0"/>
              </a:rPr>
              <a:t>Schedule D</a:t>
            </a:r>
          </a:p>
        </p:txBody>
      </p:sp>
      <p:grpSp>
        <p:nvGrpSpPr>
          <p:cNvPr id="25608" name="Group 19"/>
          <p:cNvGrpSpPr>
            <a:grpSpLocks/>
          </p:cNvGrpSpPr>
          <p:nvPr/>
        </p:nvGrpSpPr>
        <p:grpSpPr bwMode="auto">
          <a:xfrm>
            <a:off x="33338" y="93663"/>
            <a:ext cx="2268537" cy="1304925"/>
            <a:chOff x="6762361" y="132778"/>
            <a:chExt cx="2268537" cy="1304925"/>
          </a:xfrm>
        </p:grpSpPr>
        <p:sp>
          <p:nvSpPr>
            <p:cNvPr id="21"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2" name="TextBox 21"/>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3" name="TextBox 22"/>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4"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533525" y="125413"/>
            <a:ext cx="5934075" cy="1147762"/>
          </a:xfrm>
        </p:spPr>
        <p:txBody>
          <a:bodyPr/>
          <a:lstStyle/>
          <a:p>
            <a:pPr eaLnBrk="1" hangingPunct="1"/>
            <a:r>
              <a:rPr lang="en-US" altLang="en-US" sz="3600" u="sng">
                <a:latin typeface="Times New Roman" panose="02020603050405020304" pitchFamily="18" charset="0"/>
                <a:cs typeface="Times New Roman" panose="02020603050405020304" pitchFamily="18" charset="0"/>
              </a:rPr>
              <a:t>Schedule E</a:t>
            </a:r>
          </a:p>
        </p:txBody>
      </p:sp>
      <p:sp>
        <p:nvSpPr>
          <p:cNvPr id="465923" name="Rectangle 3"/>
          <p:cNvSpPr>
            <a:spLocks noGrp="1" noChangeArrowheads="1"/>
          </p:cNvSpPr>
          <p:nvPr>
            <p:ph type="body" idx="1"/>
          </p:nvPr>
        </p:nvSpPr>
        <p:spPr>
          <a:xfrm>
            <a:off x="381000" y="1663700"/>
            <a:ext cx="6553200" cy="4343400"/>
          </a:xfrm>
        </p:spPr>
        <p:txBody>
          <a:bodyPr/>
          <a:lstStyle/>
          <a:p>
            <a:pPr eaLnBrk="1" hangingPunct="1">
              <a:buFontTx/>
              <a:buNone/>
              <a:defRPr/>
            </a:pPr>
            <a:r>
              <a:rPr lang="en-US" sz="2400" dirty="0">
                <a:latin typeface="Times New Roman" pitchFamily="18" charset="0"/>
                <a:cs typeface="Times New Roman" pitchFamily="18" charset="0"/>
              </a:rPr>
              <a:t>T</a:t>
            </a:r>
            <a:r>
              <a:rPr lang="en-US" sz="2400" baseline="-25000" dirty="0">
                <a:latin typeface="Times New Roman" pitchFamily="18" charset="0"/>
                <a:cs typeface="Times New Roman" pitchFamily="18" charset="0"/>
              </a:rPr>
              <a:t>1</a:t>
            </a:r>
            <a:r>
              <a:rPr lang="en-US" sz="2400" dirty="0">
                <a:latin typeface="Times New Roman" pitchFamily="18" charset="0"/>
                <a:cs typeface="Times New Roman" pitchFamily="18" charset="0"/>
              </a:rPr>
              <a:t>					T</a:t>
            </a:r>
            <a:r>
              <a:rPr lang="en-US" sz="2400" baseline="-25000" dirty="0">
                <a:latin typeface="Times New Roman" pitchFamily="18" charset="0"/>
                <a:cs typeface="Times New Roman" pitchFamily="18" charset="0"/>
              </a:rPr>
              <a:t>2</a:t>
            </a:r>
            <a:r>
              <a:rPr lang="en-US" sz="2400" kern="100" dirty="0">
                <a:latin typeface="Times New Roman" pitchFamily="18" charset="0"/>
                <a:cs typeface="Times New Roman" pitchFamily="18" charset="0"/>
              </a:rPr>
              <a:t>’</a:t>
            </a:r>
          </a:p>
          <a:p>
            <a:pPr eaLnBrk="1" hangingPunct="1">
              <a:buFontTx/>
              <a:buNone/>
              <a:defRPr/>
            </a:pPr>
            <a:r>
              <a:rPr lang="en-US" sz="2400" dirty="0">
                <a:latin typeface="Times New Roman" pitchFamily="18" charset="0"/>
                <a:cs typeface="Times New Roman" pitchFamily="18" charset="0"/>
              </a:rPr>
              <a:t>Read(A); A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A+100</a:t>
            </a:r>
          </a:p>
          <a:p>
            <a:pPr eaLnBrk="1" hangingPunct="1">
              <a:buFontTx/>
              <a:buNone/>
              <a:defRPr/>
            </a:pPr>
            <a:r>
              <a:rPr lang="en-US" sz="2400" dirty="0">
                <a:latin typeface="Times New Roman" pitchFamily="18" charset="0"/>
                <a:cs typeface="Times New Roman" pitchFamily="18" charset="0"/>
              </a:rPr>
              <a:t>Write(A);</a:t>
            </a:r>
          </a:p>
          <a:p>
            <a:pPr eaLnBrk="1" hangingPunct="1">
              <a:buFontTx/>
              <a:buNone/>
              <a:defRPr/>
            </a:pPr>
            <a:r>
              <a:rPr lang="en-US" sz="2400" dirty="0">
                <a:latin typeface="Times New Roman" pitchFamily="18" charset="0"/>
                <a:cs typeface="Times New Roman" pitchFamily="18" charset="0"/>
              </a:rPr>
              <a:t>					Read(A);A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A</a:t>
            </a:r>
            <a:r>
              <a:rPr lang="en-US" sz="28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1;</a:t>
            </a:r>
          </a:p>
          <a:p>
            <a:pPr eaLnBrk="1" hangingPunct="1">
              <a:buFontTx/>
              <a:buNone/>
              <a:defRPr/>
            </a:pPr>
            <a:r>
              <a:rPr lang="en-US" sz="2400" dirty="0">
                <a:latin typeface="Times New Roman" pitchFamily="18" charset="0"/>
                <a:cs typeface="Times New Roman" pitchFamily="18" charset="0"/>
              </a:rPr>
              <a:t>					Write(A);</a:t>
            </a:r>
          </a:p>
          <a:p>
            <a:pPr eaLnBrk="1" hangingPunct="1">
              <a:buFontTx/>
              <a:buNone/>
              <a:defRPr/>
            </a:pPr>
            <a:r>
              <a:rPr lang="en-US" sz="2400" dirty="0">
                <a:latin typeface="Times New Roman" pitchFamily="18" charset="0"/>
                <a:cs typeface="Times New Roman" pitchFamily="18" charset="0"/>
              </a:rPr>
              <a:t>			    		Read(B);B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B</a:t>
            </a:r>
            <a:r>
              <a:rPr lang="en-US" sz="28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1;</a:t>
            </a:r>
          </a:p>
          <a:p>
            <a:pPr eaLnBrk="1" hangingPunct="1">
              <a:buFontTx/>
              <a:buNone/>
              <a:defRPr/>
            </a:pPr>
            <a:r>
              <a:rPr lang="en-US" sz="2400" dirty="0">
                <a:latin typeface="Times New Roman" pitchFamily="18" charset="0"/>
                <a:cs typeface="Times New Roman" pitchFamily="18" charset="0"/>
              </a:rPr>
              <a:t>					Write(B);</a:t>
            </a:r>
          </a:p>
          <a:p>
            <a:pPr eaLnBrk="1" hangingPunct="1">
              <a:buFontTx/>
              <a:buNone/>
              <a:defRPr/>
            </a:pPr>
            <a:r>
              <a:rPr lang="en-US" sz="2400" dirty="0">
                <a:latin typeface="Times New Roman" pitchFamily="18" charset="0"/>
                <a:cs typeface="Times New Roman" pitchFamily="18" charset="0"/>
              </a:rPr>
              <a:t>Read(B); B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B+100;</a:t>
            </a:r>
          </a:p>
          <a:p>
            <a:pPr eaLnBrk="1" hangingPunct="1">
              <a:buFontTx/>
              <a:buNone/>
              <a:defRPr/>
            </a:pPr>
            <a:r>
              <a:rPr lang="en-US" sz="2400" dirty="0">
                <a:latin typeface="Times New Roman" pitchFamily="18" charset="0"/>
                <a:cs typeface="Times New Roman" pitchFamily="18" charset="0"/>
              </a:rPr>
              <a:t>Write(B);</a:t>
            </a:r>
          </a:p>
          <a:p>
            <a:pPr eaLnBrk="1" hangingPunct="1">
              <a:buFontTx/>
              <a:buNone/>
              <a:defRPr/>
            </a:pPr>
            <a:endParaRPr lang="en-US" sz="2400" dirty="0"/>
          </a:p>
          <a:p>
            <a:pPr algn="ctr" eaLnBrk="1" hangingPunct="1">
              <a:buFontTx/>
              <a:buNone/>
              <a:defRPr/>
            </a:pPr>
            <a:r>
              <a:rPr lang="en-US" sz="2400" dirty="0"/>
              <a:t>			</a:t>
            </a:r>
          </a:p>
        </p:txBody>
      </p:sp>
      <p:sp>
        <p:nvSpPr>
          <p:cNvPr id="26628" name="Line 4"/>
          <p:cNvSpPr>
            <a:spLocks noChangeShapeType="1"/>
          </p:cNvSpPr>
          <p:nvPr/>
        </p:nvSpPr>
        <p:spPr bwMode="auto">
          <a:xfrm>
            <a:off x="381000" y="2120900"/>
            <a:ext cx="6286500" cy="174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29" name="Line 5"/>
          <p:cNvSpPr>
            <a:spLocks noChangeShapeType="1"/>
          </p:cNvSpPr>
          <p:nvPr/>
        </p:nvSpPr>
        <p:spPr bwMode="auto">
          <a:xfrm>
            <a:off x="3733800" y="2119313"/>
            <a:ext cx="26988" cy="3608387"/>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0" name="Text Box 12"/>
          <p:cNvSpPr txBox="1">
            <a:spLocks noChangeArrowheads="1"/>
          </p:cNvSpPr>
          <p:nvPr/>
        </p:nvSpPr>
        <p:spPr bwMode="auto">
          <a:xfrm>
            <a:off x="2717800" y="987425"/>
            <a:ext cx="3665538"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Same as Schedule D but with new T</a:t>
            </a:r>
            <a:r>
              <a:rPr lang="en-US" altLang="en-US" sz="1800" baseline="-25000">
                <a:latin typeface="Times New Roman" panose="02020603050405020304" pitchFamily="18" charset="0"/>
                <a:cs typeface="Times New Roman" panose="02020603050405020304" pitchFamily="18" charset="0"/>
              </a:rPr>
              <a:t>2</a:t>
            </a:r>
            <a:r>
              <a:rPr lang="en-US" altLang="en-US" sz="1800">
                <a:latin typeface="Times New Roman" panose="02020603050405020304" pitchFamily="18" charset="0"/>
                <a:cs typeface="Times New Roman" panose="02020603050405020304" pitchFamily="18" charset="0"/>
              </a:rPr>
              <a:t>’</a:t>
            </a:r>
            <a:endParaRPr lang="en-US" altLang="en-US">
              <a:latin typeface="Times New Roman" panose="02020603050405020304" pitchFamily="18" charset="0"/>
              <a:cs typeface="Times New Roman" panose="02020603050405020304" pitchFamily="18" charset="0"/>
            </a:endParaRPr>
          </a:p>
        </p:txBody>
      </p:sp>
      <p:grpSp>
        <p:nvGrpSpPr>
          <p:cNvPr id="26631" name="Group 12"/>
          <p:cNvGrpSpPr>
            <a:grpSpLocks/>
          </p:cNvGrpSpPr>
          <p:nvPr/>
        </p:nvGrpSpPr>
        <p:grpSpPr bwMode="auto">
          <a:xfrm>
            <a:off x="33338" y="93663"/>
            <a:ext cx="2268537" cy="1304925"/>
            <a:chOff x="6762361" y="132778"/>
            <a:chExt cx="2268537" cy="1304925"/>
          </a:xfrm>
        </p:grpSpPr>
        <p:sp>
          <p:nvSpPr>
            <p:cNvPr id="14"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19" name="TextBox 18"/>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0" name="TextBox 19"/>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1"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33525" y="125413"/>
            <a:ext cx="5934075" cy="1147762"/>
          </a:xfrm>
        </p:spPr>
        <p:txBody>
          <a:bodyPr/>
          <a:lstStyle/>
          <a:p>
            <a:pPr eaLnBrk="1" hangingPunct="1"/>
            <a:r>
              <a:rPr lang="en-US" altLang="en-US" sz="3600" u="sng">
                <a:latin typeface="Times New Roman" panose="02020603050405020304" pitchFamily="18" charset="0"/>
                <a:cs typeface="Times New Roman" panose="02020603050405020304" pitchFamily="18" charset="0"/>
              </a:rPr>
              <a:t>Schedule E</a:t>
            </a:r>
          </a:p>
        </p:txBody>
      </p:sp>
      <p:sp>
        <p:nvSpPr>
          <p:cNvPr id="465923" name="Rectangle 3"/>
          <p:cNvSpPr>
            <a:spLocks noGrp="1" noChangeArrowheads="1"/>
          </p:cNvSpPr>
          <p:nvPr>
            <p:ph type="body" idx="1"/>
          </p:nvPr>
        </p:nvSpPr>
        <p:spPr>
          <a:xfrm>
            <a:off x="381000" y="1663700"/>
            <a:ext cx="6553200" cy="4343400"/>
          </a:xfrm>
        </p:spPr>
        <p:txBody>
          <a:bodyPr/>
          <a:lstStyle/>
          <a:p>
            <a:pPr eaLnBrk="1" hangingPunct="1">
              <a:buFontTx/>
              <a:buNone/>
              <a:defRPr/>
            </a:pPr>
            <a:r>
              <a:rPr lang="en-US" sz="2400" dirty="0">
                <a:latin typeface="Times New Roman" pitchFamily="18" charset="0"/>
                <a:cs typeface="Times New Roman" pitchFamily="18" charset="0"/>
              </a:rPr>
              <a:t>T</a:t>
            </a:r>
            <a:r>
              <a:rPr lang="en-US" sz="2400" baseline="-25000" dirty="0">
                <a:latin typeface="Times New Roman" pitchFamily="18" charset="0"/>
                <a:cs typeface="Times New Roman" pitchFamily="18" charset="0"/>
              </a:rPr>
              <a:t>1</a:t>
            </a:r>
            <a:r>
              <a:rPr lang="en-US" sz="2400" dirty="0">
                <a:latin typeface="Times New Roman" pitchFamily="18" charset="0"/>
                <a:cs typeface="Times New Roman" pitchFamily="18" charset="0"/>
              </a:rPr>
              <a:t>					T</a:t>
            </a:r>
            <a:r>
              <a:rPr lang="en-US" sz="2400" baseline="-25000" dirty="0">
                <a:latin typeface="Times New Roman" pitchFamily="18" charset="0"/>
                <a:cs typeface="Times New Roman" pitchFamily="18" charset="0"/>
              </a:rPr>
              <a:t>2</a:t>
            </a:r>
            <a:r>
              <a:rPr lang="en-US" sz="2400" kern="100" dirty="0">
                <a:latin typeface="Times New Roman" pitchFamily="18" charset="0"/>
                <a:cs typeface="Times New Roman" pitchFamily="18" charset="0"/>
              </a:rPr>
              <a:t>’</a:t>
            </a:r>
          </a:p>
          <a:p>
            <a:pPr eaLnBrk="1" hangingPunct="1">
              <a:buFontTx/>
              <a:buNone/>
              <a:defRPr/>
            </a:pPr>
            <a:r>
              <a:rPr lang="en-US" sz="2400" dirty="0">
                <a:latin typeface="Times New Roman" pitchFamily="18" charset="0"/>
                <a:cs typeface="Times New Roman" pitchFamily="18" charset="0"/>
              </a:rPr>
              <a:t>Read(A); A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A+100</a:t>
            </a:r>
          </a:p>
          <a:p>
            <a:pPr eaLnBrk="1" hangingPunct="1">
              <a:buFontTx/>
              <a:buNone/>
              <a:defRPr/>
            </a:pPr>
            <a:r>
              <a:rPr lang="en-US" sz="2400" dirty="0">
                <a:latin typeface="Times New Roman" pitchFamily="18" charset="0"/>
                <a:cs typeface="Times New Roman" pitchFamily="18" charset="0"/>
              </a:rPr>
              <a:t>Write(A);</a:t>
            </a:r>
          </a:p>
          <a:p>
            <a:pPr eaLnBrk="1" hangingPunct="1">
              <a:buFontTx/>
              <a:buNone/>
              <a:defRPr/>
            </a:pPr>
            <a:r>
              <a:rPr lang="en-US" sz="2400" dirty="0">
                <a:latin typeface="Times New Roman" pitchFamily="18" charset="0"/>
                <a:cs typeface="Times New Roman" pitchFamily="18" charset="0"/>
              </a:rPr>
              <a:t>					Read(A);A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A</a:t>
            </a:r>
            <a:r>
              <a:rPr lang="en-US" sz="28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1;</a:t>
            </a:r>
          </a:p>
          <a:p>
            <a:pPr eaLnBrk="1" hangingPunct="1">
              <a:buFontTx/>
              <a:buNone/>
              <a:defRPr/>
            </a:pPr>
            <a:r>
              <a:rPr lang="en-US" sz="2400" dirty="0">
                <a:latin typeface="Times New Roman" pitchFamily="18" charset="0"/>
                <a:cs typeface="Times New Roman" pitchFamily="18" charset="0"/>
              </a:rPr>
              <a:t>					Write(A);</a:t>
            </a:r>
          </a:p>
          <a:p>
            <a:pPr eaLnBrk="1" hangingPunct="1">
              <a:buFontTx/>
              <a:buNone/>
              <a:defRPr/>
            </a:pPr>
            <a:r>
              <a:rPr lang="en-US" sz="2400" dirty="0">
                <a:latin typeface="Times New Roman" pitchFamily="18" charset="0"/>
                <a:cs typeface="Times New Roman" pitchFamily="18" charset="0"/>
              </a:rPr>
              <a:t>			    		Read(B);B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B</a:t>
            </a:r>
            <a:r>
              <a:rPr lang="en-US" sz="28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1;</a:t>
            </a:r>
          </a:p>
          <a:p>
            <a:pPr eaLnBrk="1" hangingPunct="1">
              <a:buFontTx/>
              <a:buNone/>
              <a:defRPr/>
            </a:pPr>
            <a:r>
              <a:rPr lang="en-US" sz="2400" dirty="0">
                <a:latin typeface="Times New Roman" pitchFamily="18" charset="0"/>
                <a:cs typeface="Times New Roman" pitchFamily="18" charset="0"/>
              </a:rPr>
              <a:t>					Write(B);</a:t>
            </a:r>
          </a:p>
          <a:p>
            <a:pPr eaLnBrk="1" hangingPunct="1">
              <a:buFontTx/>
              <a:buNone/>
              <a:defRPr/>
            </a:pPr>
            <a:r>
              <a:rPr lang="en-US" sz="2400" dirty="0">
                <a:latin typeface="Times New Roman" pitchFamily="18" charset="0"/>
                <a:cs typeface="Times New Roman" pitchFamily="18" charset="0"/>
              </a:rPr>
              <a:t>Read(B); B </a:t>
            </a:r>
            <a:r>
              <a:rPr lang="en-US" sz="2400"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rPr>
              <a:t>  B+100;</a:t>
            </a:r>
          </a:p>
          <a:p>
            <a:pPr eaLnBrk="1" hangingPunct="1">
              <a:buFontTx/>
              <a:buNone/>
              <a:defRPr/>
            </a:pPr>
            <a:r>
              <a:rPr lang="en-US" sz="2400" dirty="0">
                <a:latin typeface="Times New Roman" pitchFamily="18" charset="0"/>
                <a:cs typeface="Times New Roman" pitchFamily="18" charset="0"/>
              </a:rPr>
              <a:t>Write(B);</a:t>
            </a:r>
          </a:p>
          <a:p>
            <a:pPr eaLnBrk="1" hangingPunct="1">
              <a:buFontTx/>
              <a:buNone/>
              <a:defRPr/>
            </a:pPr>
            <a:endParaRPr lang="en-US" sz="2400" dirty="0"/>
          </a:p>
          <a:p>
            <a:pPr algn="ctr" eaLnBrk="1" hangingPunct="1">
              <a:buFontTx/>
              <a:buNone/>
              <a:defRPr/>
            </a:pPr>
            <a:r>
              <a:rPr lang="en-US" sz="2400" dirty="0"/>
              <a:t>			</a:t>
            </a:r>
          </a:p>
        </p:txBody>
      </p:sp>
      <p:sp>
        <p:nvSpPr>
          <p:cNvPr id="27652" name="Line 4"/>
          <p:cNvSpPr>
            <a:spLocks noChangeShapeType="1"/>
          </p:cNvSpPr>
          <p:nvPr/>
        </p:nvSpPr>
        <p:spPr bwMode="auto">
          <a:xfrm>
            <a:off x="381000" y="2120900"/>
            <a:ext cx="6286500" cy="174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53" name="Line 5"/>
          <p:cNvSpPr>
            <a:spLocks noChangeShapeType="1"/>
          </p:cNvSpPr>
          <p:nvPr/>
        </p:nvSpPr>
        <p:spPr bwMode="auto">
          <a:xfrm>
            <a:off x="3733800" y="2119313"/>
            <a:ext cx="26988" cy="3608387"/>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7654" name="Group 6"/>
          <p:cNvGrpSpPr>
            <a:grpSpLocks/>
          </p:cNvGrpSpPr>
          <p:nvPr/>
        </p:nvGrpSpPr>
        <p:grpSpPr bwMode="auto">
          <a:xfrm>
            <a:off x="7086600" y="1273175"/>
            <a:ext cx="1646238" cy="4979988"/>
            <a:chOff x="4464" y="655"/>
            <a:chExt cx="1037" cy="3137"/>
          </a:xfrm>
        </p:grpSpPr>
        <p:sp>
          <p:nvSpPr>
            <p:cNvPr id="27661" name="Text Box 7"/>
            <p:cNvSpPr txBox="1">
              <a:spLocks noChangeArrowheads="1"/>
            </p:cNvSpPr>
            <p:nvPr/>
          </p:nvSpPr>
          <p:spPr bwMode="auto">
            <a:xfrm>
              <a:off x="4512" y="655"/>
              <a:ext cx="989"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400">
                  <a:latin typeface="Times New Roman" panose="02020603050405020304" pitchFamily="18" charset="0"/>
                  <a:cs typeface="Times New Roman" panose="02020603050405020304" pitchFamily="18" charset="0"/>
                </a:rPr>
                <a:t>A	B</a:t>
              </a:r>
            </a:p>
            <a:p>
              <a:pPr eaLnBrk="1" hangingPunct="1">
                <a:buFontTx/>
                <a:buNone/>
              </a:pPr>
              <a:r>
                <a:rPr lang="en-US" altLang="en-US" sz="2400">
                  <a:latin typeface="Times New Roman" panose="02020603050405020304" pitchFamily="18" charset="0"/>
                  <a:cs typeface="Times New Roman" panose="02020603050405020304" pitchFamily="18" charset="0"/>
                </a:rPr>
                <a:t>25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125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25</a:t>
              </a:r>
            </a:p>
            <a:p>
              <a:pPr eaLnBrk="1" hangingPunct="1">
                <a:buFontTx/>
                <a:buNone/>
              </a:pPr>
              <a:endParaRPr lang="en-US" altLang="en-US" sz="2400">
                <a:latin typeface="Times New Roman" panose="02020603050405020304" pitchFamily="18" charset="0"/>
                <a:cs typeface="Times New Roman" panose="02020603050405020304" pitchFamily="18" charset="0"/>
              </a:endParaRPr>
            </a:p>
            <a:p>
              <a:pPr eaLnBrk="1" hangingPunct="1">
                <a:buFontTx/>
                <a:buNone/>
              </a:pPr>
              <a:r>
                <a:rPr lang="en-US" altLang="en-US" sz="2400">
                  <a:latin typeface="Times New Roman" panose="02020603050405020304" pitchFamily="18" charset="0"/>
                  <a:cs typeface="Times New Roman" panose="02020603050405020304" pitchFamily="18" charset="0"/>
                </a:rPr>
                <a:t>	125</a:t>
              </a:r>
            </a:p>
            <a:p>
              <a:pPr eaLnBrk="1" hangingPunct="1">
                <a:buFontTx/>
                <a:buNone/>
              </a:pPr>
              <a:r>
                <a:rPr lang="en-US" altLang="en-US" sz="2400">
                  <a:latin typeface="Times New Roman" panose="02020603050405020304" pitchFamily="18" charset="0"/>
                  <a:cs typeface="Times New Roman" panose="02020603050405020304" pitchFamily="18" charset="0"/>
                </a:rPr>
                <a:t>125	125</a:t>
              </a:r>
              <a:endParaRPr lang="en-US" altLang="en-US" u="sng">
                <a:latin typeface="Times New Roman" panose="02020603050405020304" pitchFamily="18" charset="0"/>
                <a:cs typeface="Times New Roman" panose="02020603050405020304" pitchFamily="18" charset="0"/>
              </a:endParaRPr>
            </a:p>
          </p:txBody>
        </p:sp>
        <p:sp>
          <p:nvSpPr>
            <p:cNvPr id="27662" name="Line 8"/>
            <p:cNvSpPr>
              <a:spLocks noChangeShapeType="1"/>
            </p:cNvSpPr>
            <p:nvPr/>
          </p:nvSpPr>
          <p:spPr bwMode="auto">
            <a:xfrm>
              <a:off x="4464" y="96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3" name="Line 9"/>
            <p:cNvSpPr>
              <a:spLocks noChangeShapeType="1"/>
            </p:cNvSpPr>
            <p:nvPr/>
          </p:nvSpPr>
          <p:spPr bwMode="auto">
            <a:xfrm>
              <a:off x="4464" y="1200"/>
              <a:ext cx="96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4" name="Line 10"/>
            <p:cNvSpPr>
              <a:spLocks noChangeShapeType="1"/>
            </p:cNvSpPr>
            <p:nvPr/>
          </p:nvSpPr>
          <p:spPr bwMode="auto">
            <a:xfrm>
              <a:off x="4992" y="672"/>
              <a:ext cx="0" cy="31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5" name="Line 11"/>
            <p:cNvSpPr>
              <a:spLocks noChangeShapeType="1"/>
            </p:cNvSpPr>
            <p:nvPr/>
          </p:nvSpPr>
          <p:spPr bwMode="auto">
            <a:xfrm>
              <a:off x="4512" y="34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7655" name="Text Box 12"/>
          <p:cNvSpPr txBox="1">
            <a:spLocks noChangeArrowheads="1"/>
          </p:cNvSpPr>
          <p:nvPr/>
        </p:nvSpPr>
        <p:spPr bwMode="auto">
          <a:xfrm>
            <a:off x="2717800" y="987425"/>
            <a:ext cx="3665538"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Same as Schedule D but with new T</a:t>
            </a:r>
            <a:r>
              <a:rPr lang="en-US" altLang="en-US" sz="1800" baseline="-25000">
                <a:latin typeface="Times New Roman" panose="02020603050405020304" pitchFamily="18" charset="0"/>
                <a:cs typeface="Times New Roman" panose="02020603050405020304" pitchFamily="18" charset="0"/>
              </a:rPr>
              <a:t>2</a:t>
            </a:r>
            <a:r>
              <a:rPr lang="en-US" altLang="en-US" sz="1800">
                <a:latin typeface="Times New Roman" panose="02020603050405020304" pitchFamily="18" charset="0"/>
                <a:cs typeface="Times New Roman" panose="02020603050405020304" pitchFamily="18" charset="0"/>
              </a:rPr>
              <a:t>’</a:t>
            </a:r>
            <a:endParaRPr lang="en-US" altLang="en-US">
              <a:latin typeface="Times New Roman" panose="02020603050405020304" pitchFamily="18" charset="0"/>
              <a:cs typeface="Times New Roman" panose="02020603050405020304" pitchFamily="18" charset="0"/>
            </a:endParaRPr>
          </a:p>
        </p:txBody>
      </p:sp>
      <p:grpSp>
        <p:nvGrpSpPr>
          <p:cNvPr id="27656" name="Group 18"/>
          <p:cNvGrpSpPr>
            <a:grpSpLocks/>
          </p:cNvGrpSpPr>
          <p:nvPr/>
        </p:nvGrpSpPr>
        <p:grpSpPr bwMode="auto">
          <a:xfrm>
            <a:off x="33338" y="93663"/>
            <a:ext cx="2268537" cy="1304925"/>
            <a:chOff x="6762361" y="132778"/>
            <a:chExt cx="2268537" cy="1304925"/>
          </a:xfrm>
        </p:grpSpPr>
        <p:sp>
          <p:nvSpPr>
            <p:cNvPr id="20" name="Rectangle 3"/>
            <p:cNvSpPr txBox="1">
              <a:spLocks noChangeArrowheads="1"/>
            </p:cNvSpPr>
            <p:nvPr/>
          </p:nvSpPr>
          <p:spPr bwMode="auto">
            <a:xfrm>
              <a:off x="6779823" y="1175765"/>
              <a:ext cx="2225675" cy="227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000" kern="0" dirty="0">
                  <a:latin typeface="Times New Roman" panose="02020603050405020304" pitchFamily="18" charset="0"/>
                  <a:cs typeface="Times New Roman" panose="02020603050405020304" pitchFamily="18" charset="0"/>
                </a:rPr>
                <a:t>Constraint:  A=B</a:t>
              </a:r>
            </a:p>
          </p:txBody>
        </p:sp>
        <p:sp>
          <p:nvSpPr>
            <p:cNvPr id="21" name="TextBox 20"/>
            <p:cNvSpPr txBox="1"/>
            <p:nvPr/>
          </p:nvSpPr>
          <p:spPr bwMode="auto">
            <a:xfrm>
              <a:off x="6779823" y="159765"/>
              <a:ext cx="1106488"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1</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 A+100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B+100</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2" name="TextBox 21"/>
            <p:cNvSpPr txBox="1"/>
            <p:nvPr/>
          </p:nvSpPr>
          <p:spPr bwMode="auto">
            <a:xfrm>
              <a:off x="7899011" y="159765"/>
              <a:ext cx="1106487" cy="1016000"/>
            </a:xfrm>
            <a:prstGeom prst="rect">
              <a:avLst/>
            </a:prstGeom>
            <a:noFill/>
            <a:ln>
              <a:solidFill>
                <a:schemeClr val="tx1"/>
              </a:solidFill>
            </a:ln>
          </p:spPr>
          <p:txBody>
            <a:bodyPr>
              <a:spAutoFit/>
            </a:bodyPr>
            <a:lstStyle/>
            <a:p>
              <a:pPr eaLnBrk="1" hangingPunct="1">
                <a:defRPr/>
              </a:pPr>
              <a:r>
                <a:rPr lang="en-US" altLang="en-US" sz="1000" kern="0" dirty="0">
                  <a:latin typeface="Times New Roman" panose="02020603050405020304" pitchFamily="18" charset="0"/>
                  <a:cs typeface="Times New Roman" panose="02020603050405020304" pitchFamily="18" charset="0"/>
                </a:rPr>
                <a:t>T</a:t>
              </a:r>
              <a:r>
                <a:rPr lang="en-US" altLang="en-US" sz="1000" kern="0" baseline="-25000" dirty="0">
                  <a:latin typeface="Times New Roman" panose="02020603050405020304" pitchFamily="18" charset="0"/>
                  <a:cs typeface="Times New Roman" panose="02020603050405020304" pitchFamily="18" charset="0"/>
                </a:rPr>
                <a:t>2</a:t>
              </a:r>
              <a:r>
                <a:rPr lang="en-US" altLang="en-US" sz="1000" kern="0" dirty="0">
                  <a:latin typeface="Times New Roman" panose="02020603050405020304" pitchFamily="18" charset="0"/>
                  <a:cs typeface="Times New Roman" panose="02020603050405020304" pitchFamily="18" charset="0"/>
                </a:rPr>
                <a:t>:  Read(A)	</a:t>
              </a:r>
            </a:p>
            <a:p>
              <a:pPr eaLnBrk="1" hangingPunct="1">
                <a:defRPr/>
              </a:pPr>
              <a:r>
                <a:rPr lang="en-US" altLang="en-US" sz="1000" kern="0" dirty="0">
                  <a:latin typeface="Times New Roman" panose="02020603050405020304" pitchFamily="18" charset="0"/>
                  <a:cs typeface="Times New Roman" panose="02020603050405020304" pitchFamily="18" charset="0"/>
                </a:rPr>
                <a:t>       A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1000" kern="0" dirty="0">
                  <a:latin typeface="Times New Roman" panose="02020603050405020304" pitchFamily="18" charset="0"/>
                  <a:cs typeface="Times New Roman" panose="02020603050405020304" pitchFamily="18" charset="0"/>
                </a:rPr>
                <a:t>A</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	       </a:t>
              </a:r>
            </a:p>
            <a:p>
              <a:pPr eaLnBrk="1" hangingPunct="1">
                <a:defRPr/>
              </a:pPr>
              <a:r>
                <a:rPr lang="en-US" altLang="en-US" sz="1000" kern="0" dirty="0">
                  <a:latin typeface="Times New Roman" panose="02020603050405020304" pitchFamily="18" charset="0"/>
                  <a:cs typeface="Times New Roman" panose="02020603050405020304" pitchFamily="18" charset="0"/>
                </a:rPr>
                <a:t>       Write(A)</a:t>
              </a:r>
            </a:p>
            <a:p>
              <a:pPr eaLnBrk="1" hangingPunct="1">
                <a:defRPr/>
              </a:pPr>
              <a:r>
                <a:rPr lang="en-US" altLang="en-US" sz="1000" kern="0" dirty="0">
                  <a:latin typeface="Times New Roman" panose="02020603050405020304" pitchFamily="18" charset="0"/>
                  <a:cs typeface="Times New Roman" panose="02020603050405020304" pitchFamily="18" charset="0"/>
                </a:rPr>
                <a:t>       Read(B)</a:t>
              </a:r>
            </a:p>
            <a:p>
              <a:pPr eaLnBrk="1" hangingPunct="1">
                <a:defRPr/>
              </a:pPr>
              <a:r>
                <a:rPr lang="en-US" altLang="en-US" sz="1000" kern="0" dirty="0">
                  <a:latin typeface="Times New Roman" panose="02020603050405020304" pitchFamily="18" charset="0"/>
                  <a:cs typeface="Times New Roman" panose="02020603050405020304" pitchFamily="18" charset="0"/>
                </a:rPr>
                <a:t>       B </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B</a:t>
              </a:r>
              <a:r>
                <a:rPr lang="en-US" altLang="en-US" sz="10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000" kern="0" dirty="0">
                  <a:latin typeface="Times New Roman" panose="02020603050405020304" pitchFamily="18" charset="0"/>
                  <a:cs typeface="Times New Roman" panose="02020603050405020304" pitchFamily="18" charset="0"/>
                </a:rPr>
                <a:t>2</a:t>
              </a:r>
            </a:p>
            <a:p>
              <a:pPr eaLnBrk="1" hangingPunct="1">
                <a:defRPr/>
              </a:pPr>
              <a:r>
                <a:rPr lang="en-US" altLang="en-US" sz="1000" kern="0" dirty="0">
                  <a:latin typeface="Times New Roman" panose="02020603050405020304" pitchFamily="18" charset="0"/>
                  <a:cs typeface="Times New Roman" panose="02020603050405020304" pitchFamily="18" charset="0"/>
                </a:rPr>
                <a:t>       Write(B)</a:t>
              </a:r>
            </a:p>
          </p:txBody>
        </p:sp>
        <p:sp>
          <p:nvSpPr>
            <p:cNvPr id="23" name="Rectangle 3"/>
            <p:cNvSpPr txBox="1">
              <a:spLocks noChangeArrowheads="1"/>
            </p:cNvSpPr>
            <p:nvPr/>
          </p:nvSpPr>
          <p:spPr bwMode="auto">
            <a:xfrm>
              <a:off x="6762361" y="132778"/>
              <a:ext cx="2268537" cy="130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endParaRPr lang="en-US" altLang="en-US" sz="1000" kern="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381000" y="495300"/>
            <a:ext cx="8477250" cy="5924550"/>
          </a:xfrm>
        </p:spPr>
        <p:txBody>
          <a:bodyPr/>
          <a:lstStyle/>
          <a:p>
            <a:pPr eaLnBrk="1" hangingPunct="1"/>
            <a:r>
              <a:rPr lang="en-US" altLang="en-US">
                <a:latin typeface="Times New Roman" panose="02020603050405020304" pitchFamily="18" charset="0"/>
                <a:cs typeface="Times New Roman" panose="02020603050405020304" pitchFamily="18" charset="0"/>
              </a:rPr>
              <a:t>Want schedules that are “good”, regardless of</a:t>
            </a:r>
          </a:p>
          <a:p>
            <a:pPr lvl="1" eaLnBrk="1" hangingPunct="1"/>
            <a:r>
              <a:rPr lang="en-US" altLang="en-US">
                <a:latin typeface="Times New Roman" panose="02020603050405020304" pitchFamily="18" charset="0"/>
                <a:cs typeface="Times New Roman" panose="02020603050405020304" pitchFamily="18" charset="0"/>
              </a:rPr>
              <a:t>initial state and</a:t>
            </a:r>
          </a:p>
          <a:p>
            <a:pPr lvl="1" eaLnBrk="1" hangingPunct="1"/>
            <a:r>
              <a:rPr lang="en-US" altLang="en-US">
                <a:latin typeface="Times New Roman" panose="02020603050405020304" pitchFamily="18" charset="0"/>
                <a:cs typeface="Times New Roman" panose="02020603050405020304" pitchFamily="18" charset="0"/>
              </a:rPr>
              <a:t>transaction semantics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381000" y="495300"/>
            <a:ext cx="8477250" cy="5924550"/>
          </a:xfrm>
        </p:spPr>
        <p:txBody>
          <a:bodyPr/>
          <a:lstStyle/>
          <a:p>
            <a:pPr eaLnBrk="1" hangingPunct="1"/>
            <a:r>
              <a:rPr lang="en-US" altLang="en-US">
                <a:latin typeface="Times New Roman" panose="02020603050405020304" pitchFamily="18" charset="0"/>
                <a:cs typeface="Times New Roman" panose="02020603050405020304" pitchFamily="18" charset="0"/>
              </a:rPr>
              <a:t>Want schedules that are “good”, regardless of</a:t>
            </a:r>
          </a:p>
          <a:p>
            <a:pPr lvl="1" eaLnBrk="1" hangingPunct="1"/>
            <a:r>
              <a:rPr lang="en-US" altLang="en-US">
                <a:latin typeface="Times New Roman" panose="02020603050405020304" pitchFamily="18" charset="0"/>
                <a:cs typeface="Times New Roman" panose="02020603050405020304" pitchFamily="18" charset="0"/>
              </a:rPr>
              <a:t>initial state and</a:t>
            </a:r>
          </a:p>
          <a:p>
            <a:pPr lvl="1" eaLnBrk="1" hangingPunct="1"/>
            <a:r>
              <a:rPr lang="en-US" altLang="en-US">
                <a:latin typeface="Times New Roman" panose="02020603050405020304" pitchFamily="18" charset="0"/>
                <a:cs typeface="Times New Roman" panose="02020603050405020304" pitchFamily="18" charset="0"/>
              </a:rPr>
              <a:t>transaction semantics</a:t>
            </a:r>
          </a:p>
          <a:p>
            <a:pPr eaLnBrk="1" hangingPunct="1"/>
            <a:r>
              <a:rPr lang="en-US" altLang="en-US">
                <a:latin typeface="Times New Roman" panose="02020603050405020304" pitchFamily="18" charset="0"/>
                <a:cs typeface="Times New Roman" panose="02020603050405020304" pitchFamily="18" charset="0"/>
              </a:rPr>
              <a:t>Only look at order of read and writes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381000" y="495300"/>
            <a:ext cx="8477250" cy="5924550"/>
          </a:xfrm>
        </p:spPr>
        <p:txBody>
          <a:bodyPr/>
          <a:lstStyle/>
          <a:p>
            <a:pPr eaLnBrk="1" hangingPunct="1"/>
            <a:r>
              <a:rPr lang="en-US" altLang="en-US">
                <a:latin typeface="Times New Roman" panose="02020603050405020304" pitchFamily="18" charset="0"/>
                <a:cs typeface="Times New Roman" panose="02020603050405020304" pitchFamily="18" charset="0"/>
              </a:rPr>
              <a:t>Want schedules that are “good”, regardless of</a:t>
            </a:r>
          </a:p>
          <a:p>
            <a:pPr lvl="1" eaLnBrk="1" hangingPunct="1"/>
            <a:r>
              <a:rPr lang="en-US" altLang="en-US">
                <a:latin typeface="Times New Roman" panose="02020603050405020304" pitchFamily="18" charset="0"/>
                <a:cs typeface="Times New Roman" panose="02020603050405020304" pitchFamily="18" charset="0"/>
              </a:rPr>
              <a:t>initial state and</a:t>
            </a:r>
          </a:p>
          <a:p>
            <a:pPr lvl="1" eaLnBrk="1" hangingPunct="1"/>
            <a:r>
              <a:rPr lang="en-US" altLang="en-US">
                <a:latin typeface="Times New Roman" panose="02020603050405020304" pitchFamily="18" charset="0"/>
                <a:cs typeface="Times New Roman" panose="02020603050405020304" pitchFamily="18" charset="0"/>
              </a:rPr>
              <a:t>transaction semantics</a:t>
            </a:r>
          </a:p>
          <a:p>
            <a:pPr eaLnBrk="1" hangingPunct="1"/>
            <a:r>
              <a:rPr lang="en-US" altLang="en-US">
                <a:latin typeface="Times New Roman" panose="02020603050405020304" pitchFamily="18" charset="0"/>
                <a:cs typeface="Times New Roman" panose="02020603050405020304" pitchFamily="18" charset="0"/>
              </a:rPr>
              <a:t>Only look at order of read and writes</a:t>
            </a:r>
          </a:p>
          <a:p>
            <a:pPr eaLnBrk="1" hangingPunct="1"/>
            <a:endParaRPr lang="en-US" altLang="en-US">
              <a:latin typeface="Times New Roman" panose="02020603050405020304" pitchFamily="18" charset="0"/>
              <a:cs typeface="Times New Roman" panose="02020603050405020304" pitchFamily="18" charset="0"/>
            </a:endParaRPr>
          </a:p>
          <a:p>
            <a:pPr eaLnBrk="1" hangingPunct="1">
              <a:buFontTx/>
              <a:buNone/>
            </a:pPr>
            <a:r>
              <a:rPr lang="en-US" altLang="en-US">
                <a:latin typeface="Times New Roman" panose="02020603050405020304" pitchFamily="18" charset="0"/>
                <a:cs typeface="Times New Roman" panose="02020603050405020304" pitchFamily="18" charset="0"/>
              </a:rPr>
              <a:t>    Example:</a:t>
            </a:r>
          </a:p>
        </p:txBody>
      </p:sp>
      <p:grpSp>
        <p:nvGrpSpPr>
          <p:cNvPr id="30723" name="Group 11"/>
          <p:cNvGrpSpPr>
            <a:grpSpLocks/>
          </p:cNvGrpSpPr>
          <p:nvPr/>
        </p:nvGrpSpPr>
        <p:grpSpPr bwMode="auto">
          <a:xfrm>
            <a:off x="3049588" y="3189288"/>
            <a:ext cx="2901950" cy="1804987"/>
            <a:chOff x="5292308" y="2792984"/>
            <a:chExt cx="2902788" cy="1804897"/>
          </a:xfrm>
        </p:grpSpPr>
        <p:sp>
          <p:nvSpPr>
            <p:cNvPr id="7" name="Rectangle 3"/>
            <p:cNvSpPr txBox="1">
              <a:spLocks noChangeArrowheads="1"/>
            </p:cNvSpPr>
            <p:nvPr/>
          </p:nvSpPr>
          <p:spPr bwMode="auto">
            <a:xfrm>
              <a:off x="5327243" y="2827907"/>
              <a:ext cx="2832918" cy="1735050"/>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0726" name="Rectangle 1"/>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0727" name="Straight Connector 10"/>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0728" name="Straight Connector 12"/>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0724" name="TextBox 13"/>
          <p:cNvSpPr txBox="1">
            <a:spLocks noChangeArrowheads="1"/>
          </p:cNvSpPr>
          <p:nvPr/>
        </p:nvSpPr>
        <p:spPr bwMode="auto">
          <a:xfrm>
            <a:off x="4011613" y="2897188"/>
            <a:ext cx="100806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381000" y="495300"/>
            <a:ext cx="8477250" cy="5924550"/>
          </a:xfrm>
        </p:spPr>
        <p:txBody>
          <a:bodyPr/>
          <a:lstStyle/>
          <a:p>
            <a:pPr eaLnBrk="1" hangingPunct="1"/>
            <a:r>
              <a:rPr lang="en-US" altLang="en-US">
                <a:latin typeface="Times New Roman" panose="02020603050405020304" pitchFamily="18" charset="0"/>
                <a:cs typeface="Times New Roman" panose="02020603050405020304" pitchFamily="18" charset="0"/>
              </a:rPr>
              <a:t>Want schedules that are “good”, regardless of</a:t>
            </a:r>
          </a:p>
          <a:p>
            <a:pPr lvl="1" eaLnBrk="1" hangingPunct="1"/>
            <a:r>
              <a:rPr lang="en-US" altLang="en-US">
                <a:latin typeface="Times New Roman" panose="02020603050405020304" pitchFamily="18" charset="0"/>
                <a:cs typeface="Times New Roman" panose="02020603050405020304" pitchFamily="18" charset="0"/>
              </a:rPr>
              <a:t>initial state and</a:t>
            </a:r>
          </a:p>
          <a:p>
            <a:pPr lvl="1" eaLnBrk="1" hangingPunct="1"/>
            <a:r>
              <a:rPr lang="en-US" altLang="en-US">
                <a:latin typeface="Times New Roman" panose="02020603050405020304" pitchFamily="18" charset="0"/>
                <a:cs typeface="Times New Roman" panose="02020603050405020304" pitchFamily="18" charset="0"/>
              </a:rPr>
              <a:t>transaction semantics</a:t>
            </a:r>
          </a:p>
          <a:p>
            <a:pPr eaLnBrk="1" hangingPunct="1"/>
            <a:r>
              <a:rPr lang="en-US" altLang="en-US">
                <a:latin typeface="Times New Roman" panose="02020603050405020304" pitchFamily="18" charset="0"/>
                <a:cs typeface="Times New Roman" panose="02020603050405020304" pitchFamily="18" charset="0"/>
              </a:rPr>
              <a:t>Only look at order of read and writes</a:t>
            </a:r>
          </a:p>
          <a:p>
            <a:pPr eaLnBrk="1" hangingPunct="1"/>
            <a:endParaRPr lang="en-US" altLang="en-US">
              <a:latin typeface="Times New Roman" panose="02020603050405020304" pitchFamily="18" charset="0"/>
              <a:cs typeface="Times New Roman" panose="02020603050405020304" pitchFamily="18" charset="0"/>
            </a:endParaRPr>
          </a:p>
          <a:p>
            <a:pPr eaLnBrk="1" hangingPunct="1">
              <a:buFontTx/>
              <a:buNone/>
            </a:pPr>
            <a:r>
              <a:rPr lang="en-US" altLang="en-US">
                <a:latin typeface="Times New Roman" panose="02020603050405020304" pitchFamily="18" charset="0"/>
                <a:cs typeface="Times New Roman" panose="02020603050405020304" pitchFamily="18" charset="0"/>
              </a:rPr>
              <a:t>    Example:</a:t>
            </a:r>
          </a:p>
          <a:p>
            <a:pPr eaLnBrk="1" hangingPunct="1">
              <a:buFontTx/>
              <a:buNone/>
            </a:pPr>
            <a:endParaRPr lang="en-US" altLang="en-US">
              <a:latin typeface="Times New Roman" panose="02020603050405020304" pitchFamily="18" charset="0"/>
              <a:cs typeface="Times New Roman" panose="02020603050405020304" pitchFamily="18" charset="0"/>
            </a:endParaRPr>
          </a:p>
          <a:p>
            <a:pPr eaLnBrk="1" hangingPunct="1">
              <a:buFontTx/>
              <a:buNone/>
            </a:pPr>
            <a:endParaRPr lang="en-US" altLang="en-US" sz="2000">
              <a:latin typeface="Times New Roman" panose="02020603050405020304" pitchFamily="18" charset="0"/>
              <a:cs typeface="Times New Roman" panose="02020603050405020304" pitchFamily="18" charset="0"/>
            </a:endParaRPr>
          </a:p>
          <a:p>
            <a:pPr eaLnBrk="1" hangingPunct="1">
              <a:buFontTx/>
              <a:buNone/>
            </a:pPr>
            <a:r>
              <a:rPr lang="en-US" altLang="en-US" sz="2000">
                <a:latin typeface="Times New Roman" panose="02020603050405020304" pitchFamily="18" charset="0"/>
                <a:cs typeface="Times New Roman" panose="02020603050405020304" pitchFamily="18" charset="0"/>
              </a:rPr>
              <a:t>             </a:t>
            </a:r>
          </a:p>
          <a:p>
            <a:pPr eaLnBrk="1" hangingPunct="1">
              <a:buFontTx/>
              <a:buNone/>
            </a:pPr>
            <a:r>
              <a:rPr lang="en-US" altLang="en-US" sz="2000">
                <a:latin typeface="Times New Roman" panose="02020603050405020304" pitchFamily="18" charset="0"/>
                <a:cs typeface="Times New Roman" panose="02020603050405020304" pitchFamily="18" charset="0"/>
              </a:rPr>
              <a:t>                   Schedule C =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grpSp>
        <p:nvGrpSpPr>
          <p:cNvPr id="31747" name="Group 14"/>
          <p:cNvGrpSpPr>
            <a:grpSpLocks/>
          </p:cNvGrpSpPr>
          <p:nvPr/>
        </p:nvGrpSpPr>
        <p:grpSpPr bwMode="auto">
          <a:xfrm>
            <a:off x="3049588" y="2897188"/>
            <a:ext cx="2901950" cy="2097087"/>
            <a:chOff x="3049440" y="2896395"/>
            <a:chExt cx="2902788" cy="2098290"/>
          </a:xfrm>
        </p:grpSpPr>
        <p:grpSp>
          <p:nvGrpSpPr>
            <p:cNvPr id="31748" name="Group 11"/>
            <p:cNvGrpSpPr>
              <a:grpSpLocks/>
            </p:cNvGrpSpPr>
            <p:nvPr/>
          </p:nvGrpSpPr>
          <p:grpSpPr bwMode="auto">
            <a:xfrm>
              <a:off x="3049440" y="3189788"/>
              <a:ext cx="2902788" cy="1804897"/>
              <a:chOff x="5292308" y="2792984"/>
              <a:chExt cx="2902788" cy="1804897"/>
            </a:xfrm>
          </p:grpSpPr>
          <p:sp>
            <p:nvSpPr>
              <p:cNvPr id="7" name="Rectangle 3"/>
              <p:cNvSpPr txBox="1">
                <a:spLocks noChangeArrowheads="1"/>
              </p:cNvSpPr>
              <p:nvPr/>
            </p:nvSpPr>
            <p:spPr bwMode="auto">
              <a:xfrm>
                <a:off x="5327243" y="2828391"/>
                <a:ext cx="2832918"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1751" name="Rectangle 1"/>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1752" name="Straight Connector 10"/>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1753" name="Straight Connector 12"/>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1749" name="TextBox 13"/>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3795"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grpSp>
        <p:nvGrpSpPr>
          <p:cNvPr id="33796" name="Group 29"/>
          <p:cNvGrpSpPr>
            <a:grpSpLocks/>
          </p:cNvGrpSpPr>
          <p:nvPr/>
        </p:nvGrpSpPr>
        <p:grpSpPr bwMode="auto">
          <a:xfrm>
            <a:off x="647700" y="3875088"/>
            <a:ext cx="2903538" cy="2097087"/>
            <a:chOff x="3049440" y="2896395"/>
            <a:chExt cx="2902788" cy="2098290"/>
          </a:xfrm>
        </p:grpSpPr>
        <p:grpSp>
          <p:nvGrpSpPr>
            <p:cNvPr id="33802"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3805"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3806"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3807"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3803"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3797" name="Group 1"/>
          <p:cNvGrpSpPr>
            <a:grpSpLocks/>
          </p:cNvGrpSpPr>
          <p:nvPr/>
        </p:nvGrpSpPr>
        <p:grpSpPr bwMode="auto">
          <a:xfrm>
            <a:off x="3667125" y="4002088"/>
            <a:ext cx="846138" cy="2276475"/>
            <a:chOff x="3520936" y="4001321"/>
            <a:chExt cx="844901" cy="2277707"/>
          </a:xfrm>
        </p:grpSpPr>
        <p:sp>
          <p:nvSpPr>
            <p:cNvPr id="33798"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3799"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1"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4819"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4820"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4821"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grpSp>
        <p:nvGrpSpPr>
          <p:cNvPr id="34822" name="Group 29"/>
          <p:cNvGrpSpPr>
            <a:grpSpLocks/>
          </p:cNvGrpSpPr>
          <p:nvPr/>
        </p:nvGrpSpPr>
        <p:grpSpPr bwMode="auto">
          <a:xfrm>
            <a:off x="647700" y="3875088"/>
            <a:ext cx="2903538" cy="2097087"/>
            <a:chOff x="3049440" y="2896395"/>
            <a:chExt cx="2902788" cy="2098290"/>
          </a:xfrm>
        </p:grpSpPr>
        <p:grpSp>
          <p:nvGrpSpPr>
            <p:cNvPr id="34828"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4831"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4832"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4833"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4829"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4823" name="Group 1"/>
          <p:cNvGrpSpPr>
            <a:grpSpLocks/>
          </p:cNvGrpSpPr>
          <p:nvPr/>
        </p:nvGrpSpPr>
        <p:grpSpPr bwMode="auto">
          <a:xfrm>
            <a:off x="3667125" y="4002088"/>
            <a:ext cx="846138" cy="2276475"/>
            <a:chOff x="3520936" y="4001321"/>
            <a:chExt cx="844901" cy="2277707"/>
          </a:xfrm>
        </p:grpSpPr>
        <p:sp>
          <p:nvSpPr>
            <p:cNvPr id="34824"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4825"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6"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7"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5843"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5844"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5845"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sp>
        <p:nvSpPr>
          <p:cNvPr id="35846" name="Freeform 9"/>
          <p:cNvSpPr>
            <a:spLocks/>
          </p:cNvSpPr>
          <p:nvPr/>
        </p:nvSpPr>
        <p:spPr bwMode="auto">
          <a:xfrm>
            <a:off x="4305300" y="846138"/>
            <a:ext cx="1552575" cy="198437"/>
          </a:xfrm>
          <a:custGeom>
            <a:avLst/>
            <a:gdLst>
              <a:gd name="T0" fmla="*/ 0 w 1552755"/>
              <a:gd name="T1" fmla="*/ 198489 h 198424"/>
              <a:gd name="T2" fmla="*/ 793170 w 1552755"/>
              <a:gd name="T3" fmla="*/ 16 h 198424"/>
              <a:gd name="T4" fmla="*/ 1551855 w 1552755"/>
              <a:gd name="T5" fmla="*/ 189857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35847" name="Straight Arrow Connector 11"/>
          <p:cNvCxnSpPr>
            <a:cxnSpLocks noChangeShapeType="1"/>
          </p:cNvCxnSpPr>
          <p:nvPr/>
        </p:nvCxnSpPr>
        <p:spPr bwMode="auto">
          <a:xfrm>
            <a:off x="5780088" y="10064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5848" name="Straight Arrow Connector 35"/>
          <p:cNvCxnSpPr>
            <a:cxnSpLocks noChangeShapeType="1"/>
          </p:cNvCxnSpPr>
          <p:nvPr/>
        </p:nvCxnSpPr>
        <p:spPr bwMode="auto">
          <a:xfrm flipH="1">
            <a:off x="4260850" y="10239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5849" name="TextBox 13"/>
          <p:cNvSpPr txBox="1">
            <a:spLocks noChangeArrowheads="1"/>
          </p:cNvSpPr>
          <p:nvPr/>
        </p:nvSpPr>
        <p:spPr bwMode="auto">
          <a:xfrm>
            <a:off x="4687888" y="47625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FF0000"/>
                </a:solidFill>
                <a:latin typeface="Times New Roman" panose="02020603050405020304" pitchFamily="18" charset="0"/>
                <a:cs typeface="Times New Roman" panose="02020603050405020304" pitchFamily="18" charset="0"/>
              </a:rPr>
              <a:t>swap</a:t>
            </a:r>
          </a:p>
        </p:txBody>
      </p:sp>
      <p:grpSp>
        <p:nvGrpSpPr>
          <p:cNvPr id="35850" name="Group 29"/>
          <p:cNvGrpSpPr>
            <a:grpSpLocks/>
          </p:cNvGrpSpPr>
          <p:nvPr/>
        </p:nvGrpSpPr>
        <p:grpSpPr bwMode="auto">
          <a:xfrm>
            <a:off x="647700" y="3875088"/>
            <a:ext cx="2903538" cy="2097087"/>
            <a:chOff x="3049440" y="2896395"/>
            <a:chExt cx="2902788" cy="2098290"/>
          </a:xfrm>
        </p:grpSpPr>
        <p:grpSp>
          <p:nvGrpSpPr>
            <p:cNvPr id="35856"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5859"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5860"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5861"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5857"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5851" name="Group 1"/>
          <p:cNvGrpSpPr>
            <a:grpSpLocks/>
          </p:cNvGrpSpPr>
          <p:nvPr/>
        </p:nvGrpSpPr>
        <p:grpSpPr bwMode="auto">
          <a:xfrm>
            <a:off x="3667125" y="4002088"/>
            <a:ext cx="846138" cy="2276475"/>
            <a:chOff x="3520936" y="4001321"/>
            <a:chExt cx="844901" cy="2277707"/>
          </a:xfrm>
        </p:grpSpPr>
        <p:sp>
          <p:nvSpPr>
            <p:cNvPr id="35852"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5853"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4"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5"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1093788" y="2506663"/>
            <a:ext cx="7261225" cy="569912"/>
          </a:xfrm>
        </p:spPr>
        <p:txBody>
          <a:body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a:p>
            <a:pPr eaLnBrk="1" hangingPunct="1">
              <a:buFontTx/>
              <a:buNone/>
            </a:pPr>
            <a:endParaRPr lang="en-US" altLang="en-US" sz="2800"/>
          </a:p>
          <a:p>
            <a:pPr eaLnBrk="1" hangingPunct="1">
              <a:buFontTx/>
              <a:buNone/>
            </a:pPr>
            <a:r>
              <a:rPr lang="en-US" altLang="en-US" sz="2800"/>
              <a:t>			</a:t>
            </a:r>
            <a:endParaRPr lang="en-US" altLang="en-US" sz="2800" baseline="-25000">
              <a:latin typeface="Times New Roman" panose="02020603050405020304" pitchFamily="18" charset="0"/>
              <a:cs typeface="Times New Roman" panose="02020603050405020304" pitchFamily="18" charset="0"/>
            </a:endParaRPr>
          </a:p>
        </p:txBody>
      </p:sp>
      <p:sp>
        <p:nvSpPr>
          <p:cNvPr id="36867"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6868"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6869"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6870"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sp>
        <p:nvSpPr>
          <p:cNvPr id="36871" name="Freeform 9"/>
          <p:cNvSpPr>
            <a:spLocks/>
          </p:cNvSpPr>
          <p:nvPr/>
        </p:nvSpPr>
        <p:spPr bwMode="auto">
          <a:xfrm>
            <a:off x="4305300" y="846138"/>
            <a:ext cx="1552575" cy="198437"/>
          </a:xfrm>
          <a:custGeom>
            <a:avLst/>
            <a:gdLst>
              <a:gd name="T0" fmla="*/ 0 w 1552755"/>
              <a:gd name="T1" fmla="*/ 198489 h 198424"/>
              <a:gd name="T2" fmla="*/ 793170 w 1552755"/>
              <a:gd name="T3" fmla="*/ 16 h 198424"/>
              <a:gd name="T4" fmla="*/ 1551855 w 1552755"/>
              <a:gd name="T5" fmla="*/ 189857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36872" name="Straight Arrow Connector 11"/>
          <p:cNvCxnSpPr>
            <a:cxnSpLocks noChangeShapeType="1"/>
          </p:cNvCxnSpPr>
          <p:nvPr/>
        </p:nvCxnSpPr>
        <p:spPr bwMode="auto">
          <a:xfrm>
            <a:off x="5780088" y="10064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6873" name="Straight Arrow Connector 35"/>
          <p:cNvCxnSpPr>
            <a:cxnSpLocks noChangeShapeType="1"/>
          </p:cNvCxnSpPr>
          <p:nvPr/>
        </p:nvCxnSpPr>
        <p:spPr bwMode="auto">
          <a:xfrm flipH="1">
            <a:off x="4260850" y="10239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6874" name="TextBox 13"/>
          <p:cNvSpPr txBox="1">
            <a:spLocks noChangeArrowheads="1"/>
          </p:cNvSpPr>
          <p:nvPr/>
        </p:nvSpPr>
        <p:spPr bwMode="auto">
          <a:xfrm>
            <a:off x="4687888" y="47625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FF0000"/>
                </a:solidFill>
                <a:latin typeface="Times New Roman" panose="02020603050405020304" pitchFamily="18" charset="0"/>
                <a:cs typeface="Times New Roman" panose="02020603050405020304" pitchFamily="18" charset="0"/>
              </a:rPr>
              <a:t>swap</a:t>
            </a:r>
          </a:p>
        </p:txBody>
      </p:sp>
      <p:sp>
        <p:nvSpPr>
          <p:cNvPr id="36875" name="Down Arrow 14"/>
          <p:cNvSpPr>
            <a:spLocks noChangeArrowheads="1"/>
          </p:cNvSpPr>
          <p:nvPr/>
        </p:nvSpPr>
        <p:spPr bwMode="auto">
          <a:xfrm>
            <a:off x="4500563" y="1809750"/>
            <a:ext cx="450850" cy="652463"/>
          </a:xfrm>
          <a:prstGeom prst="downArrow">
            <a:avLst>
              <a:gd name="adj1" fmla="val 50000"/>
              <a:gd name="adj2" fmla="val 50075"/>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grpSp>
        <p:nvGrpSpPr>
          <p:cNvPr id="36876" name="Group 29"/>
          <p:cNvGrpSpPr>
            <a:grpSpLocks/>
          </p:cNvGrpSpPr>
          <p:nvPr/>
        </p:nvGrpSpPr>
        <p:grpSpPr bwMode="auto">
          <a:xfrm>
            <a:off x="647700" y="3875088"/>
            <a:ext cx="2903538" cy="2097087"/>
            <a:chOff x="3049440" y="2896395"/>
            <a:chExt cx="2902788" cy="2098290"/>
          </a:xfrm>
        </p:grpSpPr>
        <p:grpSp>
          <p:nvGrpSpPr>
            <p:cNvPr id="36882"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6885"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6886"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6887"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6883"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6877" name="Group 1"/>
          <p:cNvGrpSpPr>
            <a:grpSpLocks/>
          </p:cNvGrpSpPr>
          <p:nvPr/>
        </p:nvGrpSpPr>
        <p:grpSpPr bwMode="auto">
          <a:xfrm>
            <a:off x="3667125" y="4002088"/>
            <a:ext cx="846138" cy="2276475"/>
            <a:chOff x="3520936" y="4001321"/>
            <a:chExt cx="844901" cy="2277707"/>
          </a:xfrm>
        </p:grpSpPr>
        <p:sp>
          <p:nvSpPr>
            <p:cNvPr id="36878"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6879"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80"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81"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1093788" y="2506663"/>
            <a:ext cx="7261225" cy="569912"/>
          </a:xfrm>
        </p:spPr>
        <p:txBody>
          <a:body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a:p>
            <a:pPr eaLnBrk="1" hangingPunct="1">
              <a:buFontTx/>
              <a:buNone/>
            </a:pPr>
            <a:endParaRPr lang="en-US" altLang="en-US" sz="2800"/>
          </a:p>
          <a:p>
            <a:pPr eaLnBrk="1" hangingPunct="1">
              <a:buFontTx/>
              <a:buNone/>
            </a:pPr>
            <a:r>
              <a:rPr lang="en-US" altLang="en-US" sz="2800"/>
              <a:t>			</a:t>
            </a:r>
            <a:endParaRPr lang="en-US" altLang="en-US" sz="2800" baseline="-25000">
              <a:latin typeface="Times New Roman" panose="02020603050405020304" pitchFamily="18" charset="0"/>
              <a:cs typeface="Times New Roman" panose="02020603050405020304" pitchFamily="18" charset="0"/>
            </a:endParaRPr>
          </a:p>
        </p:txBody>
      </p:sp>
      <p:sp>
        <p:nvSpPr>
          <p:cNvPr id="37891" name="AutoShape 4"/>
          <p:cNvSpPr>
            <a:spLocks/>
          </p:cNvSpPr>
          <p:nvPr/>
        </p:nvSpPr>
        <p:spPr bwMode="auto">
          <a:xfrm rot="-5400000">
            <a:off x="3269457" y="1580356"/>
            <a:ext cx="249238" cy="3114675"/>
          </a:xfrm>
          <a:prstGeom prst="leftBrace">
            <a:avLst>
              <a:gd name="adj1" fmla="val 79956"/>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7892" name="AutoShape 5"/>
          <p:cNvSpPr>
            <a:spLocks/>
          </p:cNvSpPr>
          <p:nvPr/>
        </p:nvSpPr>
        <p:spPr bwMode="auto">
          <a:xfrm rot="-5400000">
            <a:off x="6436519" y="1635919"/>
            <a:ext cx="285750" cy="3071812"/>
          </a:xfrm>
          <a:prstGeom prst="leftBrace">
            <a:avLst>
              <a:gd name="adj1" fmla="val 8007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7893"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7894"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7895"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7896" name="TextBox 12"/>
          <p:cNvSpPr txBox="1">
            <a:spLocks noChangeArrowheads="1"/>
          </p:cNvSpPr>
          <p:nvPr/>
        </p:nvSpPr>
        <p:spPr bwMode="auto">
          <a:xfrm>
            <a:off x="3208338" y="320516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37897" name="TextBox 13"/>
          <p:cNvSpPr txBox="1">
            <a:spLocks noChangeArrowheads="1"/>
          </p:cNvSpPr>
          <p:nvPr/>
        </p:nvSpPr>
        <p:spPr bwMode="auto">
          <a:xfrm>
            <a:off x="6418263" y="324961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37898"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sp>
        <p:nvSpPr>
          <p:cNvPr id="37899" name="Freeform 9"/>
          <p:cNvSpPr>
            <a:spLocks/>
          </p:cNvSpPr>
          <p:nvPr/>
        </p:nvSpPr>
        <p:spPr bwMode="auto">
          <a:xfrm>
            <a:off x="4305300" y="846138"/>
            <a:ext cx="1552575" cy="198437"/>
          </a:xfrm>
          <a:custGeom>
            <a:avLst/>
            <a:gdLst>
              <a:gd name="T0" fmla="*/ 0 w 1552755"/>
              <a:gd name="T1" fmla="*/ 198489 h 198424"/>
              <a:gd name="T2" fmla="*/ 793170 w 1552755"/>
              <a:gd name="T3" fmla="*/ 16 h 198424"/>
              <a:gd name="T4" fmla="*/ 1551855 w 1552755"/>
              <a:gd name="T5" fmla="*/ 189857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37900" name="Straight Arrow Connector 11"/>
          <p:cNvCxnSpPr>
            <a:cxnSpLocks noChangeShapeType="1"/>
          </p:cNvCxnSpPr>
          <p:nvPr/>
        </p:nvCxnSpPr>
        <p:spPr bwMode="auto">
          <a:xfrm>
            <a:off x="5780088" y="10064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7901" name="Straight Arrow Connector 35"/>
          <p:cNvCxnSpPr>
            <a:cxnSpLocks noChangeShapeType="1"/>
          </p:cNvCxnSpPr>
          <p:nvPr/>
        </p:nvCxnSpPr>
        <p:spPr bwMode="auto">
          <a:xfrm flipH="1">
            <a:off x="4260850" y="10239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7902" name="TextBox 13"/>
          <p:cNvSpPr txBox="1">
            <a:spLocks noChangeArrowheads="1"/>
          </p:cNvSpPr>
          <p:nvPr/>
        </p:nvSpPr>
        <p:spPr bwMode="auto">
          <a:xfrm>
            <a:off x="4687888" y="47625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FF0000"/>
                </a:solidFill>
                <a:latin typeface="Times New Roman" panose="02020603050405020304" pitchFamily="18" charset="0"/>
                <a:cs typeface="Times New Roman" panose="02020603050405020304" pitchFamily="18" charset="0"/>
              </a:rPr>
              <a:t>swap</a:t>
            </a:r>
          </a:p>
        </p:txBody>
      </p:sp>
      <p:sp>
        <p:nvSpPr>
          <p:cNvPr id="37903" name="Down Arrow 14"/>
          <p:cNvSpPr>
            <a:spLocks noChangeArrowheads="1"/>
          </p:cNvSpPr>
          <p:nvPr/>
        </p:nvSpPr>
        <p:spPr bwMode="auto">
          <a:xfrm>
            <a:off x="4500563" y="1809750"/>
            <a:ext cx="450850" cy="652463"/>
          </a:xfrm>
          <a:prstGeom prst="downArrow">
            <a:avLst>
              <a:gd name="adj1" fmla="val 50000"/>
              <a:gd name="adj2" fmla="val 50075"/>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7904" name="Rounded Rectangular Callout 15"/>
          <p:cNvSpPr>
            <a:spLocks noChangeArrowheads="1"/>
          </p:cNvSpPr>
          <p:nvPr/>
        </p:nvSpPr>
        <p:spPr bwMode="auto">
          <a:xfrm>
            <a:off x="160338" y="1771650"/>
            <a:ext cx="2351087" cy="511175"/>
          </a:xfrm>
          <a:prstGeom prst="wedgeRoundRectCallout">
            <a:avLst>
              <a:gd name="adj1" fmla="val -2116"/>
              <a:gd name="adj2" fmla="val 106412"/>
              <a:gd name="adj3" fmla="val 16667"/>
            </a:avLst>
          </a:prstGeom>
          <a:solidFill>
            <a:srgbClr val="FFFF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A serial schedule</a:t>
            </a:r>
          </a:p>
        </p:txBody>
      </p:sp>
      <p:grpSp>
        <p:nvGrpSpPr>
          <p:cNvPr id="37905" name="Group 29"/>
          <p:cNvGrpSpPr>
            <a:grpSpLocks/>
          </p:cNvGrpSpPr>
          <p:nvPr/>
        </p:nvGrpSpPr>
        <p:grpSpPr bwMode="auto">
          <a:xfrm>
            <a:off x="647700" y="3875088"/>
            <a:ext cx="2903538" cy="2097087"/>
            <a:chOff x="3049440" y="2896395"/>
            <a:chExt cx="2902788" cy="2098290"/>
          </a:xfrm>
        </p:grpSpPr>
        <p:grpSp>
          <p:nvGrpSpPr>
            <p:cNvPr id="37911"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791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791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791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7912"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7906" name="Group 1"/>
          <p:cNvGrpSpPr>
            <a:grpSpLocks/>
          </p:cNvGrpSpPr>
          <p:nvPr/>
        </p:nvGrpSpPr>
        <p:grpSpPr bwMode="auto">
          <a:xfrm>
            <a:off x="3667125" y="4002088"/>
            <a:ext cx="846138" cy="2276475"/>
            <a:chOff x="3520936" y="4001321"/>
            <a:chExt cx="844901" cy="2277707"/>
          </a:xfrm>
        </p:grpSpPr>
        <p:sp>
          <p:nvSpPr>
            <p:cNvPr id="37907"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7908"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9"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10"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1093788" y="2506663"/>
            <a:ext cx="7261225" cy="569912"/>
          </a:xfrm>
        </p:spPr>
        <p:txBody>
          <a:body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a:p>
            <a:pPr eaLnBrk="1" hangingPunct="1">
              <a:buFontTx/>
              <a:buNone/>
            </a:pPr>
            <a:endParaRPr lang="en-US" altLang="en-US" sz="2800"/>
          </a:p>
          <a:p>
            <a:pPr eaLnBrk="1" hangingPunct="1">
              <a:buFontTx/>
              <a:buNone/>
            </a:pPr>
            <a:r>
              <a:rPr lang="en-US" altLang="en-US" sz="2800"/>
              <a:t>			</a:t>
            </a:r>
            <a:endParaRPr lang="en-US" altLang="en-US" sz="2800" baseline="-25000">
              <a:latin typeface="Times New Roman" panose="02020603050405020304" pitchFamily="18" charset="0"/>
              <a:cs typeface="Times New Roman" panose="02020603050405020304" pitchFamily="18" charset="0"/>
            </a:endParaRPr>
          </a:p>
        </p:txBody>
      </p:sp>
      <p:sp>
        <p:nvSpPr>
          <p:cNvPr id="38915" name="AutoShape 4"/>
          <p:cNvSpPr>
            <a:spLocks/>
          </p:cNvSpPr>
          <p:nvPr/>
        </p:nvSpPr>
        <p:spPr bwMode="auto">
          <a:xfrm rot="-5400000">
            <a:off x="3269457" y="1580356"/>
            <a:ext cx="249238" cy="3114675"/>
          </a:xfrm>
          <a:prstGeom prst="leftBrace">
            <a:avLst>
              <a:gd name="adj1" fmla="val 79956"/>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6" name="AutoShape 5"/>
          <p:cNvSpPr>
            <a:spLocks/>
          </p:cNvSpPr>
          <p:nvPr/>
        </p:nvSpPr>
        <p:spPr bwMode="auto">
          <a:xfrm rot="-5400000">
            <a:off x="6436519" y="1635919"/>
            <a:ext cx="285750" cy="3071812"/>
          </a:xfrm>
          <a:prstGeom prst="leftBrace">
            <a:avLst>
              <a:gd name="adj1" fmla="val 8007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7"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8918"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9"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20" name="TextBox 12"/>
          <p:cNvSpPr txBox="1">
            <a:spLocks noChangeArrowheads="1"/>
          </p:cNvSpPr>
          <p:nvPr/>
        </p:nvSpPr>
        <p:spPr bwMode="auto">
          <a:xfrm>
            <a:off x="3208338" y="320516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38921" name="TextBox 13"/>
          <p:cNvSpPr txBox="1">
            <a:spLocks noChangeArrowheads="1"/>
          </p:cNvSpPr>
          <p:nvPr/>
        </p:nvSpPr>
        <p:spPr bwMode="auto">
          <a:xfrm>
            <a:off x="6418263" y="324961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38922"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sp>
        <p:nvSpPr>
          <p:cNvPr id="38923" name="Freeform 9"/>
          <p:cNvSpPr>
            <a:spLocks/>
          </p:cNvSpPr>
          <p:nvPr/>
        </p:nvSpPr>
        <p:spPr bwMode="auto">
          <a:xfrm>
            <a:off x="4305300" y="846138"/>
            <a:ext cx="1552575" cy="198437"/>
          </a:xfrm>
          <a:custGeom>
            <a:avLst/>
            <a:gdLst>
              <a:gd name="T0" fmla="*/ 0 w 1552755"/>
              <a:gd name="T1" fmla="*/ 198489 h 198424"/>
              <a:gd name="T2" fmla="*/ 793170 w 1552755"/>
              <a:gd name="T3" fmla="*/ 16 h 198424"/>
              <a:gd name="T4" fmla="*/ 1551855 w 1552755"/>
              <a:gd name="T5" fmla="*/ 189857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38924" name="Straight Arrow Connector 11"/>
          <p:cNvCxnSpPr>
            <a:cxnSpLocks noChangeShapeType="1"/>
          </p:cNvCxnSpPr>
          <p:nvPr/>
        </p:nvCxnSpPr>
        <p:spPr bwMode="auto">
          <a:xfrm>
            <a:off x="5780088" y="10064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8925" name="Straight Arrow Connector 35"/>
          <p:cNvCxnSpPr>
            <a:cxnSpLocks noChangeShapeType="1"/>
          </p:cNvCxnSpPr>
          <p:nvPr/>
        </p:nvCxnSpPr>
        <p:spPr bwMode="auto">
          <a:xfrm flipH="1">
            <a:off x="4260850" y="10239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8926" name="TextBox 13"/>
          <p:cNvSpPr txBox="1">
            <a:spLocks noChangeArrowheads="1"/>
          </p:cNvSpPr>
          <p:nvPr/>
        </p:nvSpPr>
        <p:spPr bwMode="auto">
          <a:xfrm>
            <a:off x="4687888" y="47625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FF0000"/>
                </a:solidFill>
                <a:latin typeface="Times New Roman" panose="02020603050405020304" pitchFamily="18" charset="0"/>
                <a:cs typeface="Times New Roman" panose="02020603050405020304" pitchFamily="18" charset="0"/>
              </a:rPr>
              <a:t>swap</a:t>
            </a:r>
          </a:p>
        </p:txBody>
      </p:sp>
      <p:sp>
        <p:nvSpPr>
          <p:cNvPr id="38927" name="Down Arrow 14"/>
          <p:cNvSpPr>
            <a:spLocks noChangeArrowheads="1"/>
          </p:cNvSpPr>
          <p:nvPr/>
        </p:nvSpPr>
        <p:spPr bwMode="auto">
          <a:xfrm>
            <a:off x="4500563" y="1809750"/>
            <a:ext cx="450850" cy="652463"/>
          </a:xfrm>
          <a:prstGeom prst="downArrow">
            <a:avLst>
              <a:gd name="adj1" fmla="val 50000"/>
              <a:gd name="adj2" fmla="val 50075"/>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28" name="Rounded Rectangular Callout 15"/>
          <p:cNvSpPr>
            <a:spLocks noChangeArrowheads="1"/>
          </p:cNvSpPr>
          <p:nvPr/>
        </p:nvSpPr>
        <p:spPr bwMode="auto">
          <a:xfrm>
            <a:off x="160338" y="1771650"/>
            <a:ext cx="2351087" cy="511175"/>
          </a:xfrm>
          <a:prstGeom prst="wedgeRoundRectCallout">
            <a:avLst>
              <a:gd name="adj1" fmla="val -2116"/>
              <a:gd name="adj2" fmla="val 106412"/>
              <a:gd name="adj3" fmla="val 16667"/>
            </a:avLst>
          </a:prstGeom>
          <a:solidFill>
            <a:srgbClr val="FFFF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A serial schedule</a:t>
            </a:r>
          </a:p>
        </p:txBody>
      </p:sp>
      <p:grpSp>
        <p:nvGrpSpPr>
          <p:cNvPr id="38929" name="Group 29"/>
          <p:cNvGrpSpPr>
            <a:grpSpLocks/>
          </p:cNvGrpSpPr>
          <p:nvPr/>
        </p:nvGrpSpPr>
        <p:grpSpPr bwMode="auto">
          <a:xfrm>
            <a:off x="647700" y="3875088"/>
            <a:ext cx="2903538" cy="2097087"/>
            <a:chOff x="3049440" y="2896395"/>
            <a:chExt cx="2902788" cy="2098290"/>
          </a:xfrm>
        </p:grpSpPr>
        <p:grpSp>
          <p:nvGrpSpPr>
            <p:cNvPr id="38947"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8950"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8951"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8952"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8948"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8930" name="Group 1"/>
          <p:cNvGrpSpPr>
            <a:grpSpLocks/>
          </p:cNvGrpSpPr>
          <p:nvPr/>
        </p:nvGrpSpPr>
        <p:grpSpPr bwMode="auto">
          <a:xfrm>
            <a:off x="3667125" y="4002088"/>
            <a:ext cx="846138" cy="2276475"/>
            <a:chOff x="3520936" y="4001321"/>
            <a:chExt cx="844901" cy="2277707"/>
          </a:xfrm>
        </p:grpSpPr>
        <p:sp>
          <p:nvSpPr>
            <p:cNvPr id="38943"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8944"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5"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6"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931" name="Group 39"/>
          <p:cNvGrpSpPr>
            <a:grpSpLocks/>
          </p:cNvGrpSpPr>
          <p:nvPr/>
        </p:nvGrpSpPr>
        <p:grpSpPr bwMode="auto">
          <a:xfrm>
            <a:off x="4891088" y="3871913"/>
            <a:ext cx="2903537" cy="2098675"/>
            <a:chOff x="3049440" y="2896395"/>
            <a:chExt cx="2902788" cy="2098290"/>
          </a:xfrm>
        </p:grpSpPr>
        <p:grpSp>
          <p:nvGrpSpPr>
            <p:cNvPr id="38937" name="Group 40"/>
            <p:cNvGrpSpPr>
              <a:grpSpLocks/>
            </p:cNvGrpSpPr>
            <p:nvPr/>
          </p:nvGrpSpPr>
          <p:grpSpPr bwMode="auto">
            <a:xfrm>
              <a:off x="3049440" y="3189788"/>
              <a:ext cx="2902788" cy="1804897"/>
              <a:chOff x="5292308" y="2792984"/>
              <a:chExt cx="2902788" cy="1804897"/>
            </a:xfrm>
          </p:grpSpPr>
          <p:sp>
            <p:nvSpPr>
              <p:cNvPr id="43" name="Rectangle 3"/>
              <p:cNvSpPr txBox="1">
                <a:spLocks noChangeArrowheads="1"/>
              </p:cNvSpPr>
              <p:nvPr/>
            </p:nvSpPr>
            <p:spPr bwMode="auto">
              <a:xfrm>
                <a:off x="5327224" y="2828143"/>
                <a:ext cx="2832956" cy="1734820"/>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8940" name="Rectangle 4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8941" name="Straight Connector 4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8942" name="Straight Connector 45"/>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8938" name="TextBox 4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A</a:t>
              </a:r>
            </a:p>
          </p:txBody>
        </p:sp>
      </p:grpSp>
      <p:grpSp>
        <p:nvGrpSpPr>
          <p:cNvPr id="38932" name="Group 49"/>
          <p:cNvGrpSpPr>
            <a:grpSpLocks/>
          </p:cNvGrpSpPr>
          <p:nvPr/>
        </p:nvGrpSpPr>
        <p:grpSpPr bwMode="auto">
          <a:xfrm>
            <a:off x="7864475" y="3983038"/>
            <a:ext cx="844550" cy="2278062"/>
            <a:chOff x="3520936" y="4001401"/>
            <a:chExt cx="844901" cy="2277627"/>
          </a:xfrm>
        </p:grpSpPr>
        <p:sp>
          <p:nvSpPr>
            <p:cNvPr id="38933" name="Text Box 7"/>
            <p:cNvSpPr txBox="1">
              <a:spLocks noChangeArrowheads="1"/>
            </p:cNvSpPr>
            <p:nvPr/>
          </p:nvSpPr>
          <p:spPr bwMode="auto">
            <a:xfrm>
              <a:off x="3539017" y="4001401"/>
              <a:ext cx="82682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8934"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5"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6"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9939"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grpSp>
        <p:nvGrpSpPr>
          <p:cNvPr id="39940" name="Group 29"/>
          <p:cNvGrpSpPr>
            <a:grpSpLocks/>
          </p:cNvGrpSpPr>
          <p:nvPr/>
        </p:nvGrpSpPr>
        <p:grpSpPr bwMode="auto">
          <a:xfrm>
            <a:off x="1071563" y="3452813"/>
            <a:ext cx="2903537" cy="2097087"/>
            <a:chOff x="3049440" y="2896395"/>
            <a:chExt cx="2902788" cy="2098290"/>
          </a:xfrm>
        </p:grpSpPr>
        <p:grpSp>
          <p:nvGrpSpPr>
            <p:cNvPr id="39941" name="Group 30"/>
            <p:cNvGrpSpPr>
              <a:grpSpLocks/>
            </p:cNvGrpSpPr>
            <p:nvPr/>
          </p:nvGrpSpPr>
          <p:grpSpPr bwMode="auto">
            <a:xfrm>
              <a:off x="3049440" y="3189788"/>
              <a:ext cx="2902788" cy="1804897"/>
              <a:chOff x="5292308" y="2792984"/>
              <a:chExt cx="2902788" cy="1804897"/>
            </a:xfrm>
          </p:grpSpPr>
          <p:sp>
            <p:nvSpPr>
              <p:cNvPr id="14"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3994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994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994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9942"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0963"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a:t>
            </a:r>
          </a:p>
        </p:txBody>
      </p:sp>
      <p:sp>
        <p:nvSpPr>
          <p:cNvPr id="40964"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0965" name="AutoShape 10"/>
          <p:cNvSpPr>
            <a:spLocks/>
          </p:cNvSpPr>
          <p:nvPr/>
        </p:nvSpPr>
        <p:spPr bwMode="auto">
          <a:xfrm rot="-5400000">
            <a:off x="7301706" y="980282"/>
            <a:ext cx="244475" cy="1503362"/>
          </a:xfrm>
          <a:prstGeom prst="leftBrace">
            <a:avLst>
              <a:gd name="adj1" fmla="val 4782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0966" name="Freeform 3"/>
          <p:cNvSpPr>
            <a:spLocks/>
          </p:cNvSpPr>
          <p:nvPr/>
        </p:nvSpPr>
        <p:spPr bwMode="auto">
          <a:xfrm>
            <a:off x="3519488" y="1682750"/>
            <a:ext cx="3840162" cy="515938"/>
          </a:xfrm>
          <a:custGeom>
            <a:avLst/>
            <a:gdLst>
              <a:gd name="T0" fmla="*/ 3845799 w 3838755"/>
              <a:gd name="T1" fmla="*/ 264060 h 517244"/>
              <a:gd name="T2" fmla="*/ 1590172 w 3838755"/>
              <a:gd name="T3" fmla="*/ 502565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0967" name="Straight Arrow Connector 18"/>
          <p:cNvCxnSpPr>
            <a:cxnSpLocks noChangeShapeType="1"/>
          </p:cNvCxnSpPr>
          <p:nvPr/>
        </p:nvCxnSpPr>
        <p:spPr bwMode="auto">
          <a:xfrm flipH="1" flipV="1">
            <a:off x="3451225" y="1647825"/>
            <a:ext cx="152400" cy="80963"/>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grpSp>
        <p:nvGrpSpPr>
          <p:cNvPr id="40968" name="Group 29"/>
          <p:cNvGrpSpPr>
            <a:grpSpLocks/>
          </p:cNvGrpSpPr>
          <p:nvPr/>
        </p:nvGrpSpPr>
        <p:grpSpPr bwMode="auto">
          <a:xfrm>
            <a:off x="1071563" y="3452813"/>
            <a:ext cx="2903537" cy="2097087"/>
            <a:chOff x="3049440" y="2896395"/>
            <a:chExt cx="2902788" cy="2098290"/>
          </a:xfrm>
        </p:grpSpPr>
        <p:grpSp>
          <p:nvGrpSpPr>
            <p:cNvPr id="40969" name="Group 30"/>
            <p:cNvGrpSpPr>
              <a:grpSpLocks/>
            </p:cNvGrpSpPr>
            <p:nvPr/>
          </p:nvGrpSpPr>
          <p:grpSpPr bwMode="auto">
            <a:xfrm>
              <a:off x="3049440" y="3189788"/>
              <a:ext cx="2902788" cy="1804897"/>
              <a:chOff x="5292308" y="2792984"/>
              <a:chExt cx="2902788" cy="1804897"/>
            </a:xfrm>
          </p:grpSpPr>
          <p:sp>
            <p:nvSpPr>
              <p:cNvPr id="18"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0972"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0973"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0974"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0970"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1987"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a:t>
            </a:r>
          </a:p>
        </p:txBody>
      </p:sp>
      <p:sp>
        <p:nvSpPr>
          <p:cNvPr id="41988"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1989" name="AutoShape 10"/>
          <p:cNvSpPr>
            <a:spLocks/>
          </p:cNvSpPr>
          <p:nvPr/>
        </p:nvSpPr>
        <p:spPr bwMode="auto">
          <a:xfrm rot="-5400000">
            <a:off x="7301706" y="980282"/>
            <a:ext cx="244475" cy="1503362"/>
          </a:xfrm>
          <a:prstGeom prst="leftBrace">
            <a:avLst>
              <a:gd name="adj1" fmla="val 4782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1990" name="Freeform 3"/>
          <p:cNvSpPr>
            <a:spLocks/>
          </p:cNvSpPr>
          <p:nvPr/>
        </p:nvSpPr>
        <p:spPr bwMode="auto">
          <a:xfrm>
            <a:off x="3519488" y="1682750"/>
            <a:ext cx="3840162" cy="515938"/>
          </a:xfrm>
          <a:custGeom>
            <a:avLst/>
            <a:gdLst>
              <a:gd name="T0" fmla="*/ 3845799 w 3838755"/>
              <a:gd name="T1" fmla="*/ 264060 h 517244"/>
              <a:gd name="T2" fmla="*/ 1590172 w 3838755"/>
              <a:gd name="T3" fmla="*/ 502565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1991" name="Straight Arrow Connector 18"/>
          <p:cNvCxnSpPr>
            <a:cxnSpLocks noChangeShapeType="1"/>
          </p:cNvCxnSpPr>
          <p:nvPr/>
        </p:nvCxnSpPr>
        <p:spPr bwMode="auto">
          <a:xfrm flipH="1" flipV="1">
            <a:off x="3451225" y="1647825"/>
            <a:ext cx="152400" cy="80963"/>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grpSp>
        <p:nvGrpSpPr>
          <p:cNvPr id="41992" name="Group 29"/>
          <p:cNvGrpSpPr>
            <a:grpSpLocks/>
          </p:cNvGrpSpPr>
          <p:nvPr/>
        </p:nvGrpSpPr>
        <p:grpSpPr bwMode="auto">
          <a:xfrm>
            <a:off x="1071563" y="3452813"/>
            <a:ext cx="2903537" cy="2097087"/>
            <a:chOff x="3049440" y="2896395"/>
            <a:chExt cx="2902788" cy="2098290"/>
          </a:xfrm>
        </p:grpSpPr>
        <p:grpSp>
          <p:nvGrpSpPr>
            <p:cNvPr id="41993" name="Group 30"/>
            <p:cNvGrpSpPr>
              <a:grpSpLocks/>
            </p:cNvGrpSpPr>
            <p:nvPr/>
          </p:nvGrpSpPr>
          <p:grpSpPr bwMode="auto">
            <a:xfrm>
              <a:off x="3049440" y="3189788"/>
              <a:ext cx="2902788" cy="1804897"/>
              <a:chOff x="5292308" y="2792984"/>
              <a:chExt cx="2902788" cy="1804897"/>
            </a:xfrm>
          </p:grpSpPr>
          <p:sp>
            <p:nvSpPr>
              <p:cNvPr id="18"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1996"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1997"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998"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1994"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3011"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(B)</a:t>
            </a:r>
          </a:p>
        </p:txBody>
      </p:sp>
      <p:sp>
        <p:nvSpPr>
          <p:cNvPr id="43012"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3013" name="AutoShape 10"/>
          <p:cNvSpPr>
            <a:spLocks/>
          </p:cNvSpPr>
          <p:nvPr/>
        </p:nvSpPr>
        <p:spPr bwMode="auto">
          <a:xfrm rot="-5400000">
            <a:off x="7301706" y="980282"/>
            <a:ext cx="244475" cy="1503362"/>
          </a:xfrm>
          <a:prstGeom prst="leftBrace">
            <a:avLst>
              <a:gd name="adj1" fmla="val 4782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3014" name="Freeform 3"/>
          <p:cNvSpPr>
            <a:spLocks/>
          </p:cNvSpPr>
          <p:nvPr/>
        </p:nvSpPr>
        <p:spPr bwMode="auto">
          <a:xfrm>
            <a:off x="3519488" y="1682750"/>
            <a:ext cx="3840162" cy="515938"/>
          </a:xfrm>
          <a:custGeom>
            <a:avLst/>
            <a:gdLst>
              <a:gd name="T0" fmla="*/ 3845799 w 3838755"/>
              <a:gd name="T1" fmla="*/ 264060 h 517244"/>
              <a:gd name="T2" fmla="*/ 1590172 w 3838755"/>
              <a:gd name="T3" fmla="*/ 502565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3015" name="Straight Arrow Connector 18"/>
          <p:cNvCxnSpPr>
            <a:cxnSpLocks noChangeShapeType="1"/>
          </p:cNvCxnSpPr>
          <p:nvPr/>
        </p:nvCxnSpPr>
        <p:spPr bwMode="auto">
          <a:xfrm flipH="1" flipV="1">
            <a:off x="3451225" y="1647825"/>
            <a:ext cx="152400" cy="80963"/>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43016" name="Straight Connector 8"/>
          <p:cNvCxnSpPr>
            <a:cxnSpLocks noChangeShapeType="1"/>
          </p:cNvCxnSpPr>
          <p:nvPr/>
        </p:nvCxnSpPr>
        <p:spPr bwMode="auto">
          <a:xfrm flipH="1">
            <a:off x="5235575" y="2052638"/>
            <a:ext cx="334963" cy="328612"/>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43017" name="Straight Connector 26"/>
          <p:cNvCxnSpPr>
            <a:cxnSpLocks noChangeShapeType="1"/>
          </p:cNvCxnSpPr>
          <p:nvPr/>
        </p:nvCxnSpPr>
        <p:spPr bwMode="auto">
          <a:xfrm>
            <a:off x="5235575" y="2052638"/>
            <a:ext cx="334963" cy="3429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pSp>
        <p:nvGrpSpPr>
          <p:cNvPr id="43018" name="Group 29"/>
          <p:cNvGrpSpPr>
            <a:grpSpLocks/>
          </p:cNvGrpSpPr>
          <p:nvPr/>
        </p:nvGrpSpPr>
        <p:grpSpPr bwMode="auto">
          <a:xfrm>
            <a:off x="1071563" y="3452813"/>
            <a:ext cx="2903537" cy="2097087"/>
            <a:chOff x="3049440" y="2896395"/>
            <a:chExt cx="2902788" cy="2098290"/>
          </a:xfrm>
        </p:grpSpPr>
        <p:grpSp>
          <p:nvGrpSpPr>
            <p:cNvPr id="43019" name="Group 30"/>
            <p:cNvGrpSpPr>
              <a:grpSpLocks/>
            </p:cNvGrpSpPr>
            <p:nvPr/>
          </p:nvGrpSpPr>
          <p:grpSpPr bwMode="auto">
            <a:xfrm>
              <a:off x="3049440" y="3189788"/>
              <a:ext cx="2902788" cy="1804897"/>
              <a:chOff x="5292308" y="2792984"/>
              <a:chExt cx="2902788" cy="1804897"/>
            </a:xfrm>
          </p:grpSpPr>
          <p:sp>
            <p:nvSpPr>
              <p:cNvPr id="20"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3022"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3023"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3024"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3020"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4035"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sp>
        <p:nvSpPr>
          <p:cNvPr id="44036"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4037" name="AutoShape 10"/>
          <p:cNvSpPr>
            <a:spLocks/>
          </p:cNvSpPr>
          <p:nvPr/>
        </p:nvSpPr>
        <p:spPr bwMode="auto">
          <a:xfrm rot="-5400000">
            <a:off x="2517775" y="1009650"/>
            <a:ext cx="244475" cy="1501775"/>
          </a:xfrm>
          <a:prstGeom prst="leftBrace">
            <a:avLst>
              <a:gd name="adj1" fmla="val 4777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4038" name="Freeform 3"/>
          <p:cNvSpPr>
            <a:spLocks/>
          </p:cNvSpPr>
          <p:nvPr/>
        </p:nvSpPr>
        <p:spPr bwMode="auto">
          <a:xfrm flipH="1">
            <a:off x="2670175" y="1704975"/>
            <a:ext cx="3851275" cy="449263"/>
          </a:xfrm>
          <a:custGeom>
            <a:avLst/>
            <a:gdLst>
              <a:gd name="T0" fmla="*/ 3914734 w 3838755"/>
              <a:gd name="T1" fmla="*/ 114570 h 517244"/>
              <a:gd name="T2" fmla="*/ 1618676 w 3838755"/>
              <a:gd name="T3" fmla="*/ 218051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4039" name="Straight Arrow Connector 18"/>
          <p:cNvCxnSpPr>
            <a:cxnSpLocks noChangeShapeType="1"/>
          </p:cNvCxnSpPr>
          <p:nvPr/>
        </p:nvCxnSpPr>
        <p:spPr bwMode="auto">
          <a:xfrm flipV="1">
            <a:off x="6421438" y="1682750"/>
            <a:ext cx="169862" cy="73025"/>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grpSp>
        <p:nvGrpSpPr>
          <p:cNvPr id="44040" name="Group 29"/>
          <p:cNvGrpSpPr>
            <a:grpSpLocks/>
          </p:cNvGrpSpPr>
          <p:nvPr/>
        </p:nvGrpSpPr>
        <p:grpSpPr bwMode="auto">
          <a:xfrm>
            <a:off x="1071563" y="3452813"/>
            <a:ext cx="2903537" cy="2097087"/>
            <a:chOff x="3049440" y="2896395"/>
            <a:chExt cx="2902788" cy="2098290"/>
          </a:xfrm>
        </p:grpSpPr>
        <p:grpSp>
          <p:nvGrpSpPr>
            <p:cNvPr id="44041" name="Group 30"/>
            <p:cNvGrpSpPr>
              <a:grpSpLocks/>
            </p:cNvGrpSpPr>
            <p:nvPr/>
          </p:nvGrpSpPr>
          <p:grpSpPr bwMode="auto">
            <a:xfrm>
              <a:off x="3049440" y="3189788"/>
              <a:ext cx="2902788" cy="1804897"/>
              <a:chOff x="5292308" y="2792984"/>
              <a:chExt cx="2902788" cy="1804897"/>
            </a:xfrm>
          </p:grpSpPr>
          <p:sp>
            <p:nvSpPr>
              <p:cNvPr id="18"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404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404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404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4042"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5059"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(A)w</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sp>
        <p:nvSpPr>
          <p:cNvPr id="45060"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5061" name="AutoShape 10"/>
          <p:cNvSpPr>
            <a:spLocks/>
          </p:cNvSpPr>
          <p:nvPr/>
        </p:nvSpPr>
        <p:spPr bwMode="auto">
          <a:xfrm rot="-5400000">
            <a:off x="2517775" y="1009650"/>
            <a:ext cx="244475" cy="1501775"/>
          </a:xfrm>
          <a:prstGeom prst="leftBrace">
            <a:avLst>
              <a:gd name="adj1" fmla="val 4777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5062" name="Freeform 3"/>
          <p:cNvSpPr>
            <a:spLocks/>
          </p:cNvSpPr>
          <p:nvPr/>
        </p:nvSpPr>
        <p:spPr bwMode="auto">
          <a:xfrm flipH="1">
            <a:off x="2670175" y="1704975"/>
            <a:ext cx="3851275" cy="449263"/>
          </a:xfrm>
          <a:custGeom>
            <a:avLst/>
            <a:gdLst>
              <a:gd name="T0" fmla="*/ 3914734 w 3838755"/>
              <a:gd name="T1" fmla="*/ 114570 h 517244"/>
              <a:gd name="T2" fmla="*/ 1618676 w 3838755"/>
              <a:gd name="T3" fmla="*/ 218051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5063" name="Straight Arrow Connector 18"/>
          <p:cNvCxnSpPr>
            <a:cxnSpLocks noChangeShapeType="1"/>
          </p:cNvCxnSpPr>
          <p:nvPr/>
        </p:nvCxnSpPr>
        <p:spPr bwMode="auto">
          <a:xfrm flipV="1">
            <a:off x="6421438" y="1682750"/>
            <a:ext cx="169862" cy="73025"/>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grpSp>
        <p:nvGrpSpPr>
          <p:cNvPr id="45064" name="Group 29"/>
          <p:cNvGrpSpPr>
            <a:grpSpLocks/>
          </p:cNvGrpSpPr>
          <p:nvPr/>
        </p:nvGrpSpPr>
        <p:grpSpPr bwMode="auto">
          <a:xfrm>
            <a:off x="1071563" y="3452813"/>
            <a:ext cx="2903537" cy="2097087"/>
            <a:chOff x="3049440" y="2896395"/>
            <a:chExt cx="2902788" cy="2098290"/>
          </a:xfrm>
        </p:grpSpPr>
        <p:grpSp>
          <p:nvGrpSpPr>
            <p:cNvPr id="45065" name="Group 30"/>
            <p:cNvGrpSpPr>
              <a:grpSpLocks/>
            </p:cNvGrpSpPr>
            <p:nvPr/>
          </p:nvGrpSpPr>
          <p:grpSpPr bwMode="auto">
            <a:xfrm>
              <a:off x="3049440" y="3189788"/>
              <a:ext cx="2902788" cy="1804897"/>
              <a:chOff x="5292308" y="2792984"/>
              <a:chExt cx="2902788" cy="1804897"/>
            </a:xfrm>
          </p:grpSpPr>
          <p:sp>
            <p:nvSpPr>
              <p:cNvPr id="18"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5068"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5069"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5070"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5066"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6083"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1</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(A)w</a:t>
            </a:r>
            <a:r>
              <a:rPr lang="en-US" altLang="en-US" sz="2800" baseline="-25000">
                <a:solidFill>
                  <a:srgbClr val="FF0000"/>
                </a:solidFill>
                <a:latin typeface="Times New Roman" panose="02020603050405020304" pitchFamily="18" charset="0"/>
                <a:cs typeface="Times New Roman" panose="02020603050405020304" pitchFamily="18" charset="0"/>
              </a:rPr>
              <a:t>2</a:t>
            </a:r>
            <a:r>
              <a:rPr lang="en-US" altLang="en-US" sz="2800">
                <a:solidFill>
                  <a:srgbClr val="FF000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sp>
        <p:nvSpPr>
          <p:cNvPr id="46084" name="TextBox 2"/>
          <p:cNvSpPr txBox="1">
            <a:spLocks noChangeArrowheads="1"/>
          </p:cNvSpPr>
          <p:nvPr/>
        </p:nvSpPr>
        <p:spPr bwMode="auto">
          <a:xfrm>
            <a:off x="1004888" y="2573338"/>
            <a:ext cx="6615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latin typeface="Times New Roman" panose="02020603050405020304" pitchFamily="18" charset="0"/>
                <a:cs typeface="Times New Roman" panose="02020603050405020304" pitchFamily="18" charset="0"/>
              </a:rPr>
              <a:t>If we want it to be equivalent to the schedule  T</a:t>
            </a:r>
            <a:r>
              <a:rPr lang="en-US" altLang="en-US" sz="2400" baseline="-25000">
                <a:solidFill>
                  <a:srgbClr val="00B050"/>
                </a:solidFill>
                <a:latin typeface="Times New Roman" panose="02020603050405020304" pitchFamily="18" charset="0"/>
                <a:cs typeface="Times New Roman" panose="02020603050405020304" pitchFamily="18" charset="0"/>
              </a:rPr>
              <a:t>2</a:t>
            </a:r>
            <a:r>
              <a:rPr lang="en-US" altLang="en-US" sz="2400">
                <a:solidFill>
                  <a:srgbClr val="00B050"/>
                </a:solidFill>
                <a:latin typeface="Times New Roman" panose="02020603050405020304" pitchFamily="18" charset="0"/>
                <a:cs typeface="Times New Roman" panose="02020603050405020304" pitchFamily="18" charset="0"/>
              </a:rPr>
              <a:t>T</a:t>
            </a:r>
            <a:r>
              <a:rPr lang="en-US" altLang="en-US" sz="2400" baseline="-25000">
                <a:solidFill>
                  <a:srgbClr val="00B050"/>
                </a:solidFill>
                <a:latin typeface="Times New Roman" panose="02020603050405020304" pitchFamily="18" charset="0"/>
                <a:cs typeface="Times New Roman" panose="02020603050405020304" pitchFamily="18" charset="0"/>
              </a:rPr>
              <a:t>1</a:t>
            </a:r>
            <a:r>
              <a:rPr lang="en-US" altLang="en-US" sz="2400">
                <a:solidFill>
                  <a:srgbClr val="00B050"/>
                </a:solidFill>
                <a:latin typeface="Times New Roman" panose="02020603050405020304" pitchFamily="18" charset="0"/>
                <a:cs typeface="Times New Roman" panose="02020603050405020304" pitchFamily="18" charset="0"/>
              </a:rPr>
              <a:t> </a:t>
            </a:r>
          </a:p>
        </p:txBody>
      </p:sp>
      <p:sp>
        <p:nvSpPr>
          <p:cNvPr id="46085" name="AutoShape 10"/>
          <p:cNvSpPr>
            <a:spLocks/>
          </p:cNvSpPr>
          <p:nvPr/>
        </p:nvSpPr>
        <p:spPr bwMode="auto">
          <a:xfrm rot="-5400000">
            <a:off x="2517775" y="1009650"/>
            <a:ext cx="244475" cy="1501775"/>
          </a:xfrm>
          <a:prstGeom prst="leftBrace">
            <a:avLst>
              <a:gd name="adj1" fmla="val 47778"/>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46086" name="Freeform 3"/>
          <p:cNvSpPr>
            <a:spLocks/>
          </p:cNvSpPr>
          <p:nvPr/>
        </p:nvSpPr>
        <p:spPr bwMode="auto">
          <a:xfrm flipH="1">
            <a:off x="2670175" y="1704975"/>
            <a:ext cx="3851275" cy="449263"/>
          </a:xfrm>
          <a:custGeom>
            <a:avLst/>
            <a:gdLst>
              <a:gd name="T0" fmla="*/ 3914734 w 3838755"/>
              <a:gd name="T1" fmla="*/ 114570 h 517244"/>
              <a:gd name="T2" fmla="*/ 1618676 w 3838755"/>
              <a:gd name="T3" fmla="*/ 218051 h 517244"/>
              <a:gd name="T4" fmla="*/ 0 w 3838755"/>
              <a:gd name="T5" fmla="*/ 0 h 517244"/>
              <a:gd name="T6" fmla="*/ 0 60000 65536"/>
              <a:gd name="T7" fmla="*/ 0 60000 65536"/>
              <a:gd name="T8" fmla="*/ 0 60000 65536"/>
            </a:gdLst>
            <a:ahLst/>
            <a:cxnLst>
              <a:cxn ang="T6">
                <a:pos x="T0" y="T1"/>
              </a:cxn>
              <a:cxn ang="T7">
                <a:pos x="T2" y="T3"/>
              </a:cxn>
              <a:cxn ang="T8">
                <a:pos x="T4" y="T5"/>
              </a:cxn>
            </a:cxnLst>
            <a:rect l="0" t="0" r="r" b="b"/>
            <a:pathLst>
              <a:path w="3838755" h="517244">
                <a:moveTo>
                  <a:pt x="3838755" y="267419"/>
                </a:moveTo>
                <a:cubicBezTo>
                  <a:pt x="3032903" y="410473"/>
                  <a:pt x="2227052" y="553528"/>
                  <a:pt x="1587260" y="508958"/>
                </a:cubicBezTo>
                <a:cubicBezTo>
                  <a:pt x="947467" y="464388"/>
                  <a:pt x="473733" y="232194"/>
                  <a:pt x="0" y="0"/>
                </a:cubicBezTo>
              </a:path>
            </a:pathLst>
          </a:custGeom>
          <a:noFill/>
          <a:ln w="285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46087" name="Straight Arrow Connector 18"/>
          <p:cNvCxnSpPr>
            <a:cxnSpLocks noChangeShapeType="1"/>
          </p:cNvCxnSpPr>
          <p:nvPr/>
        </p:nvCxnSpPr>
        <p:spPr bwMode="auto">
          <a:xfrm flipV="1">
            <a:off x="6421438" y="1682750"/>
            <a:ext cx="169862" cy="73025"/>
          </a:xfrm>
          <a:prstGeom prst="straightConnector1">
            <a:avLst/>
          </a:prstGeom>
          <a:noFill/>
          <a:ln w="3810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46088" name="Straight Connector 14"/>
          <p:cNvCxnSpPr>
            <a:cxnSpLocks noChangeShapeType="1"/>
          </p:cNvCxnSpPr>
          <p:nvPr/>
        </p:nvCxnSpPr>
        <p:spPr bwMode="auto">
          <a:xfrm flipH="1">
            <a:off x="4313238" y="2006600"/>
            <a:ext cx="333375" cy="32702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46089" name="Straight Connector 15"/>
          <p:cNvCxnSpPr>
            <a:cxnSpLocks noChangeShapeType="1"/>
          </p:cNvCxnSpPr>
          <p:nvPr/>
        </p:nvCxnSpPr>
        <p:spPr bwMode="auto">
          <a:xfrm>
            <a:off x="4313238" y="2006600"/>
            <a:ext cx="333375" cy="341313"/>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pSp>
        <p:nvGrpSpPr>
          <p:cNvPr id="46090" name="Group 29"/>
          <p:cNvGrpSpPr>
            <a:grpSpLocks/>
          </p:cNvGrpSpPr>
          <p:nvPr/>
        </p:nvGrpSpPr>
        <p:grpSpPr bwMode="auto">
          <a:xfrm>
            <a:off x="1071563" y="3452813"/>
            <a:ext cx="2903537" cy="2097087"/>
            <a:chOff x="3049440" y="2896395"/>
            <a:chExt cx="2902788" cy="2098290"/>
          </a:xfrm>
        </p:grpSpPr>
        <p:grpSp>
          <p:nvGrpSpPr>
            <p:cNvPr id="46091" name="Group 30"/>
            <p:cNvGrpSpPr>
              <a:grpSpLocks/>
            </p:cNvGrpSpPr>
            <p:nvPr/>
          </p:nvGrpSpPr>
          <p:grpSpPr bwMode="auto">
            <a:xfrm>
              <a:off x="3049440" y="3189788"/>
              <a:ext cx="2902788" cy="1804897"/>
              <a:chOff x="5292308" y="2792984"/>
              <a:chExt cx="2902788" cy="1804897"/>
            </a:xfrm>
          </p:grpSpPr>
          <p:sp>
            <p:nvSpPr>
              <p:cNvPr id="20"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609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609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609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6092"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7107"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grpSp>
        <p:nvGrpSpPr>
          <p:cNvPr id="47108" name="Group 29"/>
          <p:cNvGrpSpPr>
            <a:grpSpLocks/>
          </p:cNvGrpSpPr>
          <p:nvPr/>
        </p:nvGrpSpPr>
        <p:grpSpPr bwMode="auto">
          <a:xfrm>
            <a:off x="1071563" y="3452813"/>
            <a:ext cx="2903537" cy="2097087"/>
            <a:chOff x="3049440" y="2896395"/>
            <a:chExt cx="2902788" cy="2098290"/>
          </a:xfrm>
        </p:grpSpPr>
        <p:grpSp>
          <p:nvGrpSpPr>
            <p:cNvPr id="47110"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7113"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7114"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15"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7111"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sp>
        <p:nvSpPr>
          <p:cNvPr id="47109" name="TextBox 15"/>
          <p:cNvSpPr txBox="1">
            <a:spLocks noChangeArrowheads="1"/>
          </p:cNvSpPr>
          <p:nvPr/>
        </p:nvSpPr>
        <p:spPr bwMode="auto">
          <a:xfrm>
            <a:off x="1081088" y="2392363"/>
            <a:ext cx="6056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FF0000"/>
                </a:solidFill>
                <a:latin typeface="Times New Roman" panose="02020603050405020304" pitchFamily="18" charset="0"/>
                <a:cs typeface="Times New Roman" panose="02020603050405020304" pitchFamily="18" charset="0"/>
              </a:rPr>
              <a:t>Thus, S</a:t>
            </a:r>
            <a:r>
              <a:rPr lang="en-US" altLang="en-US" sz="2400" baseline="-25000">
                <a:solidFill>
                  <a:srgbClr val="FF0000"/>
                </a:solidFill>
                <a:latin typeface="Times New Roman" panose="02020603050405020304" pitchFamily="18" charset="0"/>
                <a:cs typeface="Times New Roman" panose="02020603050405020304" pitchFamily="18" charset="0"/>
              </a:rPr>
              <a:t>D</a:t>
            </a:r>
            <a:r>
              <a:rPr lang="en-US" altLang="en-US" sz="2400">
                <a:solidFill>
                  <a:srgbClr val="FF0000"/>
                </a:solidFill>
                <a:latin typeface="Times New Roman" panose="02020603050405020304" pitchFamily="18" charset="0"/>
                <a:cs typeface="Times New Roman" panose="02020603050405020304" pitchFamily="18" charset="0"/>
              </a:rPr>
              <a:t> is equivalent to neither 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 nor 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8131"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grpSp>
        <p:nvGrpSpPr>
          <p:cNvPr id="48132" name="Group 1"/>
          <p:cNvGrpSpPr>
            <a:grpSpLocks/>
          </p:cNvGrpSpPr>
          <p:nvPr/>
        </p:nvGrpSpPr>
        <p:grpSpPr bwMode="auto">
          <a:xfrm>
            <a:off x="1071563" y="3452813"/>
            <a:ext cx="3865562" cy="2403475"/>
            <a:chOff x="647700" y="3875088"/>
            <a:chExt cx="3865563" cy="2403475"/>
          </a:xfrm>
        </p:grpSpPr>
        <p:grpSp>
          <p:nvGrpSpPr>
            <p:cNvPr id="48134" name="Group 29"/>
            <p:cNvGrpSpPr>
              <a:grpSpLocks/>
            </p:cNvGrpSpPr>
            <p:nvPr/>
          </p:nvGrpSpPr>
          <p:grpSpPr bwMode="auto">
            <a:xfrm>
              <a:off x="647700" y="3875088"/>
              <a:ext cx="2903538" cy="2097087"/>
              <a:chOff x="3049440" y="2896395"/>
              <a:chExt cx="2902788" cy="2098290"/>
            </a:xfrm>
          </p:grpSpPr>
          <p:grpSp>
            <p:nvGrpSpPr>
              <p:cNvPr id="48140"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8143"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8144"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5"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8141"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grpSp>
          <p:nvGrpSpPr>
            <p:cNvPr id="48135" name="Group 1"/>
            <p:cNvGrpSpPr>
              <a:grpSpLocks/>
            </p:cNvGrpSpPr>
            <p:nvPr/>
          </p:nvGrpSpPr>
          <p:grpSpPr bwMode="auto">
            <a:xfrm>
              <a:off x="3667125" y="4002088"/>
              <a:ext cx="846138" cy="2276475"/>
              <a:chOff x="3520936" y="4001321"/>
              <a:chExt cx="844901" cy="2277707"/>
            </a:xfrm>
          </p:grpSpPr>
          <p:sp>
            <p:nvSpPr>
              <p:cNvPr id="48136"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250    150</a:t>
                </a:r>
                <a:endParaRPr lang="en-US" altLang="en-US" sz="1000" u="sng">
                  <a:latin typeface="Times New Roman" panose="02020603050405020304" pitchFamily="18" charset="0"/>
                  <a:cs typeface="Times New Roman" panose="02020603050405020304" pitchFamily="18" charset="0"/>
                </a:endParaRPr>
              </a:p>
            </p:txBody>
          </p:sp>
          <p:sp>
            <p:nvSpPr>
              <p:cNvPr id="48137"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8"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9"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48133" name="TextBox 15"/>
          <p:cNvSpPr txBox="1">
            <a:spLocks noChangeArrowheads="1"/>
          </p:cNvSpPr>
          <p:nvPr/>
        </p:nvSpPr>
        <p:spPr bwMode="auto">
          <a:xfrm>
            <a:off x="1081088" y="2392363"/>
            <a:ext cx="6056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FF0000"/>
                </a:solidFill>
                <a:latin typeface="Times New Roman" panose="02020603050405020304" pitchFamily="18" charset="0"/>
                <a:cs typeface="Times New Roman" panose="02020603050405020304" pitchFamily="18" charset="0"/>
              </a:rPr>
              <a:t>Thus, S</a:t>
            </a:r>
            <a:r>
              <a:rPr lang="en-US" altLang="en-US" sz="2400" baseline="-25000">
                <a:solidFill>
                  <a:srgbClr val="FF0000"/>
                </a:solidFill>
                <a:latin typeface="Times New Roman" panose="02020603050405020304" pitchFamily="18" charset="0"/>
                <a:cs typeface="Times New Roman" panose="02020603050405020304" pitchFamily="18" charset="0"/>
              </a:rPr>
              <a:t>D</a:t>
            </a:r>
            <a:r>
              <a:rPr lang="en-US" altLang="en-US" sz="2400">
                <a:solidFill>
                  <a:srgbClr val="FF0000"/>
                </a:solidFill>
                <a:latin typeface="Times New Roman" panose="02020603050405020304" pitchFamily="18" charset="0"/>
                <a:cs typeface="Times New Roman" panose="02020603050405020304" pitchFamily="18" charset="0"/>
              </a:rPr>
              <a:t> is equivalent to neither 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 nor 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49155"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D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(A)r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(B)</a:t>
            </a:r>
          </a:p>
        </p:txBody>
      </p:sp>
      <p:grpSp>
        <p:nvGrpSpPr>
          <p:cNvPr id="49156" name="Group 1"/>
          <p:cNvGrpSpPr>
            <a:grpSpLocks/>
          </p:cNvGrpSpPr>
          <p:nvPr/>
        </p:nvGrpSpPr>
        <p:grpSpPr bwMode="auto">
          <a:xfrm>
            <a:off x="1071563" y="3452813"/>
            <a:ext cx="3865562" cy="2403475"/>
            <a:chOff x="647700" y="3875088"/>
            <a:chExt cx="3865563" cy="2403475"/>
          </a:xfrm>
        </p:grpSpPr>
        <p:grpSp>
          <p:nvGrpSpPr>
            <p:cNvPr id="49159" name="Group 29"/>
            <p:cNvGrpSpPr>
              <a:grpSpLocks/>
            </p:cNvGrpSpPr>
            <p:nvPr/>
          </p:nvGrpSpPr>
          <p:grpSpPr bwMode="auto">
            <a:xfrm>
              <a:off x="647700" y="3875088"/>
              <a:ext cx="2903538" cy="2097087"/>
              <a:chOff x="3049440" y="2896395"/>
              <a:chExt cx="2902788" cy="2098290"/>
            </a:xfrm>
          </p:grpSpPr>
          <p:grpSp>
            <p:nvGrpSpPr>
              <p:cNvPr id="49165"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p:txBody>
            </p:sp>
            <p:sp>
              <p:nvSpPr>
                <p:cNvPr id="49168"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49169"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9170"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9166"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D</a:t>
                </a:r>
              </a:p>
            </p:txBody>
          </p:sp>
        </p:grpSp>
        <p:grpSp>
          <p:nvGrpSpPr>
            <p:cNvPr id="49160" name="Group 1"/>
            <p:cNvGrpSpPr>
              <a:grpSpLocks/>
            </p:cNvGrpSpPr>
            <p:nvPr/>
          </p:nvGrpSpPr>
          <p:grpSpPr bwMode="auto">
            <a:xfrm>
              <a:off x="3667125" y="4002088"/>
              <a:ext cx="846138" cy="2276475"/>
              <a:chOff x="3520936" y="4001321"/>
              <a:chExt cx="844901" cy="2277707"/>
            </a:xfrm>
          </p:grpSpPr>
          <p:sp>
            <p:nvSpPr>
              <p:cNvPr id="49161"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250    150</a:t>
                </a:r>
                <a:endParaRPr lang="en-US" altLang="en-US" sz="1000" u="sng">
                  <a:latin typeface="Times New Roman" panose="02020603050405020304" pitchFamily="18" charset="0"/>
                  <a:cs typeface="Times New Roman" panose="02020603050405020304" pitchFamily="18" charset="0"/>
                </a:endParaRPr>
              </a:p>
            </p:txBody>
          </p:sp>
          <p:sp>
            <p:nvSpPr>
              <p:cNvPr id="49162"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3"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4"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49157" name="TextBox 15"/>
          <p:cNvSpPr txBox="1">
            <a:spLocks noChangeArrowheads="1"/>
          </p:cNvSpPr>
          <p:nvPr/>
        </p:nvSpPr>
        <p:spPr bwMode="auto">
          <a:xfrm>
            <a:off x="1081088" y="2392363"/>
            <a:ext cx="6056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FF0000"/>
                </a:solidFill>
                <a:latin typeface="Times New Roman" panose="02020603050405020304" pitchFamily="18" charset="0"/>
                <a:cs typeface="Times New Roman" panose="02020603050405020304" pitchFamily="18" charset="0"/>
              </a:rPr>
              <a:t>Thus, S</a:t>
            </a:r>
            <a:r>
              <a:rPr lang="en-US" altLang="en-US" sz="2400" baseline="-25000">
                <a:solidFill>
                  <a:srgbClr val="FF0000"/>
                </a:solidFill>
                <a:latin typeface="Times New Roman" panose="02020603050405020304" pitchFamily="18" charset="0"/>
                <a:cs typeface="Times New Roman" panose="02020603050405020304" pitchFamily="18" charset="0"/>
              </a:rPr>
              <a:t>D</a:t>
            </a:r>
            <a:r>
              <a:rPr lang="en-US" altLang="en-US" sz="2400">
                <a:solidFill>
                  <a:srgbClr val="FF0000"/>
                </a:solidFill>
                <a:latin typeface="Times New Roman" panose="02020603050405020304" pitchFamily="18" charset="0"/>
                <a:cs typeface="Times New Roman" panose="02020603050405020304" pitchFamily="18" charset="0"/>
              </a:rPr>
              <a:t> is equivalent to neither 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 nor T</a:t>
            </a:r>
            <a:r>
              <a:rPr lang="en-US" altLang="en-US" sz="2400" baseline="-25000">
                <a:solidFill>
                  <a:srgbClr val="FF0000"/>
                </a:solidFill>
                <a:latin typeface="Times New Roman" panose="02020603050405020304" pitchFamily="18" charset="0"/>
                <a:cs typeface="Times New Roman" panose="02020603050405020304" pitchFamily="18" charset="0"/>
              </a:rPr>
              <a:t>2</a:t>
            </a:r>
            <a:r>
              <a:rPr lang="en-US" altLang="en-US" sz="2400">
                <a:solidFill>
                  <a:srgbClr val="FF0000"/>
                </a:solidFill>
                <a:latin typeface="Times New Roman" panose="02020603050405020304" pitchFamily="18" charset="0"/>
                <a:cs typeface="Times New Roman" panose="02020603050405020304" pitchFamily="18" charset="0"/>
              </a:rPr>
              <a:t>T</a:t>
            </a:r>
            <a:r>
              <a:rPr lang="en-US" altLang="en-US" sz="2400" baseline="-25000">
                <a:solidFill>
                  <a:srgbClr val="FF0000"/>
                </a:solidFill>
                <a:latin typeface="Times New Roman" panose="02020603050405020304" pitchFamily="18" charset="0"/>
                <a:cs typeface="Times New Roman" panose="02020603050405020304" pitchFamily="18" charset="0"/>
              </a:rPr>
              <a:t>1</a:t>
            </a:r>
            <a:r>
              <a:rPr lang="en-US" altLang="en-US" sz="2400">
                <a:solidFill>
                  <a:srgbClr val="FF0000"/>
                </a:solidFill>
                <a:latin typeface="Times New Roman" panose="02020603050405020304" pitchFamily="18" charset="0"/>
                <a:cs typeface="Times New Roman" panose="02020603050405020304" pitchFamily="18" charset="0"/>
              </a:rPr>
              <a:t>. </a:t>
            </a:r>
          </a:p>
        </p:txBody>
      </p:sp>
      <p:sp>
        <p:nvSpPr>
          <p:cNvPr id="3" name="10-Point Star 2"/>
          <p:cNvSpPr/>
          <p:nvPr/>
        </p:nvSpPr>
        <p:spPr bwMode="auto">
          <a:xfrm>
            <a:off x="5607050" y="3162300"/>
            <a:ext cx="2747963" cy="2628900"/>
          </a:xfrm>
          <a:prstGeom prst="star10">
            <a:avLst/>
          </a:prstGeom>
          <a:solidFill>
            <a:srgbClr val="FF0000"/>
          </a:solidFill>
          <a:ln w="28575" cap="flat" cmpd="sng" algn="ctr">
            <a:solidFill>
              <a:schemeClr val="tx1"/>
            </a:solidFill>
            <a:prstDash val="solid"/>
            <a:round/>
            <a:headEnd type="none" w="med" len="med"/>
            <a:tailEnd type="none" w="med" len="med"/>
          </a:ln>
          <a:effectLst/>
        </p:spPr>
        <p:txBody>
          <a:bodyPr>
            <a:spAutoFit/>
          </a:bodyPr>
          <a:lstStyle/>
          <a:p>
            <a:pPr>
              <a:defRPr/>
            </a:pPr>
            <a:r>
              <a:rPr lang="en-US" sz="1600" dirty="0">
                <a:solidFill>
                  <a:srgbClr val="FFC000"/>
                </a:solidFill>
                <a:latin typeface="Times New Roman" panose="02020603050405020304" pitchFamily="18" charset="0"/>
                <a:cs typeface="Times New Roman" panose="02020603050405020304" pitchFamily="18" charset="0"/>
              </a:rPr>
              <a:t>Thus, a schedule may NOT be equivalent to any serial schedule, and Isolation may not be preserved.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8"/>
          <p:cNvSpPr>
            <a:spLocks noChangeArrowheads="1"/>
          </p:cNvSpPr>
          <p:nvPr/>
        </p:nvSpPr>
        <p:spPr bwMode="auto">
          <a:xfrm>
            <a:off x="896938" y="265113"/>
            <a:ext cx="73675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Serializability</a:t>
            </a:r>
          </a:p>
        </p:txBody>
      </p:sp>
      <p:sp>
        <p:nvSpPr>
          <p:cNvPr id="50179" name="TextBox 3"/>
          <p:cNvSpPr txBox="1">
            <a:spLocks noChangeArrowheads="1"/>
          </p:cNvSpPr>
          <p:nvPr/>
        </p:nvSpPr>
        <p:spPr bwMode="auto">
          <a:xfrm>
            <a:off x="896938" y="1158875"/>
            <a:ext cx="7367587" cy="1077913"/>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 schedule is </a:t>
            </a:r>
            <a:r>
              <a:rPr lang="en-US" altLang="en-US">
                <a:solidFill>
                  <a:srgbClr val="FF0000"/>
                </a:solidFill>
                <a:latin typeface="Times New Roman" panose="02020603050405020304" pitchFamily="18" charset="0"/>
                <a:cs typeface="Times New Roman" panose="02020603050405020304" pitchFamily="18" charset="0"/>
              </a:rPr>
              <a:t>serializable</a:t>
            </a:r>
            <a:r>
              <a:rPr lang="en-US" altLang="en-US">
                <a:latin typeface="Times New Roman" panose="02020603050405020304" pitchFamily="18" charset="0"/>
                <a:cs typeface="Times New Roman" panose="02020603050405020304" pitchFamily="18" charset="0"/>
              </a:rPr>
              <a:t> if it is equivalent to a serial schedule.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8"/>
          <p:cNvSpPr>
            <a:spLocks noChangeArrowheads="1"/>
          </p:cNvSpPr>
          <p:nvPr/>
        </p:nvSpPr>
        <p:spPr bwMode="auto">
          <a:xfrm>
            <a:off x="896938" y="265113"/>
            <a:ext cx="73675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Serializability</a:t>
            </a:r>
          </a:p>
        </p:txBody>
      </p:sp>
      <p:sp>
        <p:nvSpPr>
          <p:cNvPr id="51203" name="TextBox 3"/>
          <p:cNvSpPr txBox="1">
            <a:spLocks noChangeArrowheads="1"/>
          </p:cNvSpPr>
          <p:nvPr/>
        </p:nvSpPr>
        <p:spPr bwMode="auto">
          <a:xfrm>
            <a:off x="896938" y="1158875"/>
            <a:ext cx="7367587" cy="1077913"/>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 schedule is </a:t>
            </a:r>
            <a:r>
              <a:rPr lang="en-US" altLang="en-US">
                <a:solidFill>
                  <a:srgbClr val="FF0000"/>
                </a:solidFill>
                <a:latin typeface="Times New Roman" panose="02020603050405020304" pitchFamily="18" charset="0"/>
                <a:cs typeface="Times New Roman" panose="02020603050405020304" pitchFamily="18" charset="0"/>
              </a:rPr>
              <a:t>serializable</a:t>
            </a:r>
            <a:r>
              <a:rPr lang="en-US" altLang="en-US">
                <a:latin typeface="Times New Roman" panose="02020603050405020304" pitchFamily="18" charset="0"/>
                <a:cs typeface="Times New Roman" panose="02020603050405020304" pitchFamily="18" charset="0"/>
              </a:rPr>
              <a:t> if it is equivalent to a serial schedule. </a:t>
            </a:r>
          </a:p>
        </p:txBody>
      </p:sp>
      <p:grpSp>
        <p:nvGrpSpPr>
          <p:cNvPr id="51204" name="Group 3"/>
          <p:cNvGrpSpPr>
            <a:grpSpLocks/>
          </p:cNvGrpSpPr>
          <p:nvPr/>
        </p:nvGrpSpPr>
        <p:grpSpPr bwMode="auto">
          <a:xfrm>
            <a:off x="758825" y="2447925"/>
            <a:ext cx="3689350" cy="2124075"/>
            <a:chOff x="793750" y="2590800"/>
            <a:chExt cx="3689350" cy="2124075"/>
          </a:xfrm>
        </p:grpSpPr>
        <p:grpSp>
          <p:nvGrpSpPr>
            <p:cNvPr id="51206" name="Group 30"/>
            <p:cNvGrpSpPr>
              <a:grpSpLocks/>
            </p:cNvGrpSpPr>
            <p:nvPr/>
          </p:nvGrpSpPr>
          <p:grpSpPr bwMode="auto">
            <a:xfrm>
              <a:off x="793750" y="2825750"/>
              <a:ext cx="2690813" cy="1628775"/>
              <a:chOff x="5292308" y="2792984"/>
              <a:chExt cx="2902788" cy="1804897"/>
            </a:xfrm>
          </p:grpSpPr>
          <p:sp>
            <p:nvSpPr>
              <p:cNvPr id="20" name="Rectangle 3"/>
              <p:cNvSpPr txBox="1">
                <a:spLocks noChangeArrowheads="1"/>
              </p:cNvSpPr>
              <p:nvPr/>
            </p:nvSpPr>
            <p:spPr bwMode="auto">
              <a:xfrm>
                <a:off x="5326559" y="2828167"/>
                <a:ext cx="2834286" cy="1734531"/>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121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121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1207" name="TextBox 31"/>
            <p:cNvSpPr txBox="1">
              <a:spLocks noChangeArrowheads="1"/>
            </p:cNvSpPr>
            <p:nvPr/>
          </p:nvSpPr>
          <p:spPr bwMode="auto">
            <a:xfrm>
              <a:off x="1684338" y="2590800"/>
              <a:ext cx="773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C</a:t>
              </a:r>
            </a:p>
          </p:txBody>
        </p:sp>
        <p:grpSp>
          <p:nvGrpSpPr>
            <p:cNvPr id="51208" name="Group 51"/>
            <p:cNvGrpSpPr>
              <a:grpSpLocks/>
            </p:cNvGrpSpPr>
            <p:nvPr/>
          </p:nvGrpSpPr>
          <p:grpSpPr bwMode="auto">
            <a:xfrm>
              <a:off x="3605213" y="2636838"/>
              <a:ext cx="877887" cy="2078037"/>
              <a:chOff x="3627665" y="4645751"/>
              <a:chExt cx="878823" cy="2077493"/>
            </a:xfrm>
          </p:grpSpPr>
          <p:sp>
            <p:nvSpPr>
              <p:cNvPr id="51209"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sp>
            <p:nvSpPr>
              <p:cNvPr id="51210" name="Line 10"/>
              <p:cNvSpPr>
                <a:spLocks noChangeShapeType="1"/>
              </p:cNvSpPr>
              <p:nvPr/>
            </p:nvSpPr>
            <p:spPr bwMode="auto">
              <a:xfrm flipH="1">
                <a:off x="3983700" y="4705293"/>
                <a:ext cx="1" cy="187894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1211" name="Straight Connector 5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2" name="Straight Connector 55"/>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sp>
        <p:nvSpPr>
          <p:cNvPr id="51205" name="Rectangle 8"/>
          <p:cNvSpPr>
            <a:spLocks noChangeArrowheads="1"/>
          </p:cNvSpPr>
          <p:nvPr/>
        </p:nvSpPr>
        <p:spPr bwMode="auto">
          <a:xfrm>
            <a:off x="1862138" y="4933950"/>
            <a:ext cx="52228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8"/>
          <p:cNvSpPr>
            <a:spLocks noChangeArrowheads="1"/>
          </p:cNvSpPr>
          <p:nvPr/>
        </p:nvSpPr>
        <p:spPr bwMode="auto">
          <a:xfrm>
            <a:off x="896938" y="265113"/>
            <a:ext cx="73675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Serializability</a:t>
            </a:r>
          </a:p>
        </p:txBody>
      </p:sp>
      <p:sp>
        <p:nvSpPr>
          <p:cNvPr id="52227" name="TextBox 3"/>
          <p:cNvSpPr txBox="1">
            <a:spLocks noChangeArrowheads="1"/>
          </p:cNvSpPr>
          <p:nvPr/>
        </p:nvSpPr>
        <p:spPr bwMode="auto">
          <a:xfrm>
            <a:off x="896938" y="1158875"/>
            <a:ext cx="7367587" cy="1077913"/>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 schedule is </a:t>
            </a:r>
            <a:r>
              <a:rPr lang="en-US" altLang="en-US">
                <a:solidFill>
                  <a:srgbClr val="FF0000"/>
                </a:solidFill>
                <a:latin typeface="Times New Roman" panose="02020603050405020304" pitchFamily="18" charset="0"/>
                <a:cs typeface="Times New Roman" panose="02020603050405020304" pitchFamily="18" charset="0"/>
              </a:rPr>
              <a:t>serializable</a:t>
            </a:r>
            <a:r>
              <a:rPr lang="en-US" altLang="en-US">
                <a:latin typeface="Times New Roman" panose="02020603050405020304" pitchFamily="18" charset="0"/>
                <a:cs typeface="Times New Roman" panose="02020603050405020304" pitchFamily="18" charset="0"/>
              </a:rPr>
              <a:t> if it is equivalent to a serial schedule. </a:t>
            </a:r>
          </a:p>
        </p:txBody>
      </p:sp>
      <p:grpSp>
        <p:nvGrpSpPr>
          <p:cNvPr id="52228" name="Group 3"/>
          <p:cNvGrpSpPr>
            <a:grpSpLocks/>
          </p:cNvGrpSpPr>
          <p:nvPr/>
        </p:nvGrpSpPr>
        <p:grpSpPr bwMode="auto">
          <a:xfrm>
            <a:off x="758825" y="2447925"/>
            <a:ext cx="3689350" cy="2124075"/>
            <a:chOff x="793750" y="2590800"/>
            <a:chExt cx="3689350" cy="2124075"/>
          </a:xfrm>
        </p:grpSpPr>
        <p:grpSp>
          <p:nvGrpSpPr>
            <p:cNvPr id="52236" name="Group 30"/>
            <p:cNvGrpSpPr>
              <a:grpSpLocks/>
            </p:cNvGrpSpPr>
            <p:nvPr/>
          </p:nvGrpSpPr>
          <p:grpSpPr bwMode="auto">
            <a:xfrm>
              <a:off x="793750" y="2825750"/>
              <a:ext cx="2690813" cy="1628775"/>
              <a:chOff x="5292308" y="2792984"/>
              <a:chExt cx="2902788" cy="1804897"/>
            </a:xfrm>
          </p:grpSpPr>
          <p:sp>
            <p:nvSpPr>
              <p:cNvPr id="20" name="Rectangle 3"/>
              <p:cNvSpPr txBox="1">
                <a:spLocks noChangeArrowheads="1"/>
              </p:cNvSpPr>
              <p:nvPr/>
            </p:nvSpPr>
            <p:spPr bwMode="auto">
              <a:xfrm>
                <a:off x="5326559" y="2828167"/>
                <a:ext cx="2834286" cy="1734531"/>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2244"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2245"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2246"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2237" name="TextBox 31"/>
            <p:cNvSpPr txBox="1">
              <a:spLocks noChangeArrowheads="1"/>
            </p:cNvSpPr>
            <p:nvPr/>
          </p:nvSpPr>
          <p:spPr bwMode="auto">
            <a:xfrm>
              <a:off x="1684338" y="2590800"/>
              <a:ext cx="773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C</a:t>
              </a:r>
            </a:p>
          </p:txBody>
        </p:sp>
        <p:grpSp>
          <p:nvGrpSpPr>
            <p:cNvPr id="52238" name="Group 51"/>
            <p:cNvGrpSpPr>
              <a:grpSpLocks/>
            </p:cNvGrpSpPr>
            <p:nvPr/>
          </p:nvGrpSpPr>
          <p:grpSpPr bwMode="auto">
            <a:xfrm>
              <a:off x="3605213" y="2636838"/>
              <a:ext cx="877887" cy="2078037"/>
              <a:chOff x="3627665" y="4645751"/>
              <a:chExt cx="878823" cy="2077493"/>
            </a:xfrm>
          </p:grpSpPr>
          <p:sp>
            <p:nvSpPr>
              <p:cNvPr id="52239"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sp>
            <p:nvSpPr>
              <p:cNvPr id="52240" name="Line 10"/>
              <p:cNvSpPr>
                <a:spLocks noChangeShapeType="1"/>
              </p:cNvSpPr>
              <p:nvPr/>
            </p:nvSpPr>
            <p:spPr bwMode="auto">
              <a:xfrm flipH="1">
                <a:off x="3983700" y="4705293"/>
                <a:ext cx="1" cy="187894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2241" name="Straight Connector 5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2242" name="Straight Connector 55"/>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sp>
        <p:nvSpPr>
          <p:cNvPr id="52229" name="Rectangle 8"/>
          <p:cNvSpPr>
            <a:spLocks noChangeArrowheads="1"/>
          </p:cNvSpPr>
          <p:nvPr/>
        </p:nvSpPr>
        <p:spPr bwMode="auto">
          <a:xfrm>
            <a:off x="1862138" y="4933950"/>
            <a:ext cx="52228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52230" name="AutoShape 9"/>
          <p:cNvSpPr>
            <a:spLocks/>
          </p:cNvSpPr>
          <p:nvPr/>
        </p:nvSpPr>
        <p:spPr bwMode="auto">
          <a:xfrm rot="16200000" flipH="1">
            <a:off x="4090194" y="4468019"/>
            <a:ext cx="117475" cy="1049337"/>
          </a:xfrm>
          <a:prstGeom prst="leftBrace">
            <a:avLst>
              <a:gd name="adj1" fmla="val 47433"/>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2231" name="AutoShape 10"/>
          <p:cNvSpPr>
            <a:spLocks/>
          </p:cNvSpPr>
          <p:nvPr/>
        </p:nvSpPr>
        <p:spPr bwMode="auto">
          <a:xfrm rot="16200000" flipH="1">
            <a:off x="5223669" y="4452144"/>
            <a:ext cx="100013" cy="1063625"/>
          </a:xfrm>
          <a:prstGeom prst="leftBrace">
            <a:avLst>
              <a:gd name="adj1" fmla="val 47512"/>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2232" name="Freeform 9"/>
          <p:cNvSpPr>
            <a:spLocks/>
          </p:cNvSpPr>
          <p:nvPr/>
        </p:nvSpPr>
        <p:spPr bwMode="auto">
          <a:xfrm>
            <a:off x="4148138" y="4675188"/>
            <a:ext cx="1114425" cy="169862"/>
          </a:xfrm>
          <a:custGeom>
            <a:avLst/>
            <a:gdLst>
              <a:gd name="T0" fmla="*/ 0 w 1552755"/>
              <a:gd name="T1" fmla="*/ 125517 h 198424"/>
              <a:gd name="T2" fmla="*/ 293047 w 1552755"/>
              <a:gd name="T3" fmla="*/ 10 h 198424"/>
              <a:gd name="T4" fmla="*/ 573353 w 1552755"/>
              <a:gd name="T5" fmla="*/ 120060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2233" name="Straight Arrow Connector 11"/>
          <p:cNvCxnSpPr>
            <a:cxnSpLocks noChangeShapeType="1"/>
          </p:cNvCxnSpPr>
          <p:nvPr/>
        </p:nvCxnSpPr>
        <p:spPr bwMode="auto">
          <a:xfrm>
            <a:off x="5200650" y="4808538"/>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2234" name="Straight Arrow Connector 35"/>
          <p:cNvCxnSpPr>
            <a:cxnSpLocks noChangeShapeType="1"/>
          </p:cNvCxnSpPr>
          <p:nvPr/>
        </p:nvCxnSpPr>
        <p:spPr bwMode="auto">
          <a:xfrm flipH="1">
            <a:off x="4095750" y="4826000"/>
            <a:ext cx="122238" cy="61913"/>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2235" name="TextBox 13"/>
          <p:cNvSpPr txBox="1">
            <a:spLocks noChangeArrowheads="1"/>
          </p:cNvSpPr>
          <p:nvPr/>
        </p:nvSpPr>
        <p:spPr bwMode="auto">
          <a:xfrm>
            <a:off x="4470400" y="4641850"/>
            <a:ext cx="5000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swap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8"/>
          <p:cNvSpPr>
            <a:spLocks noChangeArrowheads="1"/>
          </p:cNvSpPr>
          <p:nvPr/>
        </p:nvSpPr>
        <p:spPr bwMode="auto">
          <a:xfrm>
            <a:off x="896938" y="265113"/>
            <a:ext cx="73675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Serializability</a:t>
            </a:r>
          </a:p>
        </p:txBody>
      </p:sp>
      <p:sp>
        <p:nvSpPr>
          <p:cNvPr id="53251" name="TextBox 3"/>
          <p:cNvSpPr txBox="1">
            <a:spLocks noChangeArrowheads="1"/>
          </p:cNvSpPr>
          <p:nvPr/>
        </p:nvSpPr>
        <p:spPr bwMode="auto">
          <a:xfrm>
            <a:off x="896938" y="1158875"/>
            <a:ext cx="7367587" cy="1077913"/>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 schedule is </a:t>
            </a:r>
            <a:r>
              <a:rPr lang="en-US" altLang="en-US">
                <a:solidFill>
                  <a:srgbClr val="FF0000"/>
                </a:solidFill>
                <a:latin typeface="Times New Roman" panose="02020603050405020304" pitchFamily="18" charset="0"/>
                <a:cs typeface="Times New Roman" panose="02020603050405020304" pitchFamily="18" charset="0"/>
              </a:rPr>
              <a:t>serializable</a:t>
            </a:r>
            <a:r>
              <a:rPr lang="en-US" altLang="en-US">
                <a:latin typeface="Times New Roman" panose="02020603050405020304" pitchFamily="18" charset="0"/>
                <a:cs typeface="Times New Roman" panose="02020603050405020304" pitchFamily="18" charset="0"/>
              </a:rPr>
              <a:t> if it is equivalent to a serial schedule. </a:t>
            </a:r>
          </a:p>
        </p:txBody>
      </p:sp>
      <p:grpSp>
        <p:nvGrpSpPr>
          <p:cNvPr id="53252" name="Group 3"/>
          <p:cNvGrpSpPr>
            <a:grpSpLocks/>
          </p:cNvGrpSpPr>
          <p:nvPr/>
        </p:nvGrpSpPr>
        <p:grpSpPr bwMode="auto">
          <a:xfrm>
            <a:off x="758825" y="2447925"/>
            <a:ext cx="3689350" cy="2124075"/>
            <a:chOff x="793750" y="2590800"/>
            <a:chExt cx="3689350" cy="2124075"/>
          </a:xfrm>
        </p:grpSpPr>
        <p:grpSp>
          <p:nvGrpSpPr>
            <p:cNvPr id="53279" name="Group 30"/>
            <p:cNvGrpSpPr>
              <a:grpSpLocks/>
            </p:cNvGrpSpPr>
            <p:nvPr/>
          </p:nvGrpSpPr>
          <p:grpSpPr bwMode="auto">
            <a:xfrm>
              <a:off x="793750" y="2825750"/>
              <a:ext cx="2690813" cy="1628775"/>
              <a:chOff x="5292308" y="2792984"/>
              <a:chExt cx="2902788" cy="1804897"/>
            </a:xfrm>
          </p:grpSpPr>
          <p:sp>
            <p:nvSpPr>
              <p:cNvPr id="20" name="Rectangle 3"/>
              <p:cNvSpPr txBox="1">
                <a:spLocks noChangeArrowheads="1"/>
              </p:cNvSpPr>
              <p:nvPr/>
            </p:nvSpPr>
            <p:spPr bwMode="auto">
              <a:xfrm>
                <a:off x="5326559" y="2828167"/>
                <a:ext cx="2834286" cy="1734531"/>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3287"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3288"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89"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3280" name="TextBox 31"/>
            <p:cNvSpPr txBox="1">
              <a:spLocks noChangeArrowheads="1"/>
            </p:cNvSpPr>
            <p:nvPr/>
          </p:nvSpPr>
          <p:spPr bwMode="auto">
            <a:xfrm>
              <a:off x="1684338" y="2590800"/>
              <a:ext cx="773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C</a:t>
              </a:r>
            </a:p>
          </p:txBody>
        </p:sp>
        <p:grpSp>
          <p:nvGrpSpPr>
            <p:cNvPr id="53281" name="Group 51"/>
            <p:cNvGrpSpPr>
              <a:grpSpLocks/>
            </p:cNvGrpSpPr>
            <p:nvPr/>
          </p:nvGrpSpPr>
          <p:grpSpPr bwMode="auto">
            <a:xfrm>
              <a:off x="3605213" y="2636838"/>
              <a:ext cx="877887" cy="2078037"/>
              <a:chOff x="3627665" y="4645751"/>
              <a:chExt cx="878823" cy="2077493"/>
            </a:xfrm>
          </p:grpSpPr>
          <p:sp>
            <p:nvSpPr>
              <p:cNvPr id="53282"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sp>
            <p:nvSpPr>
              <p:cNvPr id="53283" name="Line 10"/>
              <p:cNvSpPr>
                <a:spLocks noChangeShapeType="1"/>
              </p:cNvSpPr>
              <p:nvPr/>
            </p:nvSpPr>
            <p:spPr bwMode="auto">
              <a:xfrm flipH="1">
                <a:off x="3983700" y="4705293"/>
                <a:ext cx="1" cy="187894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3284" name="Straight Connector 5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85" name="Straight Connector 55"/>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grpSp>
        <p:nvGrpSpPr>
          <p:cNvPr id="53253" name="Group 1"/>
          <p:cNvGrpSpPr>
            <a:grpSpLocks/>
          </p:cNvGrpSpPr>
          <p:nvPr/>
        </p:nvGrpSpPr>
        <p:grpSpPr bwMode="auto">
          <a:xfrm>
            <a:off x="4979988" y="2470150"/>
            <a:ext cx="3711575" cy="2084388"/>
            <a:chOff x="795338" y="4638675"/>
            <a:chExt cx="3711575" cy="2084388"/>
          </a:xfrm>
        </p:grpSpPr>
        <p:sp>
          <p:nvSpPr>
            <p:cNvPr id="53268" name="TextBox 41"/>
            <p:cNvSpPr txBox="1">
              <a:spLocks noChangeArrowheads="1"/>
            </p:cNvSpPr>
            <p:nvPr/>
          </p:nvSpPr>
          <p:spPr bwMode="auto">
            <a:xfrm>
              <a:off x="1714500" y="4638675"/>
              <a:ext cx="7810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A</a:t>
              </a:r>
            </a:p>
          </p:txBody>
        </p:sp>
        <p:grpSp>
          <p:nvGrpSpPr>
            <p:cNvPr id="53269" name="Group 30"/>
            <p:cNvGrpSpPr>
              <a:grpSpLocks/>
            </p:cNvGrpSpPr>
            <p:nvPr/>
          </p:nvGrpSpPr>
          <p:grpSpPr bwMode="auto">
            <a:xfrm>
              <a:off x="795338" y="4837113"/>
              <a:ext cx="2690812" cy="1630362"/>
              <a:chOff x="5292308" y="2792984"/>
              <a:chExt cx="2902788" cy="1804897"/>
            </a:xfrm>
          </p:grpSpPr>
          <p:sp>
            <p:nvSpPr>
              <p:cNvPr id="27" name="Rectangle 3"/>
              <p:cNvSpPr txBox="1">
                <a:spLocks noChangeArrowheads="1"/>
              </p:cNvSpPr>
              <p:nvPr/>
            </p:nvSpPr>
            <p:spPr bwMode="auto">
              <a:xfrm>
                <a:off x="5326559" y="2828133"/>
                <a:ext cx="2834286" cy="1734599"/>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3276"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3277"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78"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53270" name="Group 5"/>
            <p:cNvGrpSpPr>
              <a:grpSpLocks/>
            </p:cNvGrpSpPr>
            <p:nvPr/>
          </p:nvGrpSpPr>
          <p:grpSpPr bwMode="auto">
            <a:xfrm>
              <a:off x="3627438" y="4645025"/>
              <a:ext cx="879475" cy="2078038"/>
              <a:chOff x="3627665" y="4645751"/>
              <a:chExt cx="878823" cy="2077493"/>
            </a:xfrm>
          </p:grpSpPr>
          <p:sp>
            <p:nvSpPr>
              <p:cNvPr id="53272"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cxnSp>
            <p:nvCxnSpPr>
              <p:cNvPr id="53273" name="Straight Connector 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74" name="Straight Connector 49"/>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3271" name="Line 10"/>
            <p:cNvSpPr>
              <a:spLocks noChangeShapeType="1"/>
            </p:cNvSpPr>
            <p:nvPr/>
          </p:nvSpPr>
          <p:spPr bwMode="auto">
            <a:xfrm flipH="1">
              <a:off x="3967163" y="4764088"/>
              <a:ext cx="0" cy="18780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3254" name="Rectangle 8"/>
          <p:cNvSpPr>
            <a:spLocks noChangeArrowheads="1"/>
          </p:cNvSpPr>
          <p:nvPr/>
        </p:nvSpPr>
        <p:spPr bwMode="auto">
          <a:xfrm>
            <a:off x="1862138" y="4933950"/>
            <a:ext cx="52228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53255" name="Rectangle 8"/>
          <p:cNvSpPr>
            <a:spLocks noChangeArrowheads="1"/>
          </p:cNvSpPr>
          <p:nvPr/>
        </p:nvSpPr>
        <p:spPr bwMode="auto">
          <a:xfrm>
            <a:off x="1862138" y="5751513"/>
            <a:ext cx="52228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A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53256" name="AutoShape 9"/>
          <p:cNvSpPr>
            <a:spLocks/>
          </p:cNvSpPr>
          <p:nvPr/>
        </p:nvSpPr>
        <p:spPr bwMode="auto">
          <a:xfrm rot="16200000" flipH="1">
            <a:off x="4090194" y="4468019"/>
            <a:ext cx="117475" cy="1049337"/>
          </a:xfrm>
          <a:prstGeom prst="leftBrace">
            <a:avLst>
              <a:gd name="adj1" fmla="val 47433"/>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57" name="AutoShape 10"/>
          <p:cNvSpPr>
            <a:spLocks/>
          </p:cNvSpPr>
          <p:nvPr/>
        </p:nvSpPr>
        <p:spPr bwMode="auto">
          <a:xfrm rot="16200000" flipH="1">
            <a:off x="5223669" y="4452144"/>
            <a:ext cx="100013" cy="1063625"/>
          </a:xfrm>
          <a:prstGeom prst="leftBrace">
            <a:avLst>
              <a:gd name="adj1" fmla="val 47512"/>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58" name="Freeform 9"/>
          <p:cNvSpPr>
            <a:spLocks/>
          </p:cNvSpPr>
          <p:nvPr/>
        </p:nvSpPr>
        <p:spPr bwMode="auto">
          <a:xfrm>
            <a:off x="4148138" y="4675188"/>
            <a:ext cx="1114425" cy="169862"/>
          </a:xfrm>
          <a:custGeom>
            <a:avLst/>
            <a:gdLst>
              <a:gd name="T0" fmla="*/ 0 w 1552755"/>
              <a:gd name="T1" fmla="*/ 125517 h 198424"/>
              <a:gd name="T2" fmla="*/ 293047 w 1552755"/>
              <a:gd name="T3" fmla="*/ 10 h 198424"/>
              <a:gd name="T4" fmla="*/ 573353 w 1552755"/>
              <a:gd name="T5" fmla="*/ 120060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3259" name="Straight Arrow Connector 11"/>
          <p:cNvCxnSpPr>
            <a:cxnSpLocks noChangeShapeType="1"/>
          </p:cNvCxnSpPr>
          <p:nvPr/>
        </p:nvCxnSpPr>
        <p:spPr bwMode="auto">
          <a:xfrm>
            <a:off x="5200650" y="4808538"/>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3260" name="Straight Arrow Connector 35"/>
          <p:cNvCxnSpPr>
            <a:cxnSpLocks noChangeShapeType="1"/>
          </p:cNvCxnSpPr>
          <p:nvPr/>
        </p:nvCxnSpPr>
        <p:spPr bwMode="auto">
          <a:xfrm flipH="1">
            <a:off x="4095750" y="4826000"/>
            <a:ext cx="122238" cy="61913"/>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3261" name="TextBox 13"/>
          <p:cNvSpPr txBox="1">
            <a:spLocks noChangeArrowheads="1"/>
          </p:cNvSpPr>
          <p:nvPr/>
        </p:nvSpPr>
        <p:spPr bwMode="auto">
          <a:xfrm>
            <a:off x="4470400" y="4641850"/>
            <a:ext cx="5000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swap</a:t>
            </a:r>
          </a:p>
        </p:txBody>
      </p:sp>
      <p:sp>
        <p:nvSpPr>
          <p:cNvPr id="53262" name="Down Arrow 4"/>
          <p:cNvSpPr>
            <a:spLocks noChangeArrowheads="1"/>
          </p:cNvSpPr>
          <p:nvPr/>
        </p:nvSpPr>
        <p:spPr bwMode="auto">
          <a:xfrm>
            <a:off x="4384675" y="5454650"/>
            <a:ext cx="350838" cy="255588"/>
          </a:xfrm>
          <a:prstGeom prst="downArrow">
            <a:avLst>
              <a:gd name="adj1" fmla="val 50000"/>
              <a:gd name="adj2" fmla="val 50000"/>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3" name="AutoShape 9"/>
          <p:cNvSpPr>
            <a:spLocks/>
          </p:cNvSpPr>
          <p:nvPr/>
        </p:nvSpPr>
        <p:spPr bwMode="auto">
          <a:xfrm rot="-5400000">
            <a:off x="3482975" y="5053013"/>
            <a:ext cx="133350" cy="2247900"/>
          </a:xfrm>
          <a:prstGeom prst="leftBrace">
            <a:avLst>
              <a:gd name="adj1" fmla="val 47450"/>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4" name="AutoShape 9"/>
          <p:cNvSpPr>
            <a:spLocks/>
          </p:cNvSpPr>
          <p:nvPr/>
        </p:nvSpPr>
        <p:spPr bwMode="auto">
          <a:xfrm rot="-5400000">
            <a:off x="5771356" y="5071270"/>
            <a:ext cx="136525" cy="2208212"/>
          </a:xfrm>
          <a:prstGeom prst="leftBrace">
            <a:avLst>
              <a:gd name="adj1" fmla="val 47625"/>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5" name="TextBox 13"/>
          <p:cNvSpPr txBox="1">
            <a:spLocks noChangeArrowheads="1"/>
          </p:cNvSpPr>
          <p:nvPr/>
        </p:nvSpPr>
        <p:spPr bwMode="auto">
          <a:xfrm>
            <a:off x="3424238" y="6210300"/>
            <a:ext cx="330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T</a:t>
            </a:r>
            <a:r>
              <a:rPr lang="en-US" altLang="en-US" sz="1200" baseline="-25000">
                <a:solidFill>
                  <a:srgbClr val="FF0000"/>
                </a:solidFill>
                <a:latin typeface="Times New Roman" panose="02020603050405020304" pitchFamily="18" charset="0"/>
                <a:cs typeface="Times New Roman" panose="02020603050405020304" pitchFamily="18" charset="0"/>
              </a:rPr>
              <a:t>1</a:t>
            </a:r>
          </a:p>
        </p:txBody>
      </p:sp>
      <p:sp>
        <p:nvSpPr>
          <p:cNvPr id="53266" name="TextBox 13"/>
          <p:cNvSpPr txBox="1">
            <a:spLocks noChangeArrowheads="1"/>
          </p:cNvSpPr>
          <p:nvPr/>
        </p:nvSpPr>
        <p:spPr bwMode="auto">
          <a:xfrm>
            <a:off x="5700713" y="6196013"/>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00B050"/>
                </a:solidFill>
                <a:latin typeface="Times New Roman" panose="02020603050405020304" pitchFamily="18" charset="0"/>
                <a:cs typeface="Times New Roman" panose="02020603050405020304" pitchFamily="18" charset="0"/>
              </a:rPr>
              <a:t>T</a:t>
            </a:r>
            <a:r>
              <a:rPr lang="en-US" altLang="en-US" sz="1200" baseline="-25000">
                <a:solidFill>
                  <a:srgbClr val="00B050"/>
                </a:solidFill>
                <a:latin typeface="Times New Roman" panose="02020603050405020304" pitchFamily="18" charset="0"/>
                <a:cs typeface="Times New Roman" panose="02020603050405020304" pitchFamily="18" charset="0"/>
              </a:rPr>
              <a:t>2</a:t>
            </a:r>
          </a:p>
        </p:txBody>
      </p:sp>
      <p:sp>
        <p:nvSpPr>
          <p:cNvPr id="53267" name="TextBox 5"/>
          <p:cNvSpPr txBox="1">
            <a:spLocks noChangeArrowheads="1"/>
          </p:cNvSpPr>
          <p:nvPr/>
        </p:nvSpPr>
        <p:spPr bwMode="auto">
          <a:xfrm>
            <a:off x="4233863" y="3036888"/>
            <a:ext cx="53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4800">
                <a:latin typeface="Times New Roman" panose="02020603050405020304" pitchFamily="18" charset="0"/>
                <a:cs typeface="Times New Roman" panose="02020603050405020304" pitchFamily="18" charset="0"/>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5300"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sp>
        <p:nvSpPr>
          <p:cNvPr id="55301" name="TextBox 5"/>
          <p:cNvSpPr txBox="1">
            <a:spLocks noChangeArrowheads="1"/>
          </p:cNvSpPr>
          <p:nvPr/>
        </p:nvSpPr>
        <p:spPr bwMode="auto">
          <a:xfrm>
            <a:off x="2120900" y="1912938"/>
            <a:ext cx="1825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5302" name="TextBox 36"/>
          <p:cNvSpPr txBox="1">
            <a:spLocks noChangeArrowheads="1"/>
          </p:cNvSpPr>
          <p:nvPr/>
        </p:nvSpPr>
        <p:spPr bwMode="auto">
          <a:xfrm>
            <a:off x="2157413" y="2654300"/>
            <a:ext cx="1927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5303" name="TextBox 42"/>
          <p:cNvSpPr txBox="1">
            <a:spLocks noChangeArrowheads="1"/>
          </p:cNvSpPr>
          <p:nvPr/>
        </p:nvSpPr>
        <p:spPr bwMode="auto">
          <a:xfrm>
            <a:off x="4057650" y="1908175"/>
            <a:ext cx="1927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5304" name="TextBox 48"/>
          <p:cNvSpPr txBox="1">
            <a:spLocks noChangeArrowheads="1"/>
          </p:cNvSpPr>
          <p:nvPr/>
        </p:nvSpPr>
        <p:spPr bwMode="auto">
          <a:xfrm>
            <a:off x="4057650" y="2640013"/>
            <a:ext cx="2028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6324"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56325" name="Group 12"/>
          <p:cNvGrpSpPr>
            <a:grpSpLocks/>
          </p:cNvGrpSpPr>
          <p:nvPr/>
        </p:nvGrpSpPr>
        <p:grpSpPr bwMode="auto">
          <a:xfrm>
            <a:off x="2120900" y="1577975"/>
            <a:ext cx="1825625" cy="735013"/>
            <a:chOff x="1947112" y="1744908"/>
            <a:chExt cx="1826141" cy="734167"/>
          </a:xfrm>
        </p:grpSpPr>
        <p:sp>
          <p:nvSpPr>
            <p:cNvPr id="56344"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6345"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6346"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6347"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6348"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6326" name="Group 35"/>
          <p:cNvGrpSpPr>
            <a:grpSpLocks/>
          </p:cNvGrpSpPr>
          <p:nvPr/>
        </p:nvGrpSpPr>
        <p:grpSpPr bwMode="auto">
          <a:xfrm>
            <a:off x="2157413" y="2320925"/>
            <a:ext cx="1927225" cy="733425"/>
            <a:chOff x="1947112" y="1744908"/>
            <a:chExt cx="1927131" cy="734167"/>
          </a:xfrm>
        </p:grpSpPr>
        <p:sp>
          <p:nvSpPr>
            <p:cNvPr id="56339"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6340"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6341"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6342"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6343"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6327" name="Group 41"/>
          <p:cNvGrpSpPr>
            <a:grpSpLocks/>
          </p:cNvGrpSpPr>
          <p:nvPr/>
        </p:nvGrpSpPr>
        <p:grpSpPr bwMode="auto">
          <a:xfrm>
            <a:off x="4057650" y="1574800"/>
            <a:ext cx="1927225" cy="733425"/>
            <a:chOff x="1947112" y="1744908"/>
            <a:chExt cx="1927131" cy="734167"/>
          </a:xfrm>
        </p:grpSpPr>
        <p:sp>
          <p:nvSpPr>
            <p:cNvPr id="56334"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6335"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6336"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6337"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6338"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6328" name="Group 47"/>
          <p:cNvGrpSpPr>
            <a:grpSpLocks/>
          </p:cNvGrpSpPr>
          <p:nvPr/>
        </p:nvGrpSpPr>
        <p:grpSpPr bwMode="auto">
          <a:xfrm>
            <a:off x="4057650" y="2306638"/>
            <a:ext cx="2028825" cy="733425"/>
            <a:chOff x="1947112" y="1744908"/>
            <a:chExt cx="2028119" cy="734167"/>
          </a:xfrm>
        </p:grpSpPr>
        <p:sp>
          <p:nvSpPr>
            <p:cNvPr id="56329"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6330"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6331"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6332"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6333"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734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57349" name="Group 12"/>
          <p:cNvGrpSpPr>
            <a:grpSpLocks/>
          </p:cNvGrpSpPr>
          <p:nvPr/>
        </p:nvGrpSpPr>
        <p:grpSpPr bwMode="auto">
          <a:xfrm>
            <a:off x="2120900" y="1577975"/>
            <a:ext cx="1825625" cy="735013"/>
            <a:chOff x="1947112" y="1744908"/>
            <a:chExt cx="1826141" cy="734167"/>
          </a:xfrm>
        </p:grpSpPr>
        <p:sp>
          <p:nvSpPr>
            <p:cNvPr id="5738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8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8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8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8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0" name="Group 35"/>
          <p:cNvGrpSpPr>
            <a:grpSpLocks/>
          </p:cNvGrpSpPr>
          <p:nvPr/>
        </p:nvGrpSpPr>
        <p:grpSpPr bwMode="auto">
          <a:xfrm>
            <a:off x="2157413" y="2320925"/>
            <a:ext cx="1927225" cy="733425"/>
            <a:chOff x="1947112" y="1744908"/>
            <a:chExt cx="1927131" cy="734167"/>
          </a:xfrm>
        </p:grpSpPr>
        <p:sp>
          <p:nvSpPr>
            <p:cNvPr id="5737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7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7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7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8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1" name="Group 41"/>
          <p:cNvGrpSpPr>
            <a:grpSpLocks/>
          </p:cNvGrpSpPr>
          <p:nvPr/>
        </p:nvGrpSpPr>
        <p:grpSpPr bwMode="auto">
          <a:xfrm>
            <a:off x="4057650" y="1574800"/>
            <a:ext cx="1927225" cy="733425"/>
            <a:chOff x="1947112" y="1744908"/>
            <a:chExt cx="1927131" cy="734167"/>
          </a:xfrm>
        </p:grpSpPr>
        <p:sp>
          <p:nvSpPr>
            <p:cNvPr id="5737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7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7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7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7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2" name="Group 47"/>
          <p:cNvGrpSpPr>
            <a:grpSpLocks/>
          </p:cNvGrpSpPr>
          <p:nvPr/>
        </p:nvGrpSpPr>
        <p:grpSpPr bwMode="auto">
          <a:xfrm>
            <a:off x="4057650" y="2306638"/>
            <a:ext cx="2028825" cy="733425"/>
            <a:chOff x="1947112" y="1744908"/>
            <a:chExt cx="2028119" cy="734167"/>
          </a:xfrm>
        </p:grpSpPr>
        <p:sp>
          <p:nvSpPr>
            <p:cNvPr id="5736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6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6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6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7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5735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grpSp>
        <p:nvGrpSpPr>
          <p:cNvPr id="57354" name="Group 131"/>
          <p:cNvGrpSpPr>
            <a:grpSpLocks/>
          </p:cNvGrpSpPr>
          <p:nvPr/>
        </p:nvGrpSpPr>
        <p:grpSpPr bwMode="auto">
          <a:xfrm>
            <a:off x="2913063" y="2508250"/>
            <a:ext cx="304800" cy="161925"/>
            <a:chOff x="1863969" y="3018728"/>
            <a:chExt cx="1091227" cy="472844"/>
          </a:xfrm>
        </p:grpSpPr>
        <p:cxnSp>
          <p:nvCxnSpPr>
            <p:cNvPr id="5736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5" name="Group 140"/>
          <p:cNvGrpSpPr>
            <a:grpSpLocks/>
          </p:cNvGrpSpPr>
          <p:nvPr/>
        </p:nvGrpSpPr>
        <p:grpSpPr bwMode="auto">
          <a:xfrm>
            <a:off x="2835275" y="1760538"/>
            <a:ext cx="304800" cy="161925"/>
            <a:chOff x="1863969" y="3018728"/>
            <a:chExt cx="1091227" cy="472844"/>
          </a:xfrm>
        </p:grpSpPr>
        <p:cxnSp>
          <p:nvCxnSpPr>
            <p:cNvPr id="57362"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3"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6" name="Group 143"/>
          <p:cNvGrpSpPr>
            <a:grpSpLocks/>
          </p:cNvGrpSpPr>
          <p:nvPr/>
        </p:nvGrpSpPr>
        <p:grpSpPr bwMode="auto">
          <a:xfrm>
            <a:off x="4806950" y="1749425"/>
            <a:ext cx="304800" cy="161925"/>
            <a:chOff x="1863969" y="3018728"/>
            <a:chExt cx="1091227" cy="472844"/>
          </a:xfrm>
        </p:grpSpPr>
        <p:cxnSp>
          <p:nvCxnSpPr>
            <p:cNvPr id="57360"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1"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7" name="Group 146"/>
          <p:cNvGrpSpPr>
            <a:grpSpLocks/>
          </p:cNvGrpSpPr>
          <p:nvPr/>
        </p:nvGrpSpPr>
        <p:grpSpPr bwMode="auto">
          <a:xfrm>
            <a:off x="4776788" y="2487613"/>
            <a:ext cx="304800" cy="161925"/>
            <a:chOff x="1863969" y="3018728"/>
            <a:chExt cx="1091227" cy="472844"/>
          </a:xfrm>
        </p:grpSpPr>
        <p:cxnSp>
          <p:nvCxnSpPr>
            <p:cNvPr id="57358"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59"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837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58373" name="Group 12"/>
          <p:cNvGrpSpPr>
            <a:grpSpLocks/>
          </p:cNvGrpSpPr>
          <p:nvPr/>
        </p:nvGrpSpPr>
        <p:grpSpPr bwMode="auto">
          <a:xfrm>
            <a:off x="2120900" y="1577975"/>
            <a:ext cx="1825625" cy="735013"/>
            <a:chOff x="1947112" y="1744908"/>
            <a:chExt cx="1826141" cy="734167"/>
          </a:xfrm>
        </p:grpSpPr>
        <p:sp>
          <p:nvSpPr>
            <p:cNvPr id="5843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843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3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3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3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74" name="Group 35"/>
          <p:cNvGrpSpPr>
            <a:grpSpLocks/>
          </p:cNvGrpSpPr>
          <p:nvPr/>
        </p:nvGrpSpPr>
        <p:grpSpPr bwMode="auto">
          <a:xfrm>
            <a:off x="2157413" y="2320925"/>
            <a:ext cx="1927225" cy="733425"/>
            <a:chOff x="1947112" y="1744908"/>
            <a:chExt cx="1927131" cy="734167"/>
          </a:xfrm>
        </p:grpSpPr>
        <p:sp>
          <p:nvSpPr>
            <p:cNvPr id="5842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842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2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2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3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75" name="Group 41"/>
          <p:cNvGrpSpPr>
            <a:grpSpLocks/>
          </p:cNvGrpSpPr>
          <p:nvPr/>
        </p:nvGrpSpPr>
        <p:grpSpPr bwMode="auto">
          <a:xfrm>
            <a:off x="4057650" y="1574800"/>
            <a:ext cx="1927225" cy="733425"/>
            <a:chOff x="1947112" y="1744908"/>
            <a:chExt cx="1927131" cy="734167"/>
          </a:xfrm>
        </p:grpSpPr>
        <p:sp>
          <p:nvSpPr>
            <p:cNvPr id="5842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842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2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2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2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76" name="Group 47"/>
          <p:cNvGrpSpPr>
            <a:grpSpLocks/>
          </p:cNvGrpSpPr>
          <p:nvPr/>
        </p:nvGrpSpPr>
        <p:grpSpPr bwMode="auto">
          <a:xfrm>
            <a:off x="4057650" y="2306638"/>
            <a:ext cx="2028825" cy="733425"/>
            <a:chOff x="1947112" y="1744908"/>
            <a:chExt cx="2028119" cy="734167"/>
          </a:xfrm>
        </p:grpSpPr>
        <p:sp>
          <p:nvSpPr>
            <p:cNvPr id="5841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841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1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1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2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5837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5837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58379" name="Group 7"/>
          <p:cNvGrpSpPr>
            <a:grpSpLocks/>
          </p:cNvGrpSpPr>
          <p:nvPr/>
        </p:nvGrpSpPr>
        <p:grpSpPr bwMode="auto">
          <a:xfrm>
            <a:off x="2141538" y="3381375"/>
            <a:ext cx="4065587" cy="1481138"/>
            <a:chOff x="2140969" y="3381722"/>
            <a:chExt cx="4066459" cy="1480264"/>
          </a:xfrm>
        </p:grpSpPr>
        <p:grpSp>
          <p:nvGrpSpPr>
            <p:cNvPr id="58392" name="Group 67"/>
            <p:cNvGrpSpPr>
              <a:grpSpLocks/>
            </p:cNvGrpSpPr>
            <p:nvPr/>
          </p:nvGrpSpPr>
          <p:grpSpPr bwMode="auto">
            <a:xfrm>
              <a:off x="2140969" y="3385684"/>
              <a:ext cx="1927131" cy="734167"/>
              <a:chOff x="1947112" y="1744908"/>
              <a:chExt cx="1927131" cy="734167"/>
            </a:xfrm>
          </p:grpSpPr>
          <p:sp>
            <p:nvSpPr>
              <p:cNvPr id="5841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841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1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1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1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93" name="Group 68"/>
            <p:cNvGrpSpPr>
              <a:grpSpLocks/>
            </p:cNvGrpSpPr>
            <p:nvPr/>
          </p:nvGrpSpPr>
          <p:grpSpPr bwMode="auto">
            <a:xfrm>
              <a:off x="2178525" y="4127819"/>
              <a:ext cx="2028119" cy="734167"/>
              <a:chOff x="1947112" y="1744908"/>
              <a:chExt cx="2028119" cy="734167"/>
            </a:xfrm>
          </p:grpSpPr>
          <p:sp>
            <p:nvSpPr>
              <p:cNvPr id="5840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840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0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0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1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94" name="Group 69"/>
            <p:cNvGrpSpPr>
              <a:grpSpLocks/>
            </p:cNvGrpSpPr>
            <p:nvPr/>
          </p:nvGrpSpPr>
          <p:grpSpPr bwMode="auto">
            <a:xfrm>
              <a:off x="4078319" y="3381722"/>
              <a:ext cx="2028119" cy="734167"/>
              <a:chOff x="1947112" y="1744908"/>
              <a:chExt cx="2028119" cy="734167"/>
            </a:xfrm>
          </p:grpSpPr>
          <p:sp>
            <p:nvSpPr>
              <p:cNvPr id="5840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840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40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40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0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8395" name="Group 70"/>
            <p:cNvGrpSpPr>
              <a:grpSpLocks/>
            </p:cNvGrpSpPr>
            <p:nvPr/>
          </p:nvGrpSpPr>
          <p:grpSpPr bwMode="auto">
            <a:xfrm>
              <a:off x="4078319" y="4113896"/>
              <a:ext cx="2129109" cy="734167"/>
              <a:chOff x="1947112" y="1744908"/>
              <a:chExt cx="2129109" cy="734167"/>
            </a:xfrm>
          </p:grpSpPr>
          <p:sp>
            <p:nvSpPr>
              <p:cNvPr id="5839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839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839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839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840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58380" name="Group 131"/>
          <p:cNvGrpSpPr>
            <a:grpSpLocks/>
          </p:cNvGrpSpPr>
          <p:nvPr/>
        </p:nvGrpSpPr>
        <p:grpSpPr bwMode="auto">
          <a:xfrm>
            <a:off x="2913063" y="2508250"/>
            <a:ext cx="304800" cy="161925"/>
            <a:chOff x="1863969" y="3018728"/>
            <a:chExt cx="1091227" cy="472844"/>
          </a:xfrm>
        </p:grpSpPr>
        <p:cxnSp>
          <p:nvCxnSpPr>
            <p:cNvPr id="58390"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8391"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8381" name="Group 140"/>
          <p:cNvGrpSpPr>
            <a:grpSpLocks/>
          </p:cNvGrpSpPr>
          <p:nvPr/>
        </p:nvGrpSpPr>
        <p:grpSpPr bwMode="auto">
          <a:xfrm>
            <a:off x="2835275" y="1760538"/>
            <a:ext cx="304800" cy="161925"/>
            <a:chOff x="1863969" y="3018728"/>
            <a:chExt cx="1091227" cy="472844"/>
          </a:xfrm>
        </p:grpSpPr>
        <p:cxnSp>
          <p:nvCxnSpPr>
            <p:cNvPr id="5838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838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8382" name="Group 143"/>
          <p:cNvGrpSpPr>
            <a:grpSpLocks/>
          </p:cNvGrpSpPr>
          <p:nvPr/>
        </p:nvGrpSpPr>
        <p:grpSpPr bwMode="auto">
          <a:xfrm>
            <a:off x="4806950" y="1749425"/>
            <a:ext cx="304800" cy="161925"/>
            <a:chOff x="1863969" y="3018728"/>
            <a:chExt cx="1091227" cy="472844"/>
          </a:xfrm>
        </p:grpSpPr>
        <p:cxnSp>
          <p:nvCxnSpPr>
            <p:cNvPr id="5838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838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8383" name="Group 146"/>
          <p:cNvGrpSpPr>
            <a:grpSpLocks/>
          </p:cNvGrpSpPr>
          <p:nvPr/>
        </p:nvGrpSpPr>
        <p:grpSpPr bwMode="auto">
          <a:xfrm>
            <a:off x="4776788" y="2487613"/>
            <a:ext cx="304800" cy="161925"/>
            <a:chOff x="1863969" y="3018728"/>
            <a:chExt cx="1091227" cy="472844"/>
          </a:xfrm>
        </p:grpSpPr>
        <p:cxnSp>
          <p:nvCxnSpPr>
            <p:cNvPr id="5838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838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9396"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59397" name="Group 12"/>
          <p:cNvGrpSpPr>
            <a:grpSpLocks/>
          </p:cNvGrpSpPr>
          <p:nvPr/>
        </p:nvGrpSpPr>
        <p:grpSpPr bwMode="auto">
          <a:xfrm>
            <a:off x="2120900" y="1577975"/>
            <a:ext cx="1825625" cy="735013"/>
            <a:chOff x="1947112" y="1744908"/>
            <a:chExt cx="1826141" cy="734167"/>
          </a:xfrm>
        </p:grpSpPr>
        <p:sp>
          <p:nvSpPr>
            <p:cNvPr id="59455"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9456"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57"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58"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59"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9398" name="Group 35"/>
          <p:cNvGrpSpPr>
            <a:grpSpLocks/>
          </p:cNvGrpSpPr>
          <p:nvPr/>
        </p:nvGrpSpPr>
        <p:grpSpPr bwMode="auto">
          <a:xfrm>
            <a:off x="2157413" y="2320925"/>
            <a:ext cx="1927225" cy="733425"/>
            <a:chOff x="1947112" y="1744908"/>
            <a:chExt cx="1927131" cy="734167"/>
          </a:xfrm>
        </p:grpSpPr>
        <p:sp>
          <p:nvSpPr>
            <p:cNvPr id="59450"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9451"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52"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53"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54"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9399" name="Group 41"/>
          <p:cNvGrpSpPr>
            <a:grpSpLocks/>
          </p:cNvGrpSpPr>
          <p:nvPr/>
        </p:nvGrpSpPr>
        <p:grpSpPr bwMode="auto">
          <a:xfrm>
            <a:off x="4057650" y="1574800"/>
            <a:ext cx="1927225" cy="733425"/>
            <a:chOff x="1947112" y="1744908"/>
            <a:chExt cx="1927131" cy="734167"/>
          </a:xfrm>
        </p:grpSpPr>
        <p:sp>
          <p:nvSpPr>
            <p:cNvPr id="59445"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9446"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47"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48"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49"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9400" name="Group 47"/>
          <p:cNvGrpSpPr>
            <a:grpSpLocks/>
          </p:cNvGrpSpPr>
          <p:nvPr/>
        </p:nvGrpSpPr>
        <p:grpSpPr bwMode="auto">
          <a:xfrm>
            <a:off x="4057650" y="2306638"/>
            <a:ext cx="2028825" cy="733425"/>
            <a:chOff x="1947112" y="1744908"/>
            <a:chExt cx="2028119" cy="734167"/>
          </a:xfrm>
        </p:grpSpPr>
        <p:sp>
          <p:nvSpPr>
            <p:cNvPr id="59440"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9441"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42"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43"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44"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59401"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59402"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59403" name="Group 7"/>
          <p:cNvGrpSpPr>
            <a:grpSpLocks/>
          </p:cNvGrpSpPr>
          <p:nvPr/>
        </p:nvGrpSpPr>
        <p:grpSpPr bwMode="auto">
          <a:xfrm>
            <a:off x="2141538" y="3381375"/>
            <a:ext cx="4065587" cy="1481138"/>
            <a:chOff x="2140969" y="3381722"/>
            <a:chExt cx="4066459" cy="1480264"/>
          </a:xfrm>
        </p:grpSpPr>
        <p:grpSp>
          <p:nvGrpSpPr>
            <p:cNvPr id="59416" name="Group 67"/>
            <p:cNvGrpSpPr>
              <a:grpSpLocks/>
            </p:cNvGrpSpPr>
            <p:nvPr/>
          </p:nvGrpSpPr>
          <p:grpSpPr bwMode="auto">
            <a:xfrm>
              <a:off x="2140969" y="3385684"/>
              <a:ext cx="1927131" cy="734167"/>
              <a:chOff x="1947112" y="1744908"/>
              <a:chExt cx="1927131" cy="734167"/>
            </a:xfrm>
          </p:grpSpPr>
          <p:sp>
            <p:nvSpPr>
              <p:cNvPr id="59435"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9436"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37"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59438"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59439"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59417" name="Group 68"/>
            <p:cNvGrpSpPr>
              <a:grpSpLocks/>
            </p:cNvGrpSpPr>
            <p:nvPr/>
          </p:nvGrpSpPr>
          <p:grpSpPr bwMode="auto">
            <a:xfrm>
              <a:off x="2178525" y="4127819"/>
              <a:ext cx="2028119" cy="734167"/>
              <a:chOff x="1947112" y="1744908"/>
              <a:chExt cx="2028119" cy="734167"/>
            </a:xfrm>
          </p:grpSpPr>
          <p:sp>
            <p:nvSpPr>
              <p:cNvPr id="59430"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9431"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32"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33"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34"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9418" name="Group 69"/>
            <p:cNvGrpSpPr>
              <a:grpSpLocks/>
            </p:cNvGrpSpPr>
            <p:nvPr/>
          </p:nvGrpSpPr>
          <p:grpSpPr bwMode="auto">
            <a:xfrm>
              <a:off x="4078319" y="3381722"/>
              <a:ext cx="2028119" cy="734167"/>
              <a:chOff x="1947112" y="1744908"/>
              <a:chExt cx="2028119" cy="734167"/>
            </a:xfrm>
          </p:grpSpPr>
          <p:sp>
            <p:nvSpPr>
              <p:cNvPr id="59425"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9426"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27"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28"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29"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9419" name="Group 70"/>
            <p:cNvGrpSpPr>
              <a:grpSpLocks/>
            </p:cNvGrpSpPr>
            <p:nvPr/>
          </p:nvGrpSpPr>
          <p:grpSpPr bwMode="auto">
            <a:xfrm>
              <a:off x="4078319" y="4113896"/>
              <a:ext cx="2129109" cy="734167"/>
              <a:chOff x="1947112" y="1744908"/>
              <a:chExt cx="2129109" cy="734167"/>
            </a:xfrm>
          </p:grpSpPr>
          <p:sp>
            <p:nvSpPr>
              <p:cNvPr id="59420"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59421"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9422"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9423"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9424"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59404" name="Group 131"/>
          <p:cNvGrpSpPr>
            <a:grpSpLocks/>
          </p:cNvGrpSpPr>
          <p:nvPr/>
        </p:nvGrpSpPr>
        <p:grpSpPr bwMode="auto">
          <a:xfrm>
            <a:off x="2913063" y="2508250"/>
            <a:ext cx="304800" cy="161925"/>
            <a:chOff x="1863969" y="3018728"/>
            <a:chExt cx="1091227" cy="472844"/>
          </a:xfrm>
        </p:grpSpPr>
        <p:cxnSp>
          <p:nvCxnSpPr>
            <p:cNvPr id="5941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941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9405" name="Group 140"/>
          <p:cNvGrpSpPr>
            <a:grpSpLocks/>
          </p:cNvGrpSpPr>
          <p:nvPr/>
        </p:nvGrpSpPr>
        <p:grpSpPr bwMode="auto">
          <a:xfrm>
            <a:off x="2835275" y="1760538"/>
            <a:ext cx="304800" cy="161925"/>
            <a:chOff x="1863969" y="3018728"/>
            <a:chExt cx="1091227" cy="472844"/>
          </a:xfrm>
        </p:grpSpPr>
        <p:cxnSp>
          <p:nvCxnSpPr>
            <p:cNvPr id="59412"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9413"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9406" name="Group 143"/>
          <p:cNvGrpSpPr>
            <a:grpSpLocks/>
          </p:cNvGrpSpPr>
          <p:nvPr/>
        </p:nvGrpSpPr>
        <p:grpSpPr bwMode="auto">
          <a:xfrm>
            <a:off x="4806950" y="1749425"/>
            <a:ext cx="304800" cy="161925"/>
            <a:chOff x="1863969" y="3018728"/>
            <a:chExt cx="1091227" cy="472844"/>
          </a:xfrm>
        </p:grpSpPr>
        <p:cxnSp>
          <p:nvCxnSpPr>
            <p:cNvPr id="59410"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9411"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9407" name="Group 146"/>
          <p:cNvGrpSpPr>
            <a:grpSpLocks/>
          </p:cNvGrpSpPr>
          <p:nvPr/>
        </p:nvGrpSpPr>
        <p:grpSpPr bwMode="auto">
          <a:xfrm>
            <a:off x="4776788" y="2487613"/>
            <a:ext cx="304800" cy="161925"/>
            <a:chOff x="1863969" y="3018728"/>
            <a:chExt cx="1091227" cy="472844"/>
          </a:xfrm>
        </p:grpSpPr>
        <p:cxnSp>
          <p:nvCxnSpPr>
            <p:cNvPr id="59408"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9409"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0420"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0421" name="Group 12"/>
          <p:cNvGrpSpPr>
            <a:grpSpLocks/>
          </p:cNvGrpSpPr>
          <p:nvPr/>
        </p:nvGrpSpPr>
        <p:grpSpPr bwMode="auto">
          <a:xfrm>
            <a:off x="2120900" y="1577975"/>
            <a:ext cx="1825625" cy="735013"/>
            <a:chOff x="1947112" y="1744908"/>
            <a:chExt cx="1826141" cy="734167"/>
          </a:xfrm>
        </p:grpSpPr>
        <p:sp>
          <p:nvSpPr>
            <p:cNvPr id="60480"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0481"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82"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83"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84"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0422" name="Group 35"/>
          <p:cNvGrpSpPr>
            <a:grpSpLocks/>
          </p:cNvGrpSpPr>
          <p:nvPr/>
        </p:nvGrpSpPr>
        <p:grpSpPr bwMode="auto">
          <a:xfrm>
            <a:off x="2157413" y="2320925"/>
            <a:ext cx="1927225" cy="733425"/>
            <a:chOff x="1947112" y="1744908"/>
            <a:chExt cx="1927131" cy="734167"/>
          </a:xfrm>
        </p:grpSpPr>
        <p:sp>
          <p:nvSpPr>
            <p:cNvPr id="60475"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0476"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77"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78"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79"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0423" name="Group 41"/>
          <p:cNvGrpSpPr>
            <a:grpSpLocks/>
          </p:cNvGrpSpPr>
          <p:nvPr/>
        </p:nvGrpSpPr>
        <p:grpSpPr bwMode="auto">
          <a:xfrm>
            <a:off x="4057650" y="1574800"/>
            <a:ext cx="1927225" cy="733425"/>
            <a:chOff x="1947112" y="1744908"/>
            <a:chExt cx="1927131" cy="734167"/>
          </a:xfrm>
        </p:grpSpPr>
        <p:sp>
          <p:nvSpPr>
            <p:cNvPr id="60470"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0471"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72"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73"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74"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0424" name="Group 47"/>
          <p:cNvGrpSpPr>
            <a:grpSpLocks/>
          </p:cNvGrpSpPr>
          <p:nvPr/>
        </p:nvGrpSpPr>
        <p:grpSpPr bwMode="auto">
          <a:xfrm>
            <a:off x="4057650" y="2306638"/>
            <a:ext cx="2028825" cy="733425"/>
            <a:chOff x="1947112" y="1744908"/>
            <a:chExt cx="2028119" cy="734167"/>
          </a:xfrm>
        </p:grpSpPr>
        <p:sp>
          <p:nvSpPr>
            <p:cNvPr id="60465"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0466"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67"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68"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69"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0425"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0426"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0427" name="Group 7"/>
          <p:cNvGrpSpPr>
            <a:grpSpLocks/>
          </p:cNvGrpSpPr>
          <p:nvPr/>
        </p:nvGrpSpPr>
        <p:grpSpPr bwMode="auto">
          <a:xfrm>
            <a:off x="2141538" y="3381375"/>
            <a:ext cx="4065587" cy="1481138"/>
            <a:chOff x="2140969" y="3381722"/>
            <a:chExt cx="4066459" cy="1480264"/>
          </a:xfrm>
        </p:grpSpPr>
        <p:grpSp>
          <p:nvGrpSpPr>
            <p:cNvPr id="60441" name="Group 67"/>
            <p:cNvGrpSpPr>
              <a:grpSpLocks/>
            </p:cNvGrpSpPr>
            <p:nvPr/>
          </p:nvGrpSpPr>
          <p:grpSpPr bwMode="auto">
            <a:xfrm>
              <a:off x="2140969" y="3385684"/>
              <a:ext cx="1927131" cy="734167"/>
              <a:chOff x="1947112" y="1744908"/>
              <a:chExt cx="1927131" cy="734167"/>
            </a:xfrm>
          </p:grpSpPr>
          <p:sp>
            <p:nvSpPr>
              <p:cNvPr id="60460"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0461"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62"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63"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64"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0442" name="Group 68"/>
            <p:cNvGrpSpPr>
              <a:grpSpLocks/>
            </p:cNvGrpSpPr>
            <p:nvPr/>
          </p:nvGrpSpPr>
          <p:grpSpPr bwMode="auto">
            <a:xfrm>
              <a:off x="2178525" y="4127819"/>
              <a:ext cx="2028119" cy="734167"/>
              <a:chOff x="1947112" y="1744908"/>
              <a:chExt cx="2028119" cy="734167"/>
            </a:xfrm>
          </p:grpSpPr>
          <p:sp>
            <p:nvSpPr>
              <p:cNvPr id="60455"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0456"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57" name="Straight Arrow Connector 9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0458"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0459"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0443" name="Group 69"/>
            <p:cNvGrpSpPr>
              <a:grpSpLocks/>
            </p:cNvGrpSpPr>
            <p:nvPr/>
          </p:nvGrpSpPr>
          <p:grpSpPr bwMode="auto">
            <a:xfrm>
              <a:off x="4078319" y="3381722"/>
              <a:ext cx="2028119" cy="734167"/>
              <a:chOff x="1947112" y="1744908"/>
              <a:chExt cx="2028119" cy="734167"/>
            </a:xfrm>
          </p:grpSpPr>
          <p:sp>
            <p:nvSpPr>
              <p:cNvPr id="60450"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0451"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52" name="Straight Arrow Connector 9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0453"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0454"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0444" name="Group 70"/>
            <p:cNvGrpSpPr>
              <a:grpSpLocks/>
            </p:cNvGrpSpPr>
            <p:nvPr/>
          </p:nvGrpSpPr>
          <p:grpSpPr bwMode="auto">
            <a:xfrm>
              <a:off x="4078319" y="4113896"/>
              <a:ext cx="2129109" cy="734167"/>
              <a:chOff x="1947112" y="1744908"/>
              <a:chExt cx="2129109" cy="734167"/>
            </a:xfrm>
          </p:grpSpPr>
          <p:sp>
            <p:nvSpPr>
              <p:cNvPr id="60445"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0446"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0447"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0448"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0449"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0428" name="Group 131"/>
          <p:cNvGrpSpPr>
            <a:grpSpLocks/>
          </p:cNvGrpSpPr>
          <p:nvPr/>
        </p:nvGrpSpPr>
        <p:grpSpPr bwMode="auto">
          <a:xfrm>
            <a:off x="2913063" y="2508250"/>
            <a:ext cx="304800" cy="161925"/>
            <a:chOff x="1863969" y="3018728"/>
            <a:chExt cx="1091227" cy="472844"/>
          </a:xfrm>
        </p:grpSpPr>
        <p:cxnSp>
          <p:nvCxnSpPr>
            <p:cNvPr id="60439"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0440"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0429" name="Group 140"/>
          <p:cNvGrpSpPr>
            <a:grpSpLocks/>
          </p:cNvGrpSpPr>
          <p:nvPr/>
        </p:nvGrpSpPr>
        <p:grpSpPr bwMode="auto">
          <a:xfrm>
            <a:off x="2835275" y="1760538"/>
            <a:ext cx="304800" cy="161925"/>
            <a:chOff x="1863969" y="3018728"/>
            <a:chExt cx="1091227" cy="472844"/>
          </a:xfrm>
        </p:grpSpPr>
        <p:cxnSp>
          <p:nvCxnSpPr>
            <p:cNvPr id="60437"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0438"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0430" name="Group 143"/>
          <p:cNvGrpSpPr>
            <a:grpSpLocks/>
          </p:cNvGrpSpPr>
          <p:nvPr/>
        </p:nvGrpSpPr>
        <p:grpSpPr bwMode="auto">
          <a:xfrm>
            <a:off x="4806950" y="1749425"/>
            <a:ext cx="304800" cy="161925"/>
            <a:chOff x="1863969" y="3018728"/>
            <a:chExt cx="1091227" cy="472844"/>
          </a:xfrm>
        </p:grpSpPr>
        <p:cxnSp>
          <p:nvCxnSpPr>
            <p:cNvPr id="60435"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0436"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0431" name="Group 146"/>
          <p:cNvGrpSpPr>
            <a:grpSpLocks/>
          </p:cNvGrpSpPr>
          <p:nvPr/>
        </p:nvGrpSpPr>
        <p:grpSpPr bwMode="auto">
          <a:xfrm>
            <a:off x="4776788" y="2487613"/>
            <a:ext cx="304800" cy="161925"/>
            <a:chOff x="1863969" y="3018728"/>
            <a:chExt cx="1091227" cy="472844"/>
          </a:xfrm>
        </p:grpSpPr>
        <p:cxnSp>
          <p:nvCxnSpPr>
            <p:cNvPr id="60433"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0434"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0432"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1444"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1445" name="Group 12"/>
          <p:cNvGrpSpPr>
            <a:grpSpLocks/>
          </p:cNvGrpSpPr>
          <p:nvPr/>
        </p:nvGrpSpPr>
        <p:grpSpPr bwMode="auto">
          <a:xfrm>
            <a:off x="2120900" y="1577975"/>
            <a:ext cx="1825625" cy="735013"/>
            <a:chOff x="1947112" y="1744908"/>
            <a:chExt cx="1826141" cy="734167"/>
          </a:xfrm>
        </p:grpSpPr>
        <p:sp>
          <p:nvSpPr>
            <p:cNvPr id="61506"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1507"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508"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509"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510"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46" name="Group 35"/>
          <p:cNvGrpSpPr>
            <a:grpSpLocks/>
          </p:cNvGrpSpPr>
          <p:nvPr/>
        </p:nvGrpSpPr>
        <p:grpSpPr bwMode="auto">
          <a:xfrm>
            <a:off x="2157413" y="2320925"/>
            <a:ext cx="1927225" cy="733425"/>
            <a:chOff x="1947112" y="1744908"/>
            <a:chExt cx="1927131" cy="734167"/>
          </a:xfrm>
        </p:grpSpPr>
        <p:sp>
          <p:nvSpPr>
            <p:cNvPr id="61501"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1502"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503"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504"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505"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47" name="Group 41"/>
          <p:cNvGrpSpPr>
            <a:grpSpLocks/>
          </p:cNvGrpSpPr>
          <p:nvPr/>
        </p:nvGrpSpPr>
        <p:grpSpPr bwMode="auto">
          <a:xfrm>
            <a:off x="4057650" y="1574800"/>
            <a:ext cx="1927225" cy="733425"/>
            <a:chOff x="1947112" y="1744908"/>
            <a:chExt cx="1927131" cy="734167"/>
          </a:xfrm>
        </p:grpSpPr>
        <p:sp>
          <p:nvSpPr>
            <p:cNvPr id="61496"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1497"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98"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499"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500"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48" name="Group 47"/>
          <p:cNvGrpSpPr>
            <a:grpSpLocks/>
          </p:cNvGrpSpPr>
          <p:nvPr/>
        </p:nvGrpSpPr>
        <p:grpSpPr bwMode="auto">
          <a:xfrm>
            <a:off x="4057650" y="2306638"/>
            <a:ext cx="2028825" cy="733425"/>
            <a:chOff x="1947112" y="1744908"/>
            <a:chExt cx="2028119" cy="734167"/>
          </a:xfrm>
        </p:grpSpPr>
        <p:sp>
          <p:nvSpPr>
            <p:cNvPr id="61491"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1492"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93"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494"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495"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1449"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1450"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1451" name="Group 7"/>
          <p:cNvGrpSpPr>
            <a:grpSpLocks/>
          </p:cNvGrpSpPr>
          <p:nvPr/>
        </p:nvGrpSpPr>
        <p:grpSpPr bwMode="auto">
          <a:xfrm>
            <a:off x="2141538" y="3381375"/>
            <a:ext cx="4065587" cy="1481138"/>
            <a:chOff x="2140969" y="3381722"/>
            <a:chExt cx="4066459" cy="1480264"/>
          </a:xfrm>
        </p:grpSpPr>
        <p:grpSp>
          <p:nvGrpSpPr>
            <p:cNvPr id="61467" name="Group 67"/>
            <p:cNvGrpSpPr>
              <a:grpSpLocks/>
            </p:cNvGrpSpPr>
            <p:nvPr/>
          </p:nvGrpSpPr>
          <p:grpSpPr bwMode="auto">
            <a:xfrm>
              <a:off x="2140969" y="3385684"/>
              <a:ext cx="1927131" cy="734167"/>
              <a:chOff x="1947112" y="1744908"/>
              <a:chExt cx="1927131" cy="734167"/>
            </a:xfrm>
          </p:grpSpPr>
          <p:sp>
            <p:nvSpPr>
              <p:cNvPr id="61486"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1487"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88"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489"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490"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68" name="Group 68"/>
            <p:cNvGrpSpPr>
              <a:grpSpLocks/>
            </p:cNvGrpSpPr>
            <p:nvPr/>
          </p:nvGrpSpPr>
          <p:grpSpPr bwMode="auto">
            <a:xfrm>
              <a:off x="2178525" y="4127819"/>
              <a:ext cx="2028119" cy="734167"/>
              <a:chOff x="1947112" y="1744908"/>
              <a:chExt cx="2028119" cy="734167"/>
            </a:xfrm>
          </p:grpSpPr>
          <p:sp>
            <p:nvSpPr>
              <p:cNvPr id="61481"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1482"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83"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484"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485"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69" name="Group 69"/>
            <p:cNvGrpSpPr>
              <a:grpSpLocks/>
            </p:cNvGrpSpPr>
            <p:nvPr/>
          </p:nvGrpSpPr>
          <p:grpSpPr bwMode="auto">
            <a:xfrm>
              <a:off x="4078319" y="3381722"/>
              <a:ext cx="2028119" cy="734167"/>
              <a:chOff x="1947112" y="1744908"/>
              <a:chExt cx="2028119" cy="734167"/>
            </a:xfrm>
          </p:grpSpPr>
          <p:sp>
            <p:nvSpPr>
              <p:cNvPr id="61476"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1477"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78"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1479"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1480"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1470" name="Group 70"/>
            <p:cNvGrpSpPr>
              <a:grpSpLocks/>
            </p:cNvGrpSpPr>
            <p:nvPr/>
          </p:nvGrpSpPr>
          <p:grpSpPr bwMode="auto">
            <a:xfrm>
              <a:off x="4078319" y="4113896"/>
              <a:ext cx="2129109" cy="734167"/>
              <a:chOff x="1947112" y="1744908"/>
              <a:chExt cx="2129109" cy="734167"/>
            </a:xfrm>
          </p:grpSpPr>
          <p:sp>
            <p:nvSpPr>
              <p:cNvPr id="61471"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1472"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1473" name="Straight Arrow Connector 8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1474"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1475"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grpSp>
        <p:nvGrpSpPr>
          <p:cNvPr id="61452" name="Group 131"/>
          <p:cNvGrpSpPr>
            <a:grpSpLocks/>
          </p:cNvGrpSpPr>
          <p:nvPr/>
        </p:nvGrpSpPr>
        <p:grpSpPr bwMode="auto">
          <a:xfrm>
            <a:off x="2913063" y="2508250"/>
            <a:ext cx="304800" cy="161925"/>
            <a:chOff x="1863969" y="3018728"/>
            <a:chExt cx="1091227" cy="472844"/>
          </a:xfrm>
        </p:grpSpPr>
        <p:cxnSp>
          <p:nvCxnSpPr>
            <p:cNvPr id="61465"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1466"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1453" name="Group 140"/>
          <p:cNvGrpSpPr>
            <a:grpSpLocks/>
          </p:cNvGrpSpPr>
          <p:nvPr/>
        </p:nvGrpSpPr>
        <p:grpSpPr bwMode="auto">
          <a:xfrm>
            <a:off x="2835275" y="1760538"/>
            <a:ext cx="304800" cy="161925"/>
            <a:chOff x="1863969" y="3018728"/>
            <a:chExt cx="1091227" cy="472844"/>
          </a:xfrm>
        </p:grpSpPr>
        <p:cxnSp>
          <p:nvCxnSpPr>
            <p:cNvPr id="61463"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1464"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1454" name="Group 143"/>
          <p:cNvGrpSpPr>
            <a:grpSpLocks/>
          </p:cNvGrpSpPr>
          <p:nvPr/>
        </p:nvGrpSpPr>
        <p:grpSpPr bwMode="auto">
          <a:xfrm>
            <a:off x="4806950" y="1749425"/>
            <a:ext cx="304800" cy="161925"/>
            <a:chOff x="1863969" y="3018728"/>
            <a:chExt cx="1091227" cy="472844"/>
          </a:xfrm>
        </p:grpSpPr>
        <p:cxnSp>
          <p:nvCxnSpPr>
            <p:cNvPr id="61461"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1462"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1455" name="Group 146"/>
          <p:cNvGrpSpPr>
            <a:grpSpLocks/>
          </p:cNvGrpSpPr>
          <p:nvPr/>
        </p:nvGrpSpPr>
        <p:grpSpPr bwMode="auto">
          <a:xfrm>
            <a:off x="4776788" y="2487613"/>
            <a:ext cx="304800" cy="161925"/>
            <a:chOff x="1863969" y="3018728"/>
            <a:chExt cx="1091227" cy="472844"/>
          </a:xfrm>
        </p:grpSpPr>
        <p:cxnSp>
          <p:nvCxnSpPr>
            <p:cNvPr id="61459"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1460"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1456"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1457"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1458"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246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2469" name="Group 12"/>
          <p:cNvGrpSpPr>
            <a:grpSpLocks/>
          </p:cNvGrpSpPr>
          <p:nvPr/>
        </p:nvGrpSpPr>
        <p:grpSpPr bwMode="auto">
          <a:xfrm>
            <a:off x="2120900" y="1577975"/>
            <a:ext cx="1825625" cy="735013"/>
            <a:chOff x="1947112" y="1744908"/>
            <a:chExt cx="1826141" cy="734167"/>
          </a:xfrm>
        </p:grpSpPr>
        <p:sp>
          <p:nvSpPr>
            <p:cNvPr id="6253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3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3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3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3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0" name="Group 35"/>
          <p:cNvGrpSpPr>
            <a:grpSpLocks/>
          </p:cNvGrpSpPr>
          <p:nvPr/>
        </p:nvGrpSpPr>
        <p:grpSpPr bwMode="auto">
          <a:xfrm>
            <a:off x="2157413" y="2320925"/>
            <a:ext cx="1927225" cy="733425"/>
            <a:chOff x="1947112" y="1744908"/>
            <a:chExt cx="1927131" cy="734167"/>
          </a:xfrm>
        </p:grpSpPr>
        <p:sp>
          <p:nvSpPr>
            <p:cNvPr id="6252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2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2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2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3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1" name="Group 41"/>
          <p:cNvGrpSpPr>
            <a:grpSpLocks/>
          </p:cNvGrpSpPr>
          <p:nvPr/>
        </p:nvGrpSpPr>
        <p:grpSpPr bwMode="auto">
          <a:xfrm>
            <a:off x="4057650" y="1574800"/>
            <a:ext cx="1927225" cy="733425"/>
            <a:chOff x="1947112" y="1744908"/>
            <a:chExt cx="1927131" cy="734167"/>
          </a:xfrm>
        </p:grpSpPr>
        <p:sp>
          <p:nvSpPr>
            <p:cNvPr id="6252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2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2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2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2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2" name="Group 47"/>
          <p:cNvGrpSpPr>
            <a:grpSpLocks/>
          </p:cNvGrpSpPr>
          <p:nvPr/>
        </p:nvGrpSpPr>
        <p:grpSpPr bwMode="auto">
          <a:xfrm>
            <a:off x="4057650" y="2306638"/>
            <a:ext cx="2028825" cy="733425"/>
            <a:chOff x="1947112" y="1744908"/>
            <a:chExt cx="2028119" cy="734167"/>
          </a:xfrm>
        </p:grpSpPr>
        <p:sp>
          <p:nvSpPr>
            <p:cNvPr id="6251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1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1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1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2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247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2474"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2475" name="Group 7"/>
          <p:cNvGrpSpPr>
            <a:grpSpLocks/>
          </p:cNvGrpSpPr>
          <p:nvPr/>
        </p:nvGrpSpPr>
        <p:grpSpPr bwMode="auto">
          <a:xfrm>
            <a:off x="2141538" y="3381375"/>
            <a:ext cx="4065587" cy="1481138"/>
            <a:chOff x="2140969" y="3381722"/>
            <a:chExt cx="4066459" cy="1480264"/>
          </a:xfrm>
        </p:grpSpPr>
        <p:grpSp>
          <p:nvGrpSpPr>
            <p:cNvPr id="62492" name="Group 67"/>
            <p:cNvGrpSpPr>
              <a:grpSpLocks/>
            </p:cNvGrpSpPr>
            <p:nvPr/>
          </p:nvGrpSpPr>
          <p:grpSpPr bwMode="auto">
            <a:xfrm>
              <a:off x="2140969" y="3385684"/>
              <a:ext cx="1927131" cy="734167"/>
              <a:chOff x="1947112" y="1744908"/>
              <a:chExt cx="1927131" cy="734167"/>
            </a:xfrm>
          </p:grpSpPr>
          <p:sp>
            <p:nvSpPr>
              <p:cNvPr id="6251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1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1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1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1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3" name="Group 68"/>
            <p:cNvGrpSpPr>
              <a:grpSpLocks/>
            </p:cNvGrpSpPr>
            <p:nvPr/>
          </p:nvGrpSpPr>
          <p:grpSpPr bwMode="auto">
            <a:xfrm>
              <a:off x="2178525" y="4127819"/>
              <a:ext cx="2028119" cy="734167"/>
              <a:chOff x="1947112" y="1744908"/>
              <a:chExt cx="2028119" cy="734167"/>
            </a:xfrm>
          </p:grpSpPr>
          <p:sp>
            <p:nvSpPr>
              <p:cNvPr id="6250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0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0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0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1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4" name="Group 69"/>
            <p:cNvGrpSpPr>
              <a:grpSpLocks/>
            </p:cNvGrpSpPr>
            <p:nvPr/>
          </p:nvGrpSpPr>
          <p:grpSpPr bwMode="auto">
            <a:xfrm>
              <a:off x="4078319" y="3381722"/>
              <a:ext cx="2028119" cy="734167"/>
              <a:chOff x="1947112" y="1744908"/>
              <a:chExt cx="2028119" cy="734167"/>
            </a:xfrm>
          </p:grpSpPr>
          <p:sp>
            <p:nvSpPr>
              <p:cNvPr id="6250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0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0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0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0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5" name="Group 70"/>
            <p:cNvGrpSpPr>
              <a:grpSpLocks/>
            </p:cNvGrpSpPr>
            <p:nvPr/>
          </p:nvGrpSpPr>
          <p:grpSpPr bwMode="auto">
            <a:xfrm>
              <a:off x="4078319" y="4113896"/>
              <a:ext cx="2129109" cy="734167"/>
              <a:chOff x="1947112" y="1744908"/>
              <a:chExt cx="2129109" cy="734167"/>
            </a:xfrm>
          </p:grpSpPr>
          <p:sp>
            <p:nvSpPr>
              <p:cNvPr id="6249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49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49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49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0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2476" name="Group 131"/>
          <p:cNvGrpSpPr>
            <a:grpSpLocks/>
          </p:cNvGrpSpPr>
          <p:nvPr/>
        </p:nvGrpSpPr>
        <p:grpSpPr bwMode="auto">
          <a:xfrm>
            <a:off x="2913063" y="2508250"/>
            <a:ext cx="304800" cy="161925"/>
            <a:chOff x="1863969" y="3018728"/>
            <a:chExt cx="1091227" cy="472844"/>
          </a:xfrm>
        </p:grpSpPr>
        <p:cxnSp>
          <p:nvCxnSpPr>
            <p:cNvPr id="62490"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91"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7" name="Group 140"/>
          <p:cNvGrpSpPr>
            <a:grpSpLocks/>
          </p:cNvGrpSpPr>
          <p:nvPr/>
        </p:nvGrpSpPr>
        <p:grpSpPr bwMode="auto">
          <a:xfrm>
            <a:off x="2835275" y="1760538"/>
            <a:ext cx="304800" cy="161925"/>
            <a:chOff x="1863969" y="3018728"/>
            <a:chExt cx="1091227" cy="472844"/>
          </a:xfrm>
        </p:grpSpPr>
        <p:cxnSp>
          <p:nvCxnSpPr>
            <p:cNvPr id="6248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8" name="Group 143"/>
          <p:cNvGrpSpPr>
            <a:grpSpLocks/>
          </p:cNvGrpSpPr>
          <p:nvPr/>
        </p:nvGrpSpPr>
        <p:grpSpPr bwMode="auto">
          <a:xfrm>
            <a:off x="4806950" y="1749425"/>
            <a:ext cx="304800" cy="161925"/>
            <a:chOff x="1863969" y="3018728"/>
            <a:chExt cx="1091227" cy="472844"/>
          </a:xfrm>
        </p:grpSpPr>
        <p:cxnSp>
          <p:nvCxnSpPr>
            <p:cNvPr id="6248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9" name="Group 146"/>
          <p:cNvGrpSpPr>
            <a:grpSpLocks/>
          </p:cNvGrpSpPr>
          <p:nvPr/>
        </p:nvGrpSpPr>
        <p:grpSpPr bwMode="auto">
          <a:xfrm>
            <a:off x="4776788" y="2487613"/>
            <a:ext cx="304800" cy="161925"/>
            <a:chOff x="1863969" y="3018728"/>
            <a:chExt cx="1091227" cy="472844"/>
          </a:xfrm>
        </p:grpSpPr>
        <p:cxnSp>
          <p:nvCxnSpPr>
            <p:cNvPr id="6248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2480"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1"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2"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3"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349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3493" name="Group 12"/>
          <p:cNvGrpSpPr>
            <a:grpSpLocks/>
          </p:cNvGrpSpPr>
          <p:nvPr/>
        </p:nvGrpSpPr>
        <p:grpSpPr bwMode="auto">
          <a:xfrm>
            <a:off x="2120900" y="1577975"/>
            <a:ext cx="1825625" cy="735013"/>
            <a:chOff x="1947112" y="1744908"/>
            <a:chExt cx="1826141" cy="734167"/>
          </a:xfrm>
        </p:grpSpPr>
        <p:sp>
          <p:nvSpPr>
            <p:cNvPr id="63580"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81"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82"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83"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84"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4" name="Group 35"/>
          <p:cNvGrpSpPr>
            <a:grpSpLocks/>
          </p:cNvGrpSpPr>
          <p:nvPr/>
        </p:nvGrpSpPr>
        <p:grpSpPr bwMode="auto">
          <a:xfrm>
            <a:off x="2157413" y="2320925"/>
            <a:ext cx="1927225" cy="733425"/>
            <a:chOff x="1947112" y="1744908"/>
            <a:chExt cx="1927131" cy="734167"/>
          </a:xfrm>
        </p:grpSpPr>
        <p:sp>
          <p:nvSpPr>
            <p:cNvPr id="63575"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76"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77"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78"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79"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5" name="Group 41"/>
          <p:cNvGrpSpPr>
            <a:grpSpLocks/>
          </p:cNvGrpSpPr>
          <p:nvPr/>
        </p:nvGrpSpPr>
        <p:grpSpPr bwMode="auto">
          <a:xfrm>
            <a:off x="4057650" y="1574800"/>
            <a:ext cx="1927225" cy="733425"/>
            <a:chOff x="1947112" y="1744908"/>
            <a:chExt cx="1927131" cy="734167"/>
          </a:xfrm>
        </p:grpSpPr>
        <p:sp>
          <p:nvSpPr>
            <p:cNvPr id="63570"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71"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72"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73"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74"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6" name="Group 47"/>
          <p:cNvGrpSpPr>
            <a:grpSpLocks/>
          </p:cNvGrpSpPr>
          <p:nvPr/>
        </p:nvGrpSpPr>
        <p:grpSpPr bwMode="auto">
          <a:xfrm>
            <a:off x="4057650" y="2306638"/>
            <a:ext cx="2028825" cy="733425"/>
            <a:chOff x="1947112" y="1744908"/>
            <a:chExt cx="2028119" cy="734167"/>
          </a:xfrm>
        </p:grpSpPr>
        <p:sp>
          <p:nvSpPr>
            <p:cNvPr id="63565"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66"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67"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68"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69"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349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349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3499" name="Group 7"/>
          <p:cNvGrpSpPr>
            <a:grpSpLocks/>
          </p:cNvGrpSpPr>
          <p:nvPr/>
        </p:nvGrpSpPr>
        <p:grpSpPr bwMode="auto">
          <a:xfrm>
            <a:off x="2141538" y="3381375"/>
            <a:ext cx="4065587" cy="1481138"/>
            <a:chOff x="2140969" y="3381722"/>
            <a:chExt cx="4066459" cy="1480264"/>
          </a:xfrm>
        </p:grpSpPr>
        <p:grpSp>
          <p:nvGrpSpPr>
            <p:cNvPr id="63541" name="Group 67"/>
            <p:cNvGrpSpPr>
              <a:grpSpLocks/>
            </p:cNvGrpSpPr>
            <p:nvPr/>
          </p:nvGrpSpPr>
          <p:grpSpPr bwMode="auto">
            <a:xfrm>
              <a:off x="2140969" y="3385684"/>
              <a:ext cx="1927131" cy="734167"/>
              <a:chOff x="1947112" y="1744908"/>
              <a:chExt cx="1927131" cy="734167"/>
            </a:xfrm>
          </p:grpSpPr>
          <p:sp>
            <p:nvSpPr>
              <p:cNvPr id="63560"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61"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62"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63"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64"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2" name="Group 68"/>
            <p:cNvGrpSpPr>
              <a:grpSpLocks/>
            </p:cNvGrpSpPr>
            <p:nvPr/>
          </p:nvGrpSpPr>
          <p:grpSpPr bwMode="auto">
            <a:xfrm>
              <a:off x="2178525" y="4127819"/>
              <a:ext cx="2028119" cy="734167"/>
              <a:chOff x="1947112" y="1744908"/>
              <a:chExt cx="2028119" cy="734167"/>
            </a:xfrm>
          </p:grpSpPr>
          <p:sp>
            <p:nvSpPr>
              <p:cNvPr id="63555"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56"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57"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58"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59"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3" name="Group 69"/>
            <p:cNvGrpSpPr>
              <a:grpSpLocks/>
            </p:cNvGrpSpPr>
            <p:nvPr/>
          </p:nvGrpSpPr>
          <p:grpSpPr bwMode="auto">
            <a:xfrm>
              <a:off x="4078319" y="3381722"/>
              <a:ext cx="2028119" cy="734167"/>
              <a:chOff x="1947112" y="1744908"/>
              <a:chExt cx="2028119" cy="734167"/>
            </a:xfrm>
          </p:grpSpPr>
          <p:sp>
            <p:nvSpPr>
              <p:cNvPr id="63550"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51"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52"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53"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54"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4" name="Group 70"/>
            <p:cNvGrpSpPr>
              <a:grpSpLocks/>
            </p:cNvGrpSpPr>
            <p:nvPr/>
          </p:nvGrpSpPr>
          <p:grpSpPr bwMode="auto">
            <a:xfrm>
              <a:off x="4078319" y="4113896"/>
              <a:ext cx="2129109" cy="734167"/>
              <a:chOff x="1947112" y="1744908"/>
              <a:chExt cx="2129109" cy="734167"/>
            </a:xfrm>
          </p:grpSpPr>
          <p:sp>
            <p:nvSpPr>
              <p:cNvPr id="63545"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46"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47"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48"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49"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3500" name="Group 103"/>
          <p:cNvGrpSpPr>
            <a:grpSpLocks/>
          </p:cNvGrpSpPr>
          <p:nvPr/>
        </p:nvGrpSpPr>
        <p:grpSpPr bwMode="auto">
          <a:xfrm>
            <a:off x="2141538" y="4862513"/>
            <a:ext cx="4065587" cy="1479550"/>
            <a:chOff x="2140969" y="3381722"/>
            <a:chExt cx="4066459" cy="1480264"/>
          </a:xfrm>
        </p:grpSpPr>
        <p:grpSp>
          <p:nvGrpSpPr>
            <p:cNvPr id="63517" name="Group 104"/>
            <p:cNvGrpSpPr>
              <a:grpSpLocks/>
            </p:cNvGrpSpPr>
            <p:nvPr/>
          </p:nvGrpSpPr>
          <p:grpSpPr bwMode="auto">
            <a:xfrm>
              <a:off x="2140969" y="3385684"/>
              <a:ext cx="1927131" cy="734167"/>
              <a:chOff x="1947112" y="1744908"/>
              <a:chExt cx="1927131" cy="734167"/>
            </a:xfrm>
          </p:grpSpPr>
          <p:sp>
            <p:nvSpPr>
              <p:cNvPr id="63536"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37"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38"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39"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40"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18" name="Group 105"/>
            <p:cNvGrpSpPr>
              <a:grpSpLocks/>
            </p:cNvGrpSpPr>
            <p:nvPr/>
          </p:nvGrpSpPr>
          <p:grpSpPr bwMode="auto">
            <a:xfrm>
              <a:off x="2178525" y="4127819"/>
              <a:ext cx="2028119" cy="734167"/>
              <a:chOff x="1947112" y="1744908"/>
              <a:chExt cx="2028119" cy="734167"/>
            </a:xfrm>
          </p:grpSpPr>
          <p:sp>
            <p:nvSpPr>
              <p:cNvPr id="63531"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32"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33"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34"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35"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19" name="Group 106"/>
            <p:cNvGrpSpPr>
              <a:grpSpLocks/>
            </p:cNvGrpSpPr>
            <p:nvPr/>
          </p:nvGrpSpPr>
          <p:grpSpPr bwMode="auto">
            <a:xfrm>
              <a:off x="4078319" y="3381722"/>
              <a:ext cx="2028119" cy="734167"/>
              <a:chOff x="1947112" y="1744908"/>
              <a:chExt cx="2028119" cy="734167"/>
            </a:xfrm>
          </p:grpSpPr>
          <p:sp>
            <p:nvSpPr>
              <p:cNvPr id="63526"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27"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28"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29"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30"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20" name="Group 107"/>
            <p:cNvGrpSpPr>
              <a:grpSpLocks/>
            </p:cNvGrpSpPr>
            <p:nvPr/>
          </p:nvGrpSpPr>
          <p:grpSpPr bwMode="auto">
            <a:xfrm>
              <a:off x="4078319" y="4113896"/>
              <a:ext cx="2129109" cy="734167"/>
              <a:chOff x="1947112" y="1744908"/>
              <a:chExt cx="2129109" cy="734167"/>
            </a:xfrm>
          </p:grpSpPr>
          <p:sp>
            <p:nvSpPr>
              <p:cNvPr id="63521"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22"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23"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24"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25"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3501" name="Group 131"/>
          <p:cNvGrpSpPr>
            <a:grpSpLocks/>
          </p:cNvGrpSpPr>
          <p:nvPr/>
        </p:nvGrpSpPr>
        <p:grpSpPr bwMode="auto">
          <a:xfrm>
            <a:off x="2913063" y="2508250"/>
            <a:ext cx="304800" cy="161925"/>
            <a:chOff x="1863969" y="3018728"/>
            <a:chExt cx="1091227" cy="472844"/>
          </a:xfrm>
        </p:grpSpPr>
        <p:cxnSp>
          <p:nvCxnSpPr>
            <p:cNvPr id="63515"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6"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2" name="Group 140"/>
          <p:cNvGrpSpPr>
            <a:grpSpLocks/>
          </p:cNvGrpSpPr>
          <p:nvPr/>
        </p:nvGrpSpPr>
        <p:grpSpPr bwMode="auto">
          <a:xfrm>
            <a:off x="2835275" y="1760538"/>
            <a:ext cx="304800" cy="161925"/>
            <a:chOff x="1863969" y="3018728"/>
            <a:chExt cx="1091227" cy="472844"/>
          </a:xfrm>
        </p:grpSpPr>
        <p:cxnSp>
          <p:nvCxnSpPr>
            <p:cNvPr id="63513"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4"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3" name="Group 143"/>
          <p:cNvGrpSpPr>
            <a:grpSpLocks/>
          </p:cNvGrpSpPr>
          <p:nvPr/>
        </p:nvGrpSpPr>
        <p:grpSpPr bwMode="auto">
          <a:xfrm>
            <a:off x="4806950" y="1749425"/>
            <a:ext cx="304800" cy="161925"/>
            <a:chOff x="1863969" y="3018728"/>
            <a:chExt cx="1091227" cy="472844"/>
          </a:xfrm>
        </p:grpSpPr>
        <p:cxnSp>
          <p:nvCxnSpPr>
            <p:cNvPr id="63511"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2"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4" name="Group 146"/>
          <p:cNvGrpSpPr>
            <a:grpSpLocks/>
          </p:cNvGrpSpPr>
          <p:nvPr/>
        </p:nvGrpSpPr>
        <p:grpSpPr bwMode="auto">
          <a:xfrm>
            <a:off x="4776788" y="2487613"/>
            <a:ext cx="304800" cy="161925"/>
            <a:chOff x="1863969" y="3018728"/>
            <a:chExt cx="1091227" cy="472844"/>
          </a:xfrm>
        </p:grpSpPr>
        <p:cxnSp>
          <p:nvCxnSpPr>
            <p:cNvPr id="63509"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0"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3505"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6"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7"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8"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4516"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4517" name="Group 12"/>
          <p:cNvGrpSpPr>
            <a:grpSpLocks/>
          </p:cNvGrpSpPr>
          <p:nvPr/>
        </p:nvGrpSpPr>
        <p:grpSpPr bwMode="auto">
          <a:xfrm>
            <a:off x="2120900" y="1577975"/>
            <a:ext cx="1825625" cy="735013"/>
            <a:chOff x="1947112" y="1744908"/>
            <a:chExt cx="1826141" cy="734167"/>
          </a:xfrm>
        </p:grpSpPr>
        <p:sp>
          <p:nvSpPr>
            <p:cNvPr id="64604"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605"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606"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607"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608"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18" name="Group 35"/>
          <p:cNvGrpSpPr>
            <a:grpSpLocks/>
          </p:cNvGrpSpPr>
          <p:nvPr/>
        </p:nvGrpSpPr>
        <p:grpSpPr bwMode="auto">
          <a:xfrm>
            <a:off x="2157413" y="2320925"/>
            <a:ext cx="1927225" cy="733425"/>
            <a:chOff x="1947112" y="1744908"/>
            <a:chExt cx="1927131" cy="734167"/>
          </a:xfrm>
        </p:grpSpPr>
        <p:sp>
          <p:nvSpPr>
            <p:cNvPr id="64599"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600"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601"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602"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603"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19" name="Group 41"/>
          <p:cNvGrpSpPr>
            <a:grpSpLocks/>
          </p:cNvGrpSpPr>
          <p:nvPr/>
        </p:nvGrpSpPr>
        <p:grpSpPr bwMode="auto">
          <a:xfrm>
            <a:off x="4057650" y="1574800"/>
            <a:ext cx="1927225" cy="733425"/>
            <a:chOff x="1947112" y="1744908"/>
            <a:chExt cx="1927131" cy="734167"/>
          </a:xfrm>
        </p:grpSpPr>
        <p:sp>
          <p:nvSpPr>
            <p:cNvPr id="64594"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595"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96"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97"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98"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20" name="Group 47"/>
          <p:cNvGrpSpPr>
            <a:grpSpLocks/>
          </p:cNvGrpSpPr>
          <p:nvPr/>
        </p:nvGrpSpPr>
        <p:grpSpPr bwMode="auto">
          <a:xfrm>
            <a:off x="4057650" y="2306638"/>
            <a:ext cx="2028825" cy="733425"/>
            <a:chOff x="1947112" y="1744908"/>
            <a:chExt cx="2028119" cy="734167"/>
          </a:xfrm>
        </p:grpSpPr>
        <p:sp>
          <p:nvSpPr>
            <p:cNvPr id="64589"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590"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91"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92"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93"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4521"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4522"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4523" name="Group 7"/>
          <p:cNvGrpSpPr>
            <a:grpSpLocks/>
          </p:cNvGrpSpPr>
          <p:nvPr/>
        </p:nvGrpSpPr>
        <p:grpSpPr bwMode="auto">
          <a:xfrm>
            <a:off x="2141538" y="3381375"/>
            <a:ext cx="4065587" cy="1481138"/>
            <a:chOff x="2140969" y="3381722"/>
            <a:chExt cx="4066459" cy="1480264"/>
          </a:xfrm>
        </p:grpSpPr>
        <p:grpSp>
          <p:nvGrpSpPr>
            <p:cNvPr id="64565" name="Group 67"/>
            <p:cNvGrpSpPr>
              <a:grpSpLocks/>
            </p:cNvGrpSpPr>
            <p:nvPr/>
          </p:nvGrpSpPr>
          <p:grpSpPr bwMode="auto">
            <a:xfrm>
              <a:off x="2140969" y="3385684"/>
              <a:ext cx="1927131" cy="734167"/>
              <a:chOff x="1947112" y="1744908"/>
              <a:chExt cx="1927131" cy="734167"/>
            </a:xfrm>
          </p:grpSpPr>
          <p:sp>
            <p:nvSpPr>
              <p:cNvPr id="64584"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85"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86"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87"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88"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6" name="Group 68"/>
            <p:cNvGrpSpPr>
              <a:grpSpLocks/>
            </p:cNvGrpSpPr>
            <p:nvPr/>
          </p:nvGrpSpPr>
          <p:grpSpPr bwMode="auto">
            <a:xfrm>
              <a:off x="2178525" y="4127819"/>
              <a:ext cx="2028119" cy="734167"/>
              <a:chOff x="1947112" y="1744908"/>
              <a:chExt cx="2028119" cy="734167"/>
            </a:xfrm>
          </p:grpSpPr>
          <p:sp>
            <p:nvSpPr>
              <p:cNvPr id="64579"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80"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81"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82"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83"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7" name="Group 69"/>
            <p:cNvGrpSpPr>
              <a:grpSpLocks/>
            </p:cNvGrpSpPr>
            <p:nvPr/>
          </p:nvGrpSpPr>
          <p:grpSpPr bwMode="auto">
            <a:xfrm>
              <a:off x="4078319" y="3381722"/>
              <a:ext cx="2028119" cy="734167"/>
              <a:chOff x="1947112" y="1744908"/>
              <a:chExt cx="2028119" cy="734167"/>
            </a:xfrm>
          </p:grpSpPr>
          <p:sp>
            <p:nvSpPr>
              <p:cNvPr id="64574"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75"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76"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77"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78"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8" name="Group 70"/>
            <p:cNvGrpSpPr>
              <a:grpSpLocks/>
            </p:cNvGrpSpPr>
            <p:nvPr/>
          </p:nvGrpSpPr>
          <p:grpSpPr bwMode="auto">
            <a:xfrm>
              <a:off x="4078319" y="4113896"/>
              <a:ext cx="2129109" cy="734167"/>
              <a:chOff x="1947112" y="1744908"/>
              <a:chExt cx="2129109" cy="734167"/>
            </a:xfrm>
          </p:grpSpPr>
          <p:sp>
            <p:nvSpPr>
              <p:cNvPr id="64569"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70"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71"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72"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73"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4524" name="Group 103"/>
          <p:cNvGrpSpPr>
            <a:grpSpLocks/>
          </p:cNvGrpSpPr>
          <p:nvPr/>
        </p:nvGrpSpPr>
        <p:grpSpPr bwMode="auto">
          <a:xfrm>
            <a:off x="2141538" y="4862513"/>
            <a:ext cx="4065587" cy="1479550"/>
            <a:chOff x="2140969" y="3381722"/>
            <a:chExt cx="4066459" cy="1480264"/>
          </a:xfrm>
        </p:grpSpPr>
        <p:grpSp>
          <p:nvGrpSpPr>
            <p:cNvPr id="64541" name="Group 104"/>
            <p:cNvGrpSpPr>
              <a:grpSpLocks/>
            </p:cNvGrpSpPr>
            <p:nvPr/>
          </p:nvGrpSpPr>
          <p:grpSpPr bwMode="auto">
            <a:xfrm>
              <a:off x="2140969" y="3385684"/>
              <a:ext cx="1927131" cy="734167"/>
              <a:chOff x="1947112" y="1744908"/>
              <a:chExt cx="1927131" cy="734167"/>
            </a:xfrm>
          </p:grpSpPr>
          <p:sp>
            <p:nvSpPr>
              <p:cNvPr id="64560"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61"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62"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4563"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4564"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4542" name="Group 105"/>
            <p:cNvGrpSpPr>
              <a:grpSpLocks/>
            </p:cNvGrpSpPr>
            <p:nvPr/>
          </p:nvGrpSpPr>
          <p:grpSpPr bwMode="auto">
            <a:xfrm>
              <a:off x="2178525" y="4127819"/>
              <a:ext cx="2028119" cy="734167"/>
              <a:chOff x="1947112" y="1744908"/>
              <a:chExt cx="2028119" cy="734167"/>
            </a:xfrm>
          </p:grpSpPr>
          <p:sp>
            <p:nvSpPr>
              <p:cNvPr id="64555"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56"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57"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58"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59"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43" name="Group 106"/>
            <p:cNvGrpSpPr>
              <a:grpSpLocks/>
            </p:cNvGrpSpPr>
            <p:nvPr/>
          </p:nvGrpSpPr>
          <p:grpSpPr bwMode="auto">
            <a:xfrm>
              <a:off x="4078319" y="3381722"/>
              <a:ext cx="2028119" cy="734167"/>
              <a:chOff x="1947112" y="1744908"/>
              <a:chExt cx="2028119" cy="734167"/>
            </a:xfrm>
          </p:grpSpPr>
          <p:sp>
            <p:nvSpPr>
              <p:cNvPr id="64550"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51"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52"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53"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54"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44" name="Group 107"/>
            <p:cNvGrpSpPr>
              <a:grpSpLocks/>
            </p:cNvGrpSpPr>
            <p:nvPr/>
          </p:nvGrpSpPr>
          <p:grpSpPr bwMode="auto">
            <a:xfrm>
              <a:off x="4078319" y="4113896"/>
              <a:ext cx="2129109" cy="734167"/>
              <a:chOff x="1947112" y="1744908"/>
              <a:chExt cx="2129109" cy="734167"/>
            </a:xfrm>
          </p:grpSpPr>
          <p:sp>
            <p:nvSpPr>
              <p:cNvPr id="64545"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46"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47"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48"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49"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4525" name="Group 131"/>
          <p:cNvGrpSpPr>
            <a:grpSpLocks/>
          </p:cNvGrpSpPr>
          <p:nvPr/>
        </p:nvGrpSpPr>
        <p:grpSpPr bwMode="auto">
          <a:xfrm>
            <a:off x="2913063" y="2508250"/>
            <a:ext cx="304800" cy="161925"/>
            <a:chOff x="1863969" y="3018728"/>
            <a:chExt cx="1091227" cy="472844"/>
          </a:xfrm>
        </p:grpSpPr>
        <p:cxnSp>
          <p:nvCxnSpPr>
            <p:cNvPr id="64539"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40"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6" name="Group 140"/>
          <p:cNvGrpSpPr>
            <a:grpSpLocks/>
          </p:cNvGrpSpPr>
          <p:nvPr/>
        </p:nvGrpSpPr>
        <p:grpSpPr bwMode="auto">
          <a:xfrm>
            <a:off x="2835275" y="1760538"/>
            <a:ext cx="304800" cy="161925"/>
            <a:chOff x="1863969" y="3018728"/>
            <a:chExt cx="1091227" cy="472844"/>
          </a:xfrm>
        </p:grpSpPr>
        <p:cxnSp>
          <p:nvCxnSpPr>
            <p:cNvPr id="64537"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8"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7" name="Group 143"/>
          <p:cNvGrpSpPr>
            <a:grpSpLocks/>
          </p:cNvGrpSpPr>
          <p:nvPr/>
        </p:nvGrpSpPr>
        <p:grpSpPr bwMode="auto">
          <a:xfrm>
            <a:off x="4806950" y="1749425"/>
            <a:ext cx="304800" cy="161925"/>
            <a:chOff x="1863969" y="3018728"/>
            <a:chExt cx="1091227" cy="472844"/>
          </a:xfrm>
        </p:grpSpPr>
        <p:cxnSp>
          <p:nvCxnSpPr>
            <p:cNvPr id="64535"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6"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8" name="Group 146"/>
          <p:cNvGrpSpPr>
            <a:grpSpLocks/>
          </p:cNvGrpSpPr>
          <p:nvPr/>
        </p:nvGrpSpPr>
        <p:grpSpPr bwMode="auto">
          <a:xfrm>
            <a:off x="4776788" y="2487613"/>
            <a:ext cx="304800" cy="161925"/>
            <a:chOff x="1863969" y="3018728"/>
            <a:chExt cx="1091227" cy="472844"/>
          </a:xfrm>
        </p:grpSpPr>
        <p:cxnSp>
          <p:nvCxnSpPr>
            <p:cNvPr id="64533"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4"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4529"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0"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1"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2"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5540"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5541" name="Group 12"/>
          <p:cNvGrpSpPr>
            <a:grpSpLocks/>
          </p:cNvGrpSpPr>
          <p:nvPr/>
        </p:nvGrpSpPr>
        <p:grpSpPr bwMode="auto">
          <a:xfrm>
            <a:off x="2120900" y="1577975"/>
            <a:ext cx="1825625" cy="735013"/>
            <a:chOff x="1947112" y="1744908"/>
            <a:chExt cx="1826141" cy="734167"/>
          </a:xfrm>
        </p:grpSpPr>
        <p:sp>
          <p:nvSpPr>
            <p:cNvPr id="65629"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30"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31"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32"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33"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2" name="Group 35"/>
          <p:cNvGrpSpPr>
            <a:grpSpLocks/>
          </p:cNvGrpSpPr>
          <p:nvPr/>
        </p:nvGrpSpPr>
        <p:grpSpPr bwMode="auto">
          <a:xfrm>
            <a:off x="2157413" y="2320925"/>
            <a:ext cx="1927225" cy="733425"/>
            <a:chOff x="1947112" y="1744908"/>
            <a:chExt cx="1927131" cy="734167"/>
          </a:xfrm>
        </p:grpSpPr>
        <p:sp>
          <p:nvSpPr>
            <p:cNvPr id="65624"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25"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26"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27"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28"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3" name="Group 41"/>
          <p:cNvGrpSpPr>
            <a:grpSpLocks/>
          </p:cNvGrpSpPr>
          <p:nvPr/>
        </p:nvGrpSpPr>
        <p:grpSpPr bwMode="auto">
          <a:xfrm>
            <a:off x="4057650" y="1574800"/>
            <a:ext cx="1927225" cy="733425"/>
            <a:chOff x="1947112" y="1744908"/>
            <a:chExt cx="1927131" cy="734167"/>
          </a:xfrm>
        </p:grpSpPr>
        <p:sp>
          <p:nvSpPr>
            <p:cNvPr id="65619"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20"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21"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22"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23"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4" name="Group 47"/>
          <p:cNvGrpSpPr>
            <a:grpSpLocks/>
          </p:cNvGrpSpPr>
          <p:nvPr/>
        </p:nvGrpSpPr>
        <p:grpSpPr bwMode="auto">
          <a:xfrm>
            <a:off x="4057650" y="2306638"/>
            <a:ext cx="2028825" cy="733425"/>
            <a:chOff x="1947112" y="1744908"/>
            <a:chExt cx="2028119" cy="734167"/>
          </a:xfrm>
        </p:grpSpPr>
        <p:sp>
          <p:nvSpPr>
            <p:cNvPr id="65614"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15"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16"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17"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18"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5545"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5546"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5547" name="Group 7"/>
          <p:cNvGrpSpPr>
            <a:grpSpLocks/>
          </p:cNvGrpSpPr>
          <p:nvPr/>
        </p:nvGrpSpPr>
        <p:grpSpPr bwMode="auto">
          <a:xfrm>
            <a:off x="2141538" y="3381375"/>
            <a:ext cx="4065587" cy="1481138"/>
            <a:chOff x="2140969" y="3381722"/>
            <a:chExt cx="4066459" cy="1480264"/>
          </a:xfrm>
        </p:grpSpPr>
        <p:grpSp>
          <p:nvGrpSpPr>
            <p:cNvPr id="65590" name="Group 67"/>
            <p:cNvGrpSpPr>
              <a:grpSpLocks/>
            </p:cNvGrpSpPr>
            <p:nvPr/>
          </p:nvGrpSpPr>
          <p:grpSpPr bwMode="auto">
            <a:xfrm>
              <a:off x="2140969" y="3385684"/>
              <a:ext cx="1927131" cy="734167"/>
              <a:chOff x="1947112" y="1744908"/>
              <a:chExt cx="1927131" cy="734167"/>
            </a:xfrm>
          </p:grpSpPr>
          <p:sp>
            <p:nvSpPr>
              <p:cNvPr id="65609"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10"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11"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12"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13"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1" name="Group 68"/>
            <p:cNvGrpSpPr>
              <a:grpSpLocks/>
            </p:cNvGrpSpPr>
            <p:nvPr/>
          </p:nvGrpSpPr>
          <p:grpSpPr bwMode="auto">
            <a:xfrm>
              <a:off x="2178525" y="4127819"/>
              <a:ext cx="2028119" cy="734167"/>
              <a:chOff x="1947112" y="1744908"/>
              <a:chExt cx="2028119" cy="734167"/>
            </a:xfrm>
          </p:grpSpPr>
          <p:sp>
            <p:nvSpPr>
              <p:cNvPr id="65604"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05"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06"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07"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08"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2" name="Group 69"/>
            <p:cNvGrpSpPr>
              <a:grpSpLocks/>
            </p:cNvGrpSpPr>
            <p:nvPr/>
          </p:nvGrpSpPr>
          <p:grpSpPr bwMode="auto">
            <a:xfrm>
              <a:off x="4078319" y="3381722"/>
              <a:ext cx="2028119" cy="734167"/>
              <a:chOff x="1947112" y="1744908"/>
              <a:chExt cx="2028119" cy="734167"/>
            </a:xfrm>
          </p:grpSpPr>
          <p:sp>
            <p:nvSpPr>
              <p:cNvPr id="65599"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00"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01"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02"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03"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3" name="Group 70"/>
            <p:cNvGrpSpPr>
              <a:grpSpLocks/>
            </p:cNvGrpSpPr>
            <p:nvPr/>
          </p:nvGrpSpPr>
          <p:grpSpPr bwMode="auto">
            <a:xfrm>
              <a:off x="4078319" y="4113896"/>
              <a:ext cx="2129109" cy="734167"/>
              <a:chOff x="1947112" y="1744908"/>
              <a:chExt cx="2129109" cy="734167"/>
            </a:xfrm>
          </p:grpSpPr>
          <p:sp>
            <p:nvSpPr>
              <p:cNvPr id="65594"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595"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96"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97"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98"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5548" name="Group 103"/>
          <p:cNvGrpSpPr>
            <a:grpSpLocks/>
          </p:cNvGrpSpPr>
          <p:nvPr/>
        </p:nvGrpSpPr>
        <p:grpSpPr bwMode="auto">
          <a:xfrm>
            <a:off x="2141538" y="4862513"/>
            <a:ext cx="4065587" cy="1479550"/>
            <a:chOff x="2140969" y="3381722"/>
            <a:chExt cx="4066459" cy="1480264"/>
          </a:xfrm>
        </p:grpSpPr>
        <p:grpSp>
          <p:nvGrpSpPr>
            <p:cNvPr id="65566" name="Group 104"/>
            <p:cNvGrpSpPr>
              <a:grpSpLocks/>
            </p:cNvGrpSpPr>
            <p:nvPr/>
          </p:nvGrpSpPr>
          <p:grpSpPr bwMode="auto">
            <a:xfrm>
              <a:off x="2140969" y="3385684"/>
              <a:ext cx="1927131" cy="734167"/>
              <a:chOff x="1947112" y="1744908"/>
              <a:chExt cx="1927131" cy="734167"/>
            </a:xfrm>
          </p:grpSpPr>
          <p:sp>
            <p:nvSpPr>
              <p:cNvPr id="65585"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86"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87"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88"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89"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67" name="Group 105"/>
            <p:cNvGrpSpPr>
              <a:grpSpLocks/>
            </p:cNvGrpSpPr>
            <p:nvPr/>
          </p:nvGrpSpPr>
          <p:grpSpPr bwMode="auto">
            <a:xfrm>
              <a:off x="2178525" y="4127819"/>
              <a:ext cx="2028119" cy="734167"/>
              <a:chOff x="1947112" y="1744908"/>
              <a:chExt cx="2028119" cy="734167"/>
            </a:xfrm>
          </p:grpSpPr>
          <p:sp>
            <p:nvSpPr>
              <p:cNvPr id="65580"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81"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82"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5583"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5584"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5568" name="Group 106"/>
            <p:cNvGrpSpPr>
              <a:grpSpLocks/>
            </p:cNvGrpSpPr>
            <p:nvPr/>
          </p:nvGrpSpPr>
          <p:grpSpPr bwMode="auto">
            <a:xfrm>
              <a:off x="4078319" y="3381722"/>
              <a:ext cx="2028119" cy="734167"/>
              <a:chOff x="1947112" y="1744908"/>
              <a:chExt cx="2028119" cy="734167"/>
            </a:xfrm>
          </p:grpSpPr>
          <p:sp>
            <p:nvSpPr>
              <p:cNvPr id="65575"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76"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77"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5578"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5579"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5569" name="Group 107"/>
            <p:cNvGrpSpPr>
              <a:grpSpLocks/>
            </p:cNvGrpSpPr>
            <p:nvPr/>
          </p:nvGrpSpPr>
          <p:grpSpPr bwMode="auto">
            <a:xfrm>
              <a:off x="4078319" y="4113896"/>
              <a:ext cx="2129109" cy="734167"/>
              <a:chOff x="1947112" y="1744908"/>
              <a:chExt cx="2129109" cy="734167"/>
            </a:xfrm>
          </p:grpSpPr>
          <p:sp>
            <p:nvSpPr>
              <p:cNvPr id="65570"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71"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72"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73"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74"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5549" name="Group 131"/>
          <p:cNvGrpSpPr>
            <a:grpSpLocks/>
          </p:cNvGrpSpPr>
          <p:nvPr/>
        </p:nvGrpSpPr>
        <p:grpSpPr bwMode="auto">
          <a:xfrm>
            <a:off x="2913063" y="2508250"/>
            <a:ext cx="304800" cy="161925"/>
            <a:chOff x="1863969" y="3018728"/>
            <a:chExt cx="1091227" cy="472844"/>
          </a:xfrm>
        </p:grpSpPr>
        <p:cxnSp>
          <p:nvCxnSpPr>
            <p:cNvPr id="6556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0" name="Group 140"/>
          <p:cNvGrpSpPr>
            <a:grpSpLocks/>
          </p:cNvGrpSpPr>
          <p:nvPr/>
        </p:nvGrpSpPr>
        <p:grpSpPr bwMode="auto">
          <a:xfrm>
            <a:off x="2835275" y="1760538"/>
            <a:ext cx="304800" cy="161925"/>
            <a:chOff x="1863969" y="3018728"/>
            <a:chExt cx="1091227" cy="472844"/>
          </a:xfrm>
        </p:grpSpPr>
        <p:cxnSp>
          <p:nvCxnSpPr>
            <p:cNvPr id="65562"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3"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1" name="Group 143"/>
          <p:cNvGrpSpPr>
            <a:grpSpLocks/>
          </p:cNvGrpSpPr>
          <p:nvPr/>
        </p:nvGrpSpPr>
        <p:grpSpPr bwMode="auto">
          <a:xfrm>
            <a:off x="4806950" y="1749425"/>
            <a:ext cx="304800" cy="161925"/>
            <a:chOff x="1863969" y="3018728"/>
            <a:chExt cx="1091227" cy="472844"/>
          </a:xfrm>
        </p:grpSpPr>
        <p:cxnSp>
          <p:nvCxnSpPr>
            <p:cNvPr id="65560"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1"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2" name="Group 146"/>
          <p:cNvGrpSpPr>
            <a:grpSpLocks/>
          </p:cNvGrpSpPr>
          <p:nvPr/>
        </p:nvGrpSpPr>
        <p:grpSpPr bwMode="auto">
          <a:xfrm>
            <a:off x="4776788" y="2487613"/>
            <a:ext cx="304800" cy="161925"/>
            <a:chOff x="1863969" y="3018728"/>
            <a:chExt cx="1091227" cy="472844"/>
          </a:xfrm>
        </p:grpSpPr>
        <p:cxnSp>
          <p:nvCxnSpPr>
            <p:cNvPr id="65558"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59"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5553"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4"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5"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6"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7"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6564"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6565" name="Group 12"/>
          <p:cNvGrpSpPr>
            <a:grpSpLocks/>
          </p:cNvGrpSpPr>
          <p:nvPr/>
        </p:nvGrpSpPr>
        <p:grpSpPr bwMode="auto">
          <a:xfrm>
            <a:off x="2120900" y="1577975"/>
            <a:ext cx="1825625" cy="735013"/>
            <a:chOff x="1947112" y="1744908"/>
            <a:chExt cx="1826141" cy="734167"/>
          </a:xfrm>
        </p:grpSpPr>
        <p:sp>
          <p:nvSpPr>
            <p:cNvPr id="66659"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60"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61"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62"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63"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6" name="Group 35"/>
          <p:cNvGrpSpPr>
            <a:grpSpLocks/>
          </p:cNvGrpSpPr>
          <p:nvPr/>
        </p:nvGrpSpPr>
        <p:grpSpPr bwMode="auto">
          <a:xfrm>
            <a:off x="2157413" y="2320925"/>
            <a:ext cx="1927225" cy="733425"/>
            <a:chOff x="1947112" y="1744908"/>
            <a:chExt cx="1927131" cy="734167"/>
          </a:xfrm>
        </p:grpSpPr>
        <p:sp>
          <p:nvSpPr>
            <p:cNvPr id="66654"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55"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56"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57"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58"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7" name="Group 41"/>
          <p:cNvGrpSpPr>
            <a:grpSpLocks/>
          </p:cNvGrpSpPr>
          <p:nvPr/>
        </p:nvGrpSpPr>
        <p:grpSpPr bwMode="auto">
          <a:xfrm>
            <a:off x="4057650" y="1574800"/>
            <a:ext cx="1927225" cy="733425"/>
            <a:chOff x="1947112" y="1744908"/>
            <a:chExt cx="1927131" cy="734167"/>
          </a:xfrm>
        </p:grpSpPr>
        <p:sp>
          <p:nvSpPr>
            <p:cNvPr id="66649"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50"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51"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52"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53"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8" name="Group 47"/>
          <p:cNvGrpSpPr>
            <a:grpSpLocks/>
          </p:cNvGrpSpPr>
          <p:nvPr/>
        </p:nvGrpSpPr>
        <p:grpSpPr bwMode="auto">
          <a:xfrm>
            <a:off x="4057650" y="2306638"/>
            <a:ext cx="2028825" cy="733425"/>
            <a:chOff x="1947112" y="1744908"/>
            <a:chExt cx="2028119" cy="734167"/>
          </a:xfrm>
        </p:grpSpPr>
        <p:sp>
          <p:nvSpPr>
            <p:cNvPr id="66644"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45"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46"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47"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48"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6569"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6570"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6571" name="Group 7"/>
          <p:cNvGrpSpPr>
            <a:grpSpLocks/>
          </p:cNvGrpSpPr>
          <p:nvPr/>
        </p:nvGrpSpPr>
        <p:grpSpPr bwMode="auto">
          <a:xfrm>
            <a:off x="2141538" y="3381375"/>
            <a:ext cx="4065587" cy="1481138"/>
            <a:chOff x="2140969" y="3381722"/>
            <a:chExt cx="4066459" cy="1480264"/>
          </a:xfrm>
        </p:grpSpPr>
        <p:grpSp>
          <p:nvGrpSpPr>
            <p:cNvPr id="66620" name="Group 67"/>
            <p:cNvGrpSpPr>
              <a:grpSpLocks/>
            </p:cNvGrpSpPr>
            <p:nvPr/>
          </p:nvGrpSpPr>
          <p:grpSpPr bwMode="auto">
            <a:xfrm>
              <a:off x="2140969" y="3385684"/>
              <a:ext cx="1927131" cy="734167"/>
              <a:chOff x="1947112" y="1744908"/>
              <a:chExt cx="1927131" cy="734167"/>
            </a:xfrm>
          </p:grpSpPr>
          <p:sp>
            <p:nvSpPr>
              <p:cNvPr id="66639"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40"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41"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42"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43"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1" name="Group 68"/>
            <p:cNvGrpSpPr>
              <a:grpSpLocks/>
            </p:cNvGrpSpPr>
            <p:nvPr/>
          </p:nvGrpSpPr>
          <p:grpSpPr bwMode="auto">
            <a:xfrm>
              <a:off x="2178525" y="4127819"/>
              <a:ext cx="2028119" cy="734167"/>
              <a:chOff x="1947112" y="1744908"/>
              <a:chExt cx="2028119" cy="734167"/>
            </a:xfrm>
          </p:grpSpPr>
          <p:sp>
            <p:nvSpPr>
              <p:cNvPr id="66634"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35"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36"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37"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38"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2" name="Group 69"/>
            <p:cNvGrpSpPr>
              <a:grpSpLocks/>
            </p:cNvGrpSpPr>
            <p:nvPr/>
          </p:nvGrpSpPr>
          <p:grpSpPr bwMode="auto">
            <a:xfrm>
              <a:off x="4078319" y="3381722"/>
              <a:ext cx="2028119" cy="734167"/>
              <a:chOff x="1947112" y="1744908"/>
              <a:chExt cx="2028119" cy="734167"/>
            </a:xfrm>
          </p:grpSpPr>
          <p:sp>
            <p:nvSpPr>
              <p:cNvPr id="66629"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30"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31"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32"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33"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3" name="Group 70"/>
            <p:cNvGrpSpPr>
              <a:grpSpLocks/>
            </p:cNvGrpSpPr>
            <p:nvPr/>
          </p:nvGrpSpPr>
          <p:grpSpPr bwMode="auto">
            <a:xfrm>
              <a:off x="4078319" y="4113896"/>
              <a:ext cx="2129109" cy="734167"/>
              <a:chOff x="1947112" y="1744908"/>
              <a:chExt cx="2129109" cy="734167"/>
            </a:xfrm>
          </p:grpSpPr>
          <p:sp>
            <p:nvSpPr>
              <p:cNvPr id="66624"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25"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26"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27"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28"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6572" name="Group 103"/>
          <p:cNvGrpSpPr>
            <a:grpSpLocks/>
          </p:cNvGrpSpPr>
          <p:nvPr/>
        </p:nvGrpSpPr>
        <p:grpSpPr bwMode="auto">
          <a:xfrm>
            <a:off x="2141538" y="4862513"/>
            <a:ext cx="4065587" cy="1479550"/>
            <a:chOff x="2140969" y="3381722"/>
            <a:chExt cx="4066459" cy="1480264"/>
          </a:xfrm>
        </p:grpSpPr>
        <p:grpSp>
          <p:nvGrpSpPr>
            <p:cNvPr id="66596" name="Group 104"/>
            <p:cNvGrpSpPr>
              <a:grpSpLocks/>
            </p:cNvGrpSpPr>
            <p:nvPr/>
          </p:nvGrpSpPr>
          <p:grpSpPr bwMode="auto">
            <a:xfrm>
              <a:off x="2140969" y="3385684"/>
              <a:ext cx="1927131" cy="734167"/>
              <a:chOff x="1947112" y="1744908"/>
              <a:chExt cx="1927131" cy="734167"/>
            </a:xfrm>
          </p:grpSpPr>
          <p:sp>
            <p:nvSpPr>
              <p:cNvPr id="66615"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16"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17"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18"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19"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7" name="Group 105"/>
            <p:cNvGrpSpPr>
              <a:grpSpLocks/>
            </p:cNvGrpSpPr>
            <p:nvPr/>
          </p:nvGrpSpPr>
          <p:grpSpPr bwMode="auto">
            <a:xfrm>
              <a:off x="2178525" y="4127819"/>
              <a:ext cx="2028119" cy="734167"/>
              <a:chOff x="1947112" y="1744908"/>
              <a:chExt cx="2028119" cy="734167"/>
            </a:xfrm>
          </p:grpSpPr>
          <p:sp>
            <p:nvSpPr>
              <p:cNvPr id="66610"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11"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12"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13"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14"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8" name="Group 106"/>
            <p:cNvGrpSpPr>
              <a:grpSpLocks/>
            </p:cNvGrpSpPr>
            <p:nvPr/>
          </p:nvGrpSpPr>
          <p:grpSpPr bwMode="auto">
            <a:xfrm>
              <a:off x="4078319" y="3381722"/>
              <a:ext cx="2028119" cy="734167"/>
              <a:chOff x="1947112" y="1744908"/>
              <a:chExt cx="2028119" cy="734167"/>
            </a:xfrm>
          </p:grpSpPr>
          <p:sp>
            <p:nvSpPr>
              <p:cNvPr id="66605"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06"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07"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08"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09"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9" name="Group 107"/>
            <p:cNvGrpSpPr>
              <a:grpSpLocks/>
            </p:cNvGrpSpPr>
            <p:nvPr/>
          </p:nvGrpSpPr>
          <p:grpSpPr bwMode="auto">
            <a:xfrm>
              <a:off x="4078319" y="4113896"/>
              <a:ext cx="2129109" cy="734167"/>
              <a:chOff x="1947112" y="1744908"/>
              <a:chExt cx="2129109" cy="734167"/>
            </a:xfrm>
          </p:grpSpPr>
          <p:sp>
            <p:nvSpPr>
              <p:cNvPr id="66600"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01"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02"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6603"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6604"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grpSp>
        <p:nvGrpSpPr>
          <p:cNvPr id="66573" name="Group 128"/>
          <p:cNvGrpSpPr>
            <a:grpSpLocks/>
          </p:cNvGrpSpPr>
          <p:nvPr/>
        </p:nvGrpSpPr>
        <p:grpSpPr bwMode="auto">
          <a:xfrm>
            <a:off x="2905125" y="5788025"/>
            <a:ext cx="304800" cy="161925"/>
            <a:chOff x="1863969" y="3018728"/>
            <a:chExt cx="1091227" cy="472844"/>
          </a:xfrm>
        </p:grpSpPr>
        <p:cxnSp>
          <p:nvCxnSpPr>
            <p:cNvPr id="66594"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5"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4" name="Group 131"/>
          <p:cNvGrpSpPr>
            <a:grpSpLocks/>
          </p:cNvGrpSpPr>
          <p:nvPr/>
        </p:nvGrpSpPr>
        <p:grpSpPr bwMode="auto">
          <a:xfrm>
            <a:off x="2913063" y="2508250"/>
            <a:ext cx="304800" cy="161925"/>
            <a:chOff x="1863969" y="3018728"/>
            <a:chExt cx="1091227" cy="472844"/>
          </a:xfrm>
        </p:grpSpPr>
        <p:cxnSp>
          <p:nvCxnSpPr>
            <p:cNvPr id="66592"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3"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5" name="Group 134"/>
          <p:cNvGrpSpPr>
            <a:grpSpLocks/>
          </p:cNvGrpSpPr>
          <p:nvPr/>
        </p:nvGrpSpPr>
        <p:grpSpPr bwMode="auto">
          <a:xfrm>
            <a:off x="4805363" y="5049838"/>
            <a:ext cx="304800" cy="161925"/>
            <a:chOff x="1863969" y="3018728"/>
            <a:chExt cx="1091227" cy="472844"/>
          </a:xfrm>
        </p:grpSpPr>
        <p:cxnSp>
          <p:nvCxnSpPr>
            <p:cNvPr id="66590"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1"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6" name="Group 140"/>
          <p:cNvGrpSpPr>
            <a:grpSpLocks/>
          </p:cNvGrpSpPr>
          <p:nvPr/>
        </p:nvGrpSpPr>
        <p:grpSpPr bwMode="auto">
          <a:xfrm>
            <a:off x="2835275" y="1760538"/>
            <a:ext cx="304800" cy="161925"/>
            <a:chOff x="1863969" y="3018728"/>
            <a:chExt cx="1091227" cy="472844"/>
          </a:xfrm>
        </p:grpSpPr>
        <p:cxnSp>
          <p:nvCxnSpPr>
            <p:cNvPr id="6658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7" name="Group 143"/>
          <p:cNvGrpSpPr>
            <a:grpSpLocks/>
          </p:cNvGrpSpPr>
          <p:nvPr/>
        </p:nvGrpSpPr>
        <p:grpSpPr bwMode="auto">
          <a:xfrm>
            <a:off x="4806950" y="1749425"/>
            <a:ext cx="304800" cy="161925"/>
            <a:chOff x="1863969" y="3018728"/>
            <a:chExt cx="1091227" cy="472844"/>
          </a:xfrm>
        </p:grpSpPr>
        <p:cxnSp>
          <p:nvCxnSpPr>
            <p:cNvPr id="6658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8" name="Group 146"/>
          <p:cNvGrpSpPr>
            <a:grpSpLocks/>
          </p:cNvGrpSpPr>
          <p:nvPr/>
        </p:nvGrpSpPr>
        <p:grpSpPr bwMode="auto">
          <a:xfrm>
            <a:off x="4776788" y="2487613"/>
            <a:ext cx="304800" cy="161925"/>
            <a:chOff x="1863969" y="3018728"/>
            <a:chExt cx="1091227" cy="472844"/>
          </a:xfrm>
        </p:grpSpPr>
        <p:cxnSp>
          <p:nvCxnSpPr>
            <p:cNvPr id="6658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6579"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0"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1"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2"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3"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758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7589" name="Group 12"/>
          <p:cNvGrpSpPr>
            <a:grpSpLocks/>
          </p:cNvGrpSpPr>
          <p:nvPr/>
        </p:nvGrpSpPr>
        <p:grpSpPr bwMode="auto">
          <a:xfrm>
            <a:off x="2120900" y="1577975"/>
            <a:ext cx="1825625" cy="735013"/>
            <a:chOff x="1947112" y="1744908"/>
            <a:chExt cx="1826141" cy="734167"/>
          </a:xfrm>
        </p:grpSpPr>
        <p:sp>
          <p:nvSpPr>
            <p:cNvPr id="67686"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87"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88"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89"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90"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0" name="Group 35"/>
          <p:cNvGrpSpPr>
            <a:grpSpLocks/>
          </p:cNvGrpSpPr>
          <p:nvPr/>
        </p:nvGrpSpPr>
        <p:grpSpPr bwMode="auto">
          <a:xfrm>
            <a:off x="2157413" y="2320925"/>
            <a:ext cx="1927225" cy="733425"/>
            <a:chOff x="1947112" y="1744908"/>
            <a:chExt cx="1927131" cy="734167"/>
          </a:xfrm>
        </p:grpSpPr>
        <p:sp>
          <p:nvSpPr>
            <p:cNvPr id="67681"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82"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83"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84"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85"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1" name="Group 41"/>
          <p:cNvGrpSpPr>
            <a:grpSpLocks/>
          </p:cNvGrpSpPr>
          <p:nvPr/>
        </p:nvGrpSpPr>
        <p:grpSpPr bwMode="auto">
          <a:xfrm>
            <a:off x="4057650" y="1574800"/>
            <a:ext cx="1927225" cy="733425"/>
            <a:chOff x="1947112" y="1744908"/>
            <a:chExt cx="1927131" cy="734167"/>
          </a:xfrm>
        </p:grpSpPr>
        <p:sp>
          <p:nvSpPr>
            <p:cNvPr id="67676"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77"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78"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79"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80"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2" name="Group 47"/>
          <p:cNvGrpSpPr>
            <a:grpSpLocks/>
          </p:cNvGrpSpPr>
          <p:nvPr/>
        </p:nvGrpSpPr>
        <p:grpSpPr bwMode="auto">
          <a:xfrm>
            <a:off x="4057650" y="2306638"/>
            <a:ext cx="2028825" cy="733425"/>
            <a:chOff x="1947112" y="1744908"/>
            <a:chExt cx="2028119" cy="734167"/>
          </a:xfrm>
        </p:grpSpPr>
        <p:sp>
          <p:nvSpPr>
            <p:cNvPr id="67671"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72"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73"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74"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75"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759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7594"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7595" name="Group 7"/>
          <p:cNvGrpSpPr>
            <a:grpSpLocks/>
          </p:cNvGrpSpPr>
          <p:nvPr/>
        </p:nvGrpSpPr>
        <p:grpSpPr bwMode="auto">
          <a:xfrm>
            <a:off x="2141538" y="3381375"/>
            <a:ext cx="4065587" cy="1481138"/>
            <a:chOff x="2140969" y="3381722"/>
            <a:chExt cx="4066459" cy="1480264"/>
          </a:xfrm>
        </p:grpSpPr>
        <p:grpSp>
          <p:nvGrpSpPr>
            <p:cNvPr id="67647" name="Group 67"/>
            <p:cNvGrpSpPr>
              <a:grpSpLocks/>
            </p:cNvGrpSpPr>
            <p:nvPr/>
          </p:nvGrpSpPr>
          <p:grpSpPr bwMode="auto">
            <a:xfrm>
              <a:off x="2140969" y="3385684"/>
              <a:ext cx="1927131" cy="734167"/>
              <a:chOff x="1947112" y="1744908"/>
              <a:chExt cx="1927131" cy="734167"/>
            </a:xfrm>
          </p:grpSpPr>
          <p:sp>
            <p:nvSpPr>
              <p:cNvPr id="67666"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67"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68"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69"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70"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48" name="Group 68"/>
            <p:cNvGrpSpPr>
              <a:grpSpLocks/>
            </p:cNvGrpSpPr>
            <p:nvPr/>
          </p:nvGrpSpPr>
          <p:grpSpPr bwMode="auto">
            <a:xfrm>
              <a:off x="2178525" y="4127819"/>
              <a:ext cx="2028119" cy="734167"/>
              <a:chOff x="1947112" y="1744908"/>
              <a:chExt cx="2028119" cy="734167"/>
            </a:xfrm>
          </p:grpSpPr>
          <p:sp>
            <p:nvSpPr>
              <p:cNvPr id="67661"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62"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63"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64"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65"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49" name="Group 69"/>
            <p:cNvGrpSpPr>
              <a:grpSpLocks/>
            </p:cNvGrpSpPr>
            <p:nvPr/>
          </p:nvGrpSpPr>
          <p:grpSpPr bwMode="auto">
            <a:xfrm>
              <a:off x="4078319" y="3381722"/>
              <a:ext cx="2028119" cy="734167"/>
              <a:chOff x="1947112" y="1744908"/>
              <a:chExt cx="2028119" cy="734167"/>
            </a:xfrm>
          </p:grpSpPr>
          <p:sp>
            <p:nvSpPr>
              <p:cNvPr id="67656"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57"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58"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59"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60"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50" name="Group 70"/>
            <p:cNvGrpSpPr>
              <a:grpSpLocks/>
            </p:cNvGrpSpPr>
            <p:nvPr/>
          </p:nvGrpSpPr>
          <p:grpSpPr bwMode="auto">
            <a:xfrm>
              <a:off x="4078319" y="4113896"/>
              <a:ext cx="2129109" cy="734167"/>
              <a:chOff x="1947112" y="1744908"/>
              <a:chExt cx="2129109" cy="734167"/>
            </a:xfrm>
          </p:grpSpPr>
          <p:sp>
            <p:nvSpPr>
              <p:cNvPr id="67651"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52"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53"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54"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55"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7596" name="Group 103"/>
          <p:cNvGrpSpPr>
            <a:grpSpLocks/>
          </p:cNvGrpSpPr>
          <p:nvPr/>
        </p:nvGrpSpPr>
        <p:grpSpPr bwMode="auto">
          <a:xfrm>
            <a:off x="2141538" y="4862513"/>
            <a:ext cx="4065587" cy="1479550"/>
            <a:chOff x="2140969" y="3381722"/>
            <a:chExt cx="4066459" cy="1480264"/>
          </a:xfrm>
        </p:grpSpPr>
        <p:grpSp>
          <p:nvGrpSpPr>
            <p:cNvPr id="67623" name="Group 104"/>
            <p:cNvGrpSpPr>
              <a:grpSpLocks/>
            </p:cNvGrpSpPr>
            <p:nvPr/>
          </p:nvGrpSpPr>
          <p:grpSpPr bwMode="auto">
            <a:xfrm>
              <a:off x="2140969" y="3385684"/>
              <a:ext cx="1927131" cy="734167"/>
              <a:chOff x="1947112" y="1744908"/>
              <a:chExt cx="1927131" cy="734167"/>
            </a:xfrm>
          </p:grpSpPr>
          <p:sp>
            <p:nvSpPr>
              <p:cNvPr id="67642"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43"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44"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45"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46"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4" name="Group 105"/>
            <p:cNvGrpSpPr>
              <a:grpSpLocks/>
            </p:cNvGrpSpPr>
            <p:nvPr/>
          </p:nvGrpSpPr>
          <p:grpSpPr bwMode="auto">
            <a:xfrm>
              <a:off x="2178525" y="4127819"/>
              <a:ext cx="2028119" cy="734167"/>
              <a:chOff x="1947112" y="1744908"/>
              <a:chExt cx="2028119" cy="734167"/>
            </a:xfrm>
          </p:grpSpPr>
          <p:sp>
            <p:nvSpPr>
              <p:cNvPr id="67637"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38"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39"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40"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41"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5" name="Group 106"/>
            <p:cNvGrpSpPr>
              <a:grpSpLocks/>
            </p:cNvGrpSpPr>
            <p:nvPr/>
          </p:nvGrpSpPr>
          <p:grpSpPr bwMode="auto">
            <a:xfrm>
              <a:off x="4078319" y="3381722"/>
              <a:ext cx="2028119" cy="734167"/>
              <a:chOff x="1947112" y="1744908"/>
              <a:chExt cx="2028119" cy="734167"/>
            </a:xfrm>
          </p:grpSpPr>
          <p:sp>
            <p:nvSpPr>
              <p:cNvPr id="67632"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33"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34"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35"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36"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6" name="Group 107"/>
            <p:cNvGrpSpPr>
              <a:grpSpLocks/>
            </p:cNvGrpSpPr>
            <p:nvPr/>
          </p:nvGrpSpPr>
          <p:grpSpPr bwMode="auto">
            <a:xfrm>
              <a:off x="4078319" y="4113896"/>
              <a:ext cx="2129109" cy="734167"/>
              <a:chOff x="1947112" y="1744908"/>
              <a:chExt cx="2129109" cy="734167"/>
            </a:xfrm>
          </p:grpSpPr>
          <p:sp>
            <p:nvSpPr>
              <p:cNvPr id="67627"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28"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29"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30"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31"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7597" name="Group 128"/>
          <p:cNvGrpSpPr>
            <a:grpSpLocks/>
          </p:cNvGrpSpPr>
          <p:nvPr/>
        </p:nvGrpSpPr>
        <p:grpSpPr bwMode="auto">
          <a:xfrm>
            <a:off x="2905125" y="5788025"/>
            <a:ext cx="304800" cy="161925"/>
            <a:chOff x="1863969" y="3018728"/>
            <a:chExt cx="1091227" cy="472844"/>
          </a:xfrm>
        </p:grpSpPr>
        <p:cxnSp>
          <p:nvCxnSpPr>
            <p:cNvPr id="67621"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22"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598" name="Group 131"/>
          <p:cNvGrpSpPr>
            <a:grpSpLocks/>
          </p:cNvGrpSpPr>
          <p:nvPr/>
        </p:nvGrpSpPr>
        <p:grpSpPr bwMode="auto">
          <a:xfrm>
            <a:off x="2913063" y="2508250"/>
            <a:ext cx="304800" cy="161925"/>
            <a:chOff x="1863969" y="3018728"/>
            <a:chExt cx="1091227" cy="472844"/>
          </a:xfrm>
        </p:grpSpPr>
        <p:cxnSp>
          <p:nvCxnSpPr>
            <p:cNvPr id="67619"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20"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599" name="Group 134"/>
          <p:cNvGrpSpPr>
            <a:grpSpLocks/>
          </p:cNvGrpSpPr>
          <p:nvPr/>
        </p:nvGrpSpPr>
        <p:grpSpPr bwMode="auto">
          <a:xfrm>
            <a:off x="4805363" y="5049838"/>
            <a:ext cx="304800" cy="161925"/>
            <a:chOff x="1863969" y="3018728"/>
            <a:chExt cx="1091227" cy="472844"/>
          </a:xfrm>
        </p:grpSpPr>
        <p:cxnSp>
          <p:nvCxnSpPr>
            <p:cNvPr id="67617"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8"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0" name="Group 137"/>
          <p:cNvGrpSpPr>
            <a:grpSpLocks/>
          </p:cNvGrpSpPr>
          <p:nvPr/>
        </p:nvGrpSpPr>
        <p:grpSpPr bwMode="auto">
          <a:xfrm>
            <a:off x="4805363" y="5778500"/>
            <a:ext cx="304800" cy="161925"/>
            <a:chOff x="1863969" y="3018728"/>
            <a:chExt cx="1091227" cy="472844"/>
          </a:xfrm>
        </p:grpSpPr>
        <p:cxnSp>
          <p:nvCxnSpPr>
            <p:cNvPr id="67615" name="Straight Connector 138"/>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6" name="Straight Connector 139"/>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1" name="Group 140"/>
          <p:cNvGrpSpPr>
            <a:grpSpLocks/>
          </p:cNvGrpSpPr>
          <p:nvPr/>
        </p:nvGrpSpPr>
        <p:grpSpPr bwMode="auto">
          <a:xfrm>
            <a:off x="2835275" y="1760538"/>
            <a:ext cx="304800" cy="161925"/>
            <a:chOff x="1863969" y="3018728"/>
            <a:chExt cx="1091227" cy="472844"/>
          </a:xfrm>
        </p:grpSpPr>
        <p:cxnSp>
          <p:nvCxnSpPr>
            <p:cNvPr id="67613"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4"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2" name="Group 143"/>
          <p:cNvGrpSpPr>
            <a:grpSpLocks/>
          </p:cNvGrpSpPr>
          <p:nvPr/>
        </p:nvGrpSpPr>
        <p:grpSpPr bwMode="auto">
          <a:xfrm>
            <a:off x="4806950" y="1749425"/>
            <a:ext cx="304800" cy="161925"/>
            <a:chOff x="1863969" y="3018728"/>
            <a:chExt cx="1091227" cy="472844"/>
          </a:xfrm>
        </p:grpSpPr>
        <p:cxnSp>
          <p:nvCxnSpPr>
            <p:cNvPr id="67611"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2"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3" name="Group 146"/>
          <p:cNvGrpSpPr>
            <a:grpSpLocks/>
          </p:cNvGrpSpPr>
          <p:nvPr/>
        </p:nvGrpSpPr>
        <p:grpSpPr bwMode="auto">
          <a:xfrm>
            <a:off x="4776788" y="2487613"/>
            <a:ext cx="304800" cy="161925"/>
            <a:chOff x="1863969" y="3018728"/>
            <a:chExt cx="1091227" cy="472844"/>
          </a:xfrm>
        </p:grpSpPr>
        <p:cxnSp>
          <p:nvCxnSpPr>
            <p:cNvPr id="67609"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0"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7604"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5"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6"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7"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8"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861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8613" name="Group 12"/>
          <p:cNvGrpSpPr>
            <a:grpSpLocks/>
          </p:cNvGrpSpPr>
          <p:nvPr/>
        </p:nvGrpSpPr>
        <p:grpSpPr bwMode="auto">
          <a:xfrm>
            <a:off x="2120900" y="1577975"/>
            <a:ext cx="1825625" cy="735013"/>
            <a:chOff x="1947112" y="1744908"/>
            <a:chExt cx="1826141" cy="734167"/>
          </a:xfrm>
        </p:grpSpPr>
        <p:sp>
          <p:nvSpPr>
            <p:cNvPr id="6871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1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1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1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4" name="Group 35"/>
          <p:cNvGrpSpPr>
            <a:grpSpLocks/>
          </p:cNvGrpSpPr>
          <p:nvPr/>
        </p:nvGrpSpPr>
        <p:grpSpPr bwMode="auto">
          <a:xfrm>
            <a:off x="2157413" y="2320925"/>
            <a:ext cx="1927225" cy="733425"/>
            <a:chOff x="1947112" y="1744908"/>
            <a:chExt cx="1927131" cy="734167"/>
          </a:xfrm>
        </p:grpSpPr>
        <p:sp>
          <p:nvSpPr>
            <p:cNvPr id="6870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5" name="Group 41"/>
          <p:cNvGrpSpPr>
            <a:grpSpLocks/>
          </p:cNvGrpSpPr>
          <p:nvPr/>
        </p:nvGrpSpPr>
        <p:grpSpPr bwMode="auto">
          <a:xfrm>
            <a:off x="4057650" y="1574800"/>
            <a:ext cx="1927225" cy="733425"/>
            <a:chOff x="1947112" y="1744908"/>
            <a:chExt cx="1927131" cy="734167"/>
          </a:xfrm>
        </p:grpSpPr>
        <p:sp>
          <p:nvSpPr>
            <p:cNvPr id="6870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6" name="Group 47"/>
          <p:cNvGrpSpPr>
            <a:grpSpLocks/>
          </p:cNvGrpSpPr>
          <p:nvPr/>
        </p:nvGrpSpPr>
        <p:grpSpPr bwMode="auto">
          <a:xfrm>
            <a:off x="4057650" y="2306638"/>
            <a:ext cx="2028825" cy="733425"/>
            <a:chOff x="1947112" y="1744908"/>
            <a:chExt cx="2028119" cy="734167"/>
          </a:xfrm>
        </p:grpSpPr>
        <p:sp>
          <p:nvSpPr>
            <p:cNvPr id="6869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69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861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861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8619" name="Group 7"/>
          <p:cNvGrpSpPr>
            <a:grpSpLocks/>
          </p:cNvGrpSpPr>
          <p:nvPr/>
        </p:nvGrpSpPr>
        <p:grpSpPr bwMode="auto">
          <a:xfrm>
            <a:off x="2141538" y="3381375"/>
            <a:ext cx="4065587" cy="1481138"/>
            <a:chOff x="2140969" y="3381722"/>
            <a:chExt cx="4066459" cy="1480264"/>
          </a:xfrm>
        </p:grpSpPr>
        <p:grpSp>
          <p:nvGrpSpPr>
            <p:cNvPr id="68672" name="Group 67"/>
            <p:cNvGrpSpPr>
              <a:grpSpLocks/>
            </p:cNvGrpSpPr>
            <p:nvPr/>
          </p:nvGrpSpPr>
          <p:grpSpPr bwMode="auto">
            <a:xfrm>
              <a:off x="2140969" y="3385684"/>
              <a:ext cx="1927131" cy="734167"/>
              <a:chOff x="1947112" y="1744908"/>
              <a:chExt cx="1927131" cy="734167"/>
            </a:xfrm>
          </p:grpSpPr>
          <p:sp>
            <p:nvSpPr>
              <p:cNvPr id="6869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9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3" name="Group 68"/>
            <p:cNvGrpSpPr>
              <a:grpSpLocks/>
            </p:cNvGrpSpPr>
            <p:nvPr/>
          </p:nvGrpSpPr>
          <p:grpSpPr bwMode="auto">
            <a:xfrm>
              <a:off x="2178525" y="4127819"/>
              <a:ext cx="2028119" cy="734167"/>
              <a:chOff x="1947112" y="1744908"/>
              <a:chExt cx="2028119" cy="734167"/>
            </a:xfrm>
          </p:grpSpPr>
          <p:sp>
            <p:nvSpPr>
              <p:cNvPr id="6868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4" name="Group 69"/>
            <p:cNvGrpSpPr>
              <a:grpSpLocks/>
            </p:cNvGrpSpPr>
            <p:nvPr/>
          </p:nvGrpSpPr>
          <p:grpSpPr bwMode="auto">
            <a:xfrm>
              <a:off x="4078319" y="3381722"/>
              <a:ext cx="2028119" cy="734167"/>
              <a:chOff x="1947112" y="1744908"/>
              <a:chExt cx="2028119" cy="734167"/>
            </a:xfrm>
          </p:grpSpPr>
          <p:sp>
            <p:nvSpPr>
              <p:cNvPr id="6868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5" name="Group 70"/>
            <p:cNvGrpSpPr>
              <a:grpSpLocks/>
            </p:cNvGrpSpPr>
            <p:nvPr/>
          </p:nvGrpSpPr>
          <p:grpSpPr bwMode="auto">
            <a:xfrm>
              <a:off x="4078319" y="4113896"/>
              <a:ext cx="2129109" cy="734167"/>
              <a:chOff x="1947112" y="1744908"/>
              <a:chExt cx="2129109" cy="734167"/>
            </a:xfrm>
          </p:grpSpPr>
          <p:sp>
            <p:nvSpPr>
              <p:cNvPr id="6867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7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7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0" name="Group 103"/>
          <p:cNvGrpSpPr>
            <a:grpSpLocks/>
          </p:cNvGrpSpPr>
          <p:nvPr/>
        </p:nvGrpSpPr>
        <p:grpSpPr bwMode="auto">
          <a:xfrm>
            <a:off x="2141538" y="4862513"/>
            <a:ext cx="4065587" cy="1479550"/>
            <a:chOff x="2140969" y="3381722"/>
            <a:chExt cx="4066459" cy="1480264"/>
          </a:xfrm>
        </p:grpSpPr>
        <p:grpSp>
          <p:nvGrpSpPr>
            <p:cNvPr id="68648" name="Group 104"/>
            <p:cNvGrpSpPr>
              <a:grpSpLocks/>
            </p:cNvGrpSpPr>
            <p:nvPr/>
          </p:nvGrpSpPr>
          <p:grpSpPr bwMode="auto">
            <a:xfrm>
              <a:off x="2140969" y="3385684"/>
              <a:ext cx="1927131" cy="734167"/>
              <a:chOff x="1947112" y="1744908"/>
              <a:chExt cx="1927131" cy="734167"/>
            </a:xfrm>
          </p:grpSpPr>
          <p:sp>
            <p:nvSpPr>
              <p:cNvPr id="68667"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8"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9"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0"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71"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49" name="Group 105"/>
            <p:cNvGrpSpPr>
              <a:grpSpLocks/>
            </p:cNvGrpSpPr>
            <p:nvPr/>
          </p:nvGrpSpPr>
          <p:grpSpPr bwMode="auto">
            <a:xfrm>
              <a:off x="2178525" y="4127819"/>
              <a:ext cx="2028119" cy="734167"/>
              <a:chOff x="1947112" y="1744908"/>
              <a:chExt cx="2028119" cy="734167"/>
            </a:xfrm>
          </p:grpSpPr>
          <p:sp>
            <p:nvSpPr>
              <p:cNvPr id="68662"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3"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4"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5"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6"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0" name="Group 106"/>
            <p:cNvGrpSpPr>
              <a:grpSpLocks/>
            </p:cNvGrpSpPr>
            <p:nvPr/>
          </p:nvGrpSpPr>
          <p:grpSpPr bwMode="auto">
            <a:xfrm>
              <a:off x="4078319" y="3381722"/>
              <a:ext cx="2028119" cy="734167"/>
              <a:chOff x="1947112" y="1744908"/>
              <a:chExt cx="2028119" cy="734167"/>
            </a:xfrm>
          </p:grpSpPr>
          <p:sp>
            <p:nvSpPr>
              <p:cNvPr id="68657"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8"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9"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0"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1"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1" name="Group 107"/>
            <p:cNvGrpSpPr>
              <a:grpSpLocks/>
            </p:cNvGrpSpPr>
            <p:nvPr/>
          </p:nvGrpSpPr>
          <p:grpSpPr bwMode="auto">
            <a:xfrm>
              <a:off x="4078319" y="4113896"/>
              <a:ext cx="2129109" cy="734167"/>
              <a:chOff x="1947112" y="1744908"/>
              <a:chExt cx="2129109" cy="734167"/>
            </a:xfrm>
          </p:grpSpPr>
          <p:sp>
            <p:nvSpPr>
              <p:cNvPr id="68652"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3"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4"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55"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56"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1" name="Group 128"/>
          <p:cNvGrpSpPr>
            <a:grpSpLocks/>
          </p:cNvGrpSpPr>
          <p:nvPr/>
        </p:nvGrpSpPr>
        <p:grpSpPr bwMode="auto">
          <a:xfrm>
            <a:off x="2905125" y="5788025"/>
            <a:ext cx="304800" cy="161925"/>
            <a:chOff x="1863969" y="3018728"/>
            <a:chExt cx="1091227" cy="472844"/>
          </a:xfrm>
        </p:grpSpPr>
        <p:cxnSp>
          <p:nvCxnSpPr>
            <p:cNvPr id="68646"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7"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2" name="Group 131"/>
          <p:cNvGrpSpPr>
            <a:grpSpLocks/>
          </p:cNvGrpSpPr>
          <p:nvPr/>
        </p:nvGrpSpPr>
        <p:grpSpPr bwMode="auto">
          <a:xfrm>
            <a:off x="2913063" y="2508250"/>
            <a:ext cx="304800" cy="161925"/>
            <a:chOff x="1863969" y="3018728"/>
            <a:chExt cx="1091227" cy="472844"/>
          </a:xfrm>
        </p:grpSpPr>
        <p:cxnSp>
          <p:nvCxnSpPr>
            <p:cNvPr id="6864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3" name="Group 134"/>
          <p:cNvGrpSpPr>
            <a:grpSpLocks/>
          </p:cNvGrpSpPr>
          <p:nvPr/>
        </p:nvGrpSpPr>
        <p:grpSpPr bwMode="auto">
          <a:xfrm>
            <a:off x="4805363" y="5049838"/>
            <a:ext cx="304800" cy="161925"/>
            <a:chOff x="1863969" y="3018728"/>
            <a:chExt cx="1091227" cy="472844"/>
          </a:xfrm>
        </p:grpSpPr>
        <p:cxnSp>
          <p:nvCxnSpPr>
            <p:cNvPr id="68642"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3"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4" name="Group 137"/>
          <p:cNvGrpSpPr>
            <a:grpSpLocks/>
          </p:cNvGrpSpPr>
          <p:nvPr/>
        </p:nvGrpSpPr>
        <p:grpSpPr bwMode="auto">
          <a:xfrm>
            <a:off x="4805363" y="5778500"/>
            <a:ext cx="304800" cy="161925"/>
            <a:chOff x="1863969" y="3018728"/>
            <a:chExt cx="1091227" cy="472844"/>
          </a:xfrm>
        </p:grpSpPr>
        <p:cxnSp>
          <p:nvCxnSpPr>
            <p:cNvPr id="68640" name="Straight Connector 138"/>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1" name="Straight Connector 139"/>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5" name="Group 140"/>
          <p:cNvGrpSpPr>
            <a:grpSpLocks/>
          </p:cNvGrpSpPr>
          <p:nvPr/>
        </p:nvGrpSpPr>
        <p:grpSpPr bwMode="auto">
          <a:xfrm>
            <a:off x="2835275" y="1760538"/>
            <a:ext cx="304800" cy="161925"/>
            <a:chOff x="1863969" y="3018728"/>
            <a:chExt cx="1091227" cy="472844"/>
          </a:xfrm>
        </p:grpSpPr>
        <p:cxnSp>
          <p:nvCxnSpPr>
            <p:cNvPr id="6863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6" name="Group 143"/>
          <p:cNvGrpSpPr>
            <a:grpSpLocks/>
          </p:cNvGrpSpPr>
          <p:nvPr/>
        </p:nvGrpSpPr>
        <p:grpSpPr bwMode="auto">
          <a:xfrm>
            <a:off x="4806950" y="1749425"/>
            <a:ext cx="304800" cy="161925"/>
            <a:chOff x="1863969" y="3018728"/>
            <a:chExt cx="1091227" cy="472844"/>
          </a:xfrm>
        </p:grpSpPr>
        <p:cxnSp>
          <p:nvCxnSpPr>
            <p:cNvPr id="6863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7" name="Group 146"/>
          <p:cNvGrpSpPr>
            <a:grpSpLocks/>
          </p:cNvGrpSpPr>
          <p:nvPr/>
        </p:nvGrpSpPr>
        <p:grpSpPr bwMode="auto">
          <a:xfrm>
            <a:off x="4776788" y="2487613"/>
            <a:ext cx="304800" cy="161925"/>
            <a:chOff x="1863969" y="3018728"/>
            <a:chExt cx="1091227" cy="472844"/>
          </a:xfrm>
        </p:grpSpPr>
        <p:cxnSp>
          <p:nvCxnSpPr>
            <p:cNvPr id="6863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8628"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29"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0"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1"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2"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3" name="TextBox 9"/>
          <p:cNvSpPr txBox="1">
            <a:spLocks noChangeArrowheads="1"/>
          </p:cNvSpPr>
          <p:nvPr/>
        </p:nvSpPr>
        <p:spPr bwMode="auto">
          <a:xfrm>
            <a:off x="6407150" y="3403600"/>
            <a:ext cx="2424113" cy="25542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Two actions </a:t>
            </a:r>
            <a:r>
              <a:rPr lang="en-US" altLang="en-US" sz="2000">
                <a:solidFill>
                  <a:srgbClr val="FF0000"/>
                </a:solidFill>
                <a:latin typeface="Times New Roman" panose="02020603050405020304" pitchFamily="18" charset="0"/>
                <a:cs typeface="Times New Roman" panose="02020603050405020304" pitchFamily="18" charset="0"/>
              </a:rPr>
              <a:t>conflict</a:t>
            </a:r>
            <a:r>
              <a:rPr lang="en-US" altLang="en-US" sz="20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p:txBody>
      </p:sp>
      <p:sp>
        <p:nvSpPr>
          <p:cNvPr id="69636"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p:txBody>
      </p:sp>
      <p:sp>
        <p:nvSpPr>
          <p:cNvPr id="70660"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p:txBody>
      </p:sp>
      <p:sp>
        <p:nvSpPr>
          <p:cNvPr id="71684"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71685" name="Rectangle 8"/>
          <p:cNvSpPr>
            <a:spLocks noChangeArrowheads="1"/>
          </p:cNvSpPr>
          <p:nvPr/>
        </p:nvSpPr>
        <p:spPr bwMode="auto">
          <a:xfrm>
            <a:off x="1862138" y="3951288"/>
            <a:ext cx="5222875"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71686" name="Rectangle 8"/>
          <p:cNvSpPr>
            <a:spLocks noChangeArrowheads="1"/>
          </p:cNvSpPr>
          <p:nvPr/>
        </p:nvSpPr>
        <p:spPr bwMode="auto">
          <a:xfrm>
            <a:off x="1862138" y="4768850"/>
            <a:ext cx="52228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A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71687" name="AutoShape 9"/>
          <p:cNvSpPr>
            <a:spLocks/>
          </p:cNvSpPr>
          <p:nvPr/>
        </p:nvSpPr>
        <p:spPr bwMode="auto">
          <a:xfrm rot="16200000" flipH="1">
            <a:off x="4090194" y="3485357"/>
            <a:ext cx="117475" cy="1049337"/>
          </a:xfrm>
          <a:prstGeom prst="leftBrace">
            <a:avLst>
              <a:gd name="adj1" fmla="val 47433"/>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88" name="AutoShape 10"/>
          <p:cNvSpPr>
            <a:spLocks/>
          </p:cNvSpPr>
          <p:nvPr/>
        </p:nvSpPr>
        <p:spPr bwMode="auto">
          <a:xfrm rot="16200000" flipH="1">
            <a:off x="5223670" y="3469481"/>
            <a:ext cx="100012" cy="1063625"/>
          </a:xfrm>
          <a:prstGeom prst="leftBrace">
            <a:avLst>
              <a:gd name="adj1" fmla="val 47513"/>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89" name="Freeform 9"/>
          <p:cNvSpPr>
            <a:spLocks/>
          </p:cNvSpPr>
          <p:nvPr/>
        </p:nvSpPr>
        <p:spPr bwMode="auto">
          <a:xfrm>
            <a:off x="4148138" y="3692525"/>
            <a:ext cx="1114425" cy="169863"/>
          </a:xfrm>
          <a:custGeom>
            <a:avLst/>
            <a:gdLst>
              <a:gd name="T0" fmla="*/ 0 w 1552755"/>
              <a:gd name="T1" fmla="*/ 125518 h 198424"/>
              <a:gd name="T2" fmla="*/ 293047 w 1552755"/>
              <a:gd name="T3" fmla="*/ 10 h 198424"/>
              <a:gd name="T4" fmla="*/ 573353 w 1552755"/>
              <a:gd name="T5" fmla="*/ 120061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71690" name="Straight Arrow Connector 11"/>
          <p:cNvCxnSpPr>
            <a:cxnSpLocks noChangeShapeType="1"/>
          </p:cNvCxnSpPr>
          <p:nvPr/>
        </p:nvCxnSpPr>
        <p:spPr bwMode="auto">
          <a:xfrm>
            <a:off x="5200650" y="38258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71691" name="Straight Arrow Connector 35"/>
          <p:cNvCxnSpPr>
            <a:cxnSpLocks noChangeShapeType="1"/>
          </p:cNvCxnSpPr>
          <p:nvPr/>
        </p:nvCxnSpPr>
        <p:spPr bwMode="auto">
          <a:xfrm flipH="1">
            <a:off x="4095750" y="38433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71692" name="TextBox 13"/>
          <p:cNvSpPr txBox="1">
            <a:spLocks noChangeArrowheads="1"/>
          </p:cNvSpPr>
          <p:nvPr/>
        </p:nvSpPr>
        <p:spPr bwMode="auto">
          <a:xfrm>
            <a:off x="4470400" y="3659188"/>
            <a:ext cx="5000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swap</a:t>
            </a:r>
          </a:p>
        </p:txBody>
      </p:sp>
      <p:sp>
        <p:nvSpPr>
          <p:cNvPr id="71693" name="Down Arrow 13"/>
          <p:cNvSpPr>
            <a:spLocks noChangeArrowheads="1"/>
          </p:cNvSpPr>
          <p:nvPr/>
        </p:nvSpPr>
        <p:spPr bwMode="auto">
          <a:xfrm>
            <a:off x="4384675" y="4471988"/>
            <a:ext cx="350838" cy="255587"/>
          </a:xfrm>
          <a:prstGeom prst="downArrow">
            <a:avLst>
              <a:gd name="adj1" fmla="val 50000"/>
              <a:gd name="adj2" fmla="val 50000"/>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4" name="AutoShape 9"/>
          <p:cNvSpPr>
            <a:spLocks/>
          </p:cNvSpPr>
          <p:nvPr/>
        </p:nvSpPr>
        <p:spPr bwMode="auto">
          <a:xfrm rot="-5400000">
            <a:off x="3482975" y="4070350"/>
            <a:ext cx="133350" cy="2247900"/>
          </a:xfrm>
          <a:prstGeom prst="leftBrace">
            <a:avLst>
              <a:gd name="adj1" fmla="val 47450"/>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5" name="AutoShape 9"/>
          <p:cNvSpPr>
            <a:spLocks/>
          </p:cNvSpPr>
          <p:nvPr/>
        </p:nvSpPr>
        <p:spPr bwMode="auto">
          <a:xfrm rot="-5400000">
            <a:off x="5771356" y="4088607"/>
            <a:ext cx="136525" cy="2208212"/>
          </a:xfrm>
          <a:prstGeom prst="leftBrace">
            <a:avLst>
              <a:gd name="adj1" fmla="val 47625"/>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6" name="TextBox 13"/>
          <p:cNvSpPr txBox="1">
            <a:spLocks noChangeArrowheads="1"/>
          </p:cNvSpPr>
          <p:nvPr/>
        </p:nvSpPr>
        <p:spPr bwMode="auto">
          <a:xfrm>
            <a:off x="3424238" y="5227638"/>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T</a:t>
            </a:r>
            <a:r>
              <a:rPr lang="en-US" altLang="en-US" sz="1200" baseline="-25000">
                <a:solidFill>
                  <a:srgbClr val="FF0000"/>
                </a:solidFill>
                <a:latin typeface="Times New Roman" panose="02020603050405020304" pitchFamily="18" charset="0"/>
                <a:cs typeface="Times New Roman" panose="02020603050405020304" pitchFamily="18" charset="0"/>
              </a:rPr>
              <a:t>1</a:t>
            </a:r>
          </a:p>
        </p:txBody>
      </p:sp>
      <p:sp>
        <p:nvSpPr>
          <p:cNvPr id="71697" name="TextBox 13"/>
          <p:cNvSpPr txBox="1">
            <a:spLocks noChangeArrowheads="1"/>
          </p:cNvSpPr>
          <p:nvPr/>
        </p:nvSpPr>
        <p:spPr bwMode="auto">
          <a:xfrm>
            <a:off x="5700713" y="5213350"/>
            <a:ext cx="330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00B050"/>
                </a:solidFill>
                <a:latin typeface="Times New Roman" panose="02020603050405020304" pitchFamily="18" charset="0"/>
                <a:cs typeface="Times New Roman" panose="02020603050405020304" pitchFamily="18" charset="0"/>
              </a:rPr>
              <a:t>T</a:t>
            </a:r>
            <a:r>
              <a:rPr lang="en-US" altLang="en-US" sz="1200" baseline="-25000">
                <a:solidFill>
                  <a:srgbClr val="00B050"/>
                </a:solidFill>
                <a:latin typeface="Times New Roman" panose="02020603050405020304" pitchFamily="18" charset="0"/>
                <a:cs typeface="Times New Roman" panose="02020603050405020304" pitchFamily="18" charset="0"/>
              </a:rPr>
              <a:t>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p:txBody>
      </p:sp>
      <p:sp>
        <p:nvSpPr>
          <p:cNvPr id="72708"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p:txBody>
      </p:sp>
      <p:sp>
        <p:nvSpPr>
          <p:cNvPr id="73732"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p:txBody>
      </p:sp>
      <p:sp>
        <p:nvSpPr>
          <p:cNvPr id="74756"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74757" name="Rectangle 8"/>
          <p:cNvSpPr>
            <a:spLocks noChangeArrowheads="1"/>
          </p:cNvSpPr>
          <p:nvPr/>
        </p:nvSpPr>
        <p:spPr bwMode="auto">
          <a:xfrm>
            <a:off x="2266950" y="4872038"/>
            <a:ext cx="44100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1 </a:t>
            </a: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(B)</a:t>
            </a:r>
          </a:p>
        </p:txBody>
      </p:sp>
      <p:sp>
        <p:nvSpPr>
          <p:cNvPr id="74758" name="Rectangle 8"/>
          <p:cNvSpPr>
            <a:spLocks noChangeArrowheads="1"/>
          </p:cNvSpPr>
          <p:nvPr/>
        </p:nvSpPr>
        <p:spPr bwMode="auto">
          <a:xfrm>
            <a:off x="2266950" y="5610225"/>
            <a:ext cx="44100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2 </a:t>
            </a: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(B)</a:t>
            </a:r>
          </a:p>
        </p:txBody>
      </p:sp>
      <p:sp>
        <p:nvSpPr>
          <p:cNvPr id="74759" name="TextBox 5"/>
          <p:cNvSpPr txBox="1">
            <a:spLocks noChangeArrowheads="1"/>
          </p:cNvSpPr>
          <p:nvPr/>
        </p:nvSpPr>
        <p:spPr bwMode="auto">
          <a:xfrm rot="5400000">
            <a:off x="4381500" y="5205413"/>
            <a:ext cx="415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a:p>
            <a:pPr eaLnBrk="1" hangingPunct="1">
              <a:defRPr/>
            </a:pPr>
            <a:r>
              <a:rPr lang="en-US" altLang="en-US" sz="2400" kern="0" dirty="0">
                <a:solidFill>
                  <a:srgbClr val="00B050"/>
                </a:solidFill>
                <a:latin typeface="Times New Roman" panose="02020603050405020304" pitchFamily="18" charset="0"/>
                <a:cs typeface="Times New Roman" panose="02020603050405020304" pitchFamily="18" charset="0"/>
              </a:rPr>
              <a:t>How do we know if a schedule is conflict-serializable?</a:t>
            </a:r>
          </a:p>
        </p:txBody>
      </p:sp>
      <p:sp>
        <p:nvSpPr>
          <p:cNvPr id="75780"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4"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76804"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7827"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8851"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78853" name="Group 13"/>
          <p:cNvGrpSpPr>
            <a:grpSpLocks/>
          </p:cNvGrpSpPr>
          <p:nvPr/>
        </p:nvGrpSpPr>
        <p:grpSpPr bwMode="auto">
          <a:xfrm>
            <a:off x="5659438" y="2293938"/>
            <a:ext cx="2355850" cy="354012"/>
            <a:chOff x="5909094" y="2605177"/>
            <a:chExt cx="2355642" cy="352575"/>
          </a:xfrm>
        </p:grpSpPr>
        <p:sp>
          <p:nvSpPr>
            <p:cNvPr id="78855"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78856"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78857"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grpSp>
      <p:sp>
        <p:nvSpPr>
          <p:cNvPr id="27"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Each transaction is a node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9875"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r</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79877" name="Group 13"/>
          <p:cNvGrpSpPr>
            <a:grpSpLocks/>
          </p:cNvGrpSpPr>
          <p:nvPr/>
        </p:nvGrpSpPr>
        <p:grpSpPr bwMode="auto">
          <a:xfrm>
            <a:off x="5659438" y="2070100"/>
            <a:ext cx="2355850" cy="577850"/>
            <a:chOff x="5909094" y="2380879"/>
            <a:chExt cx="2355642" cy="576873"/>
          </a:xfrm>
        </p:grpSpPr>
        <p:sp>
          <p:nvSpPr>
            <p:cNvPr id="79879"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79880"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79881"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sp>
          <p:nvSpPr>
            <p:cNvPr id="79882"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79883"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If two actions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conflict, where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are by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resp.,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is before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S, then add an edge from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to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0899"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r</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p:txBody>
      </p:sp>
      <p:grpSp>
        <p:nvGrpSpPr>
          <p:cNvPr id="80901" name="Group 13"/>
          <p:cNvGrpSpPr>
            <a:grpSpLocks/>
          </p:cNvGrpSpPr>
          <p:nvPr/>
        </p:nvGrpSpPr>
        <p:grpSpPr bwMode="auto">
          <a:xfrm>
            <a:off x="5659438" y="2070100"/>
            <a:ext cx="2355850" cy="577850"/>
            <a:chOff x="5909094" y="2380879"/>
            <a:chExt cx="2355642" cy="576873"/>
          </a:xfrm>
        </p:grpSpPr>
        <p:sp>
          <p:nvSpPr>
            <p:cNvPr id="80903"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0904"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0905"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sp>
          <p:nvSpPr>
            <p:cNvPr id="8090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090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If two actions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conflict, where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are by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resp.,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is before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S, then add an edge from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to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1923"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(A)r</a:t>
            </a:r>
            <a:r>
              <a:rPr lang="en-US" altLang="en-US" sz="1400" kern="0" baseline="-25000" dirty="0">
                <a:solidFill>
                  <a:srgbClr val="FF0000"/>
                </a:solidFill>
                <a:latin typeface="Times New Roman" panose="02020603050405020304" pitchFamily="18" charset="0"/>
                <a:cs typeface="Times New Roman" panose="02020603050405020304" pitchFamily="18" charset="0"/>
              </a:rPr>
              <a:t>3</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1925" name="Group 13"/>
          <p:cNvGrpSpPr>
            <a:grpSpLocks/>
          </p:cNvGrpSpPr>
          <p:nvPr/>
        </p:nvGrpSpPr>
        <p:grpSpPr bwMode="auto">
          <a:xfrm>
            <a:off x="5659438" y="2070100"/>
            <a:ext cx="2355850" cy="577850"/>
            <a:chOff x="5909094" y="2380879"/>
            <a:chExt cx="2355642" cy="576873"/>
          </a:xfrm>
        </p:grpSpPr>
        <p:sp>
          <p:nvSpPr>
            <p:cNvPr id="81927"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1928"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1929"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1930" name="Straight Arrow Connector 9"/>
            <p:cNvCxnSpPr>
              <a:cxnSpLocks noChangeShapeType="1"/>
              <a:stCxn id="81928" idx="2"/>
              <a:endCxn id="81929"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1931"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1932"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2947"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2949" name="Group 13"/>
          <p:cNvGrpSpPr>
            <a:grpSpLocks/>
          </p:cNvGrpSpPr>
          <p:nvPr/>
        </p:nvGrpSpPr>
        <p:grpSpPr bwMode="auto">
          <a:xfrm>
            <a:off x="5659438" y="2070100"/>
            <a:ext cx="2355850" cy="577850"/>
            <a:chOff x="5909094" y="2380879"/>
            <a:chExt cx="2355642" cy="576873"/>
          </a:xfrm>
        </p:grpSpPr>
        <p:sp>
          <p:nvSpPr>
            <p:cNvPr id="82952"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2953"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2954"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2955" name="Straight Arrow Connector 9"/>
            <p:cNvCxnSpPr>
              <a:cxnSpLocks noChangeShapeType="1"/>
              <a:stCxn id="82953" idx="2"/>
              <a:endCxn id="82954"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295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295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3971"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3973" name="Group 13"/>
          <p:cNvGrpSpPr>
            <a:grpSpLocks/>
          </p:cNvGrpSpPr>
          <p:nvPr/>
        </p:nvGrpSpPr>
        <p:grpSpPr bwMode="auto">
          <a:xfrm>
            <a:off x="5659438" y="2070100"/>
            <a:ext cx="2355850" cy="577850"/>
            <a:chOff x="5909094" y="2380879"/>
            <a:chExt cx="2355642" cy="576873"/>
          </a:xfrm>
        </p:grpSpPr>
        <p:sp>
          <p:nvSpPr>
            <p:cNvPr id="83986"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3987"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3988"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3989" name="Straight Arrow Connector 9"/>
            <p:cNvCxnSpPr>
              <a:cxnSpLocks noChangeShapeType="1"/>
              <a:stCxn id="83987" idx="2"/>
              <a:endCxn id="83988"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3990"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91"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3975" name="Group 27"/>
          <p:cNvGrpSpPr>
            <a:grpSpLocks/>
          </p:cNvGrpSpPr>
          <p:nvPr/>
        </p:nvGrpSpPr>
        <p:grpSpPr bwMode="auto">
          <a:xfrm>
            <a:off x="5702300" y="3448050"/>
            <a:ext cx="2355850" cy="827088"/>
            <a:chOff x="5753835" y="3933631"/>
            <a:chExt cx="2355642" cy="827675"/>
          </a:xfrm>
        </p:grpSpPr>
        <p:grpSp>
          <p:nvGrpSpPr>
            <p:cNvPr id="83977" name="Group 17"/>
            <p:cNvGrpSpPr>
              <a:grpSpLocks/>
            </p:cNvGrpSpPr>
            <p:nvPr/>
          </p:nvGrpSpPr>
          <p:grpSpPr bwMode="auto">
            <a:xfrm>
              <a:off x="5753835" y="3933631"/>
              <a:ext cx="2355642" cy="576873"/>
              <a:chOff x="5909094" y="2380879"/>
              <a:chExt cx="2355642" cy="576873"/>
            </a:xfrm>
          </p:grpSpPr>
          <p:sp>
            <p:nvSpPr>
              <p:cNvPr id="83980"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3981"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3982"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3983" name="Straight Arrow Connector 21"/>
              <p:cNvCxnSpPr>
                <a:cxnSpLocks noChangeShapeType="1"/>
                <a:stCxn id="83981" idx="2"/>
                <a:endCxn id="83982"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3984"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85"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3978"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79"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4995"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4997" name="Group 13"/>
          <p:cNvGrpSpPr>
            <a:grpSpLocks/>
          </p:cNvGrpSpPr>
          <p:nvPr/>
        </p:nvGrpSpPr>
        <p:grpSpPr bwMode="auto">
          <a:xfrm>
            <a:off x="5659438" y="2070100"/>
            <a:ext cx="2355850" cy="577850"/>
            <a:chOff x="5909094" y="2380879"/>
            <a:chExt cx="2355642" cy="576873"/>
          </a:xfrm>
        </p:grpSpPr>
        <p:sp>
          <p:nvSpPr>
            <p:cNvPr id="85012"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5013"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5014"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5015" name="Straight Arrow Connector 9"/>
            <p:cNvCxnSpPr>
              <a:cxnSpLocks noChangeShapeType="1"/>
              <a:stCxn id="85013" idx="2"/>
              <a:endCxn id="85014"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501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1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4999" name="Group 27"/>
          <p:cNvGrpSpPr>
            <a:grpSpLocks/>
          </p:cNvGrpSpPr>
          <p:nvPr/>
        </p:nvGrpSpPr>
        <p:grpSpPr bwMode="auto">
          <a:xfrm>
            <a:off x="5702300" y="3448050"/>
            <a:ext cx="2355850" cy="827088"/>
            <a:chOff x="5753835" y="3933631"/>
            <a:chExt cx="2355642" cy="827675"/>
          </a:xfrm>
        </p:grpSpPr>
        <p:grpSp>
          <p:nvGrpSpPr>
            <p:cNvPr id="85003" name="Group 17"/>
            <p:cNvGrpSpPr>
              <a:grpSpLocks/>
            </p:cNvGrpSpPr>
            <p:nvPr/>
          </p:nvGrpSpPr>
          <p:grpSpPr bwMode="auto">
            <a:xfrm>
              <a:off x="5753835" y="3933631"/>
              <a:ext cx="2355642" cy="576873"/>
              <a:chOff x="5909094" y="2380879"/>
              <a:chExt cx="2355642" cy="576873"/>
            </a:xfrm>
          </p:grpSpPr>
          <p:sp>
            <p:nvSpPr>
              <p:cNvPr id="85006"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5007"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5008"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5009" name="Straight Arrow Connector 21"/>
              <p:cNvCxnSpPr>
                <a:cxnSpLocks noChangeShapeType="1"/>
                <a:stCxn id="85007" idx="2"/>
                <a:endCxn id="85008"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5010"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11"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5004"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05"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85001" name="Oval Callout 28"/>
          <p:cNvSpPr>
            <a:spLocks noChangeArrowheads="1"/>
          </p:cNvSpPr>
          <p:nvPr/>
        </p:nvSpPr>
        <p:spPr bwMode="auto">
          <a:xfrm>
            <a:off x="5108575" y="1001713"/>
            <a:ext cx="1597025" cy="736600"/>
          </a:xfrm>
          <a:prstGeom prst="wedgeEllipseCallout">
            <a:avLst>
              <a:gd name="adj1" fmla="val -51986"/>
              <a:gd name="adj2" fmla="val 4878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conflict-serializable</a:t>
            </a:r>
          </a:p>
        </p:txBody>
      </p:sp>
      <p:sp>
        <p:nvSpPr>
          <p:cNvPr id="85002" name="Oval Callout 33"/>
          <p:cNvSpPr>
            <a:spLocks noChangeArrowheads="1"/>
          </p:cNvSpPr>
          <p:nvPr/>
        </p:nvSpPr>
        <p:spPr bwMode="auto">
          <a:xfrm>
            <a:off x="4133850" y="3721100"/>
            <a:ext cx="1585913" cy="735013"/>
          </a:xfrm>
          <a:prstGeom prst="wedgeEllipseCallout">
            <a:avLst>
              <a:gd name="adj1" fmla="val 11046"/>
              <a:gd name="adj2" fmla="val -101296"/>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Not conflict-serializable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6019"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1" name="Group 13"/>
          <p:cNvGrpSpPr>
            <a:grpSpLocks/>
          </p:cNvGrpSpPr>
          <p:nvPr/>
        </p:nvGrpSpPr>
        <p:grpSpPr bwMode="auto">
          <a:xfrm>
            <a:off x="5659438" y="2070100"/>
            <a:ext cx="2355850" cy="577850"/>
            <a:chOff x="5909094" y="2380879"/>
            <a:chExt cx="2355642" cy="576873"/>
          </a:xfrm>
        </p:grpSpPr>
        <p:sp>
          <p:nvSpPr>
            <p:cNvPr id="86037"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8"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9"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40" name="Straight Arrow Connector 9"/>
            <p:cNvCxnSpPr>
              <a:cxnSpLocks noChangeShapeType="1"/>
              <a:stCxn id="86038" idx="2"/>
              <a:endCxn id="86039"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41"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42"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3" name="Group 27"/>
          <p:cNvGrpSpPr>
            <a:grpSpLocks/>
          </p:cNvGrpSpPr>
          <p:nvPr/>
        </p:nvGrpSpPr>
        <p:grpSpPr bwMode="auto">
          <a:xfrm>
            <a:off x="5702300" y="3448050"/>
            <a:ext cx="2355850" cy="827088"/>
            <a:chOff x="5753835" y="3933631"/>
            <a:chExt cx="2355642" cy="827675"/>
          </a:xfrm>
        </p:grpSpPr>
        <p:grpSp>
          <p:nvGrpSpPr>
            <p:cNvPr id="86028" name="Group 17"/>
            <p:cNvGrpSpPr>
              <a:grpSpLocks/>
            </p:cNvGrpSpPr>
            <p:nvPr/>
          </p:nvGrpSpPr>
          <p:grpSpPr bwMode="auto">
            <a:xfrm>
              <a:off x="5753835" y="3933631"/>
              <a:ext cx="2355642" cy="576873"/>
              <a:chOff x="5909094" y="2380879"/>
              <a:chExt cx="2355642" cy="576873"/>
            </a:xfrm>
          </p:grpSpPr>
          <p:sp>
            <p:nvSpPr>
              <p:cNvPr id="86031"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2"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3"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34" name="Straight Arrow Connector 21"/>
              <p:cNvCxnSpPr>
                <a:cxnSpLocks noChangeShapeType="1"/>
                <a:stCxn id="86032" idx="2"/>
                <a:endCxn id="86033"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35"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6"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6029"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0"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86025" name="TextBox 9"/>
          <p:cNvSpPr txBox="1">
            <a:spLocks noChangeArrowheads="1"/>
          </p:cNvSpPr>
          <p:nvPr/>
        </p:nvSpPr>
        <p:spPr bwMode="auto">
          <a:xfrm>
            <a:off x="808038" y="4603750"/>
            <a:ext cx="7559675" cy="18161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Why does the algorithm work?</a:t>
            </a:r>
          </a:p>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Claim: If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 is acyclic, then S is equivalent to any serial schedule obtained by topologically sorting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a:t>
            </a:r>
          </a:p>
          <a:p>
            <a:pPr>
              <a:spcBef>
                <a:spcPct val="0"/>
              </a:spcBef>
              <a:buFontTx/>
              <a:buNone/>
            </a:pPr>
            <a:endParaRPr lang="en-US" altLang="en-US" sz="1400">
              <a:latin typeface="Times New Roman" panose="02020603050405020304" pitchFamily="18" charset="0"/>
              <a:cs typeface="Times New Roman" panose="02020603050405020304" pitchFamily="18" charset="0"/>
            </a:endParaRPr>
          </a:p>
          <a:p>
            <a:pPr>
              <a:spcBef>
                <a:spcPct val="0"/>
              </a:spcBef>
              <a:buFontTx/>
              <a:buNone/>
            </a:pPr>
            <a:r>
              <a:rPr lang="en-US" altLang="en-US" sz="1400" i="1">
                <a:latin typeface="Times New Roman" panose="02020603050405020304" pitchFamily="18" charset="0"/>
                <a:cs typeface="Times New Roman" panose="02020603050405020304" pitchFamily="18" charset="0"/>
              </a:rPr>
              <a:t>Proof.</a:t>
            </a:r>
            <a:r>
              <a:rPr lang="en-US" altLang="en-US" sz="1400">
                <a:latin typeface="Times New Roman" panose="02020603050405020304" pitchFamily="18" charset="0"/>
                <a:cs typeface="Times New Roman" panose="02020603050405020304" pitchFamily="18" charset="0"/>
              </a:rPr>
              <a:t> Let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T</a:t>
            </a:r>
            <a:r>
              <a:rPr lang="en-US" altLang="en-US" sz="1400" baseline="-25000">
                <a:latin typeface="Times New Roman" panose="02020603050405020304" pitchFamily="18" charset="0"/>
                <a:cs typeface="Times New Roman" panose="02020603050405020304" pitchFamily="18" charset="0"/>
              </a:rPr>
              <a:t>2</a:t>
            </a:r>
            <a:r>
              <a:rPr lang="en-US" altLang="en-US" sz="1400">
                <a:latin typeface="Times New Roman" panose="02020603050405020304" pitchFamily="18" charset="0"/>
                <a:cs typeface="Times New Roman" panose="02020603050405020304" pitchFamily="18" charset="0"/>
              </a:rPr>
              <a:t> … T</a:t>
            </a:r>
            <a:r>
              <a:rPr lang="en-US" altLang="en-US" sz="1400" i="1" baseline="-25000">
                <a:latin typeface="Times New Roman" panose="02020603050405020304" pitchFamily="18" charset="0"/>
                <a:cs typeface="Times New Roman" panose="02020603050405020304" pitchFamily="18" charset="0"/>
              </a:rPr>
              <a:t>k</a:t>
            </a:r>
            <a:r>
              <a:rPr lang="en-US" altLang="en-US" sz="1400">
                <a:latin typeface="Times New Roman" panose="02020603050405020304" pitchFamily="18" charset="0"/>
                <a:cs typeface="Times New Roman" panose="02020603050405020304" pitchFamily="18" charset="0"/>
              </a:rPr>
              <a:t> be a topological order of G</a:t>
            </a:r>
            <a:r>
              <a:rPr lang="en-US" altLang="en-US" sz="1400" baseline="-25000">
                <a:latin typeface="Times New Roman" panose="02020603050405020304" pitchFamily="18" charset="0"/>
                <a:cs typeface="Times New Roman" panose="02020603050405020304" pitchFamily="18" charset="0"/>
              </a:rPr>
              <a:t>S</a:t>
            </a:r>
            <a:r>
              <a:rPr lang="en-US" altLang="en-US" sz="1400">
                <a:latin typeface="Times New Roman" panose="02020603050405020304" pitchFamily="18" charset="0"/>
                <a:cs typeface="Times New Roman" panose="02020603050405020304" pitchFamily="18" charset="0"/>
              </a:rPr>
              <a:t>. Since there is no edge into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for each action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in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there is no action from other transactions that conflict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and appears in S before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Therefore, the actions of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can be all swapped with non-conflict actions and move to the front of the schedule, resulting in an equivalent schedule. Now by induction we can also convert the rest of the schedule into an equivalent serial schedule.  </a:t>
            </a:r>
          </a:p>
        </p:txBody>
      </p:sp>
      <p:sp>
        <p:nvSpPr>
          <p:cNvPr id="86026" name="Oval Callout 28"/>
          <p:cNvSpPr>
            <a:spLocks noChangeArrowheads="1"/>
          </p:cNvSpPr>
          <p:nvPr/>
        </p:nvSpPr>
        <p:spPr bwMode="auto">
          <a:xfrm>
            <a:off x="5108575" y="1001713"/>
            <a:ext cx="1597025" cy="736600"/>
          </a:xfrm>
          <a:prstGeom prst="wedgeEllipseCallout">
            <a:avLst>
              <a:gd name="adj1" fmla="val -51986"/>
              <a:gd name="adj2" fmla="val 4878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conflict-serializable</a:t>
            </a:r>
          </a:p>
        </p:txBody>
      </p:sp>
      <p:sp>
        <p:nvSpPr>
          <p:cNvPr id="86027" name="Oval Callout 33"/>
          <p:cNvSpPr>
            <a:spLocks noChangeArrowheads="1"/>
          </p:cNvSpPr>
          <p:nvPr/>
        </p:nvSpPr>
        <p:spPr bwMode="auto">
          <a:xfrm>
            <a:off x="4133850" y="3721100"/>
            <a:ext cx="1585913" cy="735013"/>
          </a:xfrm>
          <a:prstGeom prst="wedgeEllipseCallout">
            <a:avLst>
              <a:gd name="adj1" fmla="val 11046"/>
              <a:gd name="adj2" fmla="val -101296"/>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Not conflict-serializable</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31911</TotalTime>
  <Words>9214</Words>
  <Application>Microsoft Office PowerPoint</Application>
  <PresentationFormat>On-screen Show (4:3)</PresentationFormat>
  <Paragraphs>1469</Paragraphs>
  <Slides>72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宋体</vt:lpstr>
      <vt:lpstr>Arial</vt:lpstr>
      <vt:lpstr>Tahoma</vt:lpstr>
      <vt:lpstr>Times New Roman</vt:lpstr>
      <vt:lpstr>Default Design</vt:lpstr>
      <vt:lpstr>PowerPoint Presentation</vt:lpstr>
      <vt:lpstr>Tranactions</vt:lpstr>
      <vt:lpstr>PowerPoint Presentation</vt:lpstr>
      <vt:lpstr>Observation.</vt:lpstr>
      <vt:lpstr>Scheduling:  Examples</vt:lpstr>
      <vt:lpstr>Schedule A</vt:lpstr>
      <vt:lpstr>PowerPoint Presentation</vt:lpstr>
      <vt:lpstr>Schedule B</vt:lpstr>
      <vt:lpstr>Schedule B</vt:lpstr>
      <vt:lpstr>Schedule C</vt:lpstr>
      <vt:lpstr>Schedule C</vt:lpstr>
      <vt:lpstr>Schedule D</vt:lpstr>
      <vt:lpstr>Schedule D</vt:lpstr>
      <vt:lpstr>Schedule E</vt:lpstr>
      <vt:lpstr>Schedule 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Zoltan Gyongyi</dc:creator>
  <cp:lastModifiedBy>Chen, Jianer</cp:lastModifiedBy>
  <cp:revision>492</cp:revision>
  <cp:lastPrinted>2000-02-18T01:00:30Z</cp:lastPrinted>
  <dcterms:created xsi:type="dcterms:W3CDTF">1999-07-13T19:55:20Z</dcterms:created>
  <dcterms:modified xsi:type="dcterms:W3CDTF">2024-04-24T18:43:07Z</dcterms:modified>
</cp:coreProperties>
</file>