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93" r:id="rId2"/>
    <p:sldId id="741" r:id="rId3"/>
    <p:sldId id="763" r:id="rId4"/>
    <p:sldId id="777" r:id="rId5"/>
    <p:sldId id="785" r:id="rId6"/>
    <p:sldId id="786" r:id="rId7"/>
    <p:sldId id="787" r:id="rId8"/>
    <p:sldId id="788" r:id="rId9"/>
    <p:sldId id="789" r:id="rId10"/>
    <p:sldId id="790" r:id="rId11"/>
    <p:sldId id="791" r:id="rId12"/>
    <p:sldId id="792" r:id="rId13"/>
    <p:sldId id="793" r:id="rId14"/>
    <p:sldId id="794" r:id="rId15"/>
    <p:sldId id="795" r:id="rId16"/>
    <p:sldId id="796" r:id="rId17"/>
    <p:sldId id="797" r:id="rId18"/>
    <p:sldId id="798" r:id="rId19"/>
    <p:sldId id="799" r:id="rId20"/>
    <p:sldId id="800" r:id="rId21"/>
    <p:sldId id="801" r:id="rId22"/>
    <p:sldId id="802" r:id="rId23"/>
    <p:sldId id="803" r:id="rId24"/>
    <p:sldId id="804" r:id="rId25"/>
    <p:sldId id="805" r:id="rId26"/>
    <p:sldId id="806" r:id="rId27"/>
    <p:sldId id="807" r:id="rId28"/>
    <p:sldId id="808" r:id="rId29"/>
    <p:sldId id="809" r:id="rId30"/>
    <p:sldId id="814" r:id="rId31"/>
    <p:sldId id="815" r:id="rId32"/>
    <p:sldId id="816" r:id="rId33"/>
    <p:sldId id="817" r:id="rId34"/>
    <p:sldId id="820" r:id="rId35"/>
    <p:sldId id="821" r:id="rId36"/>
    <p:sldId id="822" r:id="rId37"/>
    <p:sldId id="823" r:id="rId38"/>
    <p:sldId id="824" r:id="rId39"/>
    <p:sldId id="825" r:id="rId40"/>
    <p:sldId id="826" r:id="rId41"/>
    <p:sldId id="827" r:id="rId42"/>
    <p:sldId id="828" r:id="rId43"/>
    <p:sldId id="829" r:id="rId44"/>
    <p:sldId id="830" r:id="rId45"/>
    <p:sldId id="831" r:id="rId46"/>
    <p:sldId id="832" r:id="rId47"/>
    <p:sldId id="833" r:id="rId48"/>
    <p:sldId id="834" r:id="rId49"/>
    <p:sldId id="835" r:id="rId50"/>
    <p:sldId id="836" r:id="rId51"/>
    <p:sldId id="837" r:id="rId52"/>
    <p:sldId id="838" r:id="rId53"/>
    <p:sldId id="839" r:id="rId54"/>
    <p:sldId id="840" r:id="rId55"/>
    <p:sldId id="841" r:id="rId56"/>
    <p:sldId id="842" r:id="rId57"/>
    <p:sldId id="843" r:id="rId58"/>
    <p:sldId id="844" r:id="rId59"/>
    <p:sldId id="845" r:id="rId60"/>
    <p:sldId id="846" r:id="rId61"/>
    <p:sldId id="847" r:id="rId62"/>
    <p:sldId id="848" r:id="rId63"/>
    <p:sldId id="849" r:id="rId64"/>
    <p:sldId id="850" r:id="rId65"/>
    <p:sldId id="851" r:id="rId66"/>
    <p:sldId id="852" r:id="rId67"/>
    <p:sldId id="853" r:id="rId6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0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5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1712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28: Extensible hashing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9220" name="Pentagon 6"/>
          <p:cNvSpPr>
            <a:spLocks noChangeArrowheads="1"/>
          </p:cNvSpPr>
          <p:nvPr/>
        </p:nvSpPr>
        <p:spPr bwMode="auto">
          <a:xfrm>
            <a:off x="3381375" y="2971800"/>
            <a:ext cx="1257300" cy="1009650"/>
          </a:xfrm>
          <a:prstGeom prst="homePlate">
            <a:avLst>
              <a:gd name="adj" fmla="val 5000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9221" name="Straight Arrow Connector 8"/>
          <p:cNvCxnSpPr>
            <a:cxnSpLocks noChangeShapeType="1"/>
          </p:cNvCxnSpPr>
          <p:nvPr/>
        </p:nvCxnSpPr>
        <p:spPr bwMode="auto">
          <a:xfrm>
            <a:off x="2962275" y="350520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1450975" y="3324225"/>
            <a:ext cx="149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search key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9223" name="Rectangle 10"/>
          <p:cNvSpPr>
            <a:spLocks noChangeArrowheads="1"/>
          </p:cNvSpPr>
          <p:nvPr/>
        </p:nvSpPr>
        <p:spPr bwMode="auto">
          <a:xfrm>
            <a:off x="5791200" y="1409700"/>
            <a:ext cx="485775" cy="4029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24" name="Straight Arrow Connector 12"/>
          <p:cNvCxnSpPr>
            <a:cxnSpLocks noChangeShapeType="1"/>
          </p:cNvCxnSpPr>
          <p:nvPr/>
        </p:nvCxnSpPr>
        <p:spPr bwMode="auto">
          <a:xfrm flipV="1">
            <a:off x="4667250" y="3476625"/>
            <a:ext cx="552450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4633913" y="2981325"/>
            <a:ext cx="59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9226" name="Straight Connector 21"/>
          <p:cNvCxnSpPr>
            <a:cxnSpLocks noChangeShapeType="1"/>
          </p:cNvCxnSpPr>
          <p:nvPr/>
        </p:nvCxnSpPr>
        <p:spPr bwMode="auto">
          <a:xfrm>
            <a:off x="5791200" y="22383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7" name="Straight Connector 22"/>
          <p:cNvCxnSpPr>
            <a:cxnSpLocks noChangeShapeType="1"/>
          </p:cNvCxnSpPr>
          <p:nvPr/>
        </p:nvCxnSpPr>
        <p:spPr bwMode="auto">
          <a:xfrm>
            <a:off x="5800725" y="30384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Connector 23"/>
          <p:cNvCxnSpPr>
            <a:cxnSpLocks noChangeShapeType="1"/>
          </p:cNvCxnSpPr>
          <p:nvPr/>
        </p:nvCxnSpPr>
        <p:spPr bwMode="auto">
          <a:xfrm>
            <a:off x="5791200" y="3848100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Straight Connector 24"/>
          <p:cNvCxnSpPr>
            <a:cxnSpLocks noChangeShapeType="1"/>
          </p:cNvCxnSpPr>
          <p:nvPr/>
        </p:nvCxnSpPr>
        <p:spPr bwMode="auto">
          <a:xfrm>
            <a:off x="5800725" y="465772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Left Brace 25"/>
          <p:cNvSpPr>
            <a:spLocks/>
          </p:cNvSpPr>
          <p:nvPr/>
        </p:nvSpPr>
        <p:spPr bwMode="auto">
          <a:xfrm>
            <a:off x="5334000" y="1533525"/>
            <a:ext cx="352425" cy="3876675"/>
          </a:xfrm>
          <a:prstGeom prst="leftBrace">
            <a:avLst>
              <a:gd name="adj1" fmla="val 8352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1" name="TextBox 9"/>
          <p:cNvSpPr txBox="1">
            <a:spLocks noChangeArrowheads="1"/>
          </p:cNvSpPr>
          <p:nvPr/>
        </p:nvSpPr>
        <p:spPr bwMode="auto">
          <a:xfrm rot="5400000">
            <a:off x="6276181" y="3218657"/>
            <a:ext cx="968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  <a:endParaRPr lang="en-US" altLang="en-US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2" name="TextBox 9"/>
          <p:cNvSpPr txBox="1">
            <a:spLocks noChangeArrowheads="1"/>
          </p:cNvSpPr>
          <p:nvPr/>
        </p:nvSpPr>
        <p:spPr bwMode="auto">
          <a:xfrm>
            <a:off x="844550" y="5572125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 bucket is typically a disk block (probably with overflow blocks)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0 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-1, gives an easy way to compute the bucket address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address from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is the index in a directory.</a:t>
            </a:r>
          </a:p>
        </p:txBody>
      </p:sp>
      <p:sp>
        <p:nvSpPr>
          <p:cNvPr id="9233" name="Rectangle 29"/>
          <p:cNvSpPr>
            <a:spLocks noChangeArrowheads="1"/>
          </p:cNvSpPr>
          <p:nvPr/>
        </p:nvSpPr>
        <p:spPr bwMode="auto">
          <a:xfrm>
            <a:off x="6276975" y="22288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4" name="Rectangle 30"/>
          <p:cNvSpPr>
            <a:spLocks noChangeArrowheads="1"/>
          </p:cNvSpPr>
          <p:nvPr/>
        </p:nvSpPr>
        <p:spPr bwMode="auto">
          <a:xfrm>
            <a:off x="6276975" y="14097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5" name="Rectangle 31"/>
          <p:cNvSpPr>
            <a:spLocks noChangeArrowheads="1"/>
          </p:cNvSpPr>
          <p:nvPr/>
        </p:nvSpPr>
        <p:spPr bwMode="auto">
          <a:xfrm>
            <a:off x="6276975" y="46482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6" name="Rectangle 32"/>
          <p:cNvSpPr>
            <a:spLocks noChangeArrowheads="1"/>
          </p:cNvSpPr>
          <p:nvPr/>
        </p:nvSpPr>
        <p:spPr bwMode="auto">
          <a:xfrm>
            <a:off x="6276975" y="30289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7" name="Rectangle 33"/>
          <p:cNvSpPr>
            <a:spLocks noChangeArrowheads="1"/>
          </p:cNvSpPr>
          <p:nvPr/>
        </p:nvSpPr>
        <p:spPr bwMode="auto">
          <a:xfrm>
            <a:off x="6276975" y="38481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76624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25137"/>
            <a:ext cx="7772400" cy="4905375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not be able to predict the size of the relation</a:t>
            </a:r>
          </a:p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relation may dynamically change</a:t>
            </a:r>
          </a:p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a fixed hash table may sometimes waste space and may sometimes cause much overflows</a:t>
            </a:r>
          </a:p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would be nice if the hash table can dynamically change.</a:t>
            </a:r>
          </a:p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critical issues: 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(1) the cost of the change should be minimized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(2) the old hash values can still be used. </a:t>
            </a:r>
          </a:p>
        </p:txBody>
      </p:sp>
      <p:sp>
        <p:nvSpPr>
          <p:cNvPr id="32772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E4BEB0-EBCF-4503-B53E-87BFF04622F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27472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we cope with growth?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7438" y="1828800"/>
            <a:ext cx="6748462" cy="1458913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Overflows and reorganizations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Dynamic hashing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254375" y="3406775"/>
            <a:ext cx="302577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Linear</a:t>
            </a:r>
          </a:p>
        </p:txBody>
      </p:sp>
      <p:sp>
        <p:nvSpPr>
          <p:cNvPr id="34821" name="AutoShape 6"/>
          <p:cNvSpPr>
            <a:spLocks/>
          </p:cNvSpPr>
          <p:nvPr/>
        </p:nvSpPr>
        <p:spPr bwMode="auto">
          <a:xfrm>
            <a:off x="3025775" y="3254375"/>
            <a:ext cx="304800" cy="1752600"/>
          </a:xfrm>
          <a:prstGeom prst="lef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2" name="Freeform 11"/>
          <p:cNvSpPr>
            <a:spLocks/>
          </p:cNvSpPr>
          <p:nvPr/>
        </p:nvSpPr>
        <p:spPr bwMode="auto">
          <a:xfrm>
            <a:off x="1665288" y="3157538"/>
            <a:ext cx="1023937" cy="914400"/>
          </a:xfrm>
          <a:custGeom>
            <a:avLst/>
            <a:gdLst>
              <a:gd name="T0" fmla="*/ 0 w 645"/>
              <a:gd name="T1" fmla="*/ 0 h 576"/>
              <a:gd name="T2" fmla="*/ 2147483646 w 645"/>
              <a:gd name="T3" fmla="*/ 2147483646 h 576"/>
              <a:gd name="T4" fmla="*/ 2147483646 w 645"/>
              <a:gd name="T5" fmla="*/ 2147483646 h 576"/>
              <a:gd name="T6" fmla="*/ 0 60000 65536"/>
              <a:gd name="T7" fmla="*/ 0 60000 65536"/>
              <a:gd name="T8" fmla="*/ 0 60000 65536"/>
              <a:gd name="T9" fmla="*/ 0 w 645"/>
              <a:gd name="T10" fmla="*/ 0 h 576"/>
              <a:gd name="T11" fmla="*/ 645 w 645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5" h="576">
                <a:moveTo>
                  <a:pt x="0" y="0"/>
                </a:moveTo>
                <a:cubicBezTo>
                  <a:pt x="11" y="96"/>
                  <a:pt x="23" y="192"/>
                  <a:pt x="130" y="288"/>
                </a:cubicBezTo>
                <a:cubicBezTo>
                  <a:pt x="237" y="384"/>
                  <a:pt x="441" y="480"/>
                  <a:pt x="645" y="576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126886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352425"/>
            <a:ext cx="7772400" cy="581025"/>
          </a:xfrm>
        </p:spPr>
        <p:txBody>
          <a:bodyPr/>
          <a:lstStyle/>
          <a:p>
            <a:pPr algn="l" eaLnBrk="1" hangingPunct="1"/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basic ideas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123950"/>
            <a:ext cx="7924800" cy="2876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 Fix a hash function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that can handle a very large hash table, but also use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smaller hash tables (so the hash value can be used even when the hash table is changed)		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	  </a:t>
            </a:r>
          </a:p>
        </p:txBody>
      </p:sp>
      <p:sp>
        <p:nvSpPr>
          <p:cNvPr id="4301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DA768A-66FB-41BC-8E77-2E2CB4FA3FC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3019425" y="2628900"/>
            <a:ext cx="1438275" cy="560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00110101</a:t>
            </a:r>
          </a:p>
        </p:txBody>
      </p:sp>
      <p:sp>
        <p:nvSpPr>
          <p:cNvPr id="43014" name="Line 5"/>
          <p:cNvSpPr>
            <a:spLocks noChangeShapeType="1"/>
          </p:cNvSpPr>
          <p:nvPr/>
        </p:nvSpPr>
        <p:spPr bwMode="auto">
          <a:xfrm flipH="1">
            <a:off x="3009900" y="2524125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Line 6"/>
          <p:cNvSpPr>
            <a:spLocks noChangeShapeType="1"/>
          </p:cNvSpPr>
          <p:nvPr/>
        </p:nvSpPr>
        <p:spPr bwMode="auto">
          <a:xfrm flipV="1">
            <a:off x="3905250" y="2495550"/>
            <a:ext cx="5334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AutoShape 8"/>
          <p:cNvSpPr>
            <a:spLocks/>
          </p:cNvSpPr>
          <p:nvPr/>
        </p:nvSpPr>
        <p:spPr bwMode="auto">
          <a:xfrm rot="5400000">
            <a:off x="3345657" y="3024981"/>
            <a:ext cx="309562" cy="733425"/>
          </a:xfrm>
          <a:prstGeom prst="rightBrace">
            <a:avLst>
              <a:gd name="adj1" fmla="val 2296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7" name="TextBox 8"/>
          <p:cNvSpPr txBox="1">
            <a:spLocks noChangeArrowheads="1"/>
          </p:cNvSpPr>
          <p:nvPr/>
        </p:nvSpPr>
        <p:spPr bwMode="auto">
          <a:xfrm>
            <a:off x="3581400" y="23336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018" name="TextBox 18"/>
          <p:cNvSpPr txBox="1">
            <a:spLocks noChangeArrowheads="1"/>
          </p:cNvSpPr>
          <p:nvPr/>
        </p:nvSpPr>
        <p:spPr bwMode="auto">
          <a:xfrm>
            <a:off x="5219700" y="2257425"/>
            <a:ext cx="300990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large, and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handle hash tables of  size up to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09625" y="4029075"/>
            <a:ext cx="7924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(2)  When the set is small, use only part of the value 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3020" name="TextBox 8"/>
          <p:cNvSpPr txBox="1">
            <a:spLocks noChangeArrowheads="1"/>
          </p:cNvSpPr>
          <p:nvPr/>
        </p:nvSpPr>
        <p:spPr bwMode="auto">
          <a:xfrm>
            <a:off x="3352800" y="35052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3021" name="TextBox 24"/>
          <p:cNvSpPr txBox="1">
            <a:spLocks noChangeArrowheads="1"/>
          </p:cNvSpPr>
          <p:nvPr/>
        </p:nvSpPr>
        <p:spPr bwMode="auto">
          <a:xfrm>
            <a:off x="4581525" y="3114675"/>
            <a:ext cx="2762250" cy="7080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en-US" sz="20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when the hash table is of size 2</a:t>
            </a:r>
            <a:r>
              <a:rPr lang="en-US" altLang="en-US" sz="2000" i="1" baseline="30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2" name="Right Arrow 25"/>
          <p:cNvSpPr>
            <a:spLocks noChangeArrowheads="1"/>
          </p:cNvSpPr>
          <p:nvPr/>
        </p:nvSpPr>
        <p:spPr bwMode="auto">
          <a:xfrm flipH="1">
            <a:off x="4657725" y="2362200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3023" name="Right Arrow 26"/>
          <p:cNvSpPr>
            <a:spLocks noChangeArrowheads="1"/>
          </p:cNvSpPr>
          <p:nvPr/>
        </p:nvSpPr>
        <p:spPr bwMode="auto">
          <a:xfrm flipH="1">
            <a:off x="3971925" y="3571875"/>
            <a:ext cx="438150" cy="266700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819150" y="4619625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(3)  If local population is even sparser, we use even fewer bits of 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2400" i="1" kern="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). Adjacent elements in the hash table can be merged.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28675" y="5562600"/>
            <a:ext cx="7953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(4)  Use a directory.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  	  	</a:t>
            </a:r>
          </a:p>
        </p:txBody>
      </p:sp>
      <p:sp>
        <p:nvSpPr>
          <p:cNvPr id="43026" name="Rectangle 4"/>
          <p:cNvSpPr>
            <a:spLocks noChangeArrowheads="1"/>
          </p:cNvSpPr>
          <p:nvPr/>
        </p:nvSpPr>
        <p:spPr bwMode="auto">
          <a:xfrm>
            <a:off x="5391150" y="5486400"/>
            <a:ext cx="38100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027" name="Straight Arrow Connector 20"/>
          <p:cNvCxnSpPr>
            <a:cxnSpLocks noChangeShapeType="1"/>
          </p:cNvCxnSpPr>
          <p:nvPr/>
        </p:nvCxnSpPr>
        <p:spPr bwMode="auto">
          <a:xfrm>
            <a:off x="6143625" y="6038850"/>
            <a:ext cx="4857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8" name="Straight Arrow Connector 21"/>
          <p:cNvCxnSpPr>
            <a:cxnSpLocks noChangeShapeType="1"/>
          </p:cNvCxnSpPr>
          <p:nvPr/>
        </p:nvCxnSpPr>
        <p:spPr bwMode="auto">
          <a:xfrm flipV="1">
            <a:off x="4857750" y="6040438"/>
            <a:ext cx="447675" cy="79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29" name="TextBox 37"/>
          <p:cNvSpPr txBox="1">
            <a:spLocks noChangeArrowheads="1"/>
          </p:cNvSpPr>
          <p:nvPr/>
        </p:nvSpPr>
        <p:spPr bwMode="auto">
          <a:xfrm>
            <a:off x="3876675" y="5791200"/>
            <a:ext cx="765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30" name="TextBox 41"/>
          <p:cNvSpPr txBox="1">
            <a:spLocks noChangeArrowheads="1"/>
          </p:cNvSpPr>
          <p:nvPr/>
        </p:nvSpPr>
        <p:spPr bwMode="auto">
          <a:xfrm>
            <a:off x="5724525" y="5848350"/>
            <a:ext cx="360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3031" name="Straight Connector 43"/>
          <p:cNvCxnSpPr>
            <a:cxnSpLocks noChangeShapeType="1"/>
          </p:cNvCxnSpPr>
          <p:nvPr/>
        </p:nvCxnSpPr>
        <p:spPr bwMode="auto">
          <a:xfrm>
            <a:off x="5391150" y="564832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2" name="Straight Connector 44"/>
          <p:cNvCxnSpPr>
            <a:cxnSpLocks noChangeShapeType="1"/>
          </p:cNvCxnSpPr>
          <p:nvPr/>
        </p:nvCxnSpPr>
        <p:spPr bwMode="auto">
          <a:xfrm>
            <a:off x="5400675" y="581977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3" name="Straight Connector 45"/>
          <p:cNvCxnSpPr>
            <a:cxnSpLocks noChangeShapeType="1"/>
          </p:cNvCxnSpPr>
          <p:nvPr/>
        </p:nvCxnSpPr>
        <p:spPr bwMode="auto">
          <a:xfrm>
            <a:off x="5400675" y="5991225"/>
            <a:ext cx="371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4" name="Straight Arrow Connector 47"/>
          <p:cNvCxnSpPr>
            <a:cxnSpLocks noChangeShapeType="1"/>
            <a:stCxn id="43030" idx="2"/>
          </p:cNvCxnSpPr>
          <p:nvPr/>
        </p:nvCxnSpPr>
        <p:spPr bwMode="auto">
          <a:xfrm rot="16200000" flipH="1">
            <a:off x="5691188" y="6462712"/>
            <a:ext cx="438150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35" name="Straight Arrow Connector 50"/>
          <p:cNvCxnSpPr>
            <a:cxnSpLocks noChangeShapeType="1"/>
          </p:cNvCxnSpPr>
          <p:nvPr/>
        </p:nvCxnSpPr>
        <p:spPr bwMode="auto">
          <a:xfrm rot="16200000" flipV="1">
            <a:off x="5695950" y="5676900"/>
            <a:ext cx="40957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6" name="TextBox 55"/>
          <p:cNvSpPr txBox="1">
            <a:spLocks noChangeArrowheads="1"/>
          </p:cNvSpPr>
          <p:nvPr/>
        </p:nvSpPr>
        <p:spPr bwMode="auto">
          <a:xfrm>
            <a:off x="6715125" y="5819775"/>
            <a:ext cx="1230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to buckets</a:t>
            </a:r>
          </a:p>
        </p:txBody>
      </p:sp>
      <p:cxnSp>
        <p:nvCxnSpPr>
          <p:cNvPr id="43037" name="Straight Connector 57"/>
          <p:cNvCxnSpPr>
            <a:cxnSpLocks noChangeShapeType="1"/>
          </p:cNvCxnSpPr>
          <p:nvPr/>
        </p:nvCxnSpPr>
        <p:spPr bwMode="auto">
          <a:xfrm rot="16200000" flipH="1">
            <a:off x="5324475" y="6343650"/>
            <a:ext cx="495300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30562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93688"/>
            <a:ext cx="8137525" cy="715962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General framework</a:t>
            </a:r>
          </a:p>
        </p:txBody>
      </p:sp>
      <p:sp>
        <p:nvSpPr>
          <p:cNvPr id="4403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0064EC-1E34-44A3-8D24-62C5FA76B17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44036" name="TextBox 22"/>
          <p:cNvSpPr txBox="1">
            <a:spLocks noChangeArrowheads="1"/>
          </p:cNvSpPr>
          <p:nvPr/>
        </p:nvSpPr>
        <p:spPr bwMode="auto">
          <a:xfrm>
            <a:off x="676275" y="3248025"/>
            <a:ext cx="29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4037" name="TextBox 23"/>
          <p:cNvSpPr txBox="1">
            <a:spLocks noChangeArrowheads="1"/>
          </p:cNvSpPr>
          <p:nvPr/>
        </p:nvSpPr>
        <p:spPr bwMode="auto">
          <a:xfrm>
            <a:off x="1593850" y="3248025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38" name="Straight Arrow Connector 25"/>
          <p:cNvCxnSpPr>
            <a:cxnSpLocks noChangeShapeType="1"/>
          </p:cNvCxnSpPr>
          <p:nvPr/>
        </p:nvCxnSpPr>
        <p:spPr bwMode="auto">
          <a:xfrm flipV="1">
            <a:off x="1057275" y="3457575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 bwMode="auto">
          <a:xfrm>
            <a:off x="1504950" y="3695700"/>
            <a:ext cx="733425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0" name="TextBox 30"/>
          <p:cNvSpPr txBox="1">
            <a:spLocks noChangeArrowheads="1"/>
          </p:cNvSpPr>
          <p:nvPr/>
        </p:nvSpPr>
        <p:spPr bwMode="auto">
          <a:xfrm>
            <a:off x="2543175" y="31623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41" name="TextBox 31"/>
          <p:cNvSpPr txBox="1">
            <a:spLocks noChangeArrowheads="1"/>
          </p:cNvSpPr>
          <p:nvPr/>
        </p:nvSpPr>
        <p:spPr bwMode="auto">
          <a:xfrm>
            <a:off x="1120775" y="3133725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4042" name="TextBox 32"/>
          <p:cNvSpPr txBox="1">
            <a:spLocks noChangeArrowheads="1"/>
          </p:cNvSpPr>
          <p:nvPr/>
        </p:nvSpPr>
        <p:spPr bwMode="auto">
          <a:xfrm>
            <a:off x="3065463" y="3248025"/>
            <a:ext cx="64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981325" y="3686175"/>
            <a:ext cx="533400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4" name="Rectangle 34"/>
          <p:cNvSpPr>
            <a:spLocks noChangeArrowheads="1"/>
          </p:cNvSpPr>
          <p:nvPr/>
        </p:nvSpPr>
        <p:spPr bwMode="auto">
          <a:xfrm>
            <a:off x="3514725" y="3695700"/>
            <a:ext cx="247650" cy="1619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5" name="Left Brace 35"/>
          <p:cNvSpPr>
            <a:spLocks/>
          </p:cNvSpPr>
          <p:nvPr/>
        </p:nvSpPr>
        <p:spPr bwMode="auto">
          <a:xfrm rot="-5400000">
            <a:off x="3176587" y="3719513"/>
            <a:ext cx="142875" cy="552450"/>
          </a:xfrm>
          <a:prstGeom prst="leftBrace">
            <a:avLst>
              <a:gd name="adj1" fmla="val 8324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6" name="TextBox 36"/>
          <p:cNvSpPr txBox="1">
            <a:spLocks noChangeArrowheads="1"/>
          </p:cNvSpPr>
          <p:nvPr/>
        </p:nvSpPr>
        <p:spPr bwMode="auto">
          <a:xfrm>
            <a:off x="3114675" y="40005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47" name="Straight Arrow Connector 37"/>
          <p:cNvCxnSpPr>
            <a:cxnSpLocks noChangeShapeType="1"/>
          </p:cNvCxnSpPr>
          <p:nvPr/>
        </p:nvCxnSpPr>
        <p:spPr bwMode="auto">
          <a:xfrm flipV="1">
            <a:off x="3876675" y="3448050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8" name="Rectangle 38"/>
          <p:cNvSpPr>
            <a:spLocks noChangeArrowheads="1"/>
          </p:cNvSpPr>
          <p:nvPr/>
        </p:nvSpPr>
        <p:spPr bwMode="auto">
          <a:xfrm>
            <a:off x="4905375" y="1743075"/>
            <a:ext cx="438150" cy="36195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9" name="Rectangle 39"/>
          <p:cNvSpPr>
            <a:spLocks noChangeArrowheads="1"/>
          </p:cNvSpPr>
          <p:nvPr/>
        </p:nvSpPr>
        <p:spPr bwMode="auto">
          <a:xfrm>
            <a:off x="5162550" y="151447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50" name="Straight Connector 41"/>
          <p:cNvCxnSpPr>
            <a:cxnSpLocks noChangeShapeType="1"/>
          </p:cNvCxnSpPr>
          <p:nvPr/>
        </p:nvCxnSpPr>
        <p:spPr bwMode="auto">
          <a:xfrm flipV="1">
            <a:off x="4905375" y="19812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1" name="Straight Connector 42"/>
          <p:cNvCxnSpPr>
            <a:cxnSpLocks noChangeShapeType="1"/>
          </p:cNvCxnSpPr>
          <p:nvPr/>
        </p:nvCxnSpPr>
        <p:spPr bwMode="auto">
          <a:xfrm flipV="1">
            <a:off x="4905375" y="49149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2" name="Straight Connector 43"/>
          <p:cNvCxnSpPr>
            <a:cxnSpLocks noChangeShapeType="1"/>
          </p:cNvCxnSpPr>
          <p:nvPr/>
        </p:nvCxnSpPr>
        <p:spPr bwMode="auto">
          <a:xfrm flipV="1">
            <a:off x="4895850" y="222885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3" name="Straight Connector 44"/>
          <p:cNvCxnSpPr>
            <a:cxnSpLocks noChangeShapeType="1"/>
          </p:cNvCxnSpPr>
          <p:nvPr/>
        </p:nvCxnSpPr>
        <p:spPr bwMode="auto">
          <a:xfrm flipV="1">
            <a:off x="4914900" y="24669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4" name="Straight Connector 45"/>
          <p:cNvCxnSpPr>
            <a:cxnSpLocks noChangeShapeType="1"/>
          </p:cNvCxnSpPr>
          <p:nvPr/>
        </p:nvCxnSpPr>
        <p:spPr bwMode="auto">
          <a:xfrm flipV="1">
            <a:off x="4914900" y="27051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5" name="Straight Connector 46"/>
          <p:cNvCxnSpPr>
            <a:cxnSpLocks noChangeShapeType="1"/>
          </p:cNvCxnSpPr>
          <p:nvPr/>
        </p:nvCxnSpPr>
        <p:spPr bwMode="auto">
          <a:xfrm flipV="1">
            <a:off x="4905375" y="51339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6" name="Straight Connector 47"/>
          <p:cNvCxnSpPr>
            <a:cxnSpLocks noChangeShapeType="1"/>
          </p:cNvCxnSpPr>
          <p:nvPr/>
        </p:nvCxnSpPr>
        <p:spPr bwMode="auto">
          <a:xfrm flipV="1">
            <a:off x="4914900" y="29622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7" name="Straight Connector 48"/>
          <p:cNvCxnSpPr>
            <a:cxnSpLocks noChangeShapeType="1"/>
          </p:cNvCxnSpPr>
          <p:nvPr/>
        </p:nvCxnSpPr>
        <p:spPr bwMode="auto">
          <a:xfrm flipV="1">
            <a:off x="4914900" y="32004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58" name="TextBox 49"/>
          <p:cNvSpPr txBox="1">
            <a:spLocks noChangeArrowheads="1"/>
          </p:cNvSpPr>
          <p:nvPr/>
        </p:nvSpPr>
        <p:spPr bwMode="auto">
          <a:xfrm>
            <a:off x="4418013" y="1752600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00…00</a:t>
            </a:r>
          </a:p>
        </p:txBody>
      </p:sp>
      <p:sp>
        <p:nvSpPr>
          <p:cNvPr id="44059" name="TextBox 50"/>
          <p:cNvSpPr txBox="1">
            <a:spLocks noChangeArrowheads="1"/>
          </p:cNvSpPr>
          <p:nvPr/>
        </p:nvSpPr>
        <p:spPr bwMode="auto">
          <a:xfrm>
            <a:off x="4437063" y="2000250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00…01</a:t>
            </a:r>
          </a:p>
        </p:txBody>
      </p:sp>
      <p:sp>
        <p:nvSpPr>
          <p:cNvPr id="44060" name="TextBox 51"/>
          <p:cNvSpPr txBox="1">
            <a:spLocks noChangeArrowheads="1"/>
          </p:cNvSpPr>
          <p:nvPr/>
        </p:nvSpPr>
        <p:spPr bwMode="auto">
          <a:xfrm>
            <a:off x="4437063" y="5153025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11…11</a:t>
            </a:r>
          </a:p>
        </p:txBody>
      </p:sp>
      <p:sp>
        <p:nvSpPr>
          <p:cNvPr id="44061" name="TextBox 52"/>
          <p:cNvSpPr txBox="1">
            <a:spLocks noChangeArrowheads="1"/>
          </p:cNvSpPr>
          <p:nvPr/>
        </p:nvSpPr>
        <p:spPr bwMode="auto">
          <a:xfrm>
            <a:off x="4584700" y="5448300"/>
            <a:ext cx="2159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62" name="Left Brace 53"/>
          <p:cNvSpPr>
            <a:spLocks/>
          </p:cNvSpPr>
          <p:nvPr/>
        </p:nvSpPr>
        <p:spPr bwMode="auto">
          <a:xfrm rot="-5400000">
            <a:off x="4643437" y="5281613"/>
            <a:ext cx="104775" cy="323850"/>
          </a:xfrm>
          <a:prstGeom prst="leftBrace">
            <a:avLst>
              <a:gd name="adj1" fmla="val 8328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3" name="TextBox 54"/>
          <p:cNvSpPr txBox="1">
            <a:spLocks noChangeArrowheads="1"/>
          </p:cNvSpPr>
          <p:nvPr/>
        </p:nvSpPr>
        <p:spPr bwMode="auto">
          <a:xfrm>
            <a:off x="1825625" y="1466850"/>
            <a:ext cx="2135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directory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64" name="Straight Arrow Connector 55"/>
          <p:cNvCxnSpPr>
            <a:cxnSpLocks noChangeShapeType="1"/>
          </p:cNvCxnSpPr>
          <p:nvPr/>
        </p:nvCxnSpPr>
        <p:spPr bwMode="auto">
          <a:xfrm flipV="1">
            <a:off x="3990975" y="1600200"/>
            <a:ext cx="1009650" cy="38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5" name="Rectangle 57"/>
          <p:cNvSpPr>
            <a:spLocks noChangeArrowheads="1"/>
          </p:cNvSpPr>
          <p:nvPr/>
        </p:nvSpPr>
        <p:spPr bwMode="auto">
          <a:xfrm>
            <a:off x="6477000" y="1647825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6" name="Rectangle 58"/>
          <p:cNvSpPr>
            <a:spLocks noChangeArrowheads="1"/>
          </p:cNvSpPr>
          <p:nvPr/>
        </p:nvSpPr>
        <p:spPr bwMode="auto">
          <a:xfrm>
            <a:off x="6467475" y="2686050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7" name="Rectangle 60"/>
          <p:cNvSpPr>
            <a:spLocks noChangeArrowheads="1"/>
          </p:cNvSpPr>
          <p:nvPr/>
        </p:nvSpPr>
        <p:spPr bwMode="auto">
          <a:xfrm>
            <a:off x="6467475" y="3743325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44068" name="Straight Arrow Connector 63"/>
          <p:cNvCxnSpPr>
            <a:cxnSpLocks noChangeShapeType="1"/>
          </p:cNvCxnSpPr>
          <p:nvPr/>
        </p:nvCxnSpPr>
        <p:spPr bwMode="auto">
          <a:xfrm flipV="1">
            <a:off x="5124450" y="1762125"/>
            <a:ext cx="1352550" cy="361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9" name="Straight Arrow Connector 64"/>
          <p:cNvCxnSpPr>
            <a:cxnSpLocks noChangeShapeType="1"/>
          </p:cNvCxnSpPr>
          <p:nvPr/>
        </p:nvCxnSpPr>
        <p:spPr bwMode="auto">
          <a:xfrm>
            <a:off x="5114925" y="2362200"/>
            <a:ext cx="1343025" cy="4381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0" name="Straight Arrow Connector 65"/>
          <p:cNvCxnSpPr>
            <a:cxnSpLocks noChangeShapeType="1"/>
          </p:cNvCxnSpPr>
          <p:nvPr/>
        </p:nvCxnSpPr>
        <p:spPr bwMode="auto">
          <a:xfrm flipV="1">
            <a:off x="5124450" y="1676400"/>
            <a:ext cx="1362075" cy="200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1" name="Straight Arrow Connector 71"/>
          <p:cNvCxnSpPr>
            <a:cxnSpLocks noChangeShapeType="1"/>
          </p:cNvCxnSpPr>
          <p:nvPr/>
        </p:nvCxnSpPr>
        <p:spPr bwMode="auto">
          <a:xfrm>
            <a:off x="5114925" y="2609850"/>
            <a:ext cx="1371600" cy="1238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2" name="Text Box 9"/>
          <p:cNvSpPr txBox="1">
            <a:spLocks noChangeArrowheads="1"/>
          </p:cNvSpPr>
          <p:nvPr/>
        </p:nvSpPr>
        <p:spPr bwMode="auto">
          <a:xfrm>
            <a:off x="6621463" y="4916488"/>
            <a:ext cx="2587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4073" name="Rectangle 74"/>
          <p:cNvSpPr>
            <a:spLocks noChangeArrowheads="1"/>
          </p:cNvSpPr>
          <p:nvPr/>
        </p:nvSpPr>
        <p:spPr bwMode="auto">
          <a:xfrm>
            <a:off x="7077075" y="164782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4074" name="Rectangle 75"/>
          <p:cNvSpPr>
            <a:spLocks noChangeArrowheads="1"/>
          </p:cNvSpPr>
          <p:nvPr/>
        </p:nvSpPr>
        <p:spPr bwMode="auto">
          <a:xfrm>
            <a:off x="7058025" y="2686050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5" name="Rectangle 76"/>
          <p:cNvSpPr>
            <a:spLocks noChangeArrowheads="1"/>
          </p:cNvSpPr>
          <p:nvPr/>
        </p:nvSpPr>
        <p:spPr bwMode="auto">
          <a:xfrm>
            <a:off x="7058025" y="374332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6" name="TextBox 77"/>
          <p:cNvSpPr txBox="1">
            <a:spLocks noChangeArrowheads="1"/>
          </p:cNvSpPr>
          <p:nvPr/>
        </p:nvSpPr>
        <p:spPr bwMode="auto">
          <a:xfrm>
            <a:off x="4705350" y="5829300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directory</a:t>
            </a:r>
          </a:p>
        </p:txBody>
      </p:sp>
      <p:sp>
        <p:nvSpPr>
          <p:cNvPr id="44077" name="TextBox 78"/>
          <p:cNvSpPr txBox="1">
            <a:spLocks noChangeArrowheads="1"/>
          </p:cNvSpPr>
          <p:nvPr/>
        </p:nvSpPr>
        <p:spPr bwMode="auto">
          <a:xfrm>
            <a:off x="6392863" y="5857875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4078" name="TextBox 79"/>
          <p:cNvSpPr txBox="1">
            <a:spLocks noChangeArrowheads="1"/>
          </p:cNvSpPr>
          <p:nvPr/>
        </p:nvSpPr>
        <p:spPr bwMode="auto">
          <a:xfrm>
            <a:off x="6902450" y="857250"/>
            <a:ext cx="2038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buckets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79" name="Straight Arrow Connector 80"/>
          <p:cNvCxnSpPr>
            <a:cxnSpLocks noChangeShapeType="1"/>
          </p:cNvCxnSpPr>
          <p:nvPr/>
        </p:nvCxnSpPr>
        <p:spPr bwMode="auto">
          <a:xfrm rot="10800000" flipV="1">
            <a:off x="7324725" y="1419225"/>
            <a:ext cx="419100" cy="2952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0" name="Straight Arrow Connector 82"/>
          <p:cNvCxnSpPr>
            <a:cxnSpLocks noChangeShapeType="1"/>
          </p:cNvCxnSpPr>
          <p:nvPr/>
        </p:nvCxnSpPr>
        <p:spPr bwMode="auto">
          <a:xfrm rot="5400000">
            <a:off x="6953250" y="1743075"/>
            <a:ext cx="1219200" cy="5905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1" name="Straight Arrow Connector 86"/>
          <p:cNvCxnSpPr>
            <a:cxnSpLocks noChangeShapeType="1"/>
          </p:cNvCxnSpPr>
          <p:nvPr/>
        </p:nvCxnSpPr>
        <p:spPr bwMode="auto">
          <a:xfrm rot="5400000">
            <a:off x="6486525" y="2219325"/>
            <a:ext cx="2276475" cy="695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2" name="Straight Arrow Connector 25"/>
          <p:cNvCxnSpPr>
            <a:cxnSpLocks noChangeShapeType="1"/>
          </p:cNvCxnSpPr>
          <p:nvPr/>
        </p:nvCxnSpPr>
        <p:spPr bwMode="auto">
          <a:xfrm flipV="1">
            <a:off x="2419350" y="3457575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45022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9"/>
          <p:cNvGrpSpPr>
            <a:grpSpLocks/>
          </p:cNvGrpSpPr>
          <p:nvPr/>
        </p:nvGrpSpPr>
        <p:grpSpPr bwMode="auto">
          <a:xfrm>
            <a:off x="5187950" y="4511675"/>
            <a:ext cx="1219200" cy="919163"/>
            <a:chOff x="2064" y="2015"/>
            <a:chExt cx="768" cy="579"/>
          </a:xfrm>
        </p:grpSpPr>
        <p:sp>
          <p:nvSpPr>
            <p:cNvPr id="45115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6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5117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8" name="Text Box 13"/>
            <p:cNvSpPr txBox="1">
              <a:spLocks noChangeArrowheads="1"/>
            </p:cNvSpPr>
            <p:nvPr/>
          </p:nvSpPr>
          <p:spPr bwMode="auto">
            <a:xfrm>
              <a:off x="2080" y="2015"/>
              <a:ext cx="50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5119" name="Text Box 14"/>
            <p:cNvSpPr txBox="1">
              <a:spLocks noChangeArrowheads="1"/>
            </p:cNvSpPr>
            <p:nvPr/>
          </p:nvSpPr>
          <p:spPr bwMode="auto">
            <a:xfrm>
              <a:off x="2274" y="2303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059" name="Group 15"/>
          <p:cNvGrpSpPr>
            <a:grpSpLocks/>
          </p:cNvGrpSpPr>
          <p:nvPr/>
        </p:nvGrpSpPr>
        <p:grpSpPr bwMode="auto">
          <a:xfrm>
            <a:off x="5165725" y="5708650"/>
            <a:ext cx="1219200" cy="915988"/>
            <a:chOff x="2112" y="2975"/>
            <a:chExt cx="768" cy="577"/>
          </a:xfrm>
        </p:grpSpPr>
        <p:sp>
          <p:nvSpPr>
            <p:cNvPr id="45110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1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5112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3" name="Text Box 19"/>
            <p:cNvSpPr txBox="1">
              <a:spLocks noChangeArrowheads="1"/>
            </p:cNvSpPr>
            <p:nvPr/>
          </p:nvSpPr>
          <p:spPr bwMode="auto">
            <a:xfrm>
              <a:off x="2132" y="2975"/>
              <a:ext cx="49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45114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060" name="Rectangle 21"/>
          <p:cNvSpPr>
            <a:spLocks noChangeArrowheads="1"/>
          </p:cNvSpPr>
          <p:nvPr/>
        </p:nvSpPr>
        <p:spPr bwMode="auto">
          <a:xfrm>
            <a:off x="5176838" y="2312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1" name="Rectangle 22"/>
          <p:cNvSpPr>
            <a:spLocks noChangeArrowheads="1"/>
          </p:cNvSpPr>
          <p:nvPr/>
        </p:nvSpPr>
        <p:spPr bwMode="auto">
          <a:xfrm>
            <a:off x="6091238" y="2312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62" name="Line 23"/>
          <p:cNvSpPr>
            <a:spLocks noChangeShapeType="1"/>
          </p:cNvSpPr>
          <p:nvPr/>
        </p:nvSpPr>
        <p:spPr bwMode="auto">
          <a:xfrm>
            <a:off x="5176838" y="277018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Text Box 24"/>
          <p:cNvSpPr txBox="1">
            <a:spLocks noChangeArrowheads="1"/>
          </p:cNvSpPr>
          <p:nvPr/>
        </p:nvSpPr>
        <p:spPr bwMode="auto">
          <a:xfrm>
            <a:off x="5213350" y="2311400"/>
            <a:ext cx="777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064" name="Rectangle 25"/>
          <p:cNvSpPr>
            <a:spLocks noChangeArrowheads="1"/>
          </p:cNvSpPr>
          <p:nvPr/>
        </p:nvSpPr>
        <p:spPr bwMode="auto">
          <a:xfrm>
            <a:off x="5176838" y="12461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5" name="Rectangle 26"/>
          <p:cNvSpPr>
            <a:spLocks noChangeArrowheads="1"/>
          </p:cNvSpPr>
          <p:nvPr/>
        </p:nvSpPr>
        <p:spPr bwMode="auto">
          <a:xfrm>
            <a:off x="6091238" y="12461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66" name="Line 27"/>
          <p:cNvSpPr>
            <a:spLocks noChangeShapeType="1"/>
          </p:cNvSpPr>
          <p:nvPr/>
        </p:nvSpPr>
        <p:spPr bwMode="auto">
          <a:xfrm>
            <a:off x="5176838" y="170338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Text Box 28"/>
          <p:cNvSpPr txBox="1">
            <a:spLocks noChangeArrowheads="1"/>
          </p:cNvSpPr>
          <p:nvPr/>
        </p:nvSpPr>
        <p:spPr bwMode="auto">
          <a:xfrm>
            <a:off x="5202238" y="1244600"/>
            <a:ext cx="80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45068" name="Text Box 29"/>
          <p:cNvSpPr txBox="1">
            <a:spLocks noChangeArrowheads="1"/>
          </p:cNvSpPr>
          <p:nvPr/>
        </p:nvSpPr>
        <p:spPr bwMode="auto">
          <a:xfrm>
            <a:off x="5202238" y="1701800"/>
            <a:ext cx="80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069" name="Text Box 31"/>
          <p:cNvSpPr txBox="1">
            <a:spLocks noChangeArrowheads="1"/>
          </p:cNvSpPr>
          <p:nvPr/>
        </p:nvSpPr>
        <p:spPr bwMode="auto">
          <a:xfrm>
            <a:off x="428625" y="342900"/>
            <a:ext cx="4046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 more concrete example</a:t>
            </a:r>
          </a:p>
        </p:txBody>
      </p:sp>
      <p:sp>
        <p:nvSpPr>
          <p:cNvPr id="45070" name="Rectangle 37"/>
          <p:cNvSpPr>
            <a:spLocks noChangeArrowheads="1"/>
          </p:cNvSpPr>
          <p:nvPr/>
        </p:nvSpPr>
        <p:spPr bwMode="auto">
          <a:xfrm>
            <a:off x="5156200" y="34242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1" name="Rectangle 38"/>
          <p:cNvSpPr>
            <a:spLocks noChangeArrowheads="1"/>
          </p:cNvSpPr>
          <p:nvPr/>
        </p:nvSpPr>
        <p:spPr bwMode="auto">
          <a:xfrm>
            <a:off x="6070600" y="34242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2" name="Text Box 39"/>
          <p:cNvSpPr txBox="1">
            <a:spLocks noChangeArrowheads="1"/>
          </p:cNvSpPr>
          <p:nvPr/>
        </p:nvSpPr>
        <p:spPr bwMode="auto">
          <a:xfrm>
            <a:off x="5216525" y="3422650"/>
            <a:ext cx="80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5073" name="Text Box 40"/>
          <p:cNvSpPr txBox="1">
            <a:spLocks noChangeArrowheads="1"/>
          </p:cNvSpPr>
          <p:nvPr/>
        </p:nvSpPr>
        <p:spPr bwMode="auto">
          <a:xfrm>
            <a:off x="5181600" y="3879850"/>
            <a:ext cx="80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074" name="Line 41"/>
          <p:cNvSpPr>
            <a:spLocks noChangeShapeType="1"/>
          </p:cNvSpPr>
          <p:nvPr/>
        </p:nvSpPr>
        <p:spPr bwMode="auto">
          <a:xfrm>
            <a:off x="5156200" y="38814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5" name="Line 56"/>
          <p:cNvSpPr>
            <a:spLocks noChangeShapeType="1"/>
          </p:cNvSpPr>
          <p:nvPr/>
        </p:nvSpPr>
        <p:spPr bwMode="auto">
          <a:xfrm flipV="1">
            <a:off x="2857500" y="1371600"/>
            <a:ext cx="226695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6" name="Line 57"/>
          <p:cNvSpPr>
            <a:spLocks noChangeShapeType="1"/>
          </p:cNvSpPr>
          <p:nvPr/>
        </p:nvSpPr>
        <p:spPr bwMode="auto">
          <a:xfrm flipV="1">
            <a:off x="2886075" y="1457325"/>
            <a:ext cx="2238375" cy="895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7" name="Line 58"/>
          <p:cNvSpPr>
            <a:spLocks noChangeShapeType="1"/>
          </p:cNvSpPr>
          <p:nvPr/>
        </p:nvSpPr>
        <p:spPr bwMode="auto">
          <a:xfrm flipV="1">
            <a:off x="2905125" y="2428875"/>
            <a:ext cx="2247900" cy="466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8" name="Line 59"/>
          <p:cNvSpPr>
            <a:spLocks noChangeShapeType="1"/>
          </p:cNvSpPr>
          <p:nvPr/>
        </p:nvSpPr>
        <p:spPr bwMode="auto">
          <a:xfrm flipV="1">
            <a:off x="2933700" y="2524125"/>
            <a:ext cx="2219325" cy="1009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9" name="Line 60"/>
          <p:cNvSpPr>
            <a:spLocks noChangeShapeType="1"/>
          </p:cNvSpPr>
          <p:nvPr/>
        </p:nvSpPr>
        <p:spPr bwMode="auto">
          <a:xfrm flipV="1">
            <a:off x="2905125" y="3533775"/>
            <a:ext cx="22193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0" name="Line 61"/>
          <p:cNvSpPr>
            <a:spLocks noChangeShapeType="1"/>
          </p:cNvSpPr>
          <p:nvPr/>
        </p:nvSpPr>
        <p:spPr bwMode="auto">
          <a:xfrm flipV="1">
            <a:off x="2933700" y="4629150"/>
            <a:ext cx="222885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1" name="Line 62"/>
          <p:cNvSpPr>
            <a:spLocks noChangeShapeType="1"/>
          </p:cNvSpPr>
          <p:nvPr/>
        </p:nvSpPr>
        <p:spPr bwMode="auto">
          <a:xfrm>
            <a:off x="2952750" y="5514975"/>
            <a:ext cx="219075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2" name="Line 63"/>
          <p:cNvSpPr>
            <a:spLocks noChangeShapeType="1"/>
          </p:cNvSpPr>
          <p:nvPr/>
        </p:nvSpPr>
        <p:spPr bwMode="auto">
          <a:xfrm flipV="1">
            <a:off x="2990850" y="5895975"/>
            <a:ext cx="2143125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3" name="Text Box 46"/>
          <p:cNvSpPr txBox="1">
            <a:spLocks noChangeArrowheads="1"/>
          </p:cNvSpPr>
          <p:nvPr/>
        </p:nvSpPr>
        <p:spPr bwMode="auto">
          <a:xfrm>
            <a:off x="1690688" y="1538288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45084" name="Rectangle 47"/>
          <p:cNvSpPr>
            <a:spLocks noChangeArrowheads="1"/>
          </p:cNvSpPr>
          <p:nvPr/>
        </p:nvSpPr>
        <p:spPr bwMode="auto">
          <a:xfrm>
            <a:off x="2324100" y="1524000"/>
            <a:ext cx="1219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85" name="Rectangle 48"/>
          <p:cNvSpPr>
            <a:spLocks noChangeArrowheads="1"/>
          </p:cNvSpPr>
          <p:nvPr/>
        </p:nvSpPr>
        <p:spPr bwMode="auto">
          <a:xfrm>
            <a:off x="2324100" y="12192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6" name="Line 49"/>
          <p:cNvSpPr>
            <a:spLocks noChangeShapeType="1"/>
          </p:cNvSpPr>
          <p:nvPr/>
        </p:nvSpPr>
        <p:spPr bwMode="auto">
          <a:xfrm>
            <a:off x="2324100" y="2057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7" name="Line 50"/>
          <p:cNvSpPr>
            <a:spLocks noChangeShapeType="1"/>
          </p:cNvSpPr>
          <p:nvPr/>
        </p:nvSpPr>
        <p:spPr bwMode="auto">
          <a:xfrm>
            <a:off x="2324100" y="2590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8" name="Line 51"/>
          <p:cNvSpPr>
            <a:spLocks noChangeShapeType="1"/>
          </p:cNvSpPr>
          <p:nvPr/>
        </p:nvSpPr>
        <p:spPr bwMode="auto">
          <a:xfrm>
            <a:off x="2324100" y="3200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9" name="Line 52"/>
          <p:cNvSpPr>
            <a:spLocks noChangeShapeType="1"/>
          </p:cNvSpPr>
          <p:nvPr/>
        </p:nvSpPr>
        <p:spPr bwMode="auto">
          <a:xfrm>
            <a:off x="2324100" y="3886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0" name="Line 53"/>
          <p:cNvSpPr>
            <a:spLocks noChangeShapeType="1"/>
          </p:cNvSpPr>
          <p:nvPr/>
        </p:nvSpPr>
        <p:spPr bwMode="auto">
          <a:xfrm>
            <a:off x="2324100" y="4495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1" name="Line 54"/>
          <p:cNvSpPr>
            <a:spLocks noChangeShapeType="1"/>
          </p:cNvSpPr>
          <p:nvPr/>
        </p:nvSpPr>
        <p:spPr bwMode="auto">
          <a:xfrm>
            <a:off x="2324100" y="5181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2" name="Line 55"/>
          <p:cNvSpPr>
            <a:spLocks noChangeShapeType="1"/>
          </p:cNvSpPr>
          <p:nvPr/>
        </p:nvSpPr>
        <p:spPr bwMode="auto">
          <a:xfrm>
            <a:off x="2324100" y="5791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3" name="Text Box 64"/>
          <p:cNvSpPr txBox="1">
            <a:spLocks noChangeArrowheads="1"/>
          </p:cNvSpPr>
          <p:nvPr/>
        </p:nvSpPr>
        <p:spPr bwMode="auto">
          <a:xfrm>
            <a:off x="1858963" y="112236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45094" name="Text Box 68"/>
          <p:cNvSpPr txBox="1">
            <a:spLocks noChangeArrowheads="1"/>
          </p:cNvSpPr>
          <p:nvPr/>
        </p:nvSpPr>
        <p:spPr bwMode="auto">
          <a:xfrm>
            <a:off x="6037263" y="334803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9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69D41C-9EF7-4364-846A-578D767B4EE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45096" name="Text Box 64"/>
          <p:cNvSpPr txBox="1">
            <a:spLocks noChangeArrowheads="1"/>
          </p:cNvSpPr>
          <p:nvPr/>
        </p:nvSpPr>
        <p:spPr bwMode="auto">
          <a:xfrm>
            <a:off x="4738688" y="398463"/>
            <a:ext cx="895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4,</a:t>
            </a:r>
          </a:p>
        </p:txBody>
      </p:sp>
      <p:sp>
        <p:nvSpPr>
          <p:cNvPr id="45097" name="Text Box 64"/>
          <p:cNvSpPr txBox="1">
            <a:spLocks noChangeArrowheads="1"/>
          </p:cNvSpPr>
          <p:nvPr/>
        </p:nvSpPr>
        <p:spPr bwMode="auto">
          <a:xfrm>
            <a:off x="5997575" y="388938"/>
            <a:ext cx="2263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45098" name="Group 77"/>
          <p:cNvGrpSpPr>
            <a:grpSpLocks/>
          </p:cNvGrpSpPr>
          <p:nvPr/>
        </p:nvGrpSpPr>
        <p:grpSpPr bwMode="auto">
          <a:xfrm>
            <a:off x="314325" y="1398588"/>
            <a:ext cx="1304925" cy="631825"/>
            <a:chOff x="313919" y="1399029"/>
            <a:chExt cx="1305331" cy="630942"/>
          </a:xfrm>
        </p:grpSpPr>
        <p:sp>
          <p:nvSpPr>
            <p:cNvPr id="45107" name="Text Box 64"/>
            <p:cNvSpPr txBox="1">
              <a:spLocks noChangeArrowheads="1"/>
            </p:cNvSpPr>
            <p:nvPr/>
          </p:nvSpPr>
          <p:spPr bwMode="auto">
            <a:xfrm>
              <a:off x="313919" y="1399029"/>
              <a:ext cx="54373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000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000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5108" name="Straight Arrow Connector 74"/>
            <p:cNvCxnSpPr>
              <a:cxnSpLocks noChangeShapeType="1"/>
            </p:cNvCxnSpPr>
            <p:nvPr/>
          </p:nvCxnSpPr>
          <p:spPr bwMode="auto">
            <a:xfrm>
              <a:off x="847725" y="1581150"/>
              <a:ext cx="771525" cy="17145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9" name="Straight Arrow Connector 76"/>
            <p:cNvCxnSpPr>
              <a:cxnSpLocks noChangeShapeType="1"/>
            </p:cNvCxnSpPr>
            <p:nvPr/>
          </p:nvCxnSpPr>
          <p:spPr bwMode="auto">
            <a:xfrm flipV="1">
              <a:off x="866775" y="1857375"/>
              <a:ext cx="742950" cy="476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099" name="Group 78"/>
          <p:cNvGrpSpPr>
            <a:grpSpLocks/>
          </p:cNvGrpSpPr>
          <p:nvPr/>
        </p:nvGrpSpPr>
        <p:grpSpPr bwMode="auto">
          <a:xfrm>
            <a:off x="276225" y="2046288"/>
            <a:ext cx="1409700" cy="631825"/>
            <a:chOff x="313919" y="1399029"/>
            <a:chExt cx="1410106" cy="630942"/>
          </a:xfrm>
        </p:grpSpPr>
        <p:sp>
          <p:nvSpPr>
            <p:cNvPr id="45104" name="Text Box 64"/>
            <p:cNvSpPr txBox="1">
              <a:spLocks noChangeArrowheads="1"/>
            </p:cNvSpPr>
            <p:nvPr/>
          </p:nvSpPr>
          <p:spPr bwMode="auto">
            <a:xfrm>
              <a:off x="313919" y="1399029"/>
              <a:ext cx="54373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5105" name="Straight Arrow Connector 80"/>
            <p:cNvCxnSpPr>
              <a:cxnSpLocks noChangeShapeType="1"/>
            </p:cNvCxnSpPr>
            <p:nvPr/>
          </p:nvCxnSpPr>
          <p:spPr bwMode="auto">
            <a:xfrm>
              <a:off x="847725" y="1581150"/>
              <a:ext cx="838200" cy="5715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6" name="Straight Arrow Connector 81"/>
            <p:cNvCxnSpPr>
              <a:cxnSpLocks noChangeShapeType="1"/>
            </p:cNvCxnSpPr>
            <p:nvPr/>
          </p:nvCxnSpPr>
          <p:spPr bwMode="auto">
            <a:xfrm flipV="1">
              <a:off x="838200" y="1724026"/>
              <a:ext cx="885825" cy="15239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100" name="Group 84"/>
          <p:cNvGrpSpPr>
            <a:grpSpLocks/>
          </p:cNvGrpSpPr>
          <p:nvPr/>
        </p:nvGrpSpPr>
        <p:grpSpPr bwMode="auto">
          <a:xfrm>
            <a:off x="333375" y="5827713"/>
            <a:ext cx="1409700" cy="631825"/>
            <a:chOff x="313919" y="1399029"/>
            <a:chExt cx="1410106" cy="630942"/>
          </a:xfrm>
        </p:grpSpPr>
        <p:sp>
          <p:nvSpPr>
            <p:cNvPr id="45101" name="Text Box 64"/>
            <p:cNvSpPr txBox="1">
              <a:spLocks noChangeArrowheads="1"/>
            </p:cNvSpPr>
            <p:nvPr/>
          </p:nvSpPr>
          <p:spPr bwMode="auto">
            <a:xfrm>
              <a:off x="313919" y="1399029"/>
              <a:ext cx="54373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5102" name="Straight Arrow Connector 86"/>
            <p:cNvCxnSpPr>
              <a:cxnSpLocks noChangeShapeType="1"/>
            </p:cNvCxnSpPr>
            <p:nvPr/>
          </p:nvCxnSpPr>
          <p:spPr bwMode="auto">
            <a:xfrm>
              <a:off x="847725" y="1581150"/>
              <a:ext cx="838200" cy="5715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3" name="Straight Arrow Connector 87"/>
            <p:cNvCxnSpPr>
              <a:cxnSpLocks noChangeShapeType="1"/>
            </p:cNvCxnSpPr>
            <p:nvPr/>
          </p:nvCxnSpPr>
          <p:spPr bwMode="auto">
            <a:xfrm flipV="1">
              <a:off x="838200" y="1724026"/>
              <a:ext cx="885825" cy="15239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78108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set S of elements, hash function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 associated with a </a:t>
            </a:r>
            <a:r>
              <a:rPr lang="en-US" sz="16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unique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string </a:t>
            </a:r>
            <a:r>
              <a:rPr lang="en-US" sz="1600" i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into a block, with a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block index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the largest block index is the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hashing index </a:t>
            </a:r>
            <a:r>
              <a:rPr lang="en-US" sz="20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6880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set S of elements, hash function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 dirty="0" err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6939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 associated with a </a:t>
            </a:r>
            <a:r>
              <a:rPr lang="en-US" sz="16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unique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string </a:t>
            </a:r>
            <a:r>
              <a:rPr lang="en-US" sz="1600" i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700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 dirty="0" err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7896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into a block, with a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block index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8823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the largest block index is the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hashing index </a:t>
            </a:r>
            <a:r>
              <a:rPr lang="en-US" sz="20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441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set S of elements, hash function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associated with a unique string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into a block, with a block index </a:t>
            </a:r>
            <a:r>
              <a:rPr lang="en-US" sz="2000" i="1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largest block index is the hashing index </a:t>
            </a:r>
            <a:r>
              <a:rPr lang="en-US" sz="2000" i="1" kern="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972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1"/>
          <p:cNvSpPr txBox="1">
            <a:spLocks noChangeArrowheads="1"/>
          </p:cNvSpPr>
          <p:nvPr/>
        </p:nvSpPr>
        <p:spPr bwMode="auto">
          <a:xfrm>
            <a:off x="895350" y="292100"/>
            <a:ext cx="726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an Extensible Hashing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Given Set S</a:t>
            </a:r>
          </a:p>
        </p:txBody>
      </p:sp>
      <p:sp>
        <p:nvSpPr>
          <p:cNvPr id="4608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F3D7B4-71F4-4EF0-8172-FBB0DA0AE4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8663" y="1643063"/>
            <a:ext cx="7872412" cy="46053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set S of elements, hash function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(</a:t>
            </a:r>
            <a:r>
              <a:rPr lang="en-US" sz="20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is large), </a:t>
            </a:r>
            <a:endParaRPr lang="en-US" sz="2000" i="1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S a group G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group index 0;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each group G</a:t>
            </a:r>
            <a:r>
              <a:rPr lang="en-US" sz="1600" i="1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 associated with a </a:t>
            </a:r>
            <a:r>
              <a:rPr lang="en-US" sz="16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unique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string </a:t>
            </a:r>
            <a:r>
              <a:rPr lang="en-US" sz="1600" i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such that all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\\ elements in G</a:t>
            </a:r>
            <a:r>
              <a:rPr lang="en-US" sz="1600" i="1" kern="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have their hash values with the first </a:t>
            </a:r>
            <a:r>
              <a:rPr lang="en-US" sz="1600" i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bits equal to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kern="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1600" kern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2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there is a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that cannot fit in a single block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split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into two groups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baseline="-250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using 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    the (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sz="2000" kern="0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bit in the hash values of the elements; 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3"/>
              <a:defRPr/>
            </a:pP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each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u="sng" kern="0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marL="514350" indent="-514350" eaLnBrk="1" hangingPunct="1">
              <a:spcBef>
                <a:spcPct val="20000"/>
              </a:spcBef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              put all elements in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into a block, with a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block index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the largest block index is the </a:t>
            </a:r>
            <a:r>
              <a:rPr lang="en-US" sz="20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hashing index </a:t>
            </a:r>
            <a:r>
              <a:rPr lang="en-US" sz="20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endParaRPr lang="en-US" sz="800" kern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buFontTx/>
              <a:buAutoNum type="arabicPeriod" startAt="4"/>
              <a:defRPr/>
            </a:pP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make a directory H[00··0 .. 11··1] of size 2</a:t>
            </a:r>
            <a:r>
              <a:rPr lang="en-US" sz="2000" i="1" kern="0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with H[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] pointing to the block for group G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, if the first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is equal to the group string 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i="1" kern="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kern="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343400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248275" y="330517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pSp>
        <p:nvGrpSpPr>
          <p:cNvPr id="46087" name="Group 11"/>
          <p:cNvGrpSpPr>
            <a:grpSpLocks/>
          </p:cNvGrpSpPr>
          <p:nvPr/>
        </p:nvGrpSpPr>
        <p:grpSpPr bwMode="auto">
          <a:xfrm>
            <a:off x="3409950" y="5067300"/>
            <a:ext cx="457200" cy="314325"/>
            <a:chOff x="3409951" y="5067300"/>
            <a:chExt cx="457200" cy="314323"/>
          </a:xfrm>
        </p:grpSpPr>
        <p:sp>
          <p:nvSpPr>
            <p:cNvPr id="46091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2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46088" name="Group 12"/>
          <p:cNvGrpSpPr>
            <a:grpSpLocks/>
          </p:cNvGrpSpPr>
          <p:nvPr/>
        </p:nvGrpSpPr>
        <p:grpSpPr bwMode="auto">
          <a:xfrm>
            <a:off x="4162425" y="5086350"/>
            <a:ext cx="457200" cy="314325"/>
            <a:chOff x="3409951" y="5067300"/>
            <a:chExt cx="457200" cy="314323"/>
          </a:xfrm>
        </p:grpSpPr>
        <p:sp>
          <p:nvSpPr>
            <p:cNvPr id="46089" name="Left Brace 35"/>
            <p:cNvSpPr>
              <a:spLocks/>
            </p:cNvSpPr>
            <p:nvPr/>
          </p:nvSpPr>
          <p:spPr bwMode="auto">
            <a:xfrm rot="16200000" flipH="1">
              <a:off x="3581401" y="5095874"/>
              <a:ext cx="114299" cy="457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6090" name="TextBox 36"/>
            <p:cNvSpPr txBox="1">
              <a:spLocks noChangeArrowheads="1"/>
            </p:cNvSpPr>
            <p:nvPr/>
          </p:nvSpPr>
          <p:spPr bwMode="auto">
            <a:xfrm>
              <a:off x="3526203" y="5067300"/>
              <a:ext cx="2199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205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3E20B3-E8FC-4A7F-865F-34E666B74A0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47107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8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10010</a:t>
            </a:r>
          </a:p>
        </p:txBody>
      </p:sp>
      <p:sp>
        <p:nvSpPr>
          <p:cNvPr id="47109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7110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7111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7112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47113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10011</a:t>
            </a:r>
          </a:p>
        </p:txBody>
      </p:sp>
      <p:grpSp>
        <p:nvGrpSpPr>
          <p:cNvPr id="47114" name="Group 85"/>
          <p:cNvGrpSpPr>
            <a:grpSpLocks/>
          </p:cNvGrpSpPr>
          <p:nvPr/>
        </p:nvGrpSpPr>
        <p:grpSpPr bwMode="auto">
          <a:xfrm>
            <a:off x="5300663" y="4989513"/>
            <a:ext cx="1108075" cy="1590675"/>
            <a:chOff x="4233864" y="5056013"/>
            <a:chExt cx="1108505" cy="1591449"/>
          </a:xfrm>
        </p:grpSpPr>
        <p:grpSp>
          <p:nvGrpSpPr>
            <p:cNvPr id="47163" name="Group 177"/>
            <p:cNvGrpSpPr>
              <a:grpSpLocks/>
            </p:cNvGrpSpPr>
            <p:nvPr/>
          </p:nvGrpSpPr>
          <p:grpSpPr bwMode="auto">
            <a:xfrm>
              <a:off x="4233864" y="5932313"/>
              <a:ext cx="1086603" cy="715149"/>
              <a:chOff x="5414964" y="5960888"/>
              <a:chExt cx="1086603" cy="715149"/>
            </a:xfrm>
          </p:grpSpPr>
          <p:sp>
            <p:nvSpPr>
              <p:cNvPr id="47175" name="Rectangle 25"/>
              <p:cNvSpPr>
                <a:spLocks noChangeArrowheads="1"/>
              </p:cNvSpPr>
              <p:nvPr/>
            </p:nvSpPr>
            <p:spPr bwMode="auto">
              <a:xfrm>
                <a:off x="5414964" y="5998917"/>
                <a:ext cx="589359" cy="63048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176" name="Text Box 28"/>
              <p:cNvSpPr txBox="1">
                <a:spLocks noChangeArrowheads="1"/>
              </p:cNvSpPr>
              <p:nvPr/>
            </p:nvSpPr>
            <p:spPr bwMode="auto">
              <a:xfrm>
                <a:off x="5934068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11101</a:t>
                </a:r>
              </a:p>
            </p:txBody>
          </p:sp>
          <p:sp>
            <p:nvSpPr>
              <p:cNvPr id="47177" name="Rectangle 143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7178" name="Rectangle 144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7179" name="Rectangle 145"/>
              <p:cNvSpPr>
                <a:spLocks noChangeArrowheads="1"/>
              </p:cNvSpPr>
              <p:nvPr/>
            </p:nvSpPr>
            <p:spPr bwMode="auto">
              <a:xfrm>
                <a:off x="5419725" y="64293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7180" name="Text Box 28"/>
              <p:cNvSpPr txBox="1">
                <a:spLocks noChangeArrowheads="1"/>
              </p:cNvSpPr>
              <p:nvPr/>
            </p:nvSpPr>
            <p:spPr bwMode="auto">
              <a:xfrm>
                <a:off x="5943593" y="59608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11100</a:t>
                </a:r>
              </a:p>
            </p:txBody>
          </p:sp>
          <p:sp>
            <p:nvSpPr>
              <p:cNvPr id="47181" name="Text Box 28"/>
              <p:cNvSpPr txBox="1">
                <a:spLocks noChangeArrowheads="1"/>
              </p:cNvSpPr>
              <p:nvPr/>
            </p:nvSpPr>
            <p:spPr bwMode="auto">
              <a:xfrm>
                <a:off x="5949300" y="6399038"/>
                <a:ext cx="5465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11111</a:t>
                </a:r>
              </a:p>
            </p:txBody>
          </p:sp>
        </p:grpSp>
        <p:grpSp>
          <p:nvGrpSpPr>
            <p:cNvPr id="47164" name="Group 84"/>
            <p:cNvGrpSpPr>
              <a:grpSpLocks/>
            </p:cNvGrpSpPr>
            <p:nvPr/>
          </p:nvGrpSpPr>
          <p:grpSpPr bwMode="auto">
            <a:xfrm>
              <a:off x="4238625" y="5056013"/>
              <a:ext cx="1103744" cy="943749"/>
              <a:chOff x="5334000" y="5256038"/>
              <a:chExt cx="1103744" cy="943749"/>
            </a:xfrm>
          </p:grpSpPr>
          <p:grpSp>
            <p:nvGrpSpPr>
              <p:cNvPr id="47165" name="Group 178"/>
              <p:cNvGrpSpPr>
                <a:grpSpLocks/>
              </p:cNvGrpSpPr>
              <p:nvPr/>
            </p:nvGrpSpPr>
            <p:grpSpPr bwMode="auto">
              <a:xfrm>
                <a:off x="5334000" y="5694188"/>
                <a:ext cx="1103744" cy="505599"/>
                <a:chOff x="5419725" y="5960888"/>
                <a:chExt cx="1103744" cy="505599"/>
              </a:xfrm>
            </p:grpSpPr>
            <p:sp>
              <p:nvSpPr>
                <p:cNvPr id="4717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3117" y="6189488"/>
                  <a:ext cx="557974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11011</a:t>
                  </a:r>
                </a:p>
              </p:txBody>
            </p:sp>
            <p:sp>
              <p:nvSpPr>
                <p:cNvPr id="47172" name="Rectangle 182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73" name="Rectangle 183"/>
                <p:cNvSpPr>
                  <a:spLocks noChangeArrowheads="1"/>
                </p:cNvSpPr>
                <p:nvPr/>
              </p:nvSpPr>
              <p:spPr bwMode="auto">
                <a:xfrm>
                  <a:off x="5419725" y="6210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717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11010</a:t>
                  </a:r>
                </a:p>
              </p:txBody>
            </p:sp>
          </p:grpSp>
          <p:grpSp>
            <p:nvGrpSpPr>
              <p:cNvPr id="47166" name="Group 198"/>
              <p:cNvGrpSpPr>
                <a:grpSpLocks/>
              </p:cNvGrpSpPr>
              <p:nvPr/>
            </p:nvGrpSpPr>
            <p:grpSpPr bwMode="auto">
              <a:xfrm>
                <a:off x="5334000" y="5256038"/>
                <a:ext cx="1103744" cy="505599"/>
                <a:chOff x="5419725" y="5960888"/>
                <a:chExt cx="1103744" cy="505599"/>
              </a:xfrm>
            </p:grpSpPr>
            <p:sp>
              <p:nvSpPr>
                <p:cNvPr id="47167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61894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11001</a:t>
                  </a:r>
                </a:p>
              </p:txBody>
            </p:sp>
            <p:sp>
              <p:nvSpPr>
                <p:cNvPr id="47168" name="Rectangle 202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69" name="Rectangle 203"/>
                <p:cNvSpPr>
                  <a:spLocks noChangeArrowheads="1"/>
                </p:cNvSpPr>
                <p:nvPr/>
              </p:nvSpPr>
              <p:spPr bwMode="auto">
                <a:xfrm>
                  <a:off x="5419725" y="6210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717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11000</a:t>
                  </a:r>
                </a:p>
              </p:txBody>
            </p:sp>
          </p:grpSp>
        </p:grpSp>
      </p:grpSp>
      <p:grpSp>
        <p:nvGrpSpPr>
          <p:cNvPr id="47115" name="Group 77"/>
          <p:cNvGrpSpPr>
            <a:grpSpLocks/>
          </p:cNvGrpSpPr>
          <p:nvPr/>
        </p:nvGrpSpPr>
        <p:grpSpPr bwMode="auto">
          <a:xfrm>
            <a:off x="5300663" y="952500"/>
            <a:ext cx="1111250" cy="2570163"/>
            <a:chOff x="5310189" y="666749"/>
            <a:chExt cx="1111359" cy="2570763"/>
          </a:xfrm>
        </p:grpSpPr>
        <p:sp>
          <p:nvSpPr>
            <p:cNvPr id="47130" name="Rectangle 25"/>
            <p:cNvSpPr>
              <a:spLocks noChangeArrowheads="1"/>
            </p:cNvSpPr>
            <p:nvPr/>
          </p:nvSpPr>
          <p:spPr bwMode="auto">
            <a:xfrm>
              <a:off x="5310189" y="807792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31" name="Rectangle 26"/>
            <p:cNvSpPr>
              <a:spLocks noChangeArrowheads="1"/>
            </p:cNvSpPr>
            <p:nvPr/>
          </p:nvSpPr>
          <p:spPr bwMode="auto">
            <a:xfrm>
              <a:off x="5781675" y="66674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7132" name="Text Box 28"/>
            <p:cNvSpPr txBox="1">
              <a:spLocks noChangeArrowheads="1"/>
            </p:cNvSpPr>
            <p:nvPr/>
          </p:nvSpPr>
          <p:spPr bwMode="auto">
            <a:xfrm>
              <a:off x="5852161" y="99836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00101</a:t>
              </a:r>
            </a:p>
          </p:txBody>
        </p:sp>
        <p:sp>
          <p:nvSpPr>
            <p:cNvPr id="47133" name="Rectangle 79"/>
            <p:cNvSpPr>
              <a:spLocks noChangeArrowheads="1"/>
            </p:cNvSpPr>
            <p:nvPr/>
          </p:nvSpPr>
          <p:spPr bwMode="auto">
            <a:xfrm>
              <a:off x="5314950" y="8001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7134" name="Rectangle 80"/>
            <p:cNvSpPr>
              <a:spLocks noChangeArrowheads="1"/>
            </p:cNvSpPr>
            <p:nvPr/>
          </p:nvSpPr>
          <p:spPr bwMode="auto">
            <a:xfrm>
              <a:off x="5314950" y="10191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7135" name="Rectangle 81"/>
            <p:cNvSpPr>
              <a:spLocks noChangeArrowheads="1"/>
            </p:cNvSpPr>
            <p:nvPr/>
          </p:nvSpPr>
          <p:spPr bwMode="auto">
            <a:xfrm>
              <a:off x="5314950" y="1238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7136" name="Text Box 28"/>
            <p:cNvSpPr txBox="1">
              <a:spLocks noChangeArrowheads="1"/>
            </p:cNvSpPr>
            <p:nvPr/>
          </p:nvSpPr>
          <p:spPr bwMode="auto">
            <a:xfrm>
              <a:off x="5842636" y="76976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00000</a:t>
              </a:r>
            </a:p>
          </p:txBody>
        </p:sp>
        <p:sp>
          <p:nvSpPr>
            <p:cNvPr id="47137" name="Text Box 28"/>
            <p:cNvSpPr txBox="1">
              <a:spLocks noChangeArrowheads="1"/>
            </p:cNvSpPr>
            <p:nvPr/>
          </p:nvSpPr>
          <p:spPr bwMode="auto">
            <a:xfrm>
              <a:off x="5845489" y="1207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00110</a:t>
              </a:r>
            </a:p>
          </p:txBody>
        </p:sp>
        <p:grpSp>
          <p:nvGrpSpPr>
            <p:cNvPr id="47138" name="Group 84"/>
            <p:cNvGrpSpPr>
              <a:grpSpLocks/>
            </p:cNvGrpSpPr>
            <p:nvPr/>
          </p:nvGrpSpPr>
          <p:grpSpPr bwMode="auto">
            <a:xfrm>
              <a:off x="5310189" y="1426988"/>
              <a:ext cx="1108505" cy="1810524"/>
              <a:chOff x="6386514" y="1779413"/>
              <a:chExt cx="1108505" cy="1810524"/>
            </a:xfrm>
          </p:grpSpPr>
          <p:grpSp>
            <p:nvGrpSpPr>
              <p:cNvPr id="47139" name="Group 85"/>
              <p:cNvGrpSpPr>
                <a:grpSpLocks/>
              </p:cNvGrpSpPr>
              <p:nvPr/>
            </p:nvGrpSpPr>
            <p:grpSpPr bwMode="auto">
              <a:xfrm>
                <a:off x="6391275" y="1779413"/>
                <a:ext cx="1097073" cy="715149"/>
                <a:chOff x="5314950" y="1588913"/>
                <a:chExt cx="1097073" cy="715149"/>
              </a:xfrm>
            </p:grpSpPr>
            <p:sp>
              <p:nvSpPr>
                <p:cNvPr id="4715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42636" y="1817513"/>
                  <a:ext cx="56938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01001</a:t>
                  </a:r>
                </a:p>
              </p:txBody>
            </p:sp>
            <p:sp>
              <p:nvSpPr>
                <p:cNvPr id="47159" name="Rectangle 107"/>
                <p:cNvSpPr>
                  <a:spLocks noChangeArrowheads="1"/>
                </p:cNvSpPr>
                <p:nvPr/>
              </p:nvSpPr>
              <p:spPr bwMode="auto">
                <a:xfrm>
                  <a:off x="5314950" y="161925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60" name="Rectangle 108"/>
                <p:cNvSpPr>
                  <a:spLocks noChangeArrowheads="1"/>
                </p:cNvSpPr>
                <p:nvPr/>
              </p:nvSpPr>
              <p:spPr bwMode="auto">
                <a:xfrm>
                  <a:off x="5314950" y="18383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716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42636" y="1588913"/>
                  <a:ext cx="56938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01000</a:t>
                  </a:r>
                </a:p>
              </p:txBody>
            </p:sp>
            <p:sp>
              <p:nvSpPr>
                <p:cNvPr id="4716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77660" y="2027063"/>
                  <a:ext cx="223138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p:grpSp>
          <p:grpSp>
            <p:nvGrpSpPr>
              <p:cNvPr id="47140" name="Group 160"/>
              <p:cNvGrpSpPr>
                <a:grpSpLocks/>
              </p:cNvGrpSpPr>
              <p:nvPr/>
            </p:nvGrpSpPr>
            <p:grpSpPr bwMode="auto">
              <a:xfrm>
                <a:off x="6386514" y="2208038"/>
                <a:ext cx="1092310" cy="468487"/>
                <a:chOff x="5310189" y="2417588"/>
                <a:chExt cx="1092310" cy="468487"/>
              </a:xfrm>
            </p:grpSpPr>
            <p:sp>
              <p:nvSpPr>
                <p:cNvPr id="47155" name="Rectangle 25"/>
                <p:cNvSpPr>
                  <a:spLocks noChangeArrowheads="1"/>
                </p:cNvSpPr>
                <p:nvPr/>
              </p:nvSpPr>
              <p:spPr bwMode="auto">
                <a:xfrm>
                  <a:off x="5310189" y="2455617"/>
                  <a:ext cx="589359" cy="43045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156" name="Rectangle 116"/>
                <p:cNvSpPr>
                  <a:spLocks noChangeArrowheads="1"/>
                </p:cNvSpPr>
                <p:nvPr/>
              </p:nvSpPr>
              <p:spPr bwMode="auto">
                <a:xfrm>
                  <a:off x="5314950" y="24479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57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33112" y="2417588"/>
                  <a:ext cx="56938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01010</a:t>
                  </a:r>
                </a:p>
              </p:txBody>
            </p:sp>
          </p:grpSp>
          <p:sp>
            <p:nvSpPr>
              <p:cNvPr id="47141" name="Rectangle 115"/>
              <p:cNvSpPr>
                <a:spLocks noChangeArrowheads="1"/>
              </p:cNvSpPr>
              <p:nvPr/>
            </p:nvSpPr>
            <p:spPr bwMode="auto">
              <a:xfrm>
                <a:off x="6391275" y="24574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7142" name="Text Box 28"/>
              <p:cNvSpPr txBox="1">
                <a:spLocks noChangeArrowheads="1"/>
              </p:cNvSpPr>
              <p:nvPr/>
            </p:nvSpPr>
            <p:spPr bwMode="auto">
              <a:xfrm>
                <a:off x="6912290" y="2427113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01011</a:t>
                </a:r>
              </a:p>
            </p:txBody>
          </p:sp>
          <p:grpSp>
            <p:nvGrpSpPr>
              <p:cNvPr id="47143" name="Group 77"/>
              <p:cNvGrpSpPr>
                <a:grpSpLocks/>
              </p:cNvGrpSpPr>
              <p:nvPr/>
            </p:nvGrpSpPr>
            <p:grpSpPr bwMode="auto">
              <a:xfrm>
                <a:off x="6391275" y="2646188"/>
                <a:ext cx="1103744" cy="943749"/>
                <a:chOff x="5324475" y="2188988"/>
                <a:chExt cx="1103744" cy="943749"/>
              </a:xfrm>
            </p:grpSpPr>
            <p:grpSp>
              <p:nvGrpSpPr>
                <p:cNvPr id="47144" name="Group 162"/>
                <p:cNvGrpSpPr>
                  <a:grpSpLocks/>
                </p:cNvGrpSpPr>
                <p:nvPr/>
              </p:nvGrpSpPr>
              <p:grpSpPr bwMode="auto">
                <a:xfrm>
                  <a:off x="5324475" y="2627138"/>
                  <a:ext cx="1091367" cy="505599"/>
                  <a:chOff x="5314950" y="4074938"/>
                  <a:chExt cx="1091367" cy="505599"/>
                </a:xfrm>
              </p:grpSpPr>
              <p:sp>
                <p:nvSpPr>
                  <p:cNvPr id="47151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41671" y="4303538"/>
                    <a:ext cx="552267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01111</a:t>
                    </a:r>
                  </a:p>
                </p:txBody>
              </p:sp>
              <p:sp>
                <p:nvSpPr>
                  <p:cNvPr id="47152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5314950" y="4105275"/>
                    <a:ext cx="581025" cy="20955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3600"/>
                  </a:p>
                </p:txBody>
              </p:sp>
              <p:sp>
                <p:nvSpPr>
                  <p:cNvPr id="47153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5314950" y="4324350"/>
                    <a:ext cx="581025" cy="20955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3600" b="1"/>
                  </a:p>
                </p:txBody>
              </p:sp>
              <p:sp>
                <p:nvSpPr>
                  <p:cNvPr id="47154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48343" y="4074938"/>
                    <a:ext cx="557974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01110</a:t>
                    </a:r>
                  </a:p>
                </p:txBody>
              </p:sp>
            </p:grpSp>
            <p:grpSp>
              <p:nvGrpSpPr>
                <p:cNvPr id="47145" name="Group 91"/>
                <p:cNvGrpSpPr>
                  <a:grpSpLocks/>
                </p:cNvGrpSpPr>
                <p:nvPr/>
              </p:nvGrpSpPr>
              <p:grpSpPr bwMode="auto">
                <a:xfrm>
                  <a:off x="5324475" y="2188988"/>
                  <a:ext cx="1103744" cy="477024"/>
                  <a:chOff x="5324475" y="2531888"/>
                  <a:chExt cx="1103744" cy="477024"/>
                </a:xfrm>
              </p:grpSpPr>
              <p:grpSp>
                <p:nvGrpSpPr>
                  <p:cNvPr id="47146" name="Group 161"/>
                  <p:cNvGrpSpPr>
                    <a:grpSpLocks/>
                  </p:cNvGrpSpPr>
                  <p:nvPr/>
                </p:nvGrpSpPr>
                <p:grpSpPr bwMode="auto">
                  <a:xfrm>
                    <a:off x="5324475" y="2531888"/>
                    <a:ext cx="1103744" cy="276999"/>
                    <a:chOff x="5324475" y="3236738"/>
                    <a:chExt cx="1103744" cy="276999"/>
                  </a:xfrm>
                </p:grpSpPr>
                <p:sp>
                  <p:nvSpPr>
                    <p:cNvPr id="47149" name="Rectangle 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4475" y="3267075"/>
                      <a:ext cx="581025" cy="20955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3600"/>
                    </a:p>
                  </p:txBody>
                </p:sp>
                <p:sp>
                  <p:nvSpPr>
                    <p:cNvPr id="47150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864539" y="3236738"/>
                      <a:ext cx="563680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01100</a:t>
                      </a:r>
                    </a:p>
                  </p:txBody>
                </p:sp>
              </p:grpSp>
              <p:sp>
                <p:nvSpPr>
                  <p:cNvPr id="47147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5324475" y="2781300"/>
                    <a:ext cx="581025" cy="20955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3600"/>
                  </a:p>
                </p:txBody>
              </p:sp>
              <p:sp>
                <p:nvSpPr>
                  <p:cNvPr id="47148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64539" y="2731913"/>
                    <a:ext cx="563680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01101</a:t>
                    </a:r>
                  </a:p>
                </p:txBody>
              </p:sp>
            </p:grpSp>
          </p:grpSp>
        </p:grpSp>
      </p:grpSp>
      <p:grpSp>
        <p:nvGrpSpPr>
          <p:cNvPr id="47116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47119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47126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10101</a:t>
                </a:r>
              </a:p>
            </p:txBody>
          </p:sp>
          <p:sp>
            <p:nvSpPr>
              <p:cNvPr id="47127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7128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7129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10100</a:t>
                </a:r>
              </a:p>
            </p:txBody>
          </p:sp>
        </p:grpSp>
        <p:grpSp>
          <p:nvGrpSpPr>
            <p:cNvPr id="47120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47121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47124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712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10110</a:t>
                  </a:r>
                </a:p>
              </p:txBody>
            </p:sp>
          </p:grpSp>
          <p:sp>
            <p:nvSpPr>
              <p:cNvPr id="47122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7123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10111</a:t>
                </a:r>
              </a:p>
            </p:txBody>
          </p:sp>
        </p:grpSp>
      </p:grpSp>
      <p:sp>
        <p:nvSpPr>
          <p:cNvPr id="47117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47118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523508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C47892-FB4A-4B18-895C-7B5E63DC539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48131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2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133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8134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8135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8136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8137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8138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</a:p>
        </p:txBody>
      </p:sp>
      <p:sp>
        <p:nvSpPr>
          <p:cNvPr id="48139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40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141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0010</a:t>
            </a:r>
          </a:p>
        </p:txBody>
      </p:sp>
      <p:sp>
        <p:nvSpPr>
          <p:cNvPr id="48142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8143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8144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8145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8146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0011</a:t>
            </a:r>
          </a:p>
        </p:txBody>
      </p:sp>
      <p:grpSp>
        <p:nvGrpSpPr>
          <p:cNvPr id="48147" name="Group 85"/>
          <p:cNvGrpSpPr>
            <a:grpSpLocks/>
          </p:cNvGrpSpPr>
          <p:nvPr/>
        </p:nvGrpSpPr>
        <p:grpSpPr bwMode="auto">
          <a:xfrm>
            <a:off x="5300663" y="4989513"/>
            <a:ext cx="1108075" cy="1590675"/>
            <a:chOff x="4233864" y="5056013"/>
            <a:chExt cx="1108505" cy="1591449"/>
          </a:xfrm>
        </p:grpSpPr>
        <p:grpSp>
          <p:nvGrpSpPr>
            <p:cNvPr id="48187" name="Group 177"/>
            <p:cNvGrpSpPr>
              <a:grpSpLocks/>
            </p:cNvGrpSpPr>
            <p:nvPr/>
          </p:nvGrpSpPr>
          <p:grpSpPr bwMode="auto">
            <a:xfrm>
              <a:off x="4233864" y="5932313"/>
              <a:ext cx="1086603" cy="715149"/>
              <a:chOff x="5414964" y="5960888"/>
              <a:chExt cx="1086603" cy="715149"/>
            </a:xfrm>
          </p:grpSpPr>
          <p:sp>
            <p:nvSpPr>
              <p:cNvPr id="48199" name="Rectangle 25"/>
              <p:cNvSpPr>
                <a:spLocks noChangeArrowheads="1"/>
              </p:cNvSpPr>
              <p:nvPr/>
            </p:nvSpPr>
            <p:spPr bwMode="auto">
              <a:xfrm>
                <a:off x="5414964" y="5998917"/>
                <a:ext cx="589359" cy="63048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200" name="Text Box 28"/>
              <p:cNvSpPr txBox="1">
                <a:spLocks noChangeArrowheads="1"/>
              </p:cNvSpPr>
              <p:nvPr/>
            </p:nvSpPr>
            <p:spPr bwMode="auto">
              <a:xfrm>
                <a:off x="5934068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1101</a:t>
                </a:r>
              </a:p>
            </p:txBody>
          </p:sp>
          <p:sp>
            <p:nvSpPr>
              <p:cNvPr id="48201" name="Rectangle 143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202" name="Rectangle 144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8203" name="Rectangle 145"/>
              <p:cNvSpPr>
                <a:spLocks noChangeArrowheads="1"/>
              </p:cNvSpPr>
              <p:nvPr/>
            </p:nvSpPr>
            <p:spPr bwMode="auto">
              <a:xfrm>
                <a:off x="5419725" y="64293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8204" name="Text Box 28"/>
              <p:cNvSpPr txBox="1">
                <a:spLocks noChangeArrowheads="1"/>
              </p:cNvSpPr>
              <p:nvPr/>
            </p:nvSpPr>
            <p:spPr bwMode="auto">
              <a:xfrm>
                <a:off x="5943593" y="59608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1100</a:t>
                </a:r>
              </a:p>
            </p:txBody>
          </p:sp>
          <p:sp>
            <p:nvSpPr>
              <p:cNvPr id="48205" name="Text Box 28"/>
              <p:cNvSpPr txBox="1">
                <a:spLocks noChangeArrowheads="1"/>
              </p:cNvSpPr>
              <p:nvPr/>
            </p:nvSpPr>
            <p:spPr bwMode="auto">
              <a:xfrm>
                <a:off x="5949300" y="6399038"/>
                <a:ext cx="5465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1111</a:t>
                </a:r>
              </a:p>
            </p:txBody>
          </p:sp>
        </p:grpSp>
        <p:grpSp>
          <p:nvGrpSpPr>
            <p:cNvPr id="48188" name="Group 84"/>
            <p:cNvGrpSpPr>
              <a:grpSpLocks/>
            </p:cNvGrpSpPr>
            <p:nvPr/>
          </p:nvGrpSpPr>
          <p:grpSpPr bwMode="auto">
            <a:xfrm>
              <a:off x="4238625" y="5056013"/>
              <a:ext cx="1103744" cy="943749"/>
              <a:chOff x="5334000" y="5256038"/>
              <a:chExt cx="1103744" cy="943749"/>
            </a:xfrm>
          </p:grpSpPr>
          <p:grpSp>
            <p:nvGrpSpPr>
              <p:cNvPr id="48189" name="Group 178"/>
              <p:cNvGrpSpPr>
                <a:grpSpLocks/>
              </p:cNvGrpSpPr>
              <p:nvPr/>
            </p:nvGrpSpPr>
            <p:grpSpPr bwMode="auto">
              <a:xfrm>
                <a:off x="5334000" y="5694188"/>
                <a:ext cx="1103744" cy="505599"/>
                <a:chOff x="5419725" y="5960888"/>
                <a:chExt cx="1103744" cy="505599"/>
              </a:xfrm>
            </p:grpSpPr>
            <p:sp>
              <p:nvSpPr>
                <p:cNvPr id="4819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3117" y="6189488"/>
                  <a:ext cx="557974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1011</a:t>
                  </a:r>
                </a:p>
              </p:txBody>
            </p:sp>
            <p:sp>
              <p:nvSpPr>
                <p:cNvPr id="48196" name="Rectangle 182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97" name="Rectangle 183"/>
                <p:cNvSpPr>
                  <a:spLocks noChangeArrowheads="1"/>
                </p:cNvSpPr>
                <p:nvPr/>
              </p:nvSpPr>
              <p:spPr bwMode="auto">
                <a:xfrm>
                  <a:off x="5419725" y="6210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819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1010</a:t>
                  </a:r>
                </a:p>
              </p:txBody>
            </p:sp>
          </p:grpSp>
          <p:grpSp>
            <p:nvGrpSpPr>
              <p:cNvPr id="48190" name="Group 198"/>
              <p:cNvGrpSpPr>
                <a:grpSpLocks/>
              </p:cNvGrpSpPr>
              <p:nvPr/>
            </p:nvGrpSpPr>
            <p:grpSpPr bwMode="auto">
              <a:xfrm>
                <a:off x="5334000" y="5256038"/>
                <a:ext cx="1103744" cy="505599"/>
                <a:chOff x="5419725" y="5960888"/>
                <a:chExt cx="1103744" cy="505599"/>
              </a:xfrm>
            </p:grpSpPr>
            <p:sp>
              <p:nvSpPr>
                <p:cNvPr id="4819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61894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1001</a:t>
                  </a:r>
                </a:p>
              </p:txBody>
            </p:sp>
            <p:sp>
              <p:nvSpPr>
                <p:cNvPr id="48192" name="Rectangle 202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93" name="Rectangle 203"/>
                <p:cNvSpPr>
                  <a:spLocks noChangeArrowheads="1"/>
                </p:cNvSpPr>
                <p:nvPr/>
              </p:nvSpPr>
              <p:spPr bwMode="auto">
                <a:xfrm>
                  <a:off x="5419725" y="6210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819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9789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1000</a:t>
                  </a:r>
                </a:p>
              </p:txBody>
            </p:sp>
          </p:grpSp>
        </p:grpSp>
      </p:grpSp>
      <p:grpSp>
        <p:nvGrpSpPr>
          <p:cNvPr id="48148" name="Group 84"/>
          <p:cNvGrpSpPr>
            <a:grpSpLocks/>
          </p:cNvGrpSpPr>
          <p:nvPr/>
        </p:nvGrpSpPr>
        <p:grpSpPr bwMode="auto">
          <a:xfrm>
            <a:off x="5310188" y="1427163"/>
            <a:ext cx="1108075" cy="1809750"/>
            <a:chOff x="6386514" y="1779413"/>
            <a:chExt cx="1108505" cy="1810524"/>
          </a:xfrm>
        </p:grpSpPr>
        <p:grpSp>
          <p:nvGrpSpPr>
            <p:cNvPr id="48163" name="Group 85"/>
            <p:cNvGrpSpPr>
              <a:grpSpLocks/>
            </p:cNvGrpSpPr>
            <p:nvPr/>
          </p:nvGrpSpPr>
          <p:grpSpPr bwMode="auto">
            <a:xfrm>
              <a:off x="6391275" y="1779413"/>
              <a:ext cx="1097073" cy="715149"/>
              <a:chOff x="5314950" y="1588913"/>
              <a:chExt cx="1097073" cy="715149"/>
            </a:xfrm>
          </p:grpSpPr>
          <p:sp>
            <p:nvSpPr>
              <p:cNvPr id="48182" name="Text Box 28"/>
              <p:cNvSpPr txBox="1">
                <a:spLocks noChangeArrowheads="1"/>
              </p:cNvSpPr>
              <p:nvPr/>
            </p:nvSpPr>
            <p:spPr bwMode="auto">
              <a:xfrm>
                <a:off x="5842636" y="18175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1001</a:t>
                </a:r>
              </a:p>
            </p:txBody>
          </p:sp>
          <p:sp>
            <p:nvSpPr>
              <p:cNvPr id="48183" name="Rectangle 107"/>
              <p:cNvSpPr>
                <a:spLocks noChangeArrowheads="1"/>
              </p:cNvSpPr>
              <p:nvPr/>
            </p:nvSpPr>
            <p:spPr bwMode="auto">
              <a:xfrm>
                <a:off x="5314950" y="16192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184" name="Rectangle 108"/>
              <p:cNvSpPr>
                <a:spLocks noChangeArrowheads="1"/>
              </p:cNvSpPr>
              <p:nvPr/>
            </p:nvSpPr>
            <p:spPr bwMode="auto">
              <a:xfrm>
                <a:off x="5314950" y="18383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8185" name="Text Box 28"/>
              <p:cNvSpPr txBox="1">
                <a:spLocks noChangeArrowheads="1"/>
              </p:cNvSpPr>
              <p:nvPr/>
            </p:nvSpPr>
            <p:spPr bwMode="auto">
              <a:xfrm>
                <a:off x="5842636" y="15889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</a:t>
                </a:r>
              </a:p>
            </p:txBody>
          </p:sp>
          <p:sp>
            <p:nvSpPr>
              <p:cNvPr id="48186" name="Text Box 28"/>
              <p:cNvSpPr txBox="1">
                <a:spLocks noChangeArrowheads="1"/>
              </p:cNvSpPr>
              <p:nvPr/>
            </p:nvSpPr>
            <p:spPr bwMode="auto">
              <a:xfrm>
                <a:off x="5977660" y="2027063"/>
                <a:ext cx="22313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p:grpSp>
        <p:grpSp>
          <p:nvGrpSpPr>
            <p:cNvPr id="48164" name="Group 160"/>
            <p:cNvGrpSpPr>
              <a:grpSpLocks/>
            </p:cNvGrpSpPr>
            <p:nvPr/>
          </p:nvGrpSpPr>
          <p:grpSpPr bwMode="auto">
            <a:xfrm>
              <a:off x="6386514" y="2208038"/>
              <a:ext cx="1092310" cy="468487"/>
              <a:chOff x="5310189" y="2417588"/>
              <a:chExt cx="1092310" cy="468487"/>
            </a:xfrm>
          </p:grpSpPr>
          <p:sp>
            <p:nvSpPr>
              <p:cNvPr id="48179" name="Rectangle 25"/>
              <p:cNvSpPr>
                <a:spLocks noChangeArrowheads="1"/>
              </p:cNvSpPr>
              <p:nvPr/>
            </p:nvSpPr>
            <p:spPr bwMode="auto">
              <a:xfrm>
                <a:off x="5310189" y="2455617"/>
                <a:ext cx="589359" cy="43045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180" name="Rectangle 116"/>
              <p:cNvSpPr>
                <a:spLocks noChangeArrowheads="1"/>
              </p:cNvSpPr>
              <p:nvPr/>
            </p:nvSpPr>
            <p:spPr bwMode="auto">
              <a:xfrm>
                <a:off x="5314950" y="24479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181" name="Text Box 28"/>
              <p:cNvSpPr txBox="1">
                <a:spLocks noChangeArrowheads="1"/>
              </p:cNvSpPr>
              <p:nvPr/>
            </p:nvSpPr>
            <p:spPr bwMode="auto">
              <a:xfrm>
                <a:off x="5833112" y="2417588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1010</a:t>
                </a:r>
              </a:p>
            </p:txBody>
          </p:sp>
        </p:grpSp>
        <p:sp>
          <p:nvSpPr>
            <p:cNvPr id="48165" name="Rectangle 115"/>
            <p:cNvSpPr>
              <a:spLocks noChangeArrowheads="1"/>
            </p:cNvSpPr>
            <p:nvPr/>
          </p:nvSpPr>
          <p:spPr bwMode="auto">
            <a:xfrm>
              <a:off x="6391275" y="24574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8166" name="Text Box 28"/>
            <p:cNvSpPr txBox="1">
              <a:spLocks noChangeArrowheads="1"/>
            </p:cNvSpPr>
            <p:nvPr/>
          </p:nvSpPr>
          <p:spPr bwMode="auto">
            <a:xfrm>
              <a:off x="6912290" y="24271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1011</a:t>
              </a:r>
            </a:p>
          </p:txBody>
        </p:sp>
        <p:grpSp>
          <p:nvGrpSpPr>
            <p:cNvPr id="48167" name="Group 77"/>
            <p:cNvGrpSpPr>
              <a:grpSpLocks/>
            </p:cNvGrpSpPr>
            <p:nvPr/>
          </p:nvGrpSpPr>
          <p:grpSpPr bwMode="auto">
            <a:xfrm>
              <a:off x="6391275" y="2646188"/>
              <a:ext cx="1103744" cy="943749"/>
              <a:chOff x="5324475" y="2188988"/>
              <a:chExt cx="1103744" cy="943749"/>
            </a:xfrm>
          </p:grpSpPr>
          <p:grpSp>
            <p:nvGrpSpPr>
              <p:cNvPr id="48168" name="Group 162"/>
              <p:cNvGrpSpPr>
                <a:grpSpLocks/>
              </p:cNvGrpSpPr>
              <p:nvPr/>
            </p:nvGrpSpPr>
            <p:grpSpPr bwMode="auto">
              <a:xfrm>
                <a:off x="5324475" y="2627138"/>
                <a:ext cx="1091367" cy="505599"/>
                <a:chOff x="5314950" y="4074938"/>
                <a:chExt cx="1091367" cy="505599"/>
              </a:xfrm>
            </p:grpSpPr>
            <p:sp>
              <p:nvSpPr>
                <p:cNvPr id="4817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41671" y="4303538"/>
                  <a:ext cx="55226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1111</a:t>
                  </a:r>
                </a:p>
              </p:txBody>
            </p:sp>
            <p:sp>
              <p:nvSpPr>
                <p:cNvPr id="48176" name="Rectangle 155"/>
                <p:cNvSpPr>
                  <a:spLocks noChangeArrowheads="1"/>
                </p:cNvSpPr>
                <p:nvPr/>
              </p:nvSpPr>
              <p:spPr bwMode="auto">
                <a:xfrm>
                  <a:off x="5314950" y="410527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77" name="Rectangle 156"/>
                <p:cNvSpPr>
                  <a:spLocks noChangeArrowheads="1"/>
                </p:cNvSpPr>
                <p:nvPr/>
              </p:nvSpPr>
              <p:spPr bwMode="auto">
                <a:xfrm>
                  <a:off x="5314950" y="432435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 b="1"/>
                </a:p>
              </p:txBody>
            </p:sp>
            <p:sp>
              <p:nvSpPr>
                <p:cNvPr id="4817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48343" y="4074938"/>
                  <a:ext cx="557974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1110</a:t>
                  </a:r>
                </a:p>
              </p:txBody>
            </p:sp>
          </p:grpSp>
          <p:grpSp>
            <p:nvGrpSpPr>
              <p:cNvPr id="48169" name="Group 91"/>
              <p:cNvGrpSpPr>
                <a:grpSpLocks/>
              </p:cNvGrpSpPr>
              <p:nvPr/>
            </p:nvGrpSpPr>
            <p:grpSpPr bwMode="auto">
              <a:xfrm>
                <a:off x="5324475" y="2188988"/>
                <a:ext cx="1103744" cy="477024"/>
                <a:chOff x="5324475" y="2531888"/>
                <a:chExt cx="1103744" cy="477024"/>
              </a:xfrm>
            </p:grpSpPr>
            <p:grpSp>
              <p:nvGrpSpPr>
                <p:cNvPr id="48170" name="Group 161"/>
                <p:cNvGrpSpPr>
                  <a:grpSpLocks/>
                </p:cNvGrpSpPr>
                <p:nvPr/>
              </p:nvGrpSpPr>
              <p:grpSpPr bwMode="auto">
                <a:xfrm>
                  <a:off x="5324475" y="2531888"/>
                  <a:ext cx="1103744" cy="276999"/>
                  <a:chOff x="5324475" y="3236738"/>
                  <a:chExt cx="1103744" cy="276999"/>
                </a:xfrm>
              </p:grpSpPr>
              <p:sp>
                <p:nvSpPr>
                  <p:cNvPr id="48173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5324475" y="3267075"/>
                    <a:ext cx="581025" cy="20955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3600"/>
                  </a:p>
                </p:txBody>
              </p:sp>
              <p:sp>
                <p:nvSpPr>
                  <p:cNvPr id="48174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64539" y="3236738"/>
                    <a:ext cx="563680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1100</a:t>
                    </a:r>
                  </a:p>
                </p:txBody>
              </p:sp>
            </p:grpSp>
            <p:sp>
              <p:nvSpPr>
                <p:cNvPr id="48171" name="Rectangle 118"/>
                <p:cNvSpPr>
                  <a:spLocks noChangeArrowheads="1"/>
                </p:cNvSpPr>
                <p:nvPr/>
              </p:nvSpPr>
              <p:spPr bwMode="auto">
                <a:xfrm>
                  <a:off x="5324475" y="2781300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7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64539" y="2731913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1101</a:t>
                  </a:r>
                </a:p>
              </p:txBody>
            </p:sp>
          </p:grpSp>
        </p:grpSp>
      </p:grpSp>
      <p:grpSp>
        <p:nvGrpSpPr>
          <p:cNvPr id="48149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48152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48159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0101</a:t>
                </a:r>
              </a:p>
            </p:txBody>
          </p:sp>
          <p:sp>
            <p:nvSpPr>
              <p:cNvPr id="48160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161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8162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0100</a:t>
                </a:r>
              </a:p>
            </p:txBody>
          </p:sp>
        </p:grpSp>
        <p:grpSp>
          <p:nvGrpSpPr>
            <p:cNvPr id="48153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48154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48157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815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0110</a:t>
                  </a:r>
                </a:p>
              </p:txBody>
            </p:sp>
          </p:grpSp>
          <p:sp>
            <p:nvSpPr>
              <p:cNvPr id="48155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8156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0111</a:t>
                </a:r>
              </a:p>
            </p:txBody>
          </p:sp>
        </p:grpSp>
      </p:grpSp>
      <p:sp>
        <p:nvSpPr>
          <p:cNvPr id="48150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48151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2662265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7A7936-DB04-4C41-A180-F33038E63F4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49155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6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9157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49158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9159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9160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9161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49162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49163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49224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9225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</a:p>
          </p:txBody>
        </p:sp>
        <p:sp>
          <p:nvSpPr>
            <p:cNvPr id="49226" name="Rectangle 107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9227" name="Rectangle 108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9228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000</a:t>
              </a:r>
            </a:p>
          </p:txBody>
        </p:sp>
        <p:sp>
          <p:nvSpPr>
            <p:cNvPr id="49229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164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49221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222" name="Rectangle 116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9223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</a:p>
          </p:txBody>
        </p:sp>
      </p:grpSp>
      <p:sp>
        <p:nvSpPr>
          <p:cNvPr id="49165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66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9167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49168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9169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9170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49171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49172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49173" name="Group 177"/>
          <p:cNvGrpSpPr>
            <a:grpSpLocks/>
          </p:cNvGrpSpPr>
          <p:nvPr/>
        </p:nvGrpSpPr>
        <p:grpSpPr bwMode="auto">
          <a:xfrm>
            <a:off x="4233863" y="5932488"/>
            <a:ext cx="1085850" cy="714375"/>
            <a:chOff x="5414964" y="5960888"/>
            <a:chExt cx="1086603" cy="715149"/>
          </a:xfrm>
        </p:grpSpPr>
        <p:sp>
          <p:nvSpPr>
            <p:cNvPr id="49214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215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</a:p>
          </p:txBody>
        </p:sp>
        <p:sp>
          <p:nvSpPr>
            <p:cNvPr id="49216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49217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9218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49219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49220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</a:p>
          </p:txBody>
        </p:sp>
      </p:grpSp>
      <p:grpSp>
        <p:nvGrpSpPr>
          <p:cNvPr id="49174" name="Group 84"/>
          <p:cNvGrpSpPr>
            <a:grpSpLocks/>
          </p:cNvGrpSpPr>
          <p:nvPr/>
        </p:nvGrpSpPr>
        <p:grpSpPr bwMode="auto">
          <a:xfrm>
            <a:off x="4238625" y="4953000"/>
            <a:ext cx="1103313" cy="1046163"/>
            <a:chOff x="5334000" y="5153024"/>
            <a:chExt cx="1103744" cy="1046763"/>
          </a:xfrm>
        </p:grpSpPr>
        <p:grpSp>
          <p:nvGrpSpPr>
            <p:cNvPr id="49203" name="Group 178"/>
            <p:cNvGrpSpPr>
              <a:grpSpLocks/>
            </p:cNvGrpSpPr>
            <p:nvPr/>
          </p:nvGrpSpPr>
          <p:grpSpPr bwMode="auto">
            <a:xfrm>
              <a:off x="5334000" y="5694188"/>
              <a:ext cx="1103744" cy="505599"/>
              <a:chOff x="5419725" y="5960888"/>
              <a:chExt cx="1103744" cy="505599"/>
            </a:xfrm>
          </p:grpSpPr>
          <p:sp>
            <p:nvSpPr>
              <p:cNvPr id="49210" name="Text Box 28"/>
              <p:cNvSpPr txBox="1">
                <a:spLocks noChangeArrowheads="1"/>
              </p:cNvSpPr>
              <p:nvPr/>
            </p:nvSpPr>
            <p:spPr bwMode="auto">
              <a:xfrm>
                <a:off x="5953117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</a:p>
            </p:txBody>
          </p:sp>
          <p:sp>
            <p:nvSpPr>
              <p:cNvPr id="49211" name="Rectangle 18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212" name="Rectangle 18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9213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</a:t>
                </a:r>
              </a:p>
            </p:txBody>
          </p:sp>
        </p:grpSp>
        <p:grpSp>
          <p:nvGrpSpPr>
            <p:cNvPr id="49204" name="Group 198"/>
            <p:cNvGrpSpPr>
              <a:grpSpLocks/>
            </p:cNvGrpSpPr>
            <p:nvPr/>
          </p:nvGrpSpPr>
          <p:grpSpPr bwMode="auto">
            <a:xfrm>
              <a:off x="5334000" y="5153024"/>
              <a:ext cx="1103744" cy="608613"/>
              <a:chOff x="5419725" y="5857874"/>
              <a:chExt cx="1103744" cy="608613"/>
            </a:xfrm>
          </p:grpSpPr>
          <p:sp>
            <p:nvSpPr>
              <p:cNvPr id="49205" name="Rectangle 26"/>
              <p:cNvSpPr>
                <a:spLocks noChangeArrowheads="1"/>
              </p:cNvSpPr>
              <p:nvPr/>
            </p:nvSpPr>
            <p:spPr bwMode="auto">
              <a:xfrm>
                <a:off x="5886450" y="585787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49206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61894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001</a:t>
                </a:r>
              </a:p>
            </p:txBody>
          </p:sp>
          <p:sp>
            <p:nvSpPr>
              <p:cNvPr id="49207" name="Rectangle 20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208" name="Rectangle 20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9209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000</a:t>
                </a:r>
              </a:p>
            </p:txBody>
          </p:sp>
        </p:grpSp>
      </p:grpSp>
      <p:sp>
        <p:nvSpPr>
          <p:cNvPr id="49175" name="Rectangle 115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9176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49177" name="Group 77"/>
          <p:cNvGrpSpPr>
            <a:grpSpLocks/>
          </p:cNvGrpSpPr>
          <p:nvPr/>
        </p:nvGrpSpPr>
        <p:grpSpPr bwMode="auto">
          <a:xfrm>
            <a:off x="6391275" y="2646363"/>
            <a:ext cx="1103313" cy="942975"/>
            <a:chOff x="5324475" y="2188988"/>
            <a:chExt cx="1103744" cy="943749"/>
          </a:xfrm>
        </p:grpSpPr>
        <p:grpSp>
          <p:nvGrpSpPr>
            <p:cNvPr id="49192" name="Group 162"/>
            <p:cNvGrpSpPr>
              <a:grpSpLocks/>
            </p:cNvGrpSpPr>
            <p:nvPr/>
          </p:nvGrpSpPr>
          <p:grpSpPr bwMode="auto">
            <a:xfrm>
              <a:off x="5324475" y="2627138"/>
              <a:ext cx="1091367" cy="505599"/>
              <a:chOff x="5314950" y="4074938"/>
              <a:chExt cx="1091367" cy="505599"/>
            </a:xfrm>
          </p:grpSpPr>
          <p:sp>
            <p:nvSpPr>
              <p:cNvPr id="49199" name="Text Box 28"/>
              <p:cNvSpPr txBox="1">
                <a:spLocks noChangeArrowheads="1"/>
              </p:cNvSpPr>
              <p:nvPr/>
            </p:nvSpPr>
            <p:spPr bwMode="auto">
              <a:xfrm>
                <a:off x="5841671" y="4303538"/>
                <a:ext cx="55226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  <p:sp>
            <p:nvSpPr>
              <p:cNvPr id="49200" name="Rectangle 155"/>
              <p:cNvSpPr>
                <a:spLocks noChangeArrowheads="1"/>
              </p:cNvSpPr>
              <p:nvPr/>
            </p:nvSpPr>
            <p:spPr bwMode="auto">
              <a:xfrm>
                <a:off x="5314950" y="41052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201" name="Rectangle 156"/>
              <p:cNvSpPr>
                <a:spLocks noChangeArrowheads="1"/>
              </p:cNvSpPr>
              <p:nvPr/>
            </p:nvSpPr>
            <p:spPr bwMode="auto">
              <a:xfrm>
                <a:off x="5314950" y="4324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9202" name="Text Box 28"/>
              <p:cNvSpPr txBox="1">
                <a:spLocks noChangeArrowheads="1"/>
              </p:cNvSpPr>
              <p:nvPr/>
            </p:nvSpPr>
            <p:spPr bwMode="auto">
              <a:xfrm>
                <a:off x="5848343" y="40749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</a:t>
                </a:r>
              </a:p>
            </p:txBody>
          </p:sp>
        </p:grpSp>
        <p:grpSp>
          <p:nvGrpSpPr>
            <p:cNvPr id="49193" name="Group 91"/>
            <p:cNvGrpSpPr>
              <a:grpSpLocks/>
            </p:cNvGrpSpPr>
            <p:nvPr/>
          </p:nvGrpSpPr>
          <p:grpSpPr bwMode="auto">
            <a:xfrm>
              <a:off x="5324475" y="2188988"/>
              <a:ext cx="1103744" cy="477024"/>
              <a:chOff x="5324475" y="2531888"/>
              <a:chExt cx="1103744" cy="477024"/>
            </a:xfrm>
          </p:grpSpPr>
          <p:grpSp>
            <p:nvGrpSpPr>
              <p:cNvPr id="49194" name="Group 161"/>
              <p:cNvGrpSpPr>
                <a:grpSpLocks/>
              </p:cNvGrpSpPr>
              <p:nvPr/>
            </p:nvGrpSpPr>
            <p:grpSpPr bwMode="auto">
              <a:xfrm>
                <a:off x="5324475" y="2531888"/>
                <a:ext cx="1103744" cy="276999"/>
                <a:chOff x="5324475" y="3236738"/>
                <a:chExt cx="1103744" cy="276999"/>
              </a:xfrm>
            </p:grpSpPr>
            <p:sp>
              <p:nvSpPr>
                <p:cNvPr id="49197" name="Rectangle 125"/>
                <p:cNvSpPr>
                  <a:spLocks noChangeArrowheads="1"/>
                </p:cNvSpPr>
                <p:nvPr/>
              </p:nvSpPr>
              <p:spPr bwMode="auto">
                <a:xfrm>
                  <a:off x="5324475" y="326707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919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64539" y="323673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</a:p>
              </p:txBody>
            </p:sp>
          </p:grpSp>
          <p:sp>
            <p:nvSpPr>
              <p:cNvPr id="49195" name="Rectangle 118"/>
              <p:cNvSpPr>
                <a:spLocks noChangeArrowheads="1"/>
              </p:cNvSpPr>
              <p:nvPr/>
            </p:nvSpPr>
            <p:spPr bwMode="auto">
              <a:xfrm>
                <a:off x="5324475" y="2781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196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2731913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</p:grpSp>
      </p:grpSp>
      <p:grpSp>
        <p:nvGrpSpPr>
          <p:cNvPr id="49178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49181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49188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  <p:sp>
            <p:nvSpPr>
              <p:cNvPr id="49189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190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49191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grpSp>
          <p:nvGrpSpPr>
            <p:cNvPr id="49182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49183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49186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49187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</a:t>
                  </a:r>
                </a:p>
              </p:txBody>
            </p:sp>
          </p:grpSp>
          <p:sp>
            <p:nvSpPr>
              <p:cNvPr id="49184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49185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</p:grpSp>
      </p:grpSp>
      <p:sp>
        <p:nvSpPr>
          <p:cNvPr id="49179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49180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2491443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A0999A-D610-4C4D-8313-4700500F24B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50179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0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0181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0182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0183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0184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0185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0186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0187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0249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0250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</a:p>
          </p:txBody>
        </p:sp>
        <p:sp>
          <p:nvSpPr>
            <p:cNvPr id="50251" name="Rectangle 107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0252" name="Rectangle 108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0253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000</a:t>
              </a:r>
            </a:p>
          </p:txBody>
        </p:sp>
        <p:sp>
          <p:nvSpPr>
            <p:cNvPr id="50254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0188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0246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47" name="Rectangle 116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0248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</a:p>
          </p:txBody>
        </p:sp>
      </p:grpSp>
      <p:sp>
        <p:nvSpPr>
          <p:cNvPr id="50189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90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0191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50192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0193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0194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0195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0196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50197" name="Group 177"/>
          <p:cNvGrpSpPr>
            <a:grpSpLocks/>
          </p:cNvGrpSpPr>
          <p:nvPr/>
        </p:nvGrpSpPr>
        <p:grpSpPr bwMode="auto">
          <a:xfrm>
            <a:off x="4233863" y="5932488"/>
            <a:ext cx="1085850" cy="714375"/>
            <a:chOff x="5414964" y="5960888"/>
            <a:chExt cx="1086603" cy="715149"/>
          </a:xfrm>
        </p:grpSpPr>
        <p:sp>
          <p:nvSpPr>
            <p:cNvPr id="50239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40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</a:p>
          </p:txBody>
        </p:sp>
        <p:sp>
          <p:nvSpPr>
            <p:cNvPr id="50241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0242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0243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0244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50245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</a:p>
          </p:txBody>
        </p:sp>
      </p:grpSp>
      <p:grpSp>
        <p:nvGrpSpPr>
          <p:cNvPr id="50198" name="Group 84"/>
          <p:cNvGrpSpPr>
            <a:grpSpLocks/>
          </p:cNvGrpSpPr>
          <p:nvPr/>
        </p:nvGrpSpPr>
        <p:grpSpPr bwMode="auto">
          <a:xfrm>
            <a:off x="4238625" y="4953000"/>
            <a:ext cx="1103313" cy="1046163"/>
            <a:chOff x="5334000" y="5153024"/>
            <a:chExt cx="1103744" cy="1046763"/>
          </a:xfrm>
        </p:grpSpPr>
        <p:grpSp>
          <p:nvGrpSpPr>
            <p:cNvPr id="50228" name="Group 178"/>
            <p:cNvGrpSpPr>
              <a:grpSpLocks/>
            </p:cNvGrpSpPr>
            <p:nvPr/>
          </p:nvGrpSpPr>
          <p:grpSpPr bwMode="auto">
            <a:xfrm>
              <a:off x="5334000" y="5694188"/>
              <a:ext cx="1103744" cy="505599"/>
              <a:chOff x="5419725" y="5960888"/>
              <a:chExt cx="1103744" cy="505599"/>
            </a:xfrm>
          </p:grpSpPr>
          <p:sp>
            <p:nvSpPr>
              <p:cNvPr id="50235" name="Text Box 28"/>
              <p:cNvSpPr txBox="1">
                <a:spLocks noChangeArrowheads="1"/>
              </p:cNvSpPr>
              <p:nvPr/>
            </p:nvSpPr>
            <p:spPr bwMode="auto">
              <a:xfrm>
                <a:off x="5953117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</a:p>
            </p:txBody>
          </p:sp>
          <p:sp>
            <p:nvSpPr>
              <p:cNvPr id="50236" name="Rectangle 18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37" name="Rectangle 18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0238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</a:t>
                </a:r>
              </a:p>
            </p:txBody>
          </p:sp>
        </p:grpSp>
        <p:grpSp>
          <p:nvGrpSpPr>
            <p:cNvPr id="50229" name="Group 198"/>
            <p:cNvGrpSpPr>
              <a:grpSpLocks/>
            </p:cNvGrpSpPr>
            <p:nvPr/>
          </p:nvGrpSpPr>
          <p:grpSpPr bwMode="auto">
            <a:xfrm>
              <a:off x="5334000" y="5153024"/>
              <a:ext cx="1103744" cy="608613"/>
              <a:chOff x="5419725" y="5857874"/>
              <a:chExt cx="1103744" cy="608613"/>
            </a:xfrm>
          </p:grpSpPr>
          <p:sp>
            <p:nvSpPr>
              <p:cNvPr id="50230" name="Rectangle 26"/>
              <p:cNvSpPr>
                <a:spLocks noChangeArrowheads="1"/>
              </p:cNvSpPr>
              <p:nvPr/>
            </p:nvSpPr>
            <p:spPr bwMode="auto">
              <a:xfrm>
                <a:off x="5886450" y="585787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0231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61894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001</a:t>
                </a:r>
              </a:p>
            </p:txBody>
          </p:sp>
          <p:sp>
            <p:nvSpPr>
              <p:cNvPr id="50232" name="Rectangle 20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33" name="Rectangle 20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0234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000</a:t>
                </a:r>
              </a:p>
            </p:txBody>
          </p:sp>
        </p:grpSp>
      </p:grpSp>
      <p:sp>
        <p:nvSpPr>
          <p:cNvPr id="50199" name="Rectangle 115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0200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50201" name="Group 77"/>
          <p:cNvGrpSpPr>
            <a:grpSpLocks/>
          </p:cNvGrpSpPr>
          <p:nvPr/>
        </p:nvGrpSpPr>
        <p:grpSpPr bwMode="auto">
          <a:xfrm>
            <a:off x="6391275" y="2646363"/>
            <a:ext cx="1103313" cy="942975"/>
            <a:chOff x="5324475" y="2188988"/>
            <a:chExt cx="1103744" cy="943749"/>
          </a:xfrm>
        </p:grpSpPr>
        <p:grpSp>
          <p:nvGrpSpPr>
            <p:cNvPr id="50217" name="Group 162"/>
            <p:cNvGrpSpPr>
              <a:grpSpLocks/>
            </p:cNvGrpSpPr>
            <p:nvPr/>
          </p:nvGrpSpPr>
          <p:grpSpPr bwMode="auto">
            <a:xfrm>
              <a:off x="5324475" y="2627138"/>
              <a:ext cx="1091367" cy="505599"/>
              <a:chOff x="5314950" y="4074938"/>
              <a:chExt cx="1091367" cy="505599"/>
            </a:xfrm>
          </p:grpSpPr>
          <p:sp>
            <p:nvSpPr>
              <p:cNvPr id="50224" name="Text Box 28"/>
              <p:cNvSpPr txBox="1">
                <a:spLocks noChangeArrowheads="1"/>
              </p:cNvSpPr>
              <p:nvPr/>
            </p:nvSpPr>
            <p:spPr bwMode="auto">
              <a:xfrm>
                <a:off x="5841671" y="4303538"/>
                <a:ext cx="55226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  <p:sp>
            <p:nvSpPr>
              <p:cNvPr id="50225" name="Rectangle 155"/>
              <p:cNvSpPr>
                <a:spLocks noChangeArrowheads="1"/>
              </p:cNvSpPr>
              <p:nvPr/>
            </p:nvSpPr>
            <p:spPr bwMode="auto">
              <a:xfrm>
                <a:off x="5314950" y="41052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26" name="Rectangle 156"/>
              <p:cNvSpPr>
                <a:spLocks noChangeArrowheads="1"/>
              </p:cNvSpPr>
              <p:nvPr/>
            </p:nvSpPr>
            <p:spPr bwMode="auto">
              <a:xfrm>
                <a:off x="5314950" y="4324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0227" name="Text Box 28"/>
              <p:cNvSpPr txBox="1">
                <a:spLocks noChangeArrowheads="1"/>
              </p:cNvSpPr>
              <p:nvPr/>
            </p:nvSpPr>
            <p:spPr bwMode="auto">
              <a:xfrm>
                <a:off x="5848343" y="40749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</a:t>
                </a:r>
              </a:p>
            </p:txBody>
          </p:sp>
        </p:grpSp>
        <p:grpSp>
          <p:nvGrpSpPr>
            <p:cNvPr id="50218" name="Group 91"/>
            <p:cNvGrpSpPr>
              <a:grpSpLocks/>
            </p:cNvGrpSpPr>
            <p:nvPr/>
          </p:nvGrpSpPr>
          <p:grpSpPr bwMode="auto">
            <a:xfrm>
              <a:off x="5324475" y="2188988"/>
              <a:ext cx="1103744" cy="477024"/>
              <a:chOff x="5324475" y="2531888"/>
              <a:chExt cx="1103744" cy="477024"/>
            </a:xfrm>
          </p:grpSpPr>
          <p:grpSp>
            <p:nvGrpSpPr>
              <p:cNvPr id="50219" name="Group 161"/>
              <p:cNvGrpSpPr>
                <a:grpSpLocks/>
              </p:cNvGrpSpPr>
              <p:nvPr/>
            </p:nvGrpSpPr>
            <p:grpSpPr bwMode="auto">
              <a:xfrm>
                <a:off x="5324475" y="2531888"/>
                <a:ext cx="1103744" cy="276999"/>
                <a:chOff x="5324475" y="3236738"/>
                <a:chExt cx="1103744" cy="276999"/>
              </a:xfrm>
            </p:grpSpPr>
            <p:sp>
              <p:nvSpPr>
                <p:cNvPr id="50222" name="Rectangle 125"/>
                <p:cNvSpPr>
                  <a:spLocks noChangeArrowheads="1"/>
                </p:cNvSpPr>
                <p:nvPr/>
              </p:nvSpPr>
              <p:spPr bwMode="auto">
                <a:xfrm>
                  <a:off x="5324475" y="326707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50223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864539" y="323673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</a:p>
              </p:txBody>
            </p:sp>
          </p:grpSp>
          <p:sp>
            <p:nvSpPr>
              <p:cNvPr id="50220" name="Rectangle 118"/>
              <p:cNvSpPr>
                <a:spLocks noChangeArrowheads="1"/>
              </p:cNvSpPr>
              <p:nvPr/>
            </p:nvSpPr>
            <p:spPr bwMode="auto">
              <a:xfrm>
                <a:off x="5324475" y="2781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21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2731913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</p:grpSp>
      </p:grpSp>
      <p:grpSp>
        <p:nvGrpSpPr>
          <p:cNvPr id="50202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50206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50213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  <p:sp>
            <p:nvSpPr>
              <p:cNvPr id="50214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15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0216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grpSp>
          <p:nvGrpSpPr>
            <p:cNvPr id="50207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50208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50211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5021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</a:t>
                  </a:r>
                </a:p>
              </p:txBody>
            </p:sp>
          </p:grpSp>
          <p:sp>
            <p:nvSpPr>
              <p:cNvPr id="50209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0210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</p:grpSp>
      </p:grpSp>
      <p:cxnSp>
        <p:nvCxnSpPr>
          <p:cNvPr id="50203" name="Straight Arrow Connector 77"/>
          <p:cNvCxnSpPr>
            <a:cxnSpLocks noChangeShapeType="1"/>
          </p:cNvCxnSpPr>
          <p:nvPr/>
        </p:nvCxnSpPr>
        <p:spPr bwMode="auto">
          <a:xfrm rot="10800000">
            <a:off x="7467600" y="2686050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4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0205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603182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4F927A-F438-427B-AFCF-38D2AABD43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51203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4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205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1206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07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1208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1209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1210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1211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1274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1275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1276" name="Rectangle 107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77" name="Rectangle 108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1278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1279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1212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1271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72" name="Rectangle 116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73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1213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14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215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51216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17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1218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1219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1220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51221" name="Group 177"/>
          <p:cNvGrpSpPr>
            <a:grpSpLocks/>
          </p:cNvGrpSpPr>
          <p:nvPr/>
        </p:nvGrpSpPr>
        <p:grpSpPr bwMode="auto">
          <a:xfrm>
            <a:off x="4233863" y="5932488"/>
            <a:ext cx="1085850" cy="714375"/>
            <a:chOff x="5414964" y="5960888"/>
            <a:chExt cx="1086603" cy="715149"/>
          </a:xfrm>
        </p:grpSpPr>
        <p:sp>
          <p:nvSpPr>
            <p:cNvPr id="51264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65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</a:p>
          </p:txBody>
        </p:sp>
        <p:sp>
          <p:nvSpPr>
            <p:cNvPr id="51266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67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1268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1269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51270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</a:p>
          </p:txBody>
        </p:sp>
      </p:grpSp>
      <p:grpSp>
        <p:nvGrpSpPr>
          <p:cNvPr id="51222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1260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1261" name="Rectangle 155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62" name="Rectangle 156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1263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1223" name="Group 84"/>
          <p:cNvGrpSpPr>
            <a:grpSpLocks/>
          </p:cNvGrpSpPr>
          <p:nvPr/>
        </p:nvGrpSpPr>
        <p:grpSpPr bwMode="auto">
          <a:xfrm>
            <a:off x="4238625" y="4953000"/>
            <a:ext cx="1103313" cy="1046163"/>
            <a:chOff x="5334000" y="5153024"/>
            <a:chExt cx="1103744" cy="1046763"/>
          </a:xfrm>
        </p:grpSpPr>
        <p:grpSp>
          <p:nvGrpSpPr>
            <p:cNvPr id="51249" name="Group 178"/>
            <p:cNvGrpSpPr>
              <a:grpSpLocks/>
            </p:cNvGrpSpPr>
            <p:nvPr/>
          </p:nvGrpSpPr>
          <p:grpSpPr bwMode="auto">
            <a:xfrm>
              <a:off x="5334000" y="5694188"/>
              <a:ext cx="1103744" cy="505599"/>
              <a:chOff x="5419725" y="5960888"/>
              <a:chExt cx="1103744" cy="505599"/>
            </a:xfrm>
          </p:grpSpPr>
          <p:sp>
            <p:nvSpPr>
              <p:cNvPr id="51256" name="Text Box 28"/>
              <p:cNvSpPr txBox="1">
                <a:spLocks noChangeArrowheads="1"/>
              </p:cNvSpPr>
              <p:nvPr/>
            </p:nvSpPr>
            <p:spPr bwMode="auto">
              <a:xfrm>
                <a:off x="5953117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</a:p>
            </p:txBody>
          </p:sp>
          <p:sp>
            <p:nvSpPr>
              <p:cNvPr id="51257" name="Rectangle 18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58" name="Rectangle 18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1259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</a:t>
                </a:r>
              </a:p>
            </p:txBody>
          </p:sp>
        </p:grpSp>
        <p:grpSp>
          <p:nvGrpSpPr>
            <p:cNvPr id="51250" name="Group 198"/>
            <p:cNvGrpSpPr>
              <a:grpSpLocks/>
            </p:cNvGrpSpPr>
            <p:nvPr/>
          </p:nvGrpSpPr>
          <p:grpSpPr bwMode="auto">
            <a:xfrm>
              <a:off x="5334000" y="5153024"/>
              <a:ext cx="1103744" cy="608613"/>
              <a:chOff x="5419725" y="5857874"/>
              <a:chExt cx="1103744" cy="608613"/>
            </a:xfrm>
          </p:grpSpPr>
          <p:sp>
            <p:nvSpPr>
              <p:cNvPr id="51251" name="Rectangle 26"/>
              <p:cNvSpPr>
                <a:spLocks noChangeArrowheads="1"/>
              </p:cNvSpPr>
              <p:nvPr/>
            </p:nvSpPr>
            <p:spPr bwMode="auto">
              <a:xfrm>
                <a:off x="5886450" y="585787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1252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61894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001</a:t>
                </a:r>
              </a:p>
            </p:txBody>
          </p:sp>
          <p:sp>
            <p:nvSpPr>
              <p:cNvPr id="51253" name="Rectangle 20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54" name="Rectangle 20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1255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000</a:t>
                </a:r>
              </a:p>
            </p:txBody>
          </p:sp>
        </p:grpSp>
      </p:grpSp>
      <p:sp>
        <p:nvSpPr>
          <p:cNvPr id="51224" name="Rectangle 115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25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1226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1243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1246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1247" name="Rectangle 125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48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1244" name="Rectangle 118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1245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grpSp>
        <p:nvGrpSpPr>
          <p:cNvPr id="51227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51232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51239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  <p:sp>
            <p:nvSpPr>
              <p:cNvPr id="51240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41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1242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grpSp>
          <p:nvGrpSpPr>
            <p:cNvPr id="51233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51234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51237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5123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</a:t>
                  </a:r>
                </a:p>
              </p:txBody>
            </p:sp>
          </p:grpSp>
          <p:sp>
            <p:nvSpPr>
              <p:cNvPr id="51235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1236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</p:grpSp>
      </p:grpSp>
      <p:sp>
        <p:nvSpPr>
          <p:cNvPr id="51228" name="Rectangle 84"/>
          <p:cNvSpPr>
            <a:spLocks noChangeArrowheads="1"/>
          </p:cNvSpPr>
          <p:nvPr/>
        </p:nvSpPr>
        <p:spPr bwMode="auto">
          <a:xfrm>
            <a:off x="6372225" y="1790700"/>
            <a:ext cx="619125" cy="914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29" name="Rectangle 85"/>
          <p:cNvSpPr>
            <a:spLocks noChangeArrowheads="1"/>
          </p:cNvSpPr>
          <p:nvPr/>
        </p:nvSpPr>
        <p:spPr bwMode="auto">
          <a:xfrm>
            <a:off x="5305425" y="2200275"/>
            <a:ext cx="619125" cy="914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1230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1231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2750786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6F9FD2-669B-4E77-A5DA-306D9973B3A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52227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8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2229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2230" name="Rectangle 79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2231" name="Rectangle 80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2232" name="Rectangle 81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2233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2234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2235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2298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2299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2300" name="Rectangle 107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301" name="Rectangle 108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2302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2303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2236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2295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96" name="Rectangle 116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297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2237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8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2239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52240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2241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2242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2243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2244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grpSp>
        <p:nvGrpSpPr>
          <p:cNvPr id="52245" name="Group 177"/>
          <p:cNvGrpSpPr>
            <a:grpSpLocks/>
          </p:cNvGrpSpPr>
          <p:nvPr/>
        </p:nvGrpSpPr>
        <p:grpSpPr bwMode="auto">
          <a:xfrm>
            <a:off x="4233863" y="5932488"/>
            <a:ext cx="1085850" cy="714375"/>
            <a:chOff x="5414964" y="5960888"/>
            <a:chExt cx="1086603" cy="715149"/>
          </a:xfrm>
        </p:grpSpPr>
        <p:sp>
          <p:nvSpPr>
            <p:cNvPr id="52288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89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</a:p>
          </p:txBody>
        </p:sp>
        <p:sp>
          <p:nvSpPr>
            <p:cNvPr id="52290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291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2292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2293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52294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</a:p>
          </p:txBody>
        </p:sp>
      </p:grpSp>
      <p:grpSp>
        <p:nvGrpSpPr>
          <p:cNvPr id="52246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2284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2285" name="Rectangle 155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286" name="Rectangle 156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2287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2247" name="Group 84"/>
          <p:cNvGrpSpPr>
            <a:grpSpLocks/>
          </p:cNvGrpSpPr>
          <p:nvPr/>
        </p:nvGrpSpPr>
        <p:grpSpPr bwMode="auto">
          <a:xfrm>
            <a:off x="4238625" y="4953000"/>
            <a:ext cx="1103313" cy="1046163"/>
            <a:chOff x="5334000" y="5153024"/>
            <a:chExt cx="1103744" cy="1046763"/>
          </a:xfrm>
        </p:grpSpPr>
        <p:grpSp>
          <p:nvGrpSpPr>
            <p:cNvPr id="52273" name="Group 178"/>
            <p:cNvGrpSpPr>
              <a:grpSpLocks/>
            </p:cNvGrpSpPr>
            <p:nvPr/>
          </p:nvGrpSpPr>
          <p:grpSpPr bwMode="auto">
            <a:xfrm>
              <a:off x="5334000" y="5694188"/>
              <a:ext cx="1103744" cy="505599"/>
              <a:chOff x="5419725" y="5960888"/>
              <a:chExt cx="1103744" cy="505599"/>
            </a:xfrm>
          </p:grpSpPr>
          <p:sp>
            <p:nvSpPr>
              <p:cNvPr id="52280" name="Text Box 28"/>
              <p:cNvSpPr txBox="1">
                <a:spLocks noChangeArrowheads="1"/>
              </p:cNvSpPr>
              <p:nvPr/>
            </p:nvSpPr>
            <p:spPr bwMode="auto">
              <a:xfrm>
                <a:off x="5953117" y="618948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</a:p>
            </p:txBody>
          </p:sp>
          <p:sp>
            <p:nvSpPr>
              <p:cNvPr id="52281" name="Rectangle 18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82" name="Rectangle 18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2283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010</a:t>
                </a:r>
              </a:p>
            </p:txBody>
          </p:sp>
        </p:grpSp>
        <p:grpSp>
          <p:nvGrpSpPr>
            <p:cNvPr id="52274" name="Group 198"/>
            <p:cNvGrpSpPr>
              <a:grpSpLocks/>
            </p:cNvGrpSpPr>
            <p:nvPr/>
          </p:nvGrpSpPr>
          <p:grpSpPr bwMode="auto">
            <a:xfrm>
              <a:off x="5334000" y="5153024"/>
              <a:ext cx="1103744" cy="608613"/>
              <a:chOff x="5419725" y="5857874"/>
              <a:chExt cx="1103744" cy="608613"/>
            </a:xfrm>
          </p:grpSpPr>
          <p:sp>
            <p:nvSpPr>
              <p:cNvPr id="52275" name="Rectangle 26"/>
              <p:cNvSpPr>
                <a:spLocks noChangeArrowheads="1"/>
              </p:cNvSpPr>
              <p:nvPr/>
            </p:nvSpPr>
            <p:spPr bwMode="auto">
              <a:xfrm>
                <a:off x="5886450" y="585787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2276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61894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001</a:t>
                </a:r>
              </a:p>
            </p:txBody>
          </p:sp>
          <p:sp>
            <p:nvSpPr>
              <p:cNvPr id="52277" name="Rectangle 202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78" name="Rectangle 203"/>
              <p:cNvSpPr>
                <a:spLocks noChangeArrowheads="1"/>
              </p:cNvSpPr>
              <p:nvPr/>
            </p:nvSpPr>
            <p:spPr bwMode="auto">
              <a:xfrm>
                <a:off x="5419725" y="62103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2279" name="Text Box 28"/>
              <p:cNvSpPr txBox="1">
                <a:spLocks noChangeArrowheads="1"/>
              </p:cNvSpPr>
              <p:nvPr/>
            </p:nvSpPr>
            <p:spPr bwMode="auto">
              <a:xfrm>
                <a:off x="5959789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000</a:t>
                </a:r>
              </a:p>
            </p:txBody>
          </p:sp>
        </p:grpSp>
      </p:grpSp>
      <p:sp>
        <p:nvSpPr>
          <p:cNvPr id="52248" name="Rectangle 115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2249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2250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2267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2270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2271" name="Rectangle 125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72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2268" name="Rectangle 118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2269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grpSp>
        <p:nvGrpSpPr>
          <p:cNvPr id="52251" name="Group 78"/>
          <p:cNvGrpSpPr>
            <a:grpSpLocks/>
          </p:cNvGrpSpPr>
          <p:nvPr/>
        </p:nvGrpSpPr>
        <p:grpSpPr bwMode="auto">
          <a:xfrm>
            <a:off x="5305425" y="4113213"/>
            <a:ext cx="1096963" cy="923925"/>
            <a:chOff x="6381750" y="4065413"/>
            <a:chExt cx="1097073" cy="924699"/>
          </a:xfrm>
        </p:grpSpPr>
        <p:grpSp>
          <p:nvGrpSpPr>
            <p:cNvPr id="52256" name="Group 150"/>
            <p:cNvGrpSpPr>
              <a:grpSpLocks/>
            </p:cNvGrpSpPr>
            <p:nvPr/>
          </p:nvGrpSpPr>
          <p:grpSpPr bwMode="auto">
            <a:xfrm>
              <a:off x="6381750" y="4065413"/>
              <a:ext cx="1097073" cy="505599"/>
              <a:chOff x="7534275" y="2389013"/>
              <a:chExt cx="1097073" cy="505599"/>
            </a:xfrm>
          </p:grpSpPr>
          <p:sp>
            <p:nvSpPr>
              <p:cNvPr id="52263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6176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</a:p>
            </p:txBody>
          </p:sp>
          <p:sp>
            <p:nvSpPr>
              <p:cNvPr id="52264" name="Rectangle 89"/>
              <p:cNvSpPr>
                <a:spLocks noChangeArrowheads="1"/>
              </p:cNvSpPr>
              <p:nvPr/>
            </p:nvSpPr>
            <p:spPr bwMode="auto">
              <a:xfrm>
                <a:off x="7534275" y="241935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65" name="Rectangle 90"/>
              <p:cNvSpPr>
                <a:spLocks noChangeArrowheads="1"/>
              </p:cNvSpPr>
              <p:nvPr/>
            </p:nvSpPr>
            <p:spPr bwMode="auto">
              <a:xfrm>
                <a:off x="7534275" y="26384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 b="1"/>
              </a:p>
            </p:txBody>
          </p:sp>
          <p:sp>
            <p:nvSpPr>
              <p:cNvPr id="52266" name="Text Box 28"/>
              <p:cNvSpPr txBox="1">
                <a:spLocks noChangeArrowheads="1"/>
              </p:cNvSpPr>
              <p:nvPr/>
            </p:nvSpPr>
            <p:spPr bwMode="auto">
              <a:xfrm>
                <a:off x="8061961" y="2389013"/>
                <a:ext cx="56938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grpSp>
          <p:nvGrpSpPr>
            <p:cNvPr id="52257" name="Group 84"/>
            <p:cNvGrpSpPr>
              <a:grpSpLocks/>
            </p:cNvGrpSpPr>
            <p:nvPr/>
          </p:nvGrpSpPr>
          <p:grpSpPr bwMode="auto">
            <a:xfrm>
              <a:off x="6381750" y="4503563"/>
              <a:ext cx="1094220" cy="486549"/>
              <a:chOff x="5305425" y="4360688"/>
              <a:chExt cx="1094220" cy="486549"/>
            </a:xfrm>
          </p:grpSpPr>
          <p:grpSp>
            <p:nvGrpSpPr>
              <p:cNvPr id="52258" name="Group 189"/>
              <p:cNvGrpSpPr>
                <a:grpSpLocks/>
              </p:cNvGrpSpPr>
              <p:nvPr/>
            </p:nvGrpSpPr>
            <p:grpSpPr bwMode="auto">
              <a:xfrm>
                <a:off x="5305425" y="4360688"/>
                <a:ext cx="1094220" cy="276999"/>
                <a:chOff x="5419725" y="5960888"/>
                <a:chExt cx="1094220" cy="276999"/>
              </a:xfrm>
            </p:grpSpPr>
            <p:sp>
              <p:nvSpPr>
                <p:cNvPr id="52261" name="Rectangle 193"/>
                <p:cNvSpPr>
                  <a:spLocks noChangeArrowheads="1"/>
                </p:cNvSpPr>
                <p:nvPr/>
              </p:nvSpPr>
              <p:spPr bwMode="auto">
                <a:xfrm>
                  <a:off x="5419725" y="5991225"/>
                  <a:ext cx="581025" cy="209550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3600"/>
                </a:p>
              </p:txBody>
            </p:sp>
            <p:sp>
              <p:nvSpPr>
                <p:cNvPr id="5226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950265" y="5960888"/>
                  <a:ext cx="56368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20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r>
                    <a:rPr lang="en-US" altLang="en-US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</a:t>
                  </a:r>
                </a:p>
              </p:txBody>
            </p:sp>
          </p:grpSp>
          <p:sp>
            <p:nvSpPr>
              <p:cNvPr id="52259" name="Rectangle 121"/>
              <p:cNvSpPr>
                <a:spLocks noChangeArrowheads="1"/>
              </p:cNvSpPr>
              <p:nvPr/>
            </p:nvSpPr>
            <p:spPr bwMode="auto">
              <a:xfrm>
                <a:off x="5305425" y="4610100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2260" name="Text Box 28"/>
              <p:cNvSpPr txBox="1">
                <a:spLocks noChangeArrowheads="1"/>
              </p:cNvSpPr>
              <p:nvPr/>
            </p:nvSpPr>
            <p:spPr bwMode="auto">
              <a:xfrm>
                <a:off x="5829293" y="4570238"/>
                <a:ext cx="5579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111</a:t>
                </a:r>
              </a:p>
            </p:txBody>
          </p:sp>
        </p:grpSp>
      </p:grpSp>
      <p:cxnSp>
        <p:nvCxnSpPr>
          <p:cNvPr id="52252" name="Straight Arrow Connector 87"/>
          <p:cNvCxnSpPr>
            <a:cxnSpLocks noChangeShapeType="1"/>
          </p:cNvCxnSpPr>
          <p:nvPr/>
        </p:nvCxnSpPr>
        <p:spPr bwMode="auto">
          <a:xfrm rot="10800000">
            <a:off x="5305425" y="5991225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53" name="Straight Arrow Connector 93"/>
          <p:cNvCxnSpPr>
            <a:cxnSpLocks noChangeShapeType="1"/>
          </p:cNvCxnSpPr>
          <p:nvPr/>
        </p:nvCxnSpPr>
        <p:spPr bwMode="auto">
          <a:xfrm rot="10800000">
            <a:off x="6448425" y="4362450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54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2255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667670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F2F63F-FC37-4DBD-B44F-DA3C80F16D5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grpSp>
        <p:nvGrpSpPr>
          <p:cNvPr id="53251" name="Group 150"/>
          <p:cNvGrpSpPr>
            <a:grpSpLocks/>
          </p:cNvGrpSpPr>
          <p:nvPr/>
        </p:nvGrpSpPr>
        <p:grpSpPr bwMode="auto">
          <a:xfrm>
            <a:off x="6381750" y="3962400"/>
            <a:ext cx="1096963" cy="608013"/>
            <a:chOff x="7534275" y="2285999"/>
            <a:chExt cx="1097073" cy="608613"/>
          </a:xfrm>
        </p:grpSpPr>
        <p:sp>
          <p:nvSpPr>
            <p:cNvPr id="53325" name="Rectangle 26"/>
            <p:cNvSpPr>
              <a:spLocks noChangeArrowheads="1"/>
            </p:cNvSpPr>
            <p:nvPr/>
          </p:nvSpPr>
          <p:spPr bwMode="auto">
            <a:xfrm>
              <a:off x="8001000" y="22859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326" name="Text Box 28"/>
            <p:cNvSpPr txBox="1">
              <a:spLocks noChangeArrowheads="1"/>
            </p:cNvSpPr>
            <p:nvPr/>
          </p:nvSpPr>
          <p:spPr bwMode="auto">
            <a:xfrm>
              <a:off x="8061961" y="26176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3327" name="Rectangle 89"/>
            <p:cNvSpPr>
              <a:spLocks noChangeArrowheads="1"/>
            </p:cNvSpPr>
            <p:nvPr/>
          </p:nvSpPr>
          <p:spPr bwMode="auto">
            <a:xfrm>
              <a:off x="7534275" y="2419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28" name="Rectangle 90"/>
            <p:cNvSpPr>
              <a:spLocks noChangeArrowheads="1"/>
            </p:cNvSpPr>
            <p:nvPr/>
          </p:nvSpPr>
          <p:spPr bwMode="auto">
            <a:xfrm>
              <a:off x="7534275" y="26384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29" name="Text Box 28"/>
            <p:cNvSpPr txBox="1">
              <a:spLocks noChangeArrowheads="1"/>
            </p:cNvSpPr>
            <p:nvPr/>
          </p:nvSpPr>
          <p:spPr bwMode="auto">
            <a:xfrm>
              <a:off x="8061961" y="23890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sp>
        <p:nvSpPr>
          <p:cNvPr id="53252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3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3254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3255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56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3257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3258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3259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3260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3317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31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319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3320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21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22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23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3324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53261" name="Group 178"/>
          <p:cNvGrpSpPr>
            <a:grpSpLocks/>
          </p:cNvGrpSpPr>
          <p:nvPr/>
        </p:nvGrpSpPr>
        <p:grpSpPr bwMode="auto">
          <a:xfrm>
            <a:off x="5334000" y="5694363"/>
            <a:ext cx="1103313" cy="504825"/>
            <a:chOff x="5419725" y="5960888"/>
            <a:chExt cx="1103744" cy="505599"/>
          </a:xfrm>
        </p:grpSpPr>
        <p:sp>
          <p:nvSpPr>
            <p:cNvPr id="53313" name="Text Box 28"/>
            <p:cNvSpPr txBox="1">
              <a:spLocks noChangeArrowheads="1"/>
            </p:cNvSpPr>
            <p:nvPr/>
          </p:nvSpPr>
          <p:spPr bwMode="auto">
            <a:xfrm>
              <a:off x="59531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3314" name="Rectangle 18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15" name="Rectangle 18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16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3262" name="Group 198"/>
          <p:cNvGrpSpPr>
            <a:grpSpLocks/>
          </p:cNvGrpSpPr>
          <p:nvPr/>
        </p:nvGrpSpPr>
        <p:grpSpPr bwMode="auto">
          <a:xfrm>
            <a:off x="5334000" y="5153025"/>
            <a:ext cx="1103313" cy="608013"/>
            <a:chOff x="5419725" y="5857874"/>
            <a:chExt cx="1103744" cy="608613"/>
          </a:xfrm>
        </p:grpSpPr>
        <p:sp>
          <p:nvSpPr>
            <p:cNvPr id="5330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309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3310" name="Rectangle 20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11" name="Rectangle 20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12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grpSp>
        <p:nvGrpSpPr>
          <p:cNvPr id="53263" name="Group 84"/>
          <p:cNvGrpSpPr>
            <a:grpSpLocks/>
          </p:cNvGrpSpPr>
          <p:nvPr/>
        </p:nvGrpSpPr>
        <p:grpSpPr bwMode="auto">
          <a:xfrm>
            <a:off x="6381750" y="4503738"/>
            <a:ext cx="1093788" cy="485775"/>
            <a:chOff x="5305425" y="4360688"/>
            <a:chExt cx="1094220" cy="486549"/>
          </a:xfrm>
        </p:grpSpPr>
        <p:grpSp>
          <p:nvGrpSpPr>
            <p:cNvPr id="53303" name="Group 189"/>
            <p:cNvGrpSpPr>
              <a:grpSpLocks/>
            </p:cNvGrpSpPr>
            <p:nvPr/>
          </p:nvGrpSpPr>
          <p:grpSpPr bwMode="auto">
            <a:xfrm>
              <a:off x="5305425" y="4360688"/>
              <a:ext cx="1094220" cy="276999"/>
              <a:chOff x="5419725" y="5960888"/>
              <a:chExt cx="1094220" cy="276999"/>
            </a:xfrm>
          </p:grpSpPr>
          <p:sp>
            <p:nvSpPr>
              <p:cNvPr id="53306" name="Rectangle 193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3307" name="Text Box 28"/>
              <p:cNvSpPr txBox="1">
                <a:spLocks noChangeArrowheads="1"/>
              </p:cNvSpPr>
              <p:nvPr/>
            </p:nvSpPr>
            <p:spPr bwMode="auto">
              <a:xfrm>
                <a:off x="5950265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</a:p>
            </p:txBody>
          </p:sp>
        </p:grpSp>
        <p:sp>
          <p:nvSpPr>
            <p:cNvPr id="53304" name="Rectangle 121"/>
            <p:cNvSpPr>
              <a:spLocks noChangeArrowheads="1"/>
            </p:cNvSpPr>
            <p:nvPr/>
          </p:nvSpPr>
          <p:spPr bwMode="auto">
            <a:xfrm>
              <a:off x="5305425" y="46101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05" name="Text Box 28"/>
            <p:cNvSpPr txBox="1">
              <a:spLocks noChangeArrowheads="1"/>
            </p:cNvSpPr>
            <p:nvPr/>
          </p:nvSpPr>
          <p:spPr bwMode="auto">
            <a:xfrm>
              <a:off x="5829293" y="45702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3264" name="Rectangle 77"/>
          <p:cNvSpPr>
            <a:spLocks noChangeArrowheads="1"/>
          </p:cNvSpPr>
          <p:nvPr/>
        </p:nvSpPr>
        <p:spPr bwMode="auto">
          <a:xfrm>
            <a:off x="5286375" y="3457575"/>
            <a:ext cx="619125" cy="695325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65" name="Rectangle 78"/>
          <p:cNvSpPr>
            <a:spLocks noChangeArrowheads="1"/>
          </p:cNvSpPr>
          <p:nvPr/>
        </p:nvSpPr>
        <p:spPr bwMode="auto">
          <a:xfrm>
            <a:off x="4219575" y="5943600"/>
            <a:ext cx="619125" cy="695325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66" name="Rectangle 84"/>
          <p:cNvSpPr>
            <a:spLocks noChangeArrowheads="1"/>
          </p:cNvSpPr>
          <p:nvPr/>
        </p:nvSpPr>
        <p:spPr bwMode="auto">
          <a:xfrm>
            <a:off x="6362700" y="4076700"/>
            <a:ext cx="619125" cy="914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67" name="Rectangle 85"/>
          <p:cNvSpPr>
            <a:spLocks noChangeArrowheads="1"/>
          </p:cNvSpPr>
          <p:nvPr/>
        </p:nvSpPr>
        <p:spPr bwMode="auto">
          <a:xfrm>
            <a:off x="5314950" y="5267325"/>
            <a:ext cx="619125" cy="914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68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69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3270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3271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72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3273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3274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3275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3276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3297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298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3299" name="Rectangle 102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300" name="Rectangle 103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301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3302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3277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3294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295" name="Rectangle 12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296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3278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3290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3291" name="Rectangle 130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292" name="Rectangle 139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3293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3279" name="Rectangle 149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3280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3281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3284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3287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3288" name="Rectangle 160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3289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3285" name="Rectangle 153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3286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sp>
        <p:nvSpPr>
          <p:cNvPr id="53282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3283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2507176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AD916E-F531-4D4F-9390-9EC299D5759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grpSp>
        <p:nvGrpSpPr>
          <p:cNvPr id="54275" name="Group 150"/>
          <p:cNvGrpSpPr>
            <a:grpSpLocks/>
          </p:cNvGrpSpPr>
          <p:nvPr/>
        </p:nvGrpSpPr>
        <p:grpSpPr bwMode="auto">
          <a:xfrm>
            <a:off x="6381750" y="3962400"/>
            <a:ext cx="1096963" cy="608013"/>
            <a:chOff x="7534275" y="2285999"/>
            <a:chExt cx="1097073" cy="608613"/>
          </a:xfrm>
        </p:grpSpPr>
        <p:sp>
          <p:nvSpPr>
            <p:cNvPr id="54346" name="Rectangle 26"/>
            <p:cNvSpPr>
              <a:spLocks noChangeArrowheads="1"/>
            </p:cNvSpPr>
            <p:nvPr/>
          </p:nvSpPr>
          <p:spPr bwMode="auto">
            <a:xfrm>
              <a:off x="8001000" y="22859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4347" name="Text Box 28"/>
            <p:cNvSpPr txBox="1">
              <a:spLocks noChangeArrowheads="1"/>
            </p:cNvSpPr>
            <p:nvPr/>
          </p:nvSpPr>
          <p:spPr bwMode="auto">
            <a:xfrm>
              <a:off x="8061961" y="26176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4348" name="Rectangle 89"/>
            <p:cNvSpPr>
              <a:spLocks noChangeArrowheads="1"/>
            </p:cNvSpPr>
            <p:nvPr/>
          </p:nvSpPr>
          <p:spPr bwMode="auto">
            <a:xfrm>
              <a:off x="7534275" y="2419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49" name="Rectangle 90"/>
            <p:cNvSpPr>
              <a:spLocks noChangeArrowheads="1"/>
            </p:cNvSpPr>
            <p:nvPr/>
          </p:nvSpPr>
          <p:spPr bwMode="auto">
            <a:xfrm>
              <a:off x="7534275" y="26384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50" name="Text Box 28"/>
            <p:cNvSpPr txBox="1">
              <a:spLocks noChangeArrowheads="1"/>
            </p:cNvSpPr>
            <p:nvPr/>
          </p:nvSpPr>
          <p:spPr bwMode="auto">
            <a:xfrm>
              <a:off x="8061961" y="23890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sp>
        <p:nvSpPr>
          <p:cNvPr id="54276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7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4278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4279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4280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4281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4282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4283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4284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4338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339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4340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4341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42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43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44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4345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54285" name="Group 178"/>
          <p:cNvGrpSpPr>
            <a:grpSpLocks/>
          </p:cNvGrpSpPr>
          <p:nvPr/>
        </p:nvGrpSpPr>
        <p:grpSpPr bwMode="auto">
          <a:xfrm>
            <a:off x="5334000" y="5694363"/>
            <a:ext cx="1103313" cy="504825"/>
            <a:chOff x="5419725" y="5960888"/>
            <a:chExt cx="1103744" cy="505599"/>
          </a:xfrm>
        </p:grpSpPr>
        <p:sp>
          <p:nvSpPr>
            <p:cNvPr id="54334" name="Text Box 28"/>
            <p:cNvSpPr txBox="1">
              <a:spLocks noChangeArrowheads="1"/>
            </p:cNvSpPr>
            <p:nvPr/>
          </p:nvSpPr>
          <p:spPr bwMode="auto">
            <a:xfrm>
              <a:off x="59531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4335" name="Rectangle 18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36" name="Rectangle 18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37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4286" name="Group 198"/>
          <p:cNvGrpSpPr>
            <a:grpSpLocks/>
          </p:cNvGrpSpPr>
          <p:nvPr/>
        </p:nvGrpSpPr>
        <p:grpSpPr bwMode="auto">
          <a:xfrm>
            <a:off x="5334000" y="5153025"/>
            <a:ext cx="1103313" cy="608013"/>
            <a:chOff x="5419725" y="5857874"/>
            <a:chExt cx="1103744" cy="608613"/>
          </a:xfrm>
        </p:grpSpPr>
        <p:sp>
          <p:nvSpPr>
            <p:cNvPr id="54329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4330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4331" name="Rectangle 20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32" name="Rectangle 20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33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grpSp>
        <p:nvGrpSpPr>
          <p:cNvPr id="54287" name="Group 84"/>
          <p:cNvGrpSpPr>
            <a:grpSpLocks/>
          </p:cNvGrpSpPr>
          <p:nvPr/>
        </p:nvGrpSpPr>
        <p:grpSpPr bwMode="auto">
          <a:xfrm>
            <a:off x="6381750" y="4503738"/>
            <a:ext cx="1093788" cy="485775"/>
            <a:chOff x="5305425" y="4360688"/>
            <a:chExt cx="1094220" cy="486549"/>
          </a:xfrm>
        </p:grpSpPr>
        <p:grpSp>
          <p:nvGrpSpPr>
            <p:cNvPr id="54324" name="Group 189"/>
            <p:cNvGrpSpPr>
              <a:grpSpLocks/>
            </p:cNvGrpSpPr>
            <p:nvPr/>
          </p:nvGrpSpPr>
          <p:grpSpPr bwMode="auto">
            <a:xfrm>
              <a:off x="5305425" y="4360688"/>
              <a:ext cx="1094220" cy="276999"/>
              <a:chOff x="5419725" y="5960888"/>
              <a:chExt cx="1094220" cy="276999"/>
            </a:xfrm>
          </p:grpSpPr>
          <p:sp>
            <p:nvSpPr>
              <p:cNvPr id="54327" name="Rectangle 193"/>
              <p:cNvSpPr>
                <a:spLocks noChangeArrowheads="1"/>
              </p:cNvSpPr>
              <p:nvPr/>
            </p:nvSpPr>
            <p:spPr bwMode="auto">
              <a:xfrm>
                <a:off x="5419725" y="599122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4328" name="Text Box 28"/>
              <p:cNvSpPr txBox="1">
                <a:spLocks noChangeArrowheads="1"/>
              </p:cNvSpPr>
              <p:nvPr/>
            </p:nvSpPr>
            <p:spPr bwMode="auto">
              <a:xfrm>
                <a:off x="5950265" y="596088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</a:p>
            </p:txBody>
          </p:sp>
        </p:grpSp>
        <p:sp>
          <p:nvSpPr>
            <p:cNvPr id="54325" name="Rectangle 121"/>
            <p:cNvSpPr>
              <a:spLocks noChangeArrowheads="1"/>
            </p:cNvSpPr>
            <p:nvPr/>
          </p:nvSpPr>
          <p:spPr bwMode="auto">
            <a:xfrm>
              <a:off x="5305425" y="46101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26" name="Text Box 28"/>
            <p:cNvSpPr txBox="1">
              <a:spLocks noChangeArrowheads="1"/>
            </p:cNvSpPr>
            <p:nvPr/>
          </p:nvSpPr>
          <p:spPr bwMode="auto">
            <a:xfrm>
              <a:off x="5829293" y="45702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4288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9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4290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4291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4292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4293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4294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4295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4296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4318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4319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4320" name="Rectangle 102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21" name="Rectangle 103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22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4323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4297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4315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316" name="Rectangle 12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17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4298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4311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4312" name="Rectangle 130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13" name="Rectangle 139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4314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4299" name="Rectangle 149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4300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4301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4305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4308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4309" name="Rectangle 160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4310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4306" name="Rectangle 153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4307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cxnSp>
        <p:nvCxnSpPr>
          <p:cNvPr id="54302" name="Straight Arrow Connector 81"/>
          <p:cNvCxnSpPr>
            <a:cxnSpLocks noChangeShapeType="1"/>
          </p:cNvCxnSpPr>
          <p:nvPr/>
        </p:nvCxnSpPr>
        <p:spPr bwMode="auto">
          <a:xfrm rot="10800000">
            <a:off x="7458075" y="4572000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303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4304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3487661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DB9120-F222-477E-A373-D68476C3AC4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55299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00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5301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5302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03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04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05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5306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5307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5367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36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5369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5370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71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72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73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5374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55308" name="Group 178"/>
          <p:cNvGrpSpPr>
            <a:grpSpLocks/>
          </p:cNvGrpSpPr>
          <p:nvPr/>
        </p:nvGrpSpPr>
        <p:grpSpPr bwMode="auto">
          <a:xfrm>
            <a:off x="5334000" y="5694363"/>
            <a:ext cx="1103313" cy="504825"/>
            <a:chOff x="5419725" y="5960888"/>
            <a:chExt cx="1103744" cy="505599"/>
          </a:xfrm>
        </p:grpSpPr>
        <p:sp>
          <p:nvSpPr>
            <p:cNvPr id="55363" name="Text Box 28"/>
            <p:cNvSpPr txBox="1">
              <a:spLocks noChangeArrowheads="1"/>
            </p:cNvSpPr>
            <p:nvPr/>
          </p:nvSpPr>
          <p:spPr bwMode="auto">
            <a:xfrm>
              <a:off x="59531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5364" name="Rectangle 18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65" name="Rectangle 18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66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5309" name="Group 198"/>
          <p:cNvGrpSpPr>
            <a:grpSpLocks/>
          </p:cNvGrpSpPr>
          <p:nvPr/>
        </p:nvGrpSpPr>
        <p:grpSpPr bwMode="auto">
          <a:xfrm>
            <a:off x="5334000" y="5153025"/>
            <a:ext cx="1103313" cy="608013"/>
            <a:chOff x="5419725" y="5857874"/>
            <a:chExt cx="1103744" cy="608613"/>
          </a:xfrm>
        </p:grpSpPr>
        <p:sp>
          <p:nvSpPr>
            <p:cNvPr id="5535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5359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5360" name="Rectangle 20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61" name="Rectangle 20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62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sp>
        <p:nvSpPr>
          <p:cNvPr id="55310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11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5312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5313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14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15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16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5317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5318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5352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5353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5354" name="Rectangle 102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55" name="Rectangle 103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56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5357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5319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5349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350" name="Rectangle 12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51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5320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5345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5346" name="Rectangle 130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47" name="Rectangle 139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5348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5321" name="Rectangle 149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22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5323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5339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5342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5343" name="Rectangle 160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5344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5340" name="Rectangle 153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5341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sp>
        <p:nvSpPr>
          <p:cNvPr id="55324" name="Rectangle 25"/>
          <p:cNvSpPr>
            <a:spLocks noChangeArrowheads="1"/>
          </p:cNvSpPr>
          <p:nvPr/>
        </p:nvSpPr>
        <p:spPr bwMode="auto">
          <a:xfrm>
            <a:off x="6367463" y="4094163"/>
            <a:ext cx="604837" cy="44926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25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5326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5327" name="Rectangle 82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28" name="Rectangle 83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29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5330" name="Rectangle 85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5331" name="Rectangle 25"/>
          <p:cNvSpPr>
            <a:spLocks noChangeArrowheads="1"/>
          </p:cNvSpPr>
          <p:nvPr/>
        </p:nvSpPr>
        <p:spPr bwMode="auto">
          <a:xfrm>
            <a:off x="5286375" y="4389438"/>
            <a:ext cx="612775" cy="4587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32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5333" name="Rectangle 107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34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5335" name="Rectangle 110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5336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5337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5338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448129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1246EC-4EA9-4755-8A00-B4393AC79DB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56323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4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6325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6326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27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28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29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6330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6331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6392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93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6394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6395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96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97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98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6399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56332" name="Group 178"/>
          <p:cNvGrpSpPr>
            <a:grpSpLocks/>
          </p:cNvGrpSpPr>
          <p:nvPr/>
        </p:nvGrpSpPr>
        <p:grpSpPr bwMode="auto">
          <a:xfrm>
            <a:off x="5334000" y="5694363"/>
            <a:ext cx="1103313" cy="504825"/>
            <a:chOff x="5419725" y="5960888"/>
            <a:chExt cx="1103744" cy="505599"/>
          </a:xfrm>
        </p:grpSpPr>
        <p:sp>
          <p:nvSpPr>
            <p:cNvPr id="56388" name="Text Box 28"/>
            <p:cNvSpPr txBox="1">
              <a:spLocks noChangeArrowheads="1"/>
            </p:cNvSpPr>
            <p:nvPr/>
          </p:nvSpPr>
          <p:spPr bwMode="auto">
            <a:xfrm>
              <a:off x="59531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6389" name="Rectangle 18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90" name="Rectangle 18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91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6333" name="Group 198"/>
          <p:cNvGrpSpPr>
            <a:grpSpLocks/>
          </p:cNvGrpSpPr>
          <p:nvPr/>
        </p:nvGrpSpPr>
        <p:grpSpPr bwMode="auto">
          <a:xfrm>
            <a:off x="5334000" y="5153025"/>
            <a:ext cx="1103313" cy="608013"/>
            <a:chOff x="5419725" y="5857874"/>
            <a:chExt cx="1103744" cy="608613"/>
          </a:xfrm>
        </p:grpSpPr>
        <p:sp>
          <p:nvSpPr>
            <p:cNvPr id="56383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6384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6385" name="Rectangle 202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6" name="Rectangle 203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87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</p:grpSp>
      <p:sp>
        <p:nvSpPr>
          <p:cNvPr id="56334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35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36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6337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38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39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40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6341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grpSp>
        <p:nvGrpSpPr>
          <p:cNvPr id="56342" name="Group 85"/>
          <p:cNvGrpSpPr>
            <a:grpSpLocks/>
          </p:cNvGrpSpPr>
          <p:nvPr/>
        </p:nvGrpSpPr>
        <p:grpSpPr bwMode="auto">
          <a:xfrm>
            <a:off x="6391275" y="1676400"/>
            <a:ext cx="1096963" cy="817563"/>
            <a:chOff x="5314950" y="1485899"/>
            <a:chExt cx="1097073" cy="818163"/>
          </a:xfrm>
        </p:grpSpPr>
        <p:sp>
          <p:nvSpPr>
            <p:cNvPr id="56377" name="Rectangle 26"/>
            <p:cNvSpPr>
              <a:spLocks noChangeArrowheads="1"/>
            </p:cNvSpPr>
            <p:nvPr/>
          </p:nvSpPr>
          <p:spPr bwMode="auto">
            <a:xfrm>
              <a:off x="5781675" y="1485899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6378" name="Text Box 28"/>
            <p:cNvSpPr txBox="1">
              <a:spLocks noChangeArrowheads="1"/>
            </p:cNvSpPr>
            <p:nvPr/>
          </p:nvSpPr>
          <p:spPr bwMode="auto">
            <a:xfrm>
              <a:off x="5842636" y="18175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6379" name="Rectangle 102"/>
            <p:cNvSpPr>
              <a:spLocks noChangeArrowheads="1"/>
            </p:cNvSpPr>
            <p:nvPr/>
          </p:nvSpPr>
          <p:spPr bwMode="auto">
            <a:xfrm>
              <a:off x="5314950" y="16192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0" name="Rectangle 103"/>
            <p:cNvSpPr>
              <a:spLocks noChangeArrowheads="1"/>
            </p:cNvSpPr>
            <p:nvPr/>
          </p:nvSpPr>
          <p:spPr bwMode="auto">
            <a:xfrm>
              <a:off x="5314950" y="18383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81" name="Text Box 28"/>
            <p:cNvSpPr txBox="1">
              <a:spLocks noChangeArrowheads="1"/>
            </p:cNvSpPr>
            <p:nvPr/>
          </p:nvSpPr>
          <p:spPr bwMode="auto">
            <a:xfrm>
              <a:off x="5842636" y="1588913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6382" name="Text Box 28"/>
            <p:cNvSpPr txBox="1">
              <a:spLocks noChangeArrowheads="1"/>
            </p:cNvSpPr>
            <p:nvPr/>
          </p:nvSpPr>
          <p:spPr bwMode="auto">
            <a:xfrm>
              <a:off x="5977660" y="2027063"/>
              <a:ext cx="2231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6343" name="Group 160"/>
          <p:cNvGrpSpPr>
            <a:grpSpLocks/>
          </p:cNvGrpSpPr>
          <p:nvPr/>
        </p:nvGrpSpPr>
        <p:grpSpPr bwMode="auto">
          <a:xfrm>
            <a:off x="6386513" y="2208213"/>
            <a:ext cx="1092200" cy="468312"/>
            <a:chOff x="5310189" y="2417588"/>
            <a:chExt cx="1092310" cy="468487"/>
          </a:xfrm>
        </p:grpSpPr>
        <p:sp>
          <p:nvSpPr>
            <p:cNvPr id="56374" name="Rectangle 25"/>
            <p:cNvSpPr>
              <a:spLocks noChangeArrowheads="1"/>
            </p:cNvSpPr>
            <p:nvPr/>
          </p:nvSpPr>
          <p:spPr bwMode="auto">
            <a:xfrm>
              <a:off x="5310189" y="2455617"/>
              <a:ext cx="589359" cy="4304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5" name="Rectangle 12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76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56344" name="Group 162"/>
          <p:cNvGrpSpPr>
            <a:grpSpLocks/>
          </p:cNvGrpSpPr>
          <p:nvPr/>
        </p:nvGrpSpPr>
        <p:grpSpPr bwMode="auto">
          <a:xfrm>
            <a:off x="5324475" y="2627313"/>
            <a:ext cx="1090613" cy="504825"/>
            <a:chOff x="5314950" y="4074938"/>
            <a:chExt cx="1091367" cy="505599"/>
          </a:xfrm>
        </p:grpSpPr>
        <p:sp>
          <p:nvSpPr>
            <p:cNvPr id="56370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6371" name="Rectangle 130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72" name="Rectangle 139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6373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</p:grpSp>
      <p:sp>
        <p:nvSpPr>
          <p:cNvPr id="56345" name="Rectangle 149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46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6347" name="Group 91"/>
          <p:cNvGrpSpPr>
            <a:grpSpLocks/>
          </p:cNvGrpSpPr>
          <p:nvPr/>
        </p:nvGrpSpPr>
        <p:grpSpPr bwMode="auto">
          <a:xfrm>
            <a:off x="5324475" y="2085975"/>
            <a:ext cx="1103313" cy="579438"/>
            <a:chOff x="5324475" y="2428874"/>
            <a:chExt cx="1103744" cy="580038"/>
          </a:xfrm>
        </p:grpSpPr>
        <p:grpSp>
          <p:nvGrpSpPr>
            <p:cNvPr id="56364" name="Group 161"/>
            <p:cNvGrpSpPr>
              <a:grpSpLocks/>
            </p:cNvGrpSpPr>
            <p:nvPr/>
          </p:nvGrpSpPr>
          <p:grpSpPr bwMode="auto">
            <a:xfrm>
              <a:off x="5324475" y="2428874"/>
              <a:ext cx="1103744" cy="380013"/>
              <a:chOff x="5324475" y="3133724"/>
              <a:chExt cx="1103744" cy="380013"/>
            </a:xfrm>
          </p:grpSpPr>
          <p:sp>
            <p:nvSpPr>
              <p:cNvPr id="56367" name="Rectangle 26"/>
              <p:cNvSpPr>
                <a:spLocks noChangeArrowheads="1"/>
              </p:cNvSpPr>
              <p:nvPr/>
            </p:nvSpPr>
            <p:spPr bwMode="auto">
              <a:xfrm>
                <a:off x="5791200" y="3133724"/>
                <a:ext cx="114300" cy="1416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6368" name="Rectangle 160"/>
              <p:cNvSpPr>
                <a:spLocks noChangeArrowheads="1"/>
              </p:cNvSpPr>
              <p:nvPr/>
            </p:nvSpPr>
            <p:spPr bwMode="auto">
              <a:xfrm>
                <a:off x="5324475" y="3267075"/>
                <a:ext cx="581025" cy="20955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56369" name="Text Box 28"/>
              <p:cNvSpPr txBox="1">
                <a:spLocks noChangeArrowheads="1"/>
              </p:cNvSpPr>
              <p:nvPr/>
            </p:nvSpPr>
            <p:spPr bwMode="auto">
              <a:xfrm>
                <a:off x="5864539" y="3236738"/>
                <a:ext cx="56368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011</a:t>
                </a:r>
                <a:r>
                  <a:rPr lang="en-US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</a:p>
            </p:txBody>
          </p:sp>
        </p:grpSp>
        <p:sp>
          <p:nvSpPr>
            <p:cNvPr id="56365" name="Rectangle 153"/>
            <p:cNvSpPr>
              <a:spLocks noChangeArrowheads="1"/>
            </p:cNvSpPr>
            <p:nvPr/>
          </p:nvSpPr>
          <p:spPr bwMode="auto">
            <a:xfrm>
              <a:off x="5324475" y="2781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66" name="Text Box 28"/>
            <p:cNvSpPr txBox="1">
              <a:spLocks noChangeArrowheads="1"/>
            </p:cNvSpPr>
            <p:nvPr/>
          </p:nvSpPr>
          <p:spPr bwMode="auto">
            <a:xfrm>
              <a:off x="5864539" y="2731913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</p:grpSp>
      <p:sp>
        <p:nvSpPr>
          <p:cNvPr id="56348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6349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6350" name="Rectangle 82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51" name="Rectangle 83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52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6353" name="Rectangle 85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6354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6355" name="Rectangle 107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56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6357" name="Rectangle 110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6358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56359" name="Straight Arrow Connector 81"/>
          <p:cNvCxnSpPr>
            <a:cxnSpLocks noChangeShapeType="1"/>
          </p:cNvCxnSpPr>
          <p:nvPr/>
        </p:nvCxnSpPr>
        <p:spPr bwMode="auto">
          <a:xfrm rot="10800000">
            <a:off x="7534275" y="2295525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60" name="Straight Arrow Connector 87"/>
          <p:cNvCxnSpPr>
            <a:cxnSpLocks noChangeShapeType="1"/>
          </p:cNvCxnSpPr>
          <p:nvPr/>
        </p:nvCxnSpPr>
        <p:spPr bwMode="auto">
          <a:xfrm rot="10800000">
            <a:off x="6467475" y="2981325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61" name="Straight Arrow Connector 88"/>
          <p:cNvCxnSpPr>
            <a:cxnSpLocks noChangeShapeType="1"/>
          </p:cNvCxnSpPr>
          <p:nvPr/>
        </p:nvCxnSpPr>
        <p:spPr bwMode="auto">
          <a:xfrm rot="10800000">
            <a:off x="6457950" y="5762625"/>
            <a:ext cx="647700" cy="19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362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6363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1651757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9C40C6-B83D-4FB7-B693-45292FA931A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57347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8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7349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7350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51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52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53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7354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7355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7421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422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7423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7424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25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26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27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7428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7356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7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7358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7359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60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61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62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7363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57364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7365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66" name="Rectangle 82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67" name="Rectangle 83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68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7369" name="Rectangle 85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70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7371" name="Rectangle 107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72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7373" name="Rectangle 110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74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75" name="Rectangle 25"/>
          <p:cNvSpPr>
            <a:spLocks noChangeArrowheads="1"/>
          </p:cNvSpPr>
          <p:nvPr/>
        </p:nvSpPr>
        <p:spPr bwMode="auto">
          <a:xfrm>
            <a:off x="5295900" y="1598613"/>
            <a:ext cx="609600" cy="4587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76" name="Rectangle 26"/>
          <p:cNvSpPr>
            <a:spLocks noChangeArrowheads="1"/>
          </p:cNvSpPr>
          <p:nvPr/>
        </p:nvSpPr>
        <p:spPr bwMode="auto">
          <a:xfrm>
            <a:off x="5781675" y="14859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7377" name="Text Box 28"/>
          <p:cNvSpPr txBox="1">
            <a:spLocks noChangeArrowheads="1"/>
          </p:cNvSpPr>
          <p:nvPr/>
        </p:nvSpPr>
        <p:spPr bwMode="auto">
          <a:xfrm>
            <a:off x="5842000" y="18176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78" name="Rectangle 99"/>
          <p:cNvSpPr>
            <a:spLocks noChangeArrowheads="1"/>
          </p:cNvSpPr>
          <p:nvPr/>
        </p:nvSpPr>
        <p:spPr bwMode="auto">
          <a:xfrm>
            <a:off x="5314950" y="1619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79" name="Rectangle 105"/>
          <p:cNvSpPr>
            <a:spLocks noChangeArrowheads="1"/>
          </p:cNvSpPr>
          <p:nvPr/>
        </p:nvSpPr>
        <p:spPr bwMode="auto">
          <a:xfrm>
            <a:off x="5314950" y="18383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7380" name="Text Box 28"/>
          <p:cNvSpPr txBox="1">
            <a:spLocks noChangeArrowheads="1"/>
          </p:cNvSpPr>
          <p:nvPr/>
        </p:nvSpPr>
        <p:spPr bwMode="auto">
          <a:xfrm>
            <a:off x="5842000" y="15890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7381" name="Text Box 28"/>
          <p:cNvSpPr txBox="1">
            <a:spLocks noChangeArrowheads="1"/>
          </p:cNvSpPr>
          <p:nvPr/>
        </p:nvSpPr>
        <p:spPr bwMode="auto">
          <a:xfrm>
            <a:off x="5976938" y="2027238"/>
            <a:ext cx="22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7382" name="Group 160"/>
          <p:cNvGrpSpPr>
            <a:grpSpLocks/>
          </p:cNvGrpSpPr>
          <p:nvPr/>
        </p:nvGrpSpPr>
        <p:grpSpPr bwMode="auto">
          <a:xfrm>
            <a:off x="6391275" y="2105025"/>
            <a:ext cx="1087438" cy="379413"/>
            <a:chOff x="5314950" y="2314574"/>
            <a:chExt cx="1087549" cy="380013"/>
          </a:xfrm>
        </p:grpSpPr>
        <p:sp>
          <p:nvSpPr>
            <p:cNvPr id="57418" name="Rectangle 26"/>
            <p:cNvSpPr>
              <a:spLocks noChangeArrowheads="1"/>
            </p:cNvSpPr>
            <p:nvPr/>
          </p:nvSpPr>
          <p:spPr bwMode="auto">
            <a:xfrm>
              <a:off x="5781675" y="23145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19" name="Rectangle 117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20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7383" name="Group 161"/>
          <p:cNvGrpSpPr>
            <a:grpSpLocks/>
          </p:cNvGrpSpPr>
          <p:nvPr/>
        </p:nvGrpSpPr>
        <p:grpSpPr bwMode="auto">
          <a:xfrm>
            <a:off x="5324475" y="2428875"/>
            <a:ext cx="1103313" cy="379413"/>
            <a:chOff x="5324475" y="3133724"/>
            <a:chExt cx="1103744" cy="380013"/>
          </a:xfrm>
        </p:grpSpPr>
        <p:sp>
          <p:nvSpPr>
            <p:cNvPr id="57415" name="Rectangle 26"/>
            <p:cNvSpPr>
              <a:spLocks noChangeArrowheads="1"/>
            </p:cNvSpPr>
            <p:nvPr/>
          </p:nvSpPr>
          <p:spPr bwMode="auto">
            <a:xfrm>
              <a:off x="5791200" y="31337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16" name="Rectangle 121"/>
            <p:cNvSpPr>
              <a:spLocks noChangeArrowheads="1"/>
            </p:cNvSpPr>
            <p:nvPr/>
          </p:nvSpPr>
          <p:spPr bwMode="auto">
            <a:xfrm>
              <a:off x="5324475" y="32670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17" name="Text Box 28"/>
            <p:cNvSpPr txBox="1">
              <a:spLocks noChangeArrowheads="1"/>
            </p:cNvSpPr>
            <p:nvPr/>
          </p:nvSpPr>
          <p:spPr bwMode="auto">
            <a:xfrm>
              <a:off x="5864539" y="323673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7384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7385" name="Rectangle 125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57386" name="Group 162"/>
          <p:cNvGrpSpPr>
            <a:grpSpLocks/>
          </p:cNvGrpSpPr>
          <p:nvPr/>
        </p:nvGrpSpPr>
        <p:grpSpPr bwMode="auto">
          <a:xfrm>
            <a:off x="6381750" y="3086100"/>
            <a:ext cx="1090613" cy="608013"/>
            <a:chOff x="5314950" y="3971924"/>
            <a:chExt cx="1091367" cy="608613"/>
          </a:xfrm>
        </p:grpSpPr>
        <p:sp>
          <p:nvSpPr>
            <p:cNvPr id="57410" name="Rectangle 26"/>
            <p:cNvSpPr>
              <a:spLocks noChangeArrowheads="1"/>
            </p:cNvSpPr>
            <p:nvPr/>
          </p:nvSpPr>
          <p:spPr bwMode="auto">
            <a:xfrm>
              <a:off x="5781675" y="39719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11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7412" name="Rectangle 154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13" name="Rectangle 155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14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7387" name="Rectangle 158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88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89" name="Rectangle 163"/>
          <p:cNvSpPr>
            <a:spLocks noChangeArrowheads="1"/>
          </p:cNvSpPr>
          <p:nvPr/>
        </p:nvSpPr>
        <p:spPr bwMode="auto">
          <a:xfrm>
            <a:off x="5324475" y="2781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7390" name="Text Box 28"/>
          <p:cNvSpPr txBox="1">
            <a:spLocks noChangeArrowheads="1"/>
          </p:cNvSpPr>
          <p:nvPr/>
        </p:nvSpPr>
        <p:spPr bwMode="auto">
          <a:xfrm>
            <a:off x="5864225" y="2732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391" name="Rectangle 25"/>
          <p:cNvSpPr>
            <a:spLocks noChangeArrowheads="1"/>
          </p:cNvSpPr>
          <p:nvPr/>
        </p:nvSpPr>
        <p:spPr bwMode="auto">
          <a:xfrm>
            <a:off x="5305425" y="2551113"/>
            <a:ext cx="609600" cy="4587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2" name="Rectangle 25"/>
          <p:cNvSpPr>
            <a:spLocks noChangeArrowheads="1"/>
          </p:cNvSpPr>
          <p:nvPr/>
        </p:nvSpPr>
        <p:spPr bwMode="auto">
          <a:xfrm>
            <a:off x="6372225" y="2246313"/>
            <a:ext cx="609600" cy="4397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3" name="Rectangle 25"/>
          <p:cNvSpPr>
            <a:spLocks noChangeArrowheads="1"/>
          </p:cNvSpPr>
          <p:nvPr/>
        </p:nvSpPr>
        <p:spPr bwMode="auto">
          <a:xfrm>
            <a:off x="6372225" y="3198813"/>
            <a:ext cx="609600" cy="4683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7394" name="Group 178"/>
          <p:cNvGrpSpPr>
            <a:grpSpLocks/>
          </p:cNvGrpSpPr>
          <p:nvPr/>
        </p:nvGrpSpPr>
        <p:grpSpPr bwMode="auto">
          <a:xfrm>
            <a:off x="5219700" y="5191125"/>
            <a:ext cx="1065213" cy="608013"/>
            <a:chOff x="5419725" y="5857874"/>
            <a:chExt cx="1065644" cy="608613"/>
          </a:xfrm>
        </p:grpSpPr>
        <p:sp>
          <p:nvSpPr>
            <p:cNvPr id="57405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06" name="Text Box 28"/>
            <p:cNvSpPr txBox="1">
              <a:spLocks noChangeArrowheads="1"/>
            </p:cNvSpPr>
            <p:nvPr/>
          </p:nvSpPr>
          <p:spPr bwMode="auto">
            <a:xfrm>
              <a:off x="59150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7407" name="Rectangle 171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08" name="Rectangle 172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09" name="Text Box 28"/>
            <p:cNvSpPr txBox="1">
              <a:spLocks noChangeArrowheads="1"/>
            </p:cNvSpPr>
            <p:nvPr/>
          </p:nvSpPr>
          <p:spPr bwMode="auto">
            <a:xfrm>
              <a:off x="59216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7395" name="Group 198"/>
          <p:cNvGrpSpPr>
            <a:grpSpLocks/>
          </p:cNvGrpSpPr>
          <p:nvPr/>
        </p:nvGrpSpPr>
        <p:grpSpPr bwMode="auto">
          <a:xfrm>
            <a:off x="6372225" y="5010150"/>
            <a:ext cx="1103313" cy="608013"/>
            <a:chOff x="5419725" y="5857874"/>
            <a:chExt cx="1103744" cy="608613"/>
          </a:xfrm>
        </p:grpSpPr>
        <p:sp>
          <p:nvSpPr>
            <p:cNvPr id="57400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7401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7402" name="Rectangle 177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7403" name="Rectangle 178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7404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7396" name="Rectangle 25"/>
          <p:cNvSpPr>
            <a:spLocks noChangeArrowheads="1"/>
          </p:cNvSpPr>
          <p:nvPr/>
        </p:nvSpPr>
        <p:spPr bwMode="auto">
          <a:xfrm>
            <a:off x="5200650" y="5313363"/>
            <a:ext cx="600075" cy="4492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7" name="Rectangle 25"/>
          <p:cNvSpPr>
            <a:spLocks noChangeArrowheads="1"/>
          </p:cNvSpPr>
          <p:nvPr/>
        </p:nvSpPr>
        <p:spPr bwMode="auto">
          <a:xfrm>
            <a:off x="6362700" y="5141913"/>
            <a:ext cx="609600" cy="4492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8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7399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</p:spTree>
    <p:extLst>
      <p:ext uri="{BB962C8B-B14F-4D97-AF65-F5344CB8AC3E}">
        <p14:creationId xmlns:p14="http://schemas.microsoft.com/office/powerpoint/2010/main" val="1253286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8B003B-6FC2-4E95-8171-07AD947DE5E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58371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2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8373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8374" name="Rectangle 134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75" name="Rectangle 135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76" name="Rectangle 136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77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8378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8379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8447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44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8449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8450" name="Rectangle 14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51" name="Rectangle 14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52" name="Rectangle 145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53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8454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8380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81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8382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8383" name="Rectangle 94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84" name="Rectangle 95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85" name="Rectangle 96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86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8387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58388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8389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390" name="Rectangle 82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91" name="Rectangle 83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92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8393" name="Rectangle 85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394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8395" name="Rectangle 107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96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8397" name="Rectangle 110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398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399" name="Rectangle 26"/>
          <p:cNvSpPr>
            <a:spLocks noChangeArrowheads="1"/>
          </p:cNvSpPr>
          <p:nvPr/>
        </p:nvSpPr>
        <p:spPr bwMode="auto">
          <a:xfrm>
            <a:off x="5781675" y="14859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8400" name="Text Box 28"/>
          <p:cNvSpPr txBox="1">
            <a:spLocks noChangeArrowheads="1"/>
          </p:cNvSpPr>
          <p:nvPr/>
        </p:nvSpPr>
        <p:spPr bwMode="auto">
          <a:xfrm>
            <a:off x="5842000" y="18176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401" name="Rectangle 99"/>
          <p:cNvSpPr>
            <a:spLocks noChangeArrowheads="1"/>
          </p:cNvSpPr>
          <p:nvPr/>
        </p:nvSpPr>
        <p:spPr bwMode="auto">
          <a:xfrm>
            <a:off x="5314950" y="1619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02" name="Rectangle 105"/>
          <p:cNvSpPr>
            <a:spLocks noChangeArrowheads="1"/>
          </p:cNvSpPr>
          <p:nvPr/>
        </p:nvSpPr>
        <p:spPr bwMode="auto">
          <a:xfrm>
            <a:off x="5314950" y="18383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8403" name="Text Box 28"/>
          <p:cNvSpPr txBox="1">
            <a:spLocks noChangeArrowheads="1"/>
          </p:cNvSpPr>
          <p:nvPr/>
        </p:nvSpPr>
        <p:spPr bwMode="auto">
          <a:xfrm>
            <a:off x="5842000" y="15890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8404" name="Text Box 28"/>
          <p:cNvSpPr txBox="1">
            <a:spLocks noChangeArrowheads="1"/>
          </p:cNvSpPr>
          <p:nvPr/>
        </p:nvSpPr>
        <p:spPr bwMode="auto">
          <a:xfrm>
            <a:off x="5976938" y="2027238"/>
            <a:ext cx="22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8405" name="Group 160"/>
          <p:cNvGrpSpPr>
            <a:grpSpLocks/>
          </p:cNvGrpSpPr>
          <p:nvPr/>
        </p:nvGrpSpPr>
        <p:grpSpPr bwMode="auto">
          <a:xfrm>
            <a:off x="6391275" y="2105025"/>
            <a:ext cx="1087438" cy="379413"/>
            <a:chOff x="5314950" y="2314574"/>
            <a:chExt cx="1087549" cy="380013"/>
          </a:xfrm>
        </p:grpSpPr>
        <p:sp>
          <p:nvSpPr>
            <p:cNvPr id="58444" name="Rectangle 26"/>
            <p:cNvSpPr>
              <a:spLocks noChangeArrowheads="1"/>
            </p:cNvSpPr>
            <p:nvPr/>
          </p:nvSpPr>
          <p:spPr bwMode="auto">
            <a:xfrm>
              <a:off x="5781675" y="23145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45" name="Rectangle 117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46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8406" name="Group 161"/>
          <p:cNvGrpSpPr>
            <a:grpSpLocks/>
          </p:cNvGrpSpPr>
          <p:nvPr/>
        </p:nvGrpSpPr>
        <p:grpSpPr bwMode="auto">
          <a:xfrm>
            <a:off x="5324475" y="2428875"/>
            <a:ext cx="1103313" cy="379413"/>
            <a:chOff x="5324475" y="3133724"/>
            <a:chExt cx="1103744" cy="380013"/>
          </a:xfrm>
        </p:grpSpPr>
        <p:sp>
          <p:nvSpPr>
            <p:cNvPr id="58441" name="Rectangle 26"/>
            <p:cNvSpPr>
              <a:spLocks noChangeArrowheads="1"/>
            </p:cNvSpPr>
            <p:nvPr/>
          </p:nvSpPr>
          <p:spPr bwMode="auto">
            <a:xfrm>
              <a:off x="5791200" y="31337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42" name="Rectangle 121"/>
            <p:cNvSpPr>
              <a:spLocks noChangeArrowheads="1"/>
            </p:cNvSpPr>
            <p:nvPr/>
          </p:nvSpPr>
          <p:spPr bwMode="auto">
            <a:xfrm>
              <a:off x="5324475" y="32670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43" name="Text Box 28"/>
            <p:cNvSpPr txBox="1">
              <a:spLocks noChangeArrowheads="1"/>
            </p:cNvSpPr>
            <p:nvPr/>
          </p:nvSpPr>
          <p:spPr bwMode="auto">
            <a:xfrm>
              <a:off x="5864539" y="323673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8407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8408" name="Rectangle 125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58409" name="Group 162"/>
          <p:cNvGrpSpPr>
            <a:grpSpLocks/>
          </p:cNvGrpSpPr>
          <p:nvPr/>
        </p:nvGrpSpPr>
        <p:grpSpPr bwMode="auto">
          <a:xfrm>
            <a:off x="6381750" y="3086100"/>
            <a:ext cx="1090613" cy="608013"/>
            <a:chOff x="5314950" y="3971924"/>
            <a:chExt cx="1091367" cy="608613"/>
          </a:xfrm>
        </p:grpSpPr>
        <p:sp>
          <p:nvSpPr>
            <p:cNvPr id="58436" name="Rectangle 26"/>
            <p:cNvSpPr>
              <a:spLocks noChangeArrowheads="1"/>
            </p:cNvSpPr>
            <p:nvPr/>
          </p:nvSpPr>
          <p:spPr bwMode="auto">
            <a:xfrm>
              <a:off x="5781675" y="39719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37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438" name="Rectangle 154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39" name="Rectangle 155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40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8410" name="Rectangle 158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11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412" name="Rectangle 163"/>
          <p:cNvSpPr>
            <a:spLocks noChangeArrowheads="1"/>
          </p:cNvSpPr>
          <p:nvPr/>
        </p:nvSpPr>
        <p:spPr bwMode="auto">
          <a:xfrm>
            <a:off x="5324475" y="2781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13" name="Text Box 28"/>
          <p:cNvSpPr txBox="1">
            <a:spLocks noChangeArrowheads="1"/>
          </p:cNvSpPr>
          <p:nvPr/>
        </p:nvSpPr>
        <p:spPr bwMode="auto">
          <a:xfrm>
            <a:off x="5864225" y="2732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58414" name="Group 178"/>
          <p:cNvGrpSpPr>
            <a:grpSpLocks/>
          </p:cNvGrpSpPr>
          <p:nvPr/>
        </p:nvGrpSpPr>
        <p:grpSpPr bwMode="auto">
          <a:xfrm>
            <a:off x="5219700" y="5191125"/>
            <a:ext cx="1065213" cy="608013"/>
            <a:chOff x="5419725" y="5857874"/>
            <a:chExt cx="1065644" cy="608613"/>
          </a:xfrm>
        </p:grpSpPr>
        <p:sp>
          <p:nvSpPr>
            <p:cNvPr id="58431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32" name="Text Box 28"/>
            <p:cNvSpPr txBox="1">
              <a:spLocks noChangeArrowheads="1"/>
            </p:cNvSpPr>
            <p:nvPr/>
          </p:nvSpPr>
          <p:spPr bwMode="auto">
            <a:xfrm>
              <a:off x="59150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433" name="Rectangle 171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34" name="Rectangle 172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35" name="Text Box 28"/>
            <p:cNvSpPr txBox="1">
              <a:spLocks noChangeArrowheads="1"/>
            </p:cNvSpPr>
            <p:nvPr/>
          </p:nvSpPr>
          <p:spPr bwMode="auto">
            <a:xfrm>
              <a:off x="59216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8415" name="Group 198"/>
          <p:cNvGrpSpPr>
            <a:grpSpLocks/>
          </p:cNvGrpSpPr>
          <p:nvPr/>
        </p:nvGrpSpPr>
        <p:grpSpPr bwMode="auto">
          <a:xfrm>
            <a:off x="6372225" y="5010150"/>
            <a:ext cx="1103313" cy="608013"/>
            <a:chOff x="5419725" y="5857874"/>
            <a:chExt cx="1103744" cy="608613"/>
          </a:xfrm>
        </p:grpSpPr>
        <p:sp>
          <p:nvSpPr>
            <p:cNvPr id="58426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8427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428" name="Rectangle 177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8429" name="Rectangle 178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8430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8416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8417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  <p:sp>
        <p:nvSpPr>
          <p:cNvPr id="58418" name="Rectangle 100"/>
          <p:cNvSpPr>
            <a:spLocks noChangeArrowheads="1"/>
          </p:cNvSpPr>
          <p:nvPr/>
        </p:nvSpPr>
        <p:spPr bwMode="auto">
          <a:xfrm>
            <a:off x="5314950" y="16192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19" name="Rectangle 101"/>
          <p:cNvSpPr>
            <a:spLocks noChangeArrowheads="1"/>
          </p:cNvSpPr>
          <p:nvPr/>
        </p:nvSpPr>
        <p:spPr bwMode="auto">
          <a:xfrm>
            <a:off x="6391275" y="22383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0" name="Rectangle 102"/>
          <p:cNvSpPr>
            <a:spLocks noChangeArrowheads="1"/>
          </p:cNvSpPr>
          <p:nvPr/>
        </p:nvSpPr>
        <p:spPr bwMode="auto">
          <a:xfrm>
            <a:off x="5324475" y="25622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1" name="Rectangle 103"/>
          <p:cNvSpPr>
            <a:spLocks noChangeArrowheads="1"/>
          </p:cNvSpPr>
          <p:nvPr/>
        </p:nvSpPr>
        <p:spPr bwMode="auto">
          <a:xfrm>
            <a:off x="6381750" y="32194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2" name="Rectangle 104"/>
          <p:cNvSpPr>
            <a:spLocks noChangeArrowheads="1"/>
          </p:cNvSpPr>
          <p:nvPr/>
        </p:nvSpPr>
        <p:spPr bwMode="auto">
          <a:xfrm>
            <a:off x="6381750" y="41052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3" name="Rectangle 109"/>
          <p:cNvSpPr>
            <a:spLocks noChangeArrowheads="1"/>
          </p:cNvSpPr>
          <p:nvPr/>
        </p:nvSpPr>
        <p:spPr bwMode="auto">
          <a:xfrm>
            <a:off x="6372225" y="51530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4" name="Rectangle 114"/>
          <p:cNvSpPr>
            <a:spLocks noChangeArrowheads="1"/>
          </p:cNvSpPr>
          <p:nvPr/>
        </p:nvSpPr>
        <p:spPr bwMode="auto">
          <a:xfrm>
            <a:off x="5219700" y="53244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8425" name="Rectangle 115"/>
          <p:cNvSpPr>
            <a:spLocks noChangeArrowheads="1"/>
          </p:cNvSpPr>
          <p:nvPr/>
        </p:nvSpPr>
        <p:spPr bwMode="auto">
          <a:xfrm>
            <a:off x="5305425" y="44100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2457942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56"/>
          <p:cNvSpPr>
            <a:spLocks noChangeShapeType="1"/>
          </p:cNvSpPr>
          <p:nvPr/>
        </p:nvSpPr>
        <p:spPr bwMode="auto">
          <a:xfrm flipV="1">
            <a:off x="2905125" y="857250"/>
            <a:ext cx="2400300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Line 57"/>
          <p:cNvSpPr>
            <a:spLocks noChangeShapeType="1"/>
          </p:cNvSpPr>
          <p:nvPr/>
        </p:nvSpPr>
        <p:spPr bwMode="auto">
          <a:xfrm flipV="1">
            <a:off x="2876550" y="923925"/>
            <a:ext cx="2438400" cy="742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Line 58"/>
          <p:cNvSpPr>
            <a:spLocks noChangeShapeType="1"/>
          </p:cNvSpPr>
          <p:nvPr/>
        </p:nvSpPr>
        <p:spPr bwMode="auto">
          <a:xfrm flipV="1">
            <a:off x="2905125" y="1685925"/>
            <a:ext cx="240030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Line 59"/>
          <p:cNvSpPr>
            <a:spLocks noChangeShapeType="1"/>
          </p:cNvSpPr>
          <p:nvPr/>
        </p:nvSpPr>
        <p:spPr bwMode="auto">
          <a:xfrm flipV="1">
            <a:off x="2886075" y="2286000"/>
            <a:ext cx="3514725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Line 60"/>
          <p:cNvSpPr>
            <a:spLocks noChangeShapeType="1"/>
          </p:cNvSpPr>
          <p:nvPr/>
        </p:nvSpPr>
        <p:spPr bwMode="auto">
          <a:xfrm flipV="1">
            <a:off x="2895600" y="2619375"/>
            <a:ext cx="242887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9" name="Line 61"/>
          <p:cNvSpPr>
            <a:spLocks noChangeShapeType="1"/>
          </p:cNvSpPr>
          <p:nvPr/>
        </p:nvSpPr>
        <p:spPr bwMode="auto">
          <a:xfrm flipV="1">
            <a:off x="2905125" y="3295650"/>
            <a:ext cx="348615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0" name="Line 62"/>
          <p:cNvSpPr>
            <a:spLocks noChangeShapeType="1"/>
          </p:cNvSpPr>
          <p:nvPr/>
        </p:nvSpPr>
        <p:spPr bwMode="auto">
          <a:xfrm flipV="1">
            <a:off x="2886075" y="3571875"/>
            <a:ext cx="2419350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1" name="Line 63"/>
          <p:cNvSpPr>
            <a:spLocks noChangeShapeType="1"/>
          </p:cNvSpPr>
          <p:nvPr/>
        </p:nvSpPr>
        <p:spPr bwMode="auto">
          <a:xfrm flipV="1">
            <a:off x="2886075" y="3657600"/>
            <a:ext cx="2428875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Text Box 46"/>
          <p:cNvSpPr txBox="1">
            <a:spLocks noChangeArrowheads="1"/>
          </p:cNvSpPr>
          <p:nvPr/>
        </p:nvSpPr>
        <p:spPr bwMode="auto">
          <a:xfrm>
            <a:off x="1762125" y="1255713"/>
            <a:ext cx="581025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59403" name="Rectangle 47"/>
          <p:cNvSpPr>
            <a:spLocks noChangeArrowheads="1"/>
          </p:cNvSpPr>
          <p:nvPr/>
        </p:nvSpPr>
        <p:spPr bwMode="auto">
          <a:xfrm>
            <a:off x="2324100" y="1266825"/>
            <a:ext cx="1219200" cy="4438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404" name="Rectangle 48"/>
          <p:cNvSpPr>
            <a:spLocks noChangeArrowheads="1"/>
          </p:cNvSpPr>
          <p:nvPr/>
        </p:nvSpPr>
        <p:spPr bwMode="auto">
          <a:xfrm>
            <a:off x="2924175" y="1009650"/>
            <a:ext cx="276225" cy="250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405" name="Line 49"/>
          <p:cNvSpPr>
            <a:spLocks noChangeShapeType="1"/>
          </p:cNvSpPr>
          <p:nvPr/>
        </p:nvSpPr>
        <p:spPr bwMode="auto">
          <a:xfrm>
            <a:off x="2324100" y="18192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6" name="Line 50"/>
          <p:cNvSpPr>
            <a:spLocks noChangeShapeType="1"/>
          </p:cNvSpPr>
          <p:nvPr/>
        </p:nvSpPr>
        <p:spPr bwMode="auto">
          <a:xfrm>
            <a:off x="2324100" y="23907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7" name="Line 51"/>
          <p:cNvSpPr>
            <a:spLocks noChangeShapeType="1"/>
          </p:cNvSpPr>
          <p:nvPr/>
        </p:nvSpPr>
        <p:spPr bwMode="auto">
          <a:xfrm>
            <a:off x="2324100" y="29527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8" name="Line 52"/>
          <p:cNvSpPr>
            <a:spLocks noChangeShapeType="1"/>
          </p:cNvSpPr>
          <p:nvPr/>
        </p:nvSpPr>
        <p:spPr bwMode="auto">
          <a:xfrm>
            <a:off x="2324100" y="32194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9" name="Line 53"/>
          <p:cNvSpPr>
            <a:spLocks noChangeShapeType="1"/>
          </p:cNvSpPr>
          <p:nvPr/>
        </p:nvSpPr>
        <p:spPr bwMode="auto">
          <a:xfrm>
            <a:off x="2324100" y="43148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0" name="Line 54"/>
          <p:cNvSpPr>
            <a:spLocks noChangeShapeType="1"/>
          </p:cNvSpPr>
          <p:nvPr/>
        </p:nvSpPr>
        <p:spPr bwMode="auto">
          <a:xfrm>
            <a:off x="2324100" y="4876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1" name="Line 55"/>
          <p:cNvSpPr>
            <a:spLocks noChangeShapeType="1"/>
          </p:cNvSpPr>
          <p:nvPr/>
        </p:nvSpPr>
        <p:spPr bwMode="auto">
          <a:xfrm>
            <a:off x="2324100" y="54197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2" name="Text Box 64"/>
          <p:cNvSpPr txBox="1">
            <a:spLocks noChangeArrowheads="1"/>
          </p:cNvSpPr>
          <p:nvPr/>
        </p:nvSpPr>
        <p:spPr bwMode="auto">
          <a:xfrm>
            <a:off x="2506663" y="957263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59413" name="Line 49"/>
          <p:cNvSpPr>
            <a:spLocks noChangeShapeType="1"/>
          </p:cNvSpPr>
          <p:nvPr/>
        </p:nvSpPr>
        <p:spPr bwMode="auto">
          <a:xfrm>
            <a:off x="2324100" y="15430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4" name="Line 50"/>
          <p:cNvSpPr>
            <a:spLocks noChangeShapeType="1"/>
          </p:cNvSpPr>
          <p:nvPr/>
        </p:nvSpPr>
        <p:spPr bwMode="auto">
          <a:xfrm>
            <a:off x="2333625" y="2095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5" name="Line 51"/>
          <p:cNvSpPr>
            <a:spLocks noChangeShapeType="1"/>
          </p:cNvSpPr>
          <p:nvPr/>
        </p:nvSpPr>
        <p:spPr bwMode="auto">
          <a:xfrm>
            <a:off x="2324100" y="26765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6" name="Line 52"/>
          <p:cNvSpPr>
            <a:spLocks noChangeShapeType="1"/>
          </p:cNvSpPr>
          <p:nvPr/>
        </p:nvSpPr>
        <p:spPr bwMode="auto">
          <a:xfrm>
            <a:off x="2333625" y="45910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7" name="Line 52"/>
          <p:cNvSpPr>
            <a:spLocks noChangeShapeType="1"/>
          </p:cNvSpPr>
          <p:nvPr/>
        </p:nvSpPr>
        <p:spPr bwMode="auto">
          <a:xfrm>
            <a:off x="2324100" y="34956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8" name="Line 52"/>
          <p:cNvSpPr>
            <a:spLocks noChangeShapeType="1"/>
          </p:cNvSpPr>
          <p:nvPr/>
        </p:nvSpPr>
        <p:spPr bwMode="auto">
          <a:xfrm>
            <a:off x="2333625" y="37623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9" name="Line 52"/>
          <p:cNvSpPr>
            <a:spLocks noChangeShapeType="1"/>
          </p:cNvSpPr>
          <p:nvPr/>
        </p:nvSpPr>
        <p:spPr bwMode="auto">
          <a:xfrm>
            <a:off x="2324100" y="40290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0" name="Line 54"/>
          <p:cNvSpPr>
            <a:spLocks noChangeShapeType="1"/>
          </p:cNvSpPr>
          <p:nvPr/>
        </p:nvSpPr>
        <p:spPr bwMode="auto">
          <a:xfrm>
            <a:off x="2324100" y="51530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1" name="Line 57"/>
          <p:cNvSpPr>
            <a:spLocks noChangeShapeType="1"/>
          </p:cNvSpPr>
          <p:nvPr/>
        </p:nvSpPr>
        <p:spPr bwMode="auto">
          <a:xfrm flipV="1">
            <a:off x="2886075" y="1000125"/>
            <a:ext cx="2409825" cy="94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2" name="Line 57"/>
          <p:cNvSpPr>
            <a:spLocks noChangeShapeType="1"/>
          </p:cNvSpPr>
          <p:nvPr/>
        </p:nvSpPr>
        <p:spPr bwMode="auto">
          <a:xfrm flipV="1">
            <a:off x="2886075" y="1066800"/>
            <a:ext cx="2428875" cy="1190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3" name="Line 62"/>
          <p:cNvSpPr>
            <a:spLocks noChangeShapeType="1"/>
          </p:cNvSpPr>
          <p:nvPr/>
        </p:nvSpPr>
        <p:spPr bwMode="auto">
          <a:xfrm>
            <a:off x="2895600" y="4181475"/>
            <a:ext cx="348615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4" name="Line 62"/>
          <p:cNvSpPr>
            <a:spLocks noChangeShapeType="1"/>
          </p:cNvSpPr>
          <p:nvPr/>
        </p:nvSpPr>
        <p:spPr bwMode="auto">
          <a:xfrm>
            <a:off x="2914650" y="4438650"/>
            <a:ext cx="238125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5" name="Line 62"/>
          <p:cNvSpPr>
            <a:spLocks noChangeShapeType="1"/>
          </p:cNvSpPr>
          <p:nvPr/>
        </p:nvSpPr>
        <p:spPr bwMode="auto">
          <a:xfrm>
            <a:off x="2952750" y="4743450"/>
            <a:ext cx="340995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6" name="Line 62"/>
          <p:cNvSpPr>
            <a:spLocks noChangeShapeType="1"/>
          </p:cNvSpPr>
          <p:nvPr/>
        </p:nvSpPr>
        <p:spPr bwMode="auto">
          <a:xfrm>
            <a:off x="2952750" y="5019675"/>
            <a:ext cx="2343150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7" name="Line 62"/>
          <p:cNvSpPr>
            <a:spLocks noChangeShapeType="1"/>
          </p:cNvSpPr>
          <p:nvPr/>
        </p:nvSpPr>
        <p:spPr bwMode="auto">
          <a:xfrm>
            <a:off x="2943225" y="5553075"/>
            <a:ext cx="1276350" cy="552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8" name="Line 62"/>
          <p:cNvSpPr>
            <a:spLocks noChangeShapeType="1"/>
          </p:cNvSpPr>
          <p:nvPr/>
        </p:nvSpPr>
        <p:spPr bwMode="auto">
          <a:xfrm>
            <a:off x="2962275" y="5295900"/>
            <a:ext cx="1257300" cy="733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9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430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9431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9432" name="Rectangle 231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33" name="Rectangle 232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34" name="Rectangle 233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35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59436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9437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59505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506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9507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59508" name="Rectangle 240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509" name="Rectangle 241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510" name="Rectangle 242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511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59512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59438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439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9440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59441" name="Rectangle 248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42" name="Rectangle 249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43" name="Rectangle 250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44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59445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59446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447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448" name="Rectangle 255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49" name="Rectangle 256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50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9451" name="Rectangle 258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52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453" name="Rectangle 260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54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9455" name="Rectangle 262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56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457" name="Rectangle 26"/>
          <p:cNvSpPr>
            <a:spLocks noChangeArrowheads="1"/>
          </p:cNvSpPr>
          <p:nvPr/>
        </p:nvSpPr>
        <p:spPr bwMode="auto">
          <a:xfrm>
            <a:off x="5781675" y="14859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458" name="Text Box 28"/>
          <p:cNvSpPr txBox="1">
            <a:spLocks noChangeArrowheads="1"/>
          </p:cNvSpPr>
          <p:nvPr/>
        </p:nvSpPr>
        <p:spPr bwMode="auto">
          <a:xfrm>
            <a:off x="5842000" y="18176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459" name="Rectangle 266"/>
          <p:cNvSpPr>
            <a:spLocks noChangeArrowheads="1"/>
          </p:cNvSpPr>
          <p:nvPr/>
        </p:nvSpPr>
        <p:spPr bwMode="auto">
          <a:xfrm>
            <a:off x="5314950" y="1619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60" name="Rectangle 267"/>
          <p:cNvSpPr>
            <a:spLocks noChangeArrowheads="1"/>
          </p:cNvSpPr>
          <p:nvPr/>
        </p:nvSpPr>
        <p:spPr bwMode="auto">
          <a:xfrm>
            <a:off x="5314950" y="18383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59461" name="Text Box 28"/>
          <p:cNvSpPr txBox="1">
            <a:spLocks noChangeArrowheads="1"/>
          </p:cNvSpPr>
          <p:nvPr/>
        </p:nvSpPr>
        <p:spPr bwMode="auto">
          <a:xfrm>
            <a:off x="5842000" y="15890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9462" name="Text Box 28"/>
          <p:cNvSpPr txBox="1">
            <a:spLocks noChangeArrowheads="1"/>
          </p:cNvSpPr>
          <p:nvPr/>
        </p:nvSpPr>
        <p:spPr bwMode="auto">
          <a:xfrm>
            <a:off x="5976938" y="2027238"/>
            <a:ext cx="22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9463" name="Group 160"/>
          <p:cNvGrpSpPr>
            <a:grpSpLocks/>
          </p:cNvGrpSpPr>
          <p:nvPr/>
        </p:nvGrpSpPr>
        <p:grpSpPr bwMode="auto">
          <a:xfrm>
            <a:off x="6391275" y="2105025"/>
            <a:ext cx="1087438" cy="379413"/>
            <a:chOff x="5314950" y="2314574"/>
            <a:chExt cx="1087549" cy="380013"/>
          </a:xfrm>
        </p:grpSpPr>
        <p:sp>
          <p:nvSpPr>
            <p:cNvPr id="59502" name="Rectangle 26"/>
            <p:cNvSpPr>
              <a:spLocks noChangeArrowheads="1"/>
            </p:cNvSpPr>
            <p:nvPr/>
          </p:nvSpPr>
          <p:spPr bwMode="auto">
            <a:xfrm>
              <a:off x="5781675" y="23145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503" name="Rectangle 27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504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9464" name="Group 161"/>
          <p:cNvGrpSpPr>
            <a:grpSpLocks/>
          </p:cNvGrpSpPr>
          <p:nvPr/>
        </p:nvGrpSpPr>
        <p:grpSpPr bwMode="auto">
          <a:xfrm>
            <a:off x="5324475" y="2428875"/>
            <a:ext cx="1103313" cy="379413"/>
            <a:chOff x="5324475" y="3133724"/>
            <a:chExt cx="1103744" cy="380013"/>
          </a:xfrm>
        </p:grpSpPr>
        <p:sp>
          <p:nvSpPr>
            <p:cNvPr id="59499" name="Rectangle 26"/>
            <p:cNvSpPr>
              <a:spLocks noChangeArrowheads="1"/>
            </p:cNvSpPr>
            <p:nvPr/>
          </p:nvSpPr>
          <p:spPr bwMode="auto">
            <a:xfrm>
              <a:off x="5791200" y="31337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500" name="Rectangle 276"/>
            <p:cNvSpPr>
              <a:spLocks noChangeArrowheads="1"/>
            </p:cNvSpPr>
            <p:nvPr/>
          </p:nvSpPr>
          <p:spPr bwMode="auto">
            <a:xfrm>
              <a:off x="5324475" y="32670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501" name="Text Box 28"/>
            <p:cNvSpPr txBox="1">
              <a:spLocks noChangeArrowheads="1"/>
            </p:cNvSpPr>
            <p:nvPr/>
          </p:nvSpPr>
          <p:spPr bwMode="auto">
            <a:xfrm>
              <a:off x="5864539" y="323673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9465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9466" name="Rectangle 279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59467" name="Group 162"/>
          <p:cNvGrpSpPr>
            <a:grpSpLocks/>
          </p:cNvGrpSpPr>
          <p:nvPr/>
        </p:nvGrpSpPr>
        <p:grpSpPr bwMode="auto">
          <a:xfrm>
            <a:off x="6381750" y="3086100"/>
            <a:ext cx="1090613" cy="608013"/>
            <a:chOff x="5314950" y="3971924"/>
            <a:chExt cx="1091367" cy="608613"/>
          </a:xfrm>
        </p:grpSpPr>
        <p:sp>
          <p:nvSpPr>
            <p:cNvPr id="59494" name="Rectangle 26"/>
            <p:cNvSpPr>
              <a:spLocks noChangeArrowheads="1"/>
            </p:cNvSpPr>
            <p:nvPr/>
          </p:nvSpPr>
          <p:spPr bwMode="auto">
            <a:xfrm>
              <a:off x="5781675" y="39719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495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9496" name="Rectangle 283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497" name="Rectangle 284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498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9468" name="Rectangle 286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69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470" name="Rectangle 288"/>
          <p:cNvSpPr>
            <a:spLocks noChangeArrowheads="1"/>
          </p:cNvSpPr>
          <p:nvPr/>
        </p:nvSpPr>
        <p:spPr bwMode="auto">
          <a:xfrm>
            <a:off x="5324475" y="2781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71" name="Text Box 28"/>
          <p:cNvSpPr txBox="1">
            <a:spLocks noChangeArrowheads="1"/>
          </p:cNvSpPr>
          <p:nvPr/>
        </p:nvSpPr>
        <p:spPr bwMode="auto">
          <a:xfrm>
            <a:off x="5864225" y="2732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59472" name="Group 178"/>
          <p:cNvGrpSpPr>
            <a:grpSpLocks/>
          </p:cNvGrpSpPr>
          <p:nvPr/>
        </p:nvGrpSpPr>
        <p:grpSpPr bwMode="auto">
          <a:xfrm>
            <a:off x="5219700" y="5191125"/>
            <a:ext cx="1065213" cy="608013"/>
            <a:chOff x="5419725" y="5857874"/>
            <a:chExt cx="1065644" cy="608613"/>
          </a:xfrm>
        </p:grpSpPr>
        <p:sp>
          <p:nvSpPr>
            <p:cNvPr id="59489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490" name="Text Box 28"/>
            <p:cNvSpPr txBox="1">
              <a:spLocks noChangeArrowheads="1"/>
            </p:cNvSpPr>
            <p:nvPr/>
          </p:nvSpPr>
          <p:spPr bwMode="auto">
            <a:xfrm>
              <a:off x="59150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9491" name="Rectangle 29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492" name="Rectangle 29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493" name="Text Box 28"/>
            <p:cNvSpPr txBox="1">
              <a:spLocks noChangeArrowheads="1"/>
            </p:cNvSpPr>
            <p:nvPr/>
          </p:nvSpPr>
          <p:spPr bwMode="auto">
            <a:xfrm>
              <a:off x="59216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9473" name="Group 198"/>
          <p:cNvGrpSpPr>
            <a:grpSpLocks/>
          </p:cNvGrpSpPr>
          <p:nvPr/>
        </p:nvGrpSpPr>
        <p:grpSpPr bwMode="auto">
          <a:xfrm>
            <a:off x="6372225" y="5010150"/>
            <a:ext cx="1103313" cy="608013"/>
            <a:chOff x="5419725" y="5857874"/>
            <a:chExt cx="1103744" cy="608613"/>
          </a:xfrm>
        </p:grpSpPr>
        <p:sp>
          <p:nvSpPr>
            <p:cNvPr id="59484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9485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9486" name="Rectangle 299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9487" name="Rectangle 300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59488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59474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59475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  <p:sp>
        <p:nvSpPr>
          <p:cNvPr id="59476" name="Rectangle 114"/>
          <p:cNvSpPr>
            <a:spLocks noChangeArrowheads="1"/>
          </p:cNvSpPr>
          <p:nvPr/>
        </p:nvSpPr>
        <p:spPr bwMode="auto">
          <a:xfrm>
            <a:off x="5314950" y="16192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77" name="Rectangle 115"/>
          <p:cNvSpPr>
            <a:spLocks noChangeArrowheads="1"/>
          </p:cNvSpPr>
          <p:nvPr/>
        </p:nvSpPr>
        <p:spPr bwMode="auto">
          <a:xfrm>
            <a:off x="6391275" y="22383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78" name="Rectangle 116"/>
          <p:cNvSpPr>
            <a:spLocks noChangeArrowheads="1"/>
          </p:cNvSpPr>
          <p:nvPr/>
        </p:nvSpPr>
        <p:spPr bwMode="auto">
          <a:xfrm>
            <a:off x="5324475" y="25622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79" name="Rectangle 117"/>
          <p:cNvSpPr>
            <a:spLocks noChangeArrowheads="1"/>
          </p:cNvSpPr>
          <p:nvPr/>
        </p:nvSpPr>
        <p:spPr bwMode="auto">
          <a:xfrm>
            <a:off x="6381750" y="32194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80" name="Rectangle 118"/>
          <p:cNvSpPr>
            <a:spLocks noChangeArrowheads="1"/>
          </p:cNvSpPr>
          <p:nvPr/>
        </p:nvSpPr>
        <p:spPr bwMode="auto">
          <a:xfrm>
            <a:off x="6381750" y="41052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81" name="Rectangle 119"/>
          <p:cNvSpPr>
            <a:spLocks noChangeArrowheads="1"/>
          </p:cNvSpPr>
          <p:nvPr/>
        </p:nvSpPr>
        <p:spPr bwMode="auto">
          <a:xfrm>
            <a:off x="6372225" y="51530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82" name="Rectangle 120"/>
          <p:cNvSpPr>
            <a:spLocks noChangeArrowheads="1"/>
          </p:cNvSpPr>
          <p:nvPr/>
        </p:nvSpPr>
        <p:spPr bwMode="auto">
          <a:xfrm>
            <a:off x="5219700" y="53244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59483" name="Rectangle 121"/>
          <p:cNvSpPr>
            <a:spLocks noChangeArrowheads="1"/>
          </p:cNvSpPr>
          <p:nvPr/>
        </p:nvSpPr>
        <p:spPr bwMode="auto">
          <a:xfrm>
            <a:off x="5305425" y="44100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768713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31"/>
          <p:cNvSpPr txBox="1">
            <a:spLocks noChangeArrowheads="1"/>
          </p:cNvSpPr>
          <p:nvPr/>
        </p:nvSpPr>
        <p:spPr bwMode="auto">
          <a:xfrm>
            <a:off x="596900" y="142875"/>
            <a:ext cx="2090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An Example</a:t>
            </a:r>
          </a:p>
        </p:txBody>
      </p:sp>
      <p:sp>
        <p:nvSpPr>
          <p:cNvPr id="60419" name="Line 56"/>
          <p:cNvSpPr>
            <a:spLocks noChangeShapeType="1"/>
          </p:cNvSpPr>
          <p:nvPr/>
        </p:nvSpPr>
        <p:spPr bwMode="auto">
          <a:xfrm flipV="1">
            <a:off x="2905125" y="857250"/>
            <a:ext cx="2400300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0" name="Line 57"/>
          <p:cNvSpPr>
            <a:spLocks noChangeShapeType="1"/>
          </p:cNvSpPr>
          <p:nvPr/>
        </p:nvSpPr>
        <p:spPr bwMode="auto">
          <a:xfrm flipV="1">
            <a:off x="2876550" y="923925"/>
            <a:ext cx="2438400" cy="742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58"/>
          <p:cNvSpPr>
            <a:spLocks noChangeShapeType="1"/>
          </p:cNvSpPr>
          <p:nvPr/>
        </p:nvSpPr>
        <p:spPr bwMode="auto">
          <a:xfrm flipV="1">
            <a:off x="2905125" y="1685925"/>
            <a:ext cx="240030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59"/>
          <p:cNvSpPr>
            <a:spLocks noChangeShapeType="1"/>
          </p:cNvSpPr>
          <p:nvPr/>
        </p:nvSpPr>
        <p:spPr bwMode="auto">
          <a:xfrm flipV="1">
            <a:off x="2886075" y="2286000"/>
            <a:ext cx="3514725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60"/>
          <p:cNvSpPr>
            <a:spLocks noChangeShapeType="1"/>
          </p:cNvSpPr>
          <p:nvPr/>
        </p:nvSpPr>
        <p:spPr bwMode="auto">
          <a:xfrm flipV="1">
            <a:off x="2895600" y="2619375"/>
            <a:ext cx="242887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Line 61"/>
          <p:cNvSpPr>
            <a:spLocks noChangeShapeType="1"/>
          </p:cNvSpPr>
          <p:nvPr/>
        </p:nvSpPr>
        <p:spPr bwMode="auto">
          <a:xfrm flipV="1">
            <a:off x="2905125" y="3295650"/>
            <a:ext cx="348615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Line 62"/>
          <p:cNvSpPr>
            <a:spLocks noChangeShapeType="1"/>
          </p:cNvSpPr>
          <p:nvPr/>
        </p:nvSpPr>
        <p:spPr bwMode="auto">
          <a:xfrm flipV="1">
            <a:off x="2886075" y="3571875"/>
            <a:ext cx="2419350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Line 63"/>
          <p:cNvSpPr>
            <a:spLocks noChangeShapeType="1"/>
          </p:cNvSpPr>
          <p:nvPr/>
        </p:nvSpPr>
        <p:spPr bwMode="auto">
          <a:xfrm flipV="1">
            <a:off x="2886075" y="3657600"/>
            <a:ext cx="2428875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Text Box 46"/>
          <p:cNvSpPr txBox="1">
            <a:spLocks noChangeArrowheads="1"/>
          </p:cNvSpPr>
          <p:nvPr/>
        </p:nvSpPr>
        <p:spPr bwMode="auto">
          <a:xfrm>
            <a:off x="1762125" y="1255713"/>
            <a:ext cx="581025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28" name="Rectangle 47"/>
          <p:cNvSpPr>
            <a:spLocks noChangeArrowheads="1"/>
          </p:cNvSpPr>
          <p:nvPr/>
        </p:nvSpPr>
        <p:spPr bwMode="auto">
          <a:xfrm>
            <a:off x="2324100" y="1266825"/>
            <a:ext cx="1219200" cy="4438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9" name="Rectangle 48"/>
          <p:cNvSpPr>
            <a:spLocks noChangeArrowheads="1"/>
          </p:cNvSpPr>
          <p:nvPr/>
        </p:nvSpPr>
        <p:spPr bwMode="auto">
          <a:xfrm>
            <a:off x="2924175" y="1009650"/>
            <a:ext cx="276225" cy="250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0430" name="Line 49"/>
          <p:cNvSpPr>
            <a:spLocks noChangeShapeType="1"/>
          </p:cNvSpPr>
          <p:nvPr/>
        </p:nvSpPr>
        <p:spPr bwMode="auto">
          <a:xfrm>
            <a:off x="2324100" y="18192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1" name="Line 50"/>
          <p:cNvSpPr>
            <a:spLocks noChangeShapeType="1"/>
          </p:cNvSpPr>
          <p:nvPr/>
        </p:nvSpPr>
        <p:spPr bwMode="auto">
          <a:xfrm>
            <a:off x="2324100" y="23907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2" name="Line 51"/>
          <p:cNvSpPr>
            <a:spLocks noChangeShapeType="1"/>
          </p:cNvSpPr>
          <p:nvPr/>
        </p:nvSpPr>
        <p:spPr bwMode="auto">
          <a:xfrm>
            <a:off x="2324100" y="29527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3" name="Line 52"/>
          <p:cNvSpPr>
            <a:spLocks noChangeShapeType="1"/>
          </p:cNvSpPr>
          <p:nvPr/>
        </p:nvSpPr>
        <p:spPr bwMode="auto">
          <a:xfrm>
            <a:off x="2324100" y="32194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4" name="Line 53"/>
          <p:cNvSpPr>
            <a:spLocks noChangeShapeType="1"/>
          </p:cNvSpPr>
          <p:nvPr/>
        </p:nvSpPr>
        <p:spPr bwMode="auto">
          <a:xfrm>
            <a:off x="2324100" y="43148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5" name="Line 54"/>
          <p:cNvSpPr>
            <a:spLocks noChangeShapeType="1"/>
          </p:cNvSpPr>
          <p:nvPr/>
        </p:nvSpPr>
        <p:spPr bwMode="auto">
          <a:xfrm>
            <a:off x="2324100" y="4876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6" name="Line 55"/>
          <p:cNvSpPr>
            <a:spLocks noChangeShapeType="1"/>
          </p:cNvSpPr>
          <p:nvPr/>
        </p:nvSpPr>
        <p:spPr bwMode="auto">
          <a:xfrm>
            <a:off x="2324100" y="54197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7" name="Text Box 64"/>
          <p:cNvSpPr txBox="1">
            <a:spLocks noChangeArrowheads="1"/>
          </p:cNvSpPr>
          <p:nvPr/>
        </p:nvSpPr>
        <p:spPr bwMode="auto">
          <a:xfrm>
            <a:off x="2506663" y="957263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60438" name="Text Box 64"/>
          <p:cNvSpPr txBox="1">
            <a:spLocks noChangeArrowheads="1"/>
          </p:cNvSpPr>
          <p:nvPr/>
        </p:nvSpPr>
        <p:spPr bwMode="auto">
          <a:xfrm>
            <a:off x="2638425" y="2349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= 5, 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each block holds 3 tuples)</a:t>
            </a:r>
          </a:p>
        </p:txBody>
      </p:sp>
      <p:sp>
        <p:nvSpPr>
          <p:cNvPr id="60439" name="Line 49"/>
          <p:cNvSpPr>
            <a:spLocks noChangeShapeType="1"/>
          </p:cNvSpPr>
          <p:nvPr/>
        </p:nvSpPr>
        <p:spPr bwMode="auto">
          <a:xfrm>
            <a:off x="2324100" y="15430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0" name="Line 50"/>
          <p:cNvSpPr>
            <a:spLocks noChangeShapeType="1"/>
          </p:cNvSpPr>
          <p:nvPr/>
        </p:nvSpPr>
        <p:spPr bwMode="auto">
          <a:xfrm>
            <a:off x="2333625" y="2095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1" name="Line 51"/>
          <p:cNvSpPr>
            <a:spLocks noChangeShapeType="1"/>
          </p:cNvSpPr>
          <p:nvPr/>
        </p:nvSpPr>
        <p:spPr bwMode="auto">
          <a:xfrm>
            <a:off x="2324100" y="26765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2" name="Line 52"/>
          <p:cNvSpPr>
            <a:spLocks noChangeShapeType="1"/>
          </p:cNvSpPr>
          <p:nvPr/>
        </p:nvSpPr>
        <p:spPr bwMode="auto">
          <a:xfrm>
            <a:off x="2333625" y="459105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3" name="Line 52"/>
          <p:cNvSpPr>
            <a:spLocks noChangeShapeType="1"/>
          </p:cNvSpPr>
          <p:nvPr/>
        </p:nvSpPr>
        <p:spPr bwMode="auto">
          <a:xfrm>
            <a:off x="2324100" y="34956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4" name="Line 52"/>
          <p:cNvSpPr>
            <a:spLocks noChangeShapeType="1"/>
          </p:cNvSpPr>
          <p:nvPr/>
        </p:nvSpPr>
        <p:spPr bwMode="auto">
          <a:xfrm>
            <a:off x="2333625" y="37623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5" name="Line 52"/>
          <p:cNvSpPr>
            <a:spLocks noChangeShapeType="1"/>
          </p:cNvSpPr>
          <p:nvPr/>
        </p:nvSpPr>
        <p:spPr bwMode="auto">
          <a:xfrm>
            <a:off x="2324100" y="402907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6" name="Line 54"/>
          <p:cNvSpPr>
            <a:spLocks noChangeShapeType="1"/>
          </p:cNvSpPr>
          <p:nvPr/>
        </p:nvSpPr>
        <p:spPr bwMode="auto">
          <a:xfrm>
            <a:off x="2324100" y="51530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7" name="Line 57"/>
          <p:cNvSpPr>
            <a:spLocks noChangeShapeType="1"/>
          </p:cNvSpPr>
          <p:nvPr/>
        </p:nvSpPr>
        <p:spPr bwMode="auto">
          <a:xfrm flipV="1">
            <a:off x="2886075" y="1000125"/>
            <a:ext cx="2409825" cy="94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8" name="Line 57"/>
          <p:cNvSpPr>
            <a:spLocks noChangeShapeType="1"/>
          </p:cNvSpPr>
          <p:nvPr/>
        </p:nvSpPr>
        <p:spPr bwMode="auto">
          <a:xfrm flipV="1">
            <a:off x="2886075" y="1066800"/>
            <a:ext cx="2428875" cy="1190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9" name="Line 62"/>
          <p:cNvSpPr>
            <a:spLocks noChangeShapeType="1"/>
          </p:cNvSpPr>
          <p:nvPr/>
        </p:nvSpPr>
        <p:spPr bwMode="auto">
          <a:xfrm>
            <a:off x="2895600" y="4181475"/>
            <a:ext cx="348615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0" name="Line 62"/>
          <p:cNvSpPr>
            <a:spLocks noChangeShapeType="1"/>
          </p:cNvSpPr>
          <p:nvPr/>
        </p:nvSpPr>
        <p:spPr bwMode="auto">
          <a:xfrm>
            <a:off x="2914650" y="4438650"/>
            <a:ext cx="238125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1" name="Line 62"/>
          <p:cNvSpPr>
            <a:spLocks noChangeShapeType="1"/>
          </p:cNvSpPr>
          <p:nvPr/>
        </p:nvSpPr>
        <p:spPr bwMode="auto">
          <a:xfrm>
            <a:off x="2952750" y="4743450"/>
            <a:ext cx="340995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2" name="Line 62"/>
          <p:cNvSpPr>
            <a:spLocks noChangeShapeType="1"/>
          </p:cNvSpPr>
          <p:nvPr/>
        </p:nvSpPr>
        <p:spPr bwMode="auto">
          <a:xfrm>
            <a:off x="2952750" y="5019675"/>
            <a:ext cx="2343150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3" name="Line 62"/>
          <p:cNvSpPr>
            <a:spLocks noChangeShapeType="1"/>
          </p:cNvSpPr>
          <p:nvPr/>
        </p:nvSpPr>
        <p:spPr bwMode="auto">
          <a:xfrm>
            <a:off x="2943225" y="5553075"/>
            <a:ext cx="1276350" cy="552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4" name="Line 62"/>
          <p:cNvSpPr>
            <a:spLocks noChangeShapeType="1"/>
          </p:cNvSpPr>
          <p:nvPr/>
        </p:nvSpPr>
        <p:spPr bwMode="auto">
          <a:xfrm>
            <a:off x="2962275" y="5295900"/>
            <a:ext cx="1257300" cy="733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5" name="Rectangle 25"/>
          <p:cNvSpPr>
            <a:spLocks noChangeArrowheads="1"/>
          </p:cNvSpPr>
          <p:nvPr/>
        </p:nvSpPr>
        <p:spPr bwMode="auto">
          <a:xfrm>
            <a:off x="5300663" y="349408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56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457" name="Text Box 28"/>
          <p:cNvSpPr txBox="1">
            <a:spLocks noChangeArrowheads="1"/>
          </p:cNvSpPr>
          <p:nvPr/>
        </p:nvSpPr>
        <p:spPr bwMode="auto">
          <a:xfrm>
            <a:off x="5813425" y="3684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0458" name="Rectangle 231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59" name="Rectangle 232"/>
          <p:cNvSpPr>
            <a:spLocks noChangeArrowheads="1"/>
          </p:cNvSpPr>
          <p:nvPr/>
        </p:nvSpPr>
        <p:spPr bwMode="auto">
          <a:xfrm>
            <a:off x="5305425" y="37052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60" name="Rectangle 233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61" name="Text Box 28"/>
          <p:cNvSpPr txBox="1">
            <a:spLocks noChangeArrowheads="1"/>
          </p:cNvSpPr>
          <p:nvPr/>
        </p:nvSpPr>
        <p:spPr bwMode="auto">
          <a:xfrm>
            <a:off x="5813425" y="34559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60462" name="Text Box 28"/>
          <p:cNvSpPr txBox="1">
            <a:spLocks noChangeArrowheads="1"/>
          </p:cNvSpPr>
          <p:nvPr/>
        </p:nvSpPr>
        <p:spPr bwMode="auto">
          <a:xfrm>
            <a:off x="5826125" y="389413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60463" name="Group 177"/>
          <p:cNvGrpSpPr>
            <a:grpSpLocks/>
          </p:cNvGrpSpPr>
          <p:nvPr/>
        </p:nvGrpSpPr>
        <p:grpSpPr bwMode="auto">
          <a:xfrm>
            <a:off x="4233863" y="5829300"/>
            <a:ext cx="1085850" cy="817563"/>
            <a:chOff x="5414964" y="5857874"/>
            <a:chExt cx="1086603" cy="818163"/>
          </a:xfrm>
        </p:grpSpPr>
        <p:sp>
          <p:nvSpPr>
            <p:cNvPr id="60529" name="Rectangle 25"/>
            <p:cNvSpPr>
              <a:spLocks noChangeArrowheads="1"/>
            </p:cNvSpPr>
            <p:nvPr/>
          </p:nvSpPr>
          <p:spPr bwMode="auto">
            <a:xfrm>
              <a:off x="5414964" y="5998917"/>
              <a:ext cx="589359" cy="6304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530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0531" name="Text Box 28"/>
            <p:cNvSpPr txBox="1">
              <a:spLocks noChangeArrowheads="1"/>
            </p:cNvSpPr>
            <p:nvPr/>
          </p:nvSpPr>
          <p:spPr bwMode="auto">
            <a:xfrm>
              <a:off x="5934068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60532" name="Rectangle 240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33" name="Rectangle 241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34" name="Rectangle 242"/>
            <p:cNvSpPr>
              <a:spLocks noChangeArrowheads="1"/>
            </p:cNvSpPr>
            <p:nvPr/>
          </p:nvSpPr>
          <p:spPr bwMode="auto">
            <a:xfrm>
              <a:off x="5419725" y="64293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35" name="Text Box 28"/>
            <p:cNvSpPr txBox="1">
              <a:spLocks noChangeArrowheads="1"/>
            </p:cNvSpPr>
            <p:nvPr/>
          </p:nvSpPr>
          <p:spPr bwMode="auto">
            <a:xfrm>
              <a:off x="5943593" y="59608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</a:t>
              </a:r>
            </a:p>
          </p:txBody>
        </p:sp>
        <p:sp>
          <p:nvSpPr>
            <p:cNvPr id="60536" name="Text Box 28"/>
            <p:cNvSpPr txBox="1">
              <a:spLocks noChangeArrowheads="1"/>
            </p:cNvSpPr>
            <p:nvPr/>
          </p:nvSpPr>
          <p:spPr bwMode="auto">
            <a:xfrm>
              <a:off x="5949300" y="6399038"/>
              <a:ext cx="546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60464" name="Rectangle 25"/>
          <p:cNvSpPr>
            <a:spLocks noChangeArrowheads="1"/>
          </p:cNvSpPr>
          <p:nvPr/>
        </p:nvSpPr>
        <p:spPr bwMode="auto">
          <a:xfrm>
            <a:off x="5310188" y="808038"/>
            <a:ext cx="588962" cy="630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65" name="Rectangle 26"/>
          <p:cNvSpPr>
            <a:spLocks noChangeArrowheads="1"/>
          </p:cNvSpPr>
          <p:nvPr/>
        </p:nvSpPr>
        <p:spPr bwMode="auto">
          <a:xfrm>
            <a:off x="5781675" y="66675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0466" name="Text Box 28"/>
          <p:cNvSpPr txBox="1">
            <a:spLocks noChangeArrowheads="1"/>
          </p:cNvSpPr>
          <p:nvPr/>
        </p:nvSpPr>
        <p:spPr bwMode="auto">
          <a:xfrm>
            <a:off x="5851525" y="9985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60467" name="Rectangle 248"/>
          <p:cNvSpPr>
            <a:spLocks noChangeArrowheads="1"/>
          </p:cNvSpPr>
          <p:nvPr/>
        </p:nvSpPr>
        <p:spPr bwMode="auto">
          <a:xfrm>
            <a:off x="5314950" y="8001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68" name="Rectangle 249"/>
          <p:cNvSpPr>
            <a:spLocks noChangeArrowheads="1"/>
          </p:cNvSpPr>
          <p:nvPr/>
        </p:nvSpPr>
        <p:spPr bwMode="auto">
          <a:xfrm>
            <a:off x="5314950" y="10191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69" name="Rectangle 250"/>
          <p:cNvSpPr>
            <a:spLocks noChangeArrowheads="1"/>
          </p:cNvSpPr>
          <p:nvPr/>
        </p:nvSpPr>
        <p:spPr bwMode="auto">
          <a:xfrm>
            <a:off x="5314950" y="1238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70" name="Text Box 28"/>
          <p:cNvSpPr txBox="1">
            <a:spLocks noChangeArrowheads="1"/>
          </p:cNvSpPr>
          <p:nvPr/>
        </p:nvSpPr>
        <p:spPr bwMode="auto">
          <a:xfrm>
            <a:off x="5842000" y="76993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60471" name="Text Box 28"/>
          <p:cNvSpPr txBox="1">
            <a:spLocks noChangeArrowheads="1"/>
          </p:cNvSpPr>
          <p:nvPr/>
        </p:nvSpPr>
        <p:spPr bwMode="auto">
          <a:xfrm>
            <a:off x="5845175" y="1208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60472" name="Rectangle 26"/>
          <p:cNvSpPr>
            <a:spLocks noChangeArrowheads="1"/>
          </p:cNvSpPr>
          <p:nvPr/>
        </p:nvSpPr>
        <p:spPr bwMode="auto">
          <a:xfrm>
            <a:off x="6848475" y="39624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0473" name="Text Box 28"/>
          <p:cNvSpPr txBox="1">
            <a:spLocks noChangeArrowheads="1"/>
          </p:cNvSpPr>
          <p:nvPr/>
        </p:nvSpPr>
        <p:spPr bwMode="auto">
          <a:xfrm>
            <a:off x="6908800" y="42941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74" name="Rectangle 255"/>
          <p:cNvSpPr>
            <a:spLocks noChangeArrowheads="1"/>
          </p:cNvSpPr>
          <p:nvPr/>
        </p:nvSpPr>
        <p:spPr bwMode="auto">
          <a:xfrm>
            <a:off x="6381750" y="41052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75" name="Rectangle 256"/>
          <p:cNvSpPr>
            <a:spLocks noChangeArrowheads="1"/>
          </p:cNvSpPr>
          <p:nvPr/>
        </p:nvSpPr>
        <p:spPr bwMode="auto">
          <a:xfrm>
            <a:off x="6381750" y="43243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76" name="Text Box 28"/>
          <p:cNvSpPr txBox="1">
            <a:spLocks noChangeArrowheads="1"/>
          </p:cNvSpPr>
          <p:nvPr/>
        </p:nvSpPr>
        <p:spPr bwMode="auto">
          <a:xfrm>
            <a:off x="6908800" y="40655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0477" name="Rectangle 258"/>
          <p:cNvSpPr>
            <a:spLocks noChangeArrowheads="1"/>
          </p:cNvSpPr>
          <p:nvPr/>
        </p:nvSpPr>
        <p:spPr bwMode="auto">
          <a:xfrm>
            <a:off x="5305425" y="3924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78" name="Rectangle 26"/>
          <p:cNvSpPr>
            <a:spLocks noChangeArrowheads="1"/>
          </p:cNvSpPr>
          <p:nvPr/>
        </p:nvSpPr>
        <p:spPr bwMode="auto">
          <a:xfrm>
            <a:off x="5734050" y="42672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0479" name="Rectangle 260"/>
          <p:cNvSpPr>
            <a:spLocks noChangeArrowheads="1"/>
          </p:cNvSpPr>
          <p:nvPr/>
        </p:nvSpPr>
        <p:spPr bwMode="auto">
          <a:xfrm>
            <a:off x="5305425" y="441007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80" name="Text Box 28"/>
          <p:cNvSpPr txBox="1">
            <a:spLocks noChangeArrowheads="1"/>
          </p:cNvSpPr>
          <p:nvPr/>
        </p:nvSpPr>
        <p:spPr bwMode="auto">
          <a:xfrm>
            <a:off x="5816600" y="4360863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0481" name="Rectangle 262"/>
          <p:cNvSpPr>
            <a:spLocks noChangeArrowheads="1"/>
          </p:cNvSpPr>
          <p:nvPr/>
        </p:nvSpPr>
        <p:spPr bwMode="auto">
          <a:xfrm>
            <a:off x="5305425" y="4629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82" name="Text Box 28"/>
          <p:cNvSpPr txBox="1">
            <a:spLocks noChangeArrowheads="1"/>
          </p:cNvSpPr>
          <p:nvPr/>
        </p:nvSpPr>
        <p:spPr bwMode="auto">
          <a:xfrm>
            <a:off x="5819775" y="4570413"/>
            <a:ext cx="557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83" name="Rectangle 26"/>
          <p:cNvSpPr>
            <a:spLocks noChangeArrowheads="1"/>
          </p:cNvSpPr>
          <p:nvPr/>
        </p:nvSpPr>
        <p:spPr bwMode="auto">
          <a:xfrm>
            <a:off x="5781675" y="14859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0484" name="Text Box 28"/>
          <p:cNvSpPr txBox="1">
            <a:spLocks noChangeArrowheads="1"/>
          </p:cNvSpPr>
          <p:nvPr/>
        </p:nvSpPr>
        <p:spPr bwMode="auto">
          <a:xfrm>
            <a:off x="5842000" y="18176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85" name="Rectangle 266"/>
          <p:cNvSpPr>
            <a:spLocks noChangeArrowheads="1"/>
          </p:cNvSpPr>
          <p:nvPr/>
        </p:nvSpPr>
        <p:spPr bwMode="auto">
          <a:xfrm>
            <a:off x="5314950" y="16192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86" name="Rectangle 267"/>
          <p:cNvSpPr>
            <a:spLocks noChangeArrowheads="1"/>
          </p:cNvSpPr>
          <p:nvPr/>
        </p:nvSpPr>
        <p:spPr bwMode="auto">
          <a:xfrm>
            <a:off x="5314950" y="1838325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b="1"/>
          </a:p>
        </p:txBody>
      </p:sp>
      <p:sp>
        <p:nvSpPr>
          <p:cNvPr id="60487" name="Text Box 28"/>
          <p:cNvSpPr txBox="1">
            <a:spLocks noChangeArrowheads="1"/>
          </p:cNvSpPr>
          <p:nvPr/>
        </p:nvSpPr>
        <p:spPr bwMode="auto">
          <a:xfrm>
            <a:off x="5842000" y="1589088"/>
            <a:ext cx="569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0488" name="Text Box 28"/>
          <p:cNvSpPr txBox="1">
            <a:spLocks noChangeArrowheads="1"/>
          </p:cNvSpPr>
          <p:nvPr/>
        </p:nvSpPr>
        <p:spPr bwMode="auto">
          <a:xfrm>
            <a:off x="5976938" y="2027238"/>
            <a:ext cx="22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60489" name="Group 160"/>
          <p:cNvGrpSpPr>
            <a:grpSpLocks/>
          </p:cNvGrpSpPr>
          <p:nvPr/>
        </p:nvGrpSpPr>
        <p:grpSpPr bwMode="auto">
          <a:xfrm>
            <a:off x="6391275" y="2105025"/>
            <a:ext cx="1087438" cy="379413"/>
            <a:chOff x="5314950" y="2314574"/>
            <a:chExt cx="1087549" cy="380013"/>
          </a:xfrm>
        </p:grpSpPr>
        <p:sp>
          <p:nvSpPr>
            <p:cNvPr id="60526" name="Rectangle 26"/>
            <p:cNvSpPr>
              <a:spLocks noChangeArrowheads="1"/>
            </p:cNvSpPr>
            <p:nvPr/>
          </p:nvSpPr>
          <p:spPr bwMode="auto">
            <a:xfrm>
              <a:off x="5781675" y="23145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27" name="Rectangle 272"/>
            <p:cNvSpPr>
              <a:spLocks noChangeArrowheads="1"/>
            </p:cNvSpPr>
            <p:nvPr/>
          </p:nvSpPr>
          <p:spPr bwMode="auto">
            <a:xfrm>
              <a:off x="5314950" y="24479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28" name="Text Box 28"/>
            <p:cNvSpPr txBox="1">
              <a:spLocks noChangeArrowheads="1"/>
            </p:cNvSpPr>
            <p:nvPr/>
          </p:nvSpPr>
          <p:spPr bwMode="auto">
            <a:xfrm>
              <a:off x="5833112" y="2417588"/>
              <a:ext cx="5693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60490" name="Group 161"/>
          <p:cNvGrpSpPr>
            <a:grpSpLocks/>
          </p:cNvGrpSpPr>
          <p:nvPr/>
        </p:nvGrpSpPr>
        <p:grpSpPr bwMode="auto">
          <a:xfrm>
            <a:off x="5324475" y="2428875"/>
            <a:ext cx="1103313" cy="379413"/>
            <a:chOff x="5324475" y="3133724"/>
            <a:chExt cx="1103744" cy="380013"/>
          </a:xfrm>
        </p:grpSpPr>
        <p:sp>
          <p:nvSpPr>
            <p:cNvPr id="60523" name="Rectangle 26"/>
            <p:cNvSpPr>
              <a:spLocks noChangeArrowheads="1"/>
            </p:cNvSpPr>
            <p:nvPr/>
          </p:nvSpPr>
          <p:spPr bwMode="auto">
            <a:xfrm>
              <a:off x="5791200" y="31337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24" name="Rectangle 276"/>
            <p:cNvSpPr>
              <a:spLocks noChangeArrowheads="1"/>
            </p:cNvSpPr>
            <p:nvPr/>
          </p:nvSpPr>
          <p:spPr bwMode="auto">
            <a:xfrm>
              <a:off x="5324475" y="32670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25" name="Text Box 28"/>
            <p:cNvSpPr txBox="1">
              <a:spLocks noChangeArrowheads="1"/>
            </p:cNvSpPr>
            <p:nvPr/>
          </p:nvSpPr>
          <p:spPr bwMode="auto">
            <a:xfrm>
              <a:off x="5864539" y="323673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60491" name="Rectangle 26"/>
          <p:cNvSpPr>
            <a:spLocks noChangeArrowheads="1"/>
          </p:cNvSpPr>
          <p:nvPr/>
        </p:nvSpPr>
        <p:spPr bwMode="auto">
          <a:xfrm>
            <a:off x="5772150" y="3352800"/>
            <a:ext cx="114300" cy="141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492" name="Rectangle 279"/>
          <p:cNvSpPr>
            <a:spLocks noChangeArrowheads="1"/>
          </p:cNvSpPr>
          <p:nvPr/>
        </p:nvSpPr>
        <p:spPr bwMode="auto">
          <a:xfrm>
            <a:off x="5305425" y="34861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0493" name="Group 162"/>
          <p:cNvGrpSpPr>
            <a:grpSpLocks/>
          </p:cNvGrpSpPr>
          <p:nvPr/>
        </p:nvGrpSpPr>
        <p:grpSpPr bwMode="auto">
          <a:xfrm>
            <a:off x="6381750" y="3086100"/>
            <a:ext cx="1090613" cy="608013"/>
            <a:chOff x="5314950" y="3971924"/>
            <a:chExt cx="1091367" cy="608613"/>
          </a:xfrm>
        </p:grpSpPr>
        <p:sp>
          <p:nvSpPr>
            <p:cNvPr id="60518" name="Rectangle 26"/>
            <p:cNvSpPr>
              <a:spLocks noChangeArrowheads="1"/>
            </p:cNvSpPr>
            <p:nvPr/>
          </p:nvSpPr>
          <p:spPr bwMode="auto">
            <a:xfrm>
              <a:off x="5781675" y="397192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19" name="Text Box 28"/>
            <p:cNvSpPr txBox="1">
              <a:spLocks noChangeArrowheads="1"/>
            </p:cNvSpPr>
            <p:nvPr/>
          </p:nvSpPr>
          <p:spPr bwMode="auto">
            <a:xfrm>
              <a:off x="5841671" y="4303538"/>
              <a:ext cx="5522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0520" name="Rectangle 283"/>
            <p:cNvSpPr>
              <a:spLocks noChangeArrowheads="1"/>
            </p:cNvSpPr>
            <p:nvPr/>
          </p:nvSpPr>
          <p:spPr bwMode="auto">
            <a:xfrm>
              <a:off x="5314950" y="410527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21" name="Rectangle 284"/>
            <p:cNvSpPr>
              <a:spLocks noChangeArrowheads="1"/>
            </p:cNvSpPr>
            <p:nvPr/>
          </p:nvSpPr>
          <p:spPr bwMode="auto">
            <a:xfrm>
              <a:off x="5314950" y="432435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22" name="Text Box 28"/>
            <p:cNvSpPr txBox="1">
              <a:spLocks noChangeArrowheads="1"/>
            </p:cNvSpPr>
            <p:nvPr/>
          </p:nvSpPr>
          <p:spPr bwMode="auto">
            <a:xfrm>
              <a:off x="5848343" y="407493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0111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60494" name="Rectangle 286"/>
          <p:cNvSpPr>
            <a:spLocks noChangeArrowheads="1"/>
          </p:cNvSpPr>
          <p:nvPr/>
        </p:nvSpPr>
        <p:spPr bwMode="auto">
          <a:xfrm>
            <a:off x="6391275" y="245745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95" name="Text Box 28"/>
          <p:cNvSpPr txBox="1">
            <a:spLocks noChangeArrowheads="1"/>
          </p:cNvSpPr>
          <p:nvPr/>
        </p:nvSpPr>
        <p:spPr bwMode="auto">
          <a:xfrm>
            <a:off x="6911975" y="24272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496" name="Rectangle 288"/>
          <p:cNvSpPr>
            <a:spLocks noChangeArrowheads="1"/>
          </p:cNvSpPr>
          <p:nvPr/>
        </p:nvSpPr>
        <p:spPr bwMode="auto">
          <a:xfrm>
            <a:off x="5324475" y="2781300"/>
            <a:ext cx="581025" cy="2095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497" name="Text Box 28"/>
          <p:cNvSpPr txBox="1">
            <a:spLocks noChangeArrowheads="1"/>
          </p:cNvSpPr>
          <p:nvPr/>
        </p:nvSpPr>
        <p:spPr bwMode="auto">
          <a:xfrm>
            <a:off x="5864225" y="2732088"/>
            <a:ext cx="563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60498" name="Group 178"/>
          <p:cNvGrpSpPr>
            <a:grpSpLocks/>
          </p:cNvGrpSpPr>
          <p:nvPr/>
        </p:nvGrpSpPr>
        <p:grpSpPr bwMode="auto">
          <a:xfrm>
            <a:off x="5219700" y="5191125"/>
            <a:ext cx="1065213" cy="608013"/>
            <a:chOff x="5419725" y="5857874"/>
            <a:chExt cx="1065644" cy="608613"/>
          </a:xfrm>
        </p:grpSpPr>
        <p:sp>
          <p:nvSpPr>
            <p:cNvPr id="60513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14" name="Text Box 28"/>
            <p:cNvSpPr txBox="1">
              <a:spLocks noChangeArrowheads="1"/>
            </p:cNvSpPr>
            <p:nvPr/>
          </p:nvSpPr>
          <p:spPr bwMode="auto">
            <a:xfrm>
              <a:off x="5915017" y="6189488"/>
              <a:ext cx="5579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0515" name="Rectangle 293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16" name="Rectangle 294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17" name="Text Box 28"/>
            <p:cNvSpPr txBox="1">
              <a:spLocks noChangeArrowheads="1"/>
            </p:cNvSpPr>
            <p:nvPr/>
          </p:nvSpPr>
          <p:spPr bwMode="auto">
            <a:xfrm>
              <a:off x="59216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60499" name="Group 198"/>
          <p:cNvGrpSpPr>
            <a:grpSpLocks/>
          </p:cNvGrpSpPr>
          <p:nvPr/>
        </p:nvGrpSpPr>
        <p:grpSpPr bwMode="auto">
          <a:xfrm>
            <a:off x="6372225" y="5010150"/>
            <a:ext cx="1103313" cy="608013"/>
            <a:chOff x="5419725" y="5857874"/>
            <a:chExt cx="1103744" cy="608613"/>
          </a:xfrm>
        </p:grpSpPr>
        <p:sp>
          <p:nvSpPr>
            <p:cNvPr id="60508" name="Rectangle 26"/>
            <p:cNvSpPr>
              <a:spLocks noChangeArrowheads="1"/>
            </p:cNvSpPr>
            <p:nvPr/>
          </p:nvSpPr>
          <p:spPr bwMode="auto">
            <a:xfrm>
              <a:off x="5886450" y="5857874"/>
              <a:ext cx="114300" cy="1416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509" name="Text Box 28"/>
            <p:cNvSpPr txBox="1">
              <a:spLocks noChangeArrowheads="1"/>
            </p:cNvSpPr>
            <p:nvPr/>
          </p:nvSpPr>
          <p:spPr bwMode="auto">
            <a:xfrm>
              <a:off x="5959789" y="61894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0510" name="Rectangle 299"/>
            <p:cNvSpPr>
              <a:spLocks noChangeArrowheads="1"/>
            </p:cNvSpPr>
            <p:nvPr/>
          </p:nvSpPr>
          <p:spPr bwMode="auto">
            <a:xfrm>
              <a:off x="5419725" y="5991225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60511" name="Rectangle 300"/>
            <p:cNvSpPr>
              <a:spLocks noChangeArrowheads="1"/>
            </p:cNvSpPr>
            <p:nvPr/>
          </p:nvSpPr>
          <p:spPr bwMode="auto">
            <a:xfrm>
              <a:off x="5419725" y="6210300"/>
              <a:ext cx="581025" cy="20955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 b="1"/>
            </a:p>
          </p:txBody>
        </p:sp>
        <p:sp>
          <p:nvSpPr>
            <p:cNvPr id="60512" name="Text Box 28"/>
            <p:cNvSpPr txBox="1">
              <a:spLocks noChangeArrowheads="1"/>
            </p:cNvSpPr>
            <p:nvPr/>
          </p:nvSpPr>
          <p:spPr bwMode="auto">
            <a:xfrm>
              <a:off x="5959789" y="5960888"/>
              <a:ext cx="56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60500" name="Rectangle 302"/>
          <p:cNvSpPr>
            <a:spLocks noChangeArrowheads="1"/>
          </p:cNvSpPr>
          <p:nvPr/>
        </p:nvSpPr>
        <p:spPr bwMode="auto">
          <a:xfrm>
            <a:off x="5314950" y="16192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1" name="Rectangle 303"/>
          <p:cNvSpPr>
            <a:spLocks noChangeArrowheads="1"/>
          </p:cNvSpPr>
          <p:nvPr/>
        </p:nvSpPr>
        <p:spPr bwMode="auto">
          <a:xfrm>
            <a:off x="6391275" y="22383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2" name="Rectangle 304"/>
          <p:cNvSpPr>
            <a:spLocks noChangeArrowheads="1"/>
          </p:cNvSpPr>
          <p:nvPr/>
        </p:nvSpPr>
        <p:spPr bwMode="auto">
          <a:xfrm>
            <a:off x="5324475" y="25622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3" name="Rectangle 305"/>
          <p:cNvSpPr>
            <a:spLocks noChangeArrowheads="1"/>
          </p:cNvSpPr>
          <p:nvPr/>
        </p:nvSpPr>
        <p:spPr bwMode="auto">
          <a:xfrm>
            <a:off x="6381750" y="3219450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4" name="Rectangle 306"/>
          <p:cNvSpPr>
            <a:spLocks noChangeArrowheads="1"/>
          </p:cNvSpPr>
          <p:nvPr/>
        </p:nvSpPr>
        <p:spPr bwMode="auto">
          <a:xfrm>
            <a:off x="6381750" y="41052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5" name="Rectangle 307"/>
          <p:cNvSpPr>
            <a:spLocks noChangeArrowheads="1"/>
          </p:cNvSpPr>
          <p:nvPr/>
        </p:nvSpPr>
        <p:spPr bwMode="auto">
          <a:xfrm>
            <a:off x="6372225" y="515302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6" name="Rectangle 308"/>
          <p:cNvSpPr>
            <a:spLocks noChangeArrowheads="1"/>
          </p:cNvSpPr>
          <p:nvPr/>
        </p:nvSpPr>
        <p:spPr bwMode="auto">
          <a:xfrm>
            <a:off x="5219700" y="53244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60507" name="Rectangle 309"/>
          <p:cNvSpPr>
            <a:spLocks noChangeArrowheads="1"/>
          </p:cNvSpPr>
          <p:nvPr/>
        </p:nvSpPr>
        <p:spPr bwMode="auto">
          <a:xfrm>
            <a:off x="5305425" y="4410075"/>
            <a:ext cx="581025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617972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2125" y="552450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Searching</a:t>
            </a:r>
          </a:p>
        </p:txBody>
      </p:sp>
      <p:sp>
        <p:nvSpPr>
          <p:cNvPr id="6144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B255FD-B89F-466A-B628-F34FFD013D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754262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2125" y="552450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Searching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261225" cy="44116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input: a search key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read in the disk block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with the address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].</a:t>
            </a:r>
          </a:p>
        </p:txBody>
      </p:sp>
      <p:sp>
        <p:nvSpPr>
          <p:cNvPr id="6144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B255FD-B89F-466A-B628-F34FFD013D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734083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339220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65955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908271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7853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7953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8086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162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9507387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split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8816918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42045192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7E4A18-94A5-4636-A1CE-D7F273B14A1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4903005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4516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4518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2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452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2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4523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24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2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A09BE-3F2F-4F9C-81CB-0B027FC3B16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64526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4528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9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30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4531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32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33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34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4535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390515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540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5542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54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5547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8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9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9A4A39-689C-4F6F-A8C2-7A19AC597C1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65550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5552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3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54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555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6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7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8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5559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114276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564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5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6566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56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6571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72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7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824979-A796-4D9A-8065-6F306CF568C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66574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6576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7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78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579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0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1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2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6583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584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66585" name="Straight Arrow Connector 25"/>
          <p:cNvCxnSpPr>
            <a:cxnSpLocks noChangeShapeType="1"/>
            <a:stCxn id="66584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77083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588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7590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59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7595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6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7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7F8436-EE0F-4004-B7A3-27AAD855161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67598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7600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1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602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603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4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5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6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7607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608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67609" name="Straight Arrow Connector 25"/>
          <p:cNvCxnSpPr>
            <a:cxnSpLocks noChangeShapeType="1"/>
            <a:stCxn id="67608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10" name="Oval Callout 28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</p:spTree>
    <p:extLst>
      <p:ext uri="{BB962C8B-B14F-4D97-AF65-F5344CB8AC3E}">
        <p14:creationId xmlns:p14="http://schemas.microsoft.com/office/powerpoint/2010/main" val="30853483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68617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8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8619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8621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22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23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8624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5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8626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27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28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9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0" name="Line 35"/>
          <p:cNvSpPr>
            <a:spLocks noChangeShapeType="1"/>
          </p:cNvSpPr>
          <p:nvPr/>
        </p:nvSpPr>
        <p:spPr bwMode="auto">
          <a:xfrm flipH="1">
            <a:off x="4333875" y="4714875"/>
            <a:ext cx="1981200" cy="200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1CF699-4ACA-410E-A0FE-407AAF9CB6C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68632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68633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8635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8641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8642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8643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68644" name="Straight Arrow Connector 47"/>
          <p:cNvCxnSpPr>
            <a:cxnSpLocks noChangeShapeType="1"/>
            <a:stCxn id="68643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45" name="Oval Callout 40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68646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34626884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9637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9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69641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42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9643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9645" name="Rectangle 16"/>
          <p:cNvSpPr>
            <a:spLocks noChangeArrowheads="1"/>
          </p:cNvSpPr>
          <p:nvPr/>
        </p:nvSpPr>
        <p:spPr bwMode="auto">
          <a:xfrm>
            <a:off x="3375025" y="5614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46" name="Rectangle 17"/>
          <p:cNvSpPr>
            <a:spLocks noChangeArrowheads="1"/>
          </p:cNvSpPr>
          <p:nvPr/>
        </p:nvSpPr>
        <p:spPr bwMode="auto">
          <a:xfrm>
            <a:off x="4289425" y="5614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9647" name="Line 18"/>
          <p:cNvSpPr>
            <a:spLocks noChangeShapeType="1"/>
          </p:cNvSpPr>
          <p:nvPr/>
        </p:nvSpPr>
        <p:spPr bwMode="auto">
          <a:xfrm>
            <a:off x="3375025" y="6072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8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4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5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965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2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9653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54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55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B5B261-395E-40B5-9CF9-FA8CF4B3C3C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69658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69659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9661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67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9668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9669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69670" name="Straight Arrow Connector 47"/>
          <p:cNvCxnSpPr>
            <a:cxnSpLocks noChangeShapeType="1"/>
            <a:stCxn id="69669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71" name="Oval Callout 48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69672" name="Line 35"/>
          <p:cNvSpPr>
            <a:spLocks noChangeShapeType="1"/>
          </p:cNvSpPr>
          <p:nvPr/>
        </p:nvSpPr>
        <p:spPr bwMode="auto">
          <a:xfrm flipH="1">
            <a:off x="4333875" y="4714875"/>
            <a:ext cx="1981200" cy="200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73" name="Line 70"/>
          <p:cNvSpPr>
            <a:spLocks noChangeShapeType="1"/>
          </p:cNvSpPr>
          <p:nvPr/>
        </p:nvSpPr>
        <p:spPr bwMode="auto">
          <a:xfrm flipV="1">
            <a:off x="4314825" y="4448175"/>
            <a:ext cx="3000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74" name="Rectangle 11"/>
          <p:cNvSpPr>
            <a:spLocks noChangeArrowheads="1"/>
          </p:cNvSpPr>
          <p:nvPr/>
        </p:nvSpPr>
        <p:spPr bwMode="auto">
          <a:xfrm>
            <a:off x="4597400" y="4294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9675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18371078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0661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70665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66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0667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8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70669" name="Rectangle 16"/>
          <p:cNvSpPr>
            <a:spLocks noChangeArrowheads="1"/>
          </p:cNvSpPr>
          <p:nvPr/>
        </p:nvSpPr>
        <p:spPr bwMode="auto">
          <a:xfrm>
            <a:off x="3375025" y="5614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0" name="Rectangle 17"/>
          <p:cNvSpPr>
            <a:spLocks noChangeArrowheads="1"/>
          </p:cNvSpPr>
          <p:nvPr/>
        </p:nvSpPr>
        <p:spPr bwMode="auto">
          <a:xfrm>
            <a:off x="4289425" y="5614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0671" name="Line 18"/>
          <p:cNvSpPr>
            <a:spLocks noChangeShapeType="1"/>
          </p:cNvSpPr>
          <p:nvPr/>
        </p:nvSpPr>
        <p:spPr bwMode="auto">
          <a:xfrm>
            <a:off x="3375025" y="6072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2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067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6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0677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8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9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0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5B3748-858F-405A-8E0F-A8FE1371D93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sp>
        <p:nvSpPr>
          <p:cNvPr id="70682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0683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70685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0691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70692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0693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70694" name="Straight Arrow Connector 47"/>
          <p:cNvCxnSpPr>
            <a:cxnSpLocks noChangeShapeType="1"/>
            <a:stCxn id="70693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95" name="Oval Callout 48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70696" name="Line 35"/>
          <p:cNvSpPr>
            <a:spLocks noChangeShapeType="1"/>
          </p:cNvSpPr>
          <p:nvPr/>
        </p:nvSpPr>
        <p:spPr bwMode="auto">
          <a:xfrm flipH="1">
            <a:off x="4333875" y="4714875"/>
            <a:ext cx="1981200" cy="200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97" name="Line 70"/>
          <p:cNvSpPr>
            <a:spLocks noChangeShapeType="1"/>
          </p:cNvSpPr>
          <p:nvPr/>
        </p:nvSpPr>
        <p:spPr bwMode="auto">
          <a:xfrm flipV="1">
            <a:off x="4314825" y="4448175"/>
            <a:ext cx="3000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98" name="Rectangle 11"/>
          <p:cNvSpPr>
            <a:spLocks noChangeArrowheads="1"/>
          </p:cNvSpPr>
          <p:nvPr/>
        </p:nvSpPr>
        <p:spPr bwMode="auto">
          <a:xfrm>
            <a:off x="4597400" y="4294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0699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700" name="Line 70"/>
          <p:cNvSpPr>
            <a:spLocks noChangeShapeType="1"/>
          </p:cNvSpPr>
          <p:nvPr/>
        </p:nvSpPr>
        <p:spPr bwMode="auto">
          <a:xfrm flipH="1" flipV="1">
            <a:off x="5138738" y="4762500"/>
            <a:ext cx="138112" cy="161925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701" name="Line 70"/>
          <p:cNvSpPr>
            <a:spLocks noChangeShapeType="1"/>
          </p:cNvSpPr>
          <p:nvPr/>
        </p:nvSpPr>
        <p:spPr bwMode="auto">
          <a:xfrm flipV="1">
            <a:off x="5133975" y="4752975"/>
            <a:ext cx="147638" cy="17145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702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42699096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168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71689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0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1691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2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71693" name="Rectangle 16"/>
          <p:cNvSpPr>
            <a:spLocks noChangeArrowheads="1"/>
          </p:cNvSpPr>
          <p:nvPr/>
        </p:nvSpPr>
        <p:spPr bwMode="auto">
          <a:xfrm>
            <a:off x="3375025" y="5614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4" name="Rectangle 17"/>
          <p:cNvSpPr>
            <a:spLocks noChangeArrowheads="1"/>
          </p:cNvSpPr>
          <p:nvPr/>
        </p:nvSpPr>
        <p:spPr bwMode="auto">
          <a:xfrm>
            <a:off x="4289425" y="5614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1695" name="Line 18"/>
          <p:cNvSpPr>
            <a:spLocks noChangeShapeType="1"/>
          </p:cNvSpPr>
          <p:nvPr/>
        </p:nvSpPr>
        <p:spPr bwMode="auto">
          <a:xfrm>
            <a:off x="3375025" y="6072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6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169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0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1701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02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0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F0BB05-BA7C-4F8E-B6D8-8984AD5D927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  <p:sp>
        <p:nvSpPr>
          <p:cNvPr id="71706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1707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71709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15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71716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1717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71718" name="Straight Arrow Connector 47"/>
          <p:cNvCxnSpPr>
            <a:cxnSpLocks noChangeShapeType="1"/>
            <a:stCxn id="71717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19" name="Oval Callout 48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71720" name="Line 70"/>
          <p:cNvSpPr>
            <a:spLocks noChangeShapeType="1"/>
          </p:cNvSpPr>
          <p:nvPr/>
        </p:nvSpPr>
        <p:spPr bwMode="auto">
          <a:xfrm flipV="1">
            <a:off x="4314825" y="4448175"/>
            <a:ext cx="3000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1" name="Rectangle 11"/>
          <p:cNvSpPr>
            <a:spLocks noChangeArrowheads="1"/>
          </p:cNvSpPr>
          <p:nvPr/>
        </p:nvSpPr>
        <p:spPr bwMode="auto">
          <a:xfrm>
            <a:off x="4597400" y="4294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1722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3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21198442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72713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14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2715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72717" name="Text Box 14"/>
          <p:cNvSpPr txBox="1">
            <a:spLocks noChangeArrowheads="1"/>
          </p:cNvSpPr>
          <p:nvPr/>
        </p:nvSpPr>
        <p:spPr bwMode="auto">
          <a:xfrm>
            <a:off x="4286250" y="4845050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72718" name="Rectangle 16"/>
          <p:cNvSpPr>
            <a:spLocks noChangeArrowheads="1"/>
          </p:cNvSpPr>
          <p:nvPr/>
        </p:nvSpPr>
        <p:spPr bwMode="auto">
          <a:xfrm>
            <a:off x="3375025" y="5614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19" name="Rectangle 17"/>
          <p:cNvSpPr>
            <a:spLocks noChangeArrowheads="1"/>
          </p:cNvSpPr>
          <p:nvPr/>
        </p:nvSpPr>
        <p:spPr bwMode="auto">
          <a:xfrm>
            <a:off x="4289425" y="5614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2720" name="Line 18"/>
          <p:cNvSpPr>
            <a:spLocks noChangeShapeType="1"/>
          </p:cNvSpPr>
          <p:nvPr/>
        </p:nvSpPr>
        <p:spPr bwMode="auto">
          <a:xfrm>
            <a:off x="3375025" y="6072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1" name="Text Box 19"/>
          <p:cNvSpPr txBox="1">
            <a:spLocks noChangeArrowheads="1"/>
          </p:cNvSpPr>
          <p:nvPr/>
        </p:nvSpPr>
        <p:spPr bwMode="auto">
          <a:xfrm>
            <a:off x="3440113" y="561340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72722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272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6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2727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8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9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0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1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310EC2-93F7-46DC-AF2E-BEC07FC04CA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72733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2734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72736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42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72743" name="Line 70"/>
          <p:cNvSpPr>
            <a:spLocks noChangeShapeType="1"/>
          </p:cNvSpPr>
          <p:nvPr/>
        </p:nvSpPr>
        <p:spPr bwMode="auto">
          <a:xfrm flipV="1">
            <a:off x="3444875" y="4905375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44" name="Line 70"/>
          <p:cNvSpPr>
            <a:spLocks noChangeShapeType="1"/>
          </p:cNvSpPr>
          <p:nvPr/>
        </p:nvSpPr>
        <p:spPr bwMode="auto">
          <a:xfrm flipV="1">
            <a:off x="4314825" y="4448175"/>
            <a:ext cx="3000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45" name="Rectangle 11"/>
          <p:cNvSpPr>
            <a:spLocks noChangeArrowheads="1"/>
          </p:cNvSpPr>
          <p:nvPr/>
        </p:nvSpPr>
        <p:spPr bwMode="auto">
          <a:xfrm>
            <a:off x="4597400" y="4294188"/>
            <a:ext cx="304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2746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2747" name="Oval Callout 46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72748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1820744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4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3737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3756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757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3758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9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3760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3738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3751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752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3753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4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3755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373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4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374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2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3743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44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45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6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7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9C9557-57BF-4946-A0D8-4E4EE5C867F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73749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3750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253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8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4761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4780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81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4782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3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4784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4762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4775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76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4777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8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4779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476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6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476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6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4767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68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69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0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1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21D605-F4A3-4303-9DE0-CA77772AF9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74773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4774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258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5785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5805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806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5807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8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5809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5786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5800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801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5802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3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5804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78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8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578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0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5791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5792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93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94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5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6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7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EB5826-4991-4FE8-91C9-51CAE523DE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75798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5799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537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680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6809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6829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30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6831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2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6833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6810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6824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25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6826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7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6828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681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1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681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4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6815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6816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17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18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9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0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1A19F4-6B2A-4592-A5B8-3F767D591B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  <p:sp>
        <p:nvSpPr>
          <p:cNvPr id="76822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6823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01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7829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0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1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7833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7853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854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7855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6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7857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7834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7848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849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7850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1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7852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7835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36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7837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8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7839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7840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41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42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3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4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97A420-36E4-4832-BD5F-C428D24F112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  <p:sp>
        <p:nvSpPr>
          <p:cNvPr id="77846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7847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604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5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8857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8879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880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8881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82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8883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8858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8874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875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8876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77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8878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885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6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886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2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8863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8864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65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66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7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8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9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83766C-5AAD-49BA-9AAE-D54A932C1B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78870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8871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2" name="Text Box 29"/>
          <p:cNvSpPr txBox="1">
            <a:spLocks noChangeArrowheads="1"/>
          </p:cNvSpPr>
          <p:nvPr/>
        </p:nvSpPr>
        <p:spPr bwMode="auto">
          <a:xfrm>
            <a:off x="1922463" y="22733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78873" name="Line 33"/>
          <p:cNvSpPr>
            <a:spLocks noChangeShapeType="1"/>
          </p:cNvSpPr>
          <p:nvPr/>
        </p:nvSpPr>
        <p:spPr bwMode="auto">
          <a:xfrm>
            <a:off x="2695575" y="2600325"/>
            <a:ext cx="561975" cy="571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4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8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9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9881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9904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905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9906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907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9908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9882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9899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900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9901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902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9903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988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8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988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6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9887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9888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89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90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1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2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65104B-BDA0-4BFE-BD9F-F468DE94FBC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79894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9895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6" name="Text Box 29"/>
          <p:cNvSpPr txBox="1">
            <a:spLocks noChangeArrowheads="1"/>
          </p:cNvSpPr>
          <p:nvPr/>
        </p:nvSpPr>
        <p:spPr bwMode="auto">
          <a:xfrm>
            <a:off x="1922463" y="22733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79897" name="Line 33"/>
          <p:cNvSpPr>
            <a:spLocks noChangeShapeType="1"/>
          </p:cNvSpPr>
          <p:nvPr/>
        </p:nvSpPr>
        <p:spPr bwMode="auto">
          <a:xfrm>
            <a:off x="2695575" y="2600325"/>
            <a:ext cx="561975" cy="571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8" name="Oval Callout 35"/>
          <p:cNvSpPr>
            <a:spLocks noChangeArrowheads="1"/>
          </p:cNvSpPr>
          <p:nvPr/>
        </p:nvSpPr>
        <p:spPr bwMode="auto">
          <a:xfrm>
            <a:off x="733425" y="1000125"/>
            <a:ext cx="2028825" cy="1060450"/>
          </a:xfrm>
          <a:prstGeom prst="wedgeEllipseCallout">
            <a:avLst>
              <a:gd name="adj1" fmla="val 71185"/>
              <a:gd name="adj2" fmla="val 63398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</p:spTree>
    <p:extLst>
      <p:ext uri="{BB962C8B-B14F-4D97-AF65-F5344CB8AC3E}">
        <p14:creationId xmlns:p14="http://schemas.microsoft.com/office/powerpoint/2010/main" val="11031362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0905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0936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937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0938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9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0940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0906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0931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932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0933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4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0935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090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090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1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12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3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5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6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7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6F64AF-4323-43D3-A2AA-F7646D761E7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80919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0920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2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0923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0924" name="Line 70"/>
          <p:cNvSpPr>
            <a:spLocks noChangeShapeType="1"/>
          </p:cNvSpPr>
          <p:nvPr/>
        </p:nvSpPr>
        <p:spPr bwMode="auto">
          <a:xfrm flipV="1">
            <a:off x="4305300" y="2257425"/>
            <a:ext cx="300038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5" name="Rectangle 26"/>
          <p:cNvSpPr>
            <a:spLocks noChangeArrowheads="1"/>
          </p:cNvSpPr>
          <p:nvPr/>
        </p:nvSpPr>
        <p:spPr bwMode="auto">
          <a:xfrm>
            <a:off x="4605338" y="21986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26" name="Text Box 29"/>
          <p:cNvSpPr txBox="1">
            <a:spLocks noChangeArrowheads="1"/>
          </p:cNvSpPr>
          <p:nvPr/>
        </p:nvSpPr>
        <p:spPr bwMode="auto">
          <a:xfrm>
            <a:off x="1922463" y="22733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0927" name="Line 33"/>
          <p:cNvSpPr>
            <a:spLocks noChangeShapeType="1"/>
          </p:cNvSpPr>
          <p:nvPr/>
        </p:nvSpPr>
        <p:spPr bwMode="auto">
          <a:xfrm>
            <a:off x="2695575" y="2600325"/>
            <a:ext cx="561975" cy="571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8" name="Oval Callout 49"/>
          <p:cNvSpPr>
            <a:spLocks noChangeArrowheads="1"/>
          </p:cNvSpPr>
          <p:nvPr/>
        </p:nvSpPr>
        <p:spPr bwMode="auto">
          <a:xfrm>
            <a:off x="733425" y="1000125"/>
            <a:ext cx="2028825" cy="1060450"/>
          </a:xfrm>
          <a:prstGeom prst="wedgeEllipseCallout">
            <a:avLst>
              <a:gd name="adj1" fmla="val 71185"/>
              <a:gd name="adj2" fmla="val 63398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80929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30" name="AutoShape 48"/>
          <p:cNvSpPr>
            <a:spLocks noChangeArrowheads="1"/>
          </p:cNvSpPr>
          <p:nvPr/>
        </p:nvSpPr>
        <p:spPr bwMode="auto">
          <a:xfrm rot="-490464">
            <a:off x="5121275" y="2649538"/>
            <a:ext cx="230188" cy="231775"/>
          </a:xfrm>
          <a:prstGeom prst="plus">
            <a:avLst>
              <a:gd name="adj" fmla="val 4370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6718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1929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1961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962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1963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64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1965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1930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1956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957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1958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9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1960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193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3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193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4" name="Text Box 24"/>
          <p:cNvSpPr txBox="1">
            <a:spLocks noChangeArrowheads="1"/>
          </p:cNvSpPr>
          <p:nvPr/>
        </p:nvSpPr>
        <p:spPr bwMode="auto">
          <a:xfrm>
            <a:off x="27209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1935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36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1937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8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1939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1940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41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42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3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4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1DC3E2-8218-4AEC-A461-7D4F974784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81946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1947" name="Line 70"/>
          <p:cNvSpPr>
            <a:spLocks noChangeShapeType="1"/>
          </p:cNvSpPr>
          <p:nvPr/>
        </p:nvSpPr>
        <p:spPr bwMode="auto">
          <a:xfrm flipV="1">
            <a:off x="3435350" y="2257425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8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9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1950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1951" name="Line 70"/>
          <p:cNvSpPr>
            <a:spLocks noChangeShapeType="1"/>
          </p:cNvSpPr>
          <p:nvPr/>
        </p:nvSpPr>
        <p:spPr bwMode="auto">
          <a:xfrm flipV="1">
            <a:off x="3435350" y="2714625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2" name="Line 70"/>
          <p:cNvSpPr>
            <a:spLocks noChangeShapeType="1"/>
          </p:cNvSpPr>
          <p:nvPr/>
        </p:nvSpPr>
        <p:spPr bwMode="auto">
          <a:xfrm flipV="1">
            <a:off x="4305300" y="2257425"/>
            <a:ext cx="300038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3" name="Rectangle 26"/>
          <p:cNvSpPr>
            <a:spLocks noChangeArrowheads="1"/>
          </p:cNvSpPr>
          <p:nvPr/>
        </p:nvSpPr>
        <p:spPr bwMode="auto">
          <a:xfrm>
            <a:off x="4605338" y="21986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1954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5" name="Oval Callout 48"/>
          <p:cNvSpPr>
            <a:spLocks noChangeArrowheads="1"/>
          </p:cNvSpPr>
          <p:nvPr/>
        </p:nvSpPr>
        <p:spPr bwMode="auto">
          <a:xfrm>
            <a:off x="733425" y="1000125"/>
            <a:ext cx="2028825" cy="1060450"/>
          </a:xfrm>
          <a:prstGeom prst="wedgeEllipseCallout">
            <a:avLst>
              <a:gd name="adj1" fmla="val 71185"/>
              <a:gd name="adj2" fmla="val 63398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</p:spTree>
    <p:extLst>
      <p:ext uri="{BB962C8B-B14F-4D97-AF65-F5344CB8AC3E}">
        <p14:creationId xmlns:p14="http://schemas.microsoft.com/office/powerpoint/2010/main" val="3475457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0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1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2953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2977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978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2979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0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2981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2954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2972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973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2974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5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2976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2955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56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2957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8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2959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0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2961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2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2963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2964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5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6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7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8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9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70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E43F46-8C92-4444-B4FD-DD702FA5CBA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82971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</p:spTree>
    <p:extLst>
      <p:ext uri="{BB962C8B-B14F-4D97-AF65-F5344CB8AC3E}">
        <p14:creationId xmlns:p14="http://schemas.microsoft.com/office/powerpoint/2010/main" val="36654438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4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5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3977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4001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002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4003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004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4005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3978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3996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997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3998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9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4000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397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398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82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3983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4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3985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86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3987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3988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9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90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91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92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93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94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9FF1AF-272C-4233-838A-1FFEB9FE7DC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sp>
        <p:nvSpPr>
          <p:cNvPr id="83995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</p:spTree>
    <p:extLst>
      <p:ext uri="{BB962C8B-B14F-4D97-AF65-F5344CB8AC3E}">
        <p14:creationId xmlns:p14="http://schemas.microsoft.com/office/powerpoint/2010/main" val="33077965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5001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5028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029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5030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1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5032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5002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5023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024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5025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6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5027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500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0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500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5007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08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5009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0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5011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5012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3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4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5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6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7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18AE98-0F29-4786-8C6C-A12F201EBF2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sp>
        <p:nvSpPr>
          <p:cNvPr id="85019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5020" name="Text Box 24"/>
          <p:cNvSpPr txBox="1">
            <a:spLocks noChangeArrowheads="1"/>
          </p:cNvSpPr>
          <p:nvPr/>
        </p:nvSpPr>
        <p:spPr bwMode="auto">
          <a:xfrm>
            <a:off x="4818063" y="485457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85021" name="Line 35"/>
          <p:cNvSpPr>
            <a:spLocks noChangeShapeType="1"/>
          </p:cNvSpPr>
          <p:nvPr/>
        </p:nvSpPr>
        <p:spPr bwMode="auto">
          <a:xfrm flipH="1" flipV="1">
            <a:off x="4438650" y="4991100"/>
            <a:ext cx="409575" cy="123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2" name="Oval Callout 39"/>
          <p:cNvSpPr>
            <a:spLocks noChangeArrowheads="1"/>
          </p:cNvSpPr>
          <p:nvPr/>
        </p:nvSpPr>
        <p:spPr bwMode="auto">
          <a:xfrm>
            <a:off x="5048250" y="5553075"/>
            <a:ext cx="2028825" cy="1060450"/>
          </a:xfrm>
          <a:prstGeom prst="wedgeEllipseCallout">
            <a:avLst>
              <a:gd name="adj1" fmla="val -7905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</p:spTree>
    <p:extLst>
      <p:ext uri="{BB962C8B-B14F-4D97-AF65-F5344CB8AC3E}">
        <p14:creationId xmlns:p14="http://schemas.microsoft.com/office/powerpoint/2010/main" val="42725335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grpSp>
        <p:nvGrpSpPr>
          <p:cNvPr id="86025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6072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073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6074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75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6076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6026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6067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068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6069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70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6071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602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2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602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30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6031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2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6033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34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6035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6036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7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42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5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604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9B5DC6-DA0A-439E-909C-7A3EC771F31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  <p:sp>
        <p:nvSpPr>
          <p:cNvPr id="86043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6044" name="Text Box 24"/>
          <p:cNvSpPr txBox="1">
            <a:spLocks noChangeArrowheads="1"/>
          </p:cNvSpPr>
          <p:nvPr/>
        </p:nvSpPr>
        <p:spPr bwMode="auto">
          <a:xfrm>
            <a:off x="4818063" y="485457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86045" name="Line 35"/>
          <p:cNvSpPr>
            <a:spLocks noChangeShapeType="1"/>
          </p:cNvSpPr>
          <p:nvPr/>
        </p:nvSpPr>
        <p:spPr bwMode="auto">
          <a:xfrm flipH="1" flipV="1">
            <a:off x="4438650" y="4991100"/>
            <a:ext cx="409575" cy="123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46" name="Oval Callout 39"/>
          <p:cNvSpPr>
            <a:spLocks noChangeArrowheads="1"/>
          </p:cNvSpPr>
          <p:nvPr/>
        </p:nvSpPr>
        <p:spPr bwMode="auto">
          <a:xfrm>
            <a:off x="5048250" y="5553075"/>
            <a:ext cx="2028825" cy="1060450"/>
          </a:xfrm>
          <a:prstGeom prst="wedgeEllipseCallout">
            <a:avLst>
              <a:gd name="adj1" fmla="val -7905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86047" name="Line 56"/>
          <p:cNvSpPr>
            <a:spLocks noChangeShapeType="1"/>
          </p:cNvSpPr>
          <p:nvPr/>
        </p:nvSpPr>
        <p:spPr bwMode="auto">
          <a:xfrm flipV="1">
            <a:off x="1476375" y="1285875"/>
            <a:ext cx="1914525" cy="4095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48" name="Line 57"/>
          <p:cNvSpPr>
            <a:spLocks noChangeShapeType="1"/>
          </p:cNvSpPr>
          <p:nvPr/>
        </p:nvSpPr>
        <p:spPr bwMode="auto">
          <a:xfrm flipV="1">
            <a:off x="1466850" y="1343025"/>
            <a:ext cx="1924050" cy="866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49" name="Line 58"/>
          <p:cNvSpPr>
            <a:spLocks noChangeShapeType="1"/>
          </p:cNvSpPr>
          <p:nvPr/>
        </p:nvSpPr>
        <p:spPr bwMode="auto">
          <a:xfrm flipV="1">
            <a:off x="1476375" y="2343150"/>
            <a:ext cx="1914525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0" name="Line 59"/>
          <p:cNvSpPr>
            <a:spLocks noChangeShapeType="1"/>
          </p:cNvSpPr>
          <p:nvPr/>
        </p:nvSpPr>
        <p:spPr bwMode="auto">
          <a:xfrm flipV="1">
            <a:off x="1438275" y="2428875"/>
            <a:ext cx="1952625" cy="1009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1" name="Line 60"/>
          <p:cNvSpPr>
            <a:spLocks noChangeShapeType="1"/>
          </p:cNvSpPr>
          <p:nvPr/>
        </p:nvSpPr>
        <p:spPr bwMode="auto">
          <a:xfrm>
            <a:off x="1466850" y="4095750"/>
            <a:ext cx="1895475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2" name="Line 61"/>
          <p:cNvSpPr>
            <a:spLocks noChangeShapeType="1"/>
          </p:cNvSpPr>
          <p:nvPr/>
        </p:nvSpPr>
        <p:spPr bwMode="auto">
          <a:xfrm flipV="1">
            <a:off x="1485900" y="4524375"/>
            <a:ext cx="190500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3" name="Line 62"/>
          <p:cNvSpPr>
            <a:spLocks noChangeShapeType="1"/>
          </p:cNvSpPr>
          <p:nvPr/>
        </p:nvSpPr>
        <p:spPr bwMode="auto">
          <a:xfrm>
            <a:off x="1485900" y="5400675"/>
            <a:ext cx="1905000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4" name="Line 63"/>
          <p:cNvSpPr>
            <a:spLocks noChangeShapeType="1"/>
          </p:cNvSpPr>
          <p:nvPr/>
        </p:nvSpPr>
        <p:spPr bwMode="auto">
          <a:xfrm flipV="1">
            <a:off x="1485900" y="5810250"/>
            <a:ext cx="18669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5" name="Text Box 46"/>
          <p:cNvSpPr txBox="1">
            <a:spLocks noChangeArrowheads="1"/>
          </p:cNvSpPr>
          <p:nvPr/>
        </p:nvSpPr>
        <p:spPr bwMode="auto">
          <a:xfrm>
            <a:off x="461963" y="1490663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86056" name="Rectangle 47"/>
          <p:cNvSpPr>
            <a:spLocks noChangeArrowheads="1"/>
          </p:cNvSpPr>
          <p:nvPr/>
        </p:nvSpPr>
        <p:spPr bwMode="auto">
          <a:xfrm>
            <a:off x="1000125" y="1409700"/>
            <a:ext cx="942975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57" name="Rectangle 48"/>
          <p:cNvSpPr>
            <a:spLocks noChangeArrowheads="1"/>
          </p:cNvSpPr>
          <p:nvPr/>
        </p:nvSpPr>
        <p:spPr bwMode="auto">
          <a:xfrm>
            <a:off x="1419225" y="11049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6058" name="Line 49"/>
          <p:cNvSpPr>
            <a:spLocks noChangeShapeType="1"/>
          </p:cNvSpPr>
          <p:nvPr/>
        </p:nvSpPr>
        <p:spPr bwMode="auto">
          <a:xfrm>
            <a:off x="1000125" y="1943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9" name="Line 50"/>
          <p:cNvSpPr>
            <a:spLocks noChangeShapeType="1"/>
          </p:cNvSpPr>
          <p:nvPr/>
        </p:nvSpPr>
        <p:spPr bwMode="auto">
          <a:xfrm>
            <a:off x="1000125" y="2476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0" name="Line 51"/>
          <p:cNvSpPr>
            <a:spLocks noChangeShapeType="1"/>
          </p:cNvSpPr>
          <p:nvPr/>
        </p:nvSpPr>
        <p:spPr bwMode="auto">
          <a:xfrm>
            <a:off x="1000125" y="3086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1" name="Line 52"/>
          <p:cNvSpPr>
            <a:spLocks noChangeShapeType="1"/>
          </p:cNvSpPr>
          <p:nvPr/>
        </p:nvSpPr>
        <p:spPr bwMode="auto">
          <a:xfrm>
            <a:off x="1000125" y="3771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2" name="Line 53"/>
          <p:cNvSpPr>
            <a:spLocks noChangeShapeType="1"/>
          </p:cNvSpPr>
          <p:nvPr/>
        </p:nvSpPr>
        <p:spPr bwMode="auto">
          <a:xfrm>
            <a:off x="1000125" y="4381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3" name="Line 54"/>
          <p:cNvSpPr>
            <a:spLocks noChangeShapeType="1"/>
          </p:cNvSpPr>
          <p:nvPr/>
        </p:nvSpPr>
        <p:spPr bwMode="auto">
          <a:xfrm>
            <a:off x="1000125" y="50673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4" name="Line 55"/>
          <p:cNvSpPr>
            <a:spLocks noChangeShapeType="1"/>
          </p:cNvSpPr>
          <p:nvPr/>
        </p:nvSpPr>
        <p:spPr bwMode="auto">
          <a:xfrm>
            <a:off x="1000125" y="5676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5" name="Text Box 64"/>
          <p:cNvSpPr txBox="1">
            <a:spLocks noChangeArrowheads="1"/>
          </p:cNvSpPr>
          <p:nvPr/>
        </p:nvSpPr>
        <p:spPr bwMode="auto">
          <a:xfrm>
            <a:off x="944563" y="102711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86066" name="Oval Callout 40"/>
          <p:cNvSpPr>
            <a:spLocks noChangeArrowheads="1"/>
          </p:cNvSpPr>
          <p:nvPr/>
        </p:nvSpPr>
        <p:spPr bwMode="auto">
          <a:xfrm>
            <a:off x="3043238" y="3233738"/>
            <a:ext cx="2017712" cy="1047750"/>
          </a:xfrm>
          <a:prstGeom prst="wedgeEllipseCallout">
            <a:avLst>
              <a:gd name="adj1" fmla="val -76009"/>
              <a:gd name="adj2" fmla="val -310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36465917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grpSp>
        <p:nvGrpSpPr>
          <p:cNvPr id="87049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7103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104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7105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106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7107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7050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7098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099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7100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101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7102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705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705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4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7055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6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7057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8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7059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7060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1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42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5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706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FDB4BE-7F4F-4B42-AECF-9EB95EF563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/>
          </a:p>
        </p:txBody>
      </p:sp>
      <p:sp>
        <p:nvSpPr>
          <p:cNvPr id="87067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7068" name="Text Box 24"/>
          <p:cNvSpPr txBox="1">
            <a:spLocks noChangeArrowheads="1"/>
          </p:cNvSpPr>
          <p:nvPr/>
        </p:nvSpPr>
        <p:spPr bwMode="auto">
          <a:xfrm>
            <a:off x="4818063" y="485457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87069" name="Line 35"/>
          <p:cNvSpPr>
            <a:spLocks noChangeShapeType="1"/>
          </p:cNvSpPr>
          <p:nvPr/>
        </p:nvSpPr>
        <p:spPr bwMode="auto">
          <a:xfrm flipH="1" flipV="1">
            <a:off x="4438650" y="4991100"/>
            <a:ext cx="409575" cy="123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0" name="Oval Callout 39"/>
          <p:cNvSpPr>
            <a:spLocks noChangeArrowheads="1"/>
          </p:cNvSpPr>
          <p:nvPr/>
        </p:nvSpPr>
        <p:spPr bwMode="auto">
          <a:xfrm>
            <a:off x="5048250" y="5553075"/>
            <a:ext cx="2028825" cy="1060450"/>
          </a:xfrm>
          <a:prstGeom prst="wedgeEllipseCallout">
            <a:avLst>
              <a:gd name="adj1" fmla="val -7905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87071" name="Line 56"/>
          <p:cNvSpPr>
            <a:spLocks noChangeShapeType="1"/>
          </p:cNvSpPr>
          <p:nvPr/>
        </p:nvSpPr>
        <p:spPr bwMode="auto">
          <a:xfrm flipV="1">
            <a:off x="1476375" y="1285875"/>
            <a:ext cx="1914525" cy="4095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2" name="Line 57"/>
          <p:cNvSpPr>
            <a:spLocks noChangeShapeType="1"/>
          </p:cNvSpPr>
          <p:nvPr/>
        </p:nvSpPr>
        <p:spPr bwMode="auto">
          <a:xfrm flipV="1">
            <a:off x="1466850" y="1343025"/>
            <a:ext cx="1924050" cy="866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3" name="Line 58"/>
          <p:cNvSpPr>
            <a:spLocks noChangeShapeType="1"/>
          </p:cNvSpPr>
          <p:nvPr/>
        </p:nvSpPr>
        <p:spPr bwMode="auto">
          <a:xfrm flipV="1">
            <a:off x="1476375" y="2343150"/>
            <a:ext cx="1914525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4" name="Line 59"/>
          <p:cNvSpPr>
            <a:spLocks noChangeShapeType="1"/>
          </p:cNvSpPr>
          <p:nvPr/>
        </p:nvSpPr>
        <p:spPr bwMode="auto">
          <a:xfrm flipV="1">
            <a:off x="1438275" y="2428875"/>
            <a:ext cx="1952625" cy="1009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5" name="Line 60"/>
          <p:cNvSpPr>
            <a:spLocks noChangeShapeType="1"/>
          </p:cNvSpPr>
          <p:nvPr/>
        </p:nvSpPr>
        <p:spPr bwMode="auto">
          <a:xfrm>
            <a:off x="1466850" y="4095750"/>
            <a:ext cx="1895475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6" name="Line 61"/>
          <p:cNvSpPr>
            <a:spLocks noChangeShapeType="1"/>
          </p:cNvSpPr>
          <p:nvPr/>
        </p:nvSpPr>
        <p:spPr bwMode="auto">
          <a:xfrm flipV="1">
            <a:off x="1485900" y="4524375"/>
            <a:ext cx="190500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7" name="Line 62"/>
          <p:cNvSpPr>
            <a:spLocks noChangeShapeType="1"/>
          </p:cNvSpPr>
          <p:nvPr/>
        </p:nvSpPr>
        <p:spPr bwMode="auto">
          <a:xfrm>
            <a:off x="1485900" y="5400675"/>
            <a:ext cx="1905000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8" name="Line 63"/>
          <p:cNvSpPr>
            <a:spLocks noChangeShapeType="1"/>
          </p:cNvSpPr>
          <p:nvPr/>
        </p:nvSpPr>
        <p:spPr bwMode="auto">
          <a:xfrm flipV="1">
            <a:off x="1485900" y="5810250"/>
            <a:ext cx="18669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9" name="Text Box 46"/>
          <p:cNvSpPr txBox="1">
            <a:spLocks noChangeArrowheads="1"/>
          </p:cNvSpPr>
          <p:nvPr/>
        </p:nvSpPr>
        <p:spPr bwMode="auto">
          <a:xfrm>
            <a:off x="461963" y="1490663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87080" name="Rectangle 47"/>
          <p:cNvSpPr>
            <a:spLocks noChangeArrowheads="1"/>
          </p:cNvSpPr>
          <p:nvPr/>
        </p:nvSpPr>
        <p:spPr bwMode="auto">
          <a:xfrm>
            <a:off x="1000125" y="1409700"/>
            <a:ext cx="942975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81" name="Rectangle 48"/>
          <p:cNvSpPr>
            <a:spLocks noChangeArrowheads="1"/>
          </p:cNvSpPr>
          <p:nvPr/>
        </p:nvSpPr>
        <p:spPr bwMode="auto">
          <a:xfrm>
            <a:off x="1419225" y="11049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7082" name="Line 49"/>
          <p:cNvSpPr>
            <a:spLocks noChangeShapeType="1"/>
          </p:cNvSpPr>
          <p:nvPr/>
        </p:nvSpPr>
        <p:spPr bwMode="auto">
          <a:xfrm>
            <a:off x="1000125" y="1943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3" name="Line 50"/>
          <p:cNvSpPr>
            <a:spLocks noChangeShapeType="1"/>
          </p:cNvSpPr>
          <p:nvPr/>
        </p:nvSpPr>
        <p:spPr bwMode="auto">
          <a:xfrm>
            <a:off x="1000125" y="2476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4" name="Line 51"/>
          <p:cNvSpPr>
            <a:spLocks noChangeShapeType="1"/>
          </p:cNvSpPr>
          <p:nvPr/>
        </p:nvSpPr>
        <p:spPr bwMode="auto">
          <a:xfrm>
            <a:off x="1000125" y="3086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5" name="Line 52"/>
          <p:cNvSpPr>
            <a:spLocks noChangeShapeType="1"/>
          </p:cNvSpPr>
          <p:nvPr/>
        </p:nvSpPr>
        <p:spPr bwMode="auto">
          <a:xfrm>
            <a:off x="1000125" y="3771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6" name="Line 53"/>
          <p:cNvSpPr>
            <a:spLocks noChangeShapeType="1"/>
          </p:cNvSpPr>
          <p:nvPr/>
        </p:nvSpPr>
        <p:spPr bwMode="auto">
          <a:xfrm>
            <a:off x="1000125" y="4381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7" name="Line 54"/>
          <p:cNvSpPr>
            <a:spLocks noChangeShapeType="1"/>
          </p:cNvSpPr>
          <p:nvPr/>
        </p:nvSpPr>
        <p:spPr bwMode="auto">
          <a:xfrm>
            <a:off x="1000125" y="50673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8" name="Line 55"/>
          <p:cNvSpPr>
            <a:spLocks noChangeShapeType="1"/>
          </p:cNvSpPr>
          <p:nvPr/>
        </p:nvSpPr>
        <p:spPr bwMode="auto">
          <a:xfrm>
            <a:off x="1000125" y="5676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9" name="Text Box 64"/>
          <p:cNvSpPr txBox="1">
            <a:spLocks noChangeArrowheads="1"/>
          </p:cNvSpPr>
          <p:nvPr/>
        </p:nvSpPr>
        <p:spPr bwMode="auto">
          <a:xfrm>
            <a:off x="944563" y="102711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87090" name="Rectangle 37"/>
          <p:cNvSpPr>
            <a:spLocks noChangeArrowheads="1"/>
          </p:cNvSpPr>
          <p:nvPr/>
        </p:nvSpPr>
        <p:spPr bwMode="auto">
          <a:xfrm>
            <a:off x="3365500" y="3328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91" name="Rectangle 38"/>
          <p:cNvSpPr>
            <a:spLocks noChangeArrowheads="1"/>
          </p:cNvSpPr>
          <p:nvPr/>
        </p:nvSpPr>
        <p:spPr bwMode="auto">
          <a:xfrm>
            <a:off x="4279900" y="3328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92" name="Line 41"/>
          <p:cNvSpPr>
            <a:spLocks noChangeShapeType="1"/>
          </p:cNvSpPr>
          <p:nvPr/>
        </p:nvSpPr>
        <p:spPr bwMode="auto">
          <a:xfrm>
            <a:off x="3365500" y="3786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93" name="Text Box 68"/>
          <p:cNvSpPr txBox="1">
            <a:spLocks noChangeArrowheads="1"/>
          </p:cNvSpPr>
          <p:nvPr/>
        </p:nvSpPr>
        <p:spPr bwMode="auto">
          <a:xfrm>
            <a:off x="4246563" y="325278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7094" name="Line 70"/>
          <p:cNvSpPr>
            <a:spLocks noChangeShapeType="1"/>
          </p:cNvSpPr>
          <p:nvPr/>
        </p:nvSpPr>
        <p:spPr bwMode="auto">
          <a:xfrm flipV="1">
            <a:off x="4333875" y="4448175"/>
            <a:ext cx="276225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95" name="Line 60"/>
          <p:cNvSpPr>
            <a:spLocks noChangeShapeType="1"/>
          </p:cNvSpPr>
          <p:nvPr/>
        </p:nvSpPr>
        <p:spPr bwMode="auto">
          <a:xfrm flipV="1">
            <a:off x="1504950" y="3409950"/>
            <a:ext cx="1857375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96" name="AutoShape 48"/>
          <p:cNvSpPr>
            <a:spLocks noChangeArrowheads="1"/>
          </p:cNvSpPr>
          <p:nvPr/>
        </p:nvSpPr>
        <p:spPr bwMode="auto">
          <a:xfrm rot="-490464">
            <a:off x="2540000" y="4211638"/>
            <a:ext cx="230188" cy="231775"/>
          </a:xfrm>
          <a:prstGeom prst="plus">
            <a:avLst>
              <a:gd name="adj" fmla="val 4370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97" name="Text Box 69"/>
          <p:cNvSpPr txBox="1">
            <a:spLocks noChangeArrowheads="1"/>
          </p:cNvSpPr>
          <p:nvPr/>
        </p:nvSpPr>
        <p:spPr bwMode="auto">
          <a:xfrm>
            <a:off x="4560888" y="4216400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597807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00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grpSp>
        <p:nvGrpSpPr>
          <p:cNvPr id="88073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8127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128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29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0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8131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8074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8122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123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24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5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8126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8075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76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8077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8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8079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0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8081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2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8083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8084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5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42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5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8090" name="Rectangle 37"/>
          <p:cNvSpPr>
            <a:spLocks noChangeArrowheads="1"/>
          </p:cNvSpPr>
          <p:nvPr/>
        </p:nvSpPr>
        <p:spPr bwMode="auto">
          <a:xfrm>
            <a:off x="3365500" y="3328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1" name="Rectangle 38"/>
          <p:cNvSpPr>
            <a:spLocks noChangeArrowheads="1"/>
          </p:cNvSpPr>
          <p:nvPr/>
        </p:nvSpPr>
        <p:spPr bwMode="auto">
          <a:xfrm>
            <a:off x="4279900" y="3328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2" name="Text Box 39"/>
          <p:cNvSpPr txBox="1">
            <a:spLocks noChangeArrowheads="1"/>
          </p:cNvSpPr>
          <p:nvPr/>
        </p:nvSpPr>
        <p:spPr bwMode="auto">
          <a:xfrm>
            <a:off x="3451225" y="33274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3" name="Text Box 40"/>
          <p:cNvSpPr txBox="1">
            <a:spLocks noChangeArrowheads="1"/>
          </p:cNvSpPr>
          <p:nvPr/>
        </p:nvSpPr>
        <p:spPr bwMode="auto">
          <a:xfrm>
            <a:off x="3463925" y="378460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4" name="Line 41"/>
          <p:cNvSpPr>
            <a:spLocks noChangeShapeType="1"/>
          </p:cNvSpPr>
          <p:nvPr/>
        </p:nvSpPr>
        <p:spPr bwMode="auto">
          <a:xfrm>
            <a:off x="3365500" y="3786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5" name="Line 56"/>
          <p:cNvSpPr>
            <a:spLocks noChangeShapeType="1"/>
          </p:cNvSpPr>
          <p:nvPr/>
        </p:nvSpPr>
        <p:spPr bwMode="auto">
          <a:xfrm flipV="1">
            <a:off x="1476375" y="1285875"/>
            <a:ext cx="1914525" cy="4095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6" name="Line 57"/>
          <p:cNvSpPr>
            <a:spLocks noChangeShapeType="1"/>
          </p:cNvSpPr>
          <p:nvPr/>
        </p:nvSpPr>
        <p:spPr bwMode="auto">
          <a:xfrm flipV="1">
            <a:off x="1466850" y="1343025"/>
            <a:ext cx="1924050" cy="866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7" name="Line 58"/>
          <p:cNvSpPr>
            <a:spLocks noChangeShapeType="1"/>
          </p:cNvSpPr>
          <p:nvPr/>
        </p:nvSpPr>
        <p:spPr bwMode="auto">
          <a:xfrm flipV="1">
            <a:off x="1476375" y="2343150"/>
            <a:ext cx="1914525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8" name="Line 59"/>
          <p:cNvSpPr>
            <a:spLocks noChangeShapeType="1"/>
          </p:cNvSpPr>
          <p:nvPr/>
        </p:nvSpPr>
        <p:spPr bwMode="auto">
          <a:xfrm flipV="1">
            <a:off x="1438275" y="2428875"/>
            <a:ext cx="1952625" cy="1009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9" name="Line 60"/>
          <p:cNvSpPr>
            <a:spLocks noChangeShapeType="1"/>
          </p:cNvSpPr>
          <p:nvPr/>
        </p:nvSpPr>
        <p:spPr bwMode="auto">
          <a:xfrm flipV="1">
            <a:off x="1466850" y="3409950"/>
            <a:ext cx="188595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0" name="Line 61"/>
          <p:cNvSpPr>
            <a:spLocks noChangeShapeType="1"/>
          </p:cNvSpPr>
          <p:nvPr/>
        </p:nvSpPr>
        <p:spPr bwMode="auto">
          <a:xfrm flipV="1">
            <a:off x="1485900" y="4524375"/>
            <a:ext cx="190500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1" name="Line 62"/>
          <p:cNvSpPr>
            <a:spLocks noChangeShapeType="1"/>
          </p:cNvSpPr>
          <p:nvPr/>
        </p:nvSpPr>
        <p:spPr bwMode="auto">
          <a:xfrm>
            <a:off x="1485900" y="5400675"/>
            <a:ext cx="1905000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2" name="Line 63"/>
          <p:cNvSpPr>
            <a:spLocks noChangeShapeType="1"/>
          </p:cNvSpPr>
          <p:nvPr/>
        </p:nvSpPr>
        <p:spPr bwMode="auto">
          <a:xfrm flipV="1">
            <a:off x="1485900" y="5810250"/>
            <a:ext cx="18669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3" name="Text Box 46"/>
          <p:cNvSpPr txBox="1">
            <a:spLocks noChangeArrowheads="1"/>
          </p:cNvSpPr>
          <p:nvPr/>
        </p:nvSpPr>
        <p:spPr bwMode="auto">
          <a:xfrm>
            <a:off x="461963" y="1490663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88104" name="Rectangle 47"/>
          <p:cNvSpPr>
            <a:spLocks noChangeArrowheads="1"/>
          </p:cNvSpPr>
          <p:nvPr/>
        </p:nvSpPr>
        <p:spPr bwMode="auto">
          <a:xfrm>
            <a:off x="1000125" y="1409700"/>
            <a:ext cx="942975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105" name="Rectangle 48"/>
          <p:cNvSpPr>
            <a:spLocks noChangeArrowheads="1"/>
          </p:cNvSpPr>
          <p:nvPr/>
        </p:nvSpPr>
        <p:spPr bwMode="auto">
          <a:xfrm>
            <a:off x="1419225" y="11049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8106" name="Line 49"/>
          <p:cNvSpPr>
            <a:spLocks noChangeShapeType="1"/>
          </p:cNvSpPr>
          <p:nvPr/>
        </p:nvSpPr>
        <p:spPr bwMode="auto">
          <a:xfrm>
            <a:off x="1000125" y="1943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7" name="Line 50"/>
          <p:cNvSpPr>
            <a:spLocks noChangeShapeType="1"/>
          </p:cNvSpPr>
          <p:nvPr/>
        </p:nvSpPr>
        <p:spPr bwMode="auto">
          <a:xfrm>
            <a:off x="1000125" y="2476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8" name="Line 51"/>
          <p:cNvSpPr>
            <a:spLocks noChangeShapeType="1"/>
          </p:cNvSpPr>
          <p:nvPr/>
        </p:nvSpPr>
        <p:spPr bwMode="auto">
          <a:xfrm>
            <a:off x="1000125" y="3086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9" name="Line 52"/>
          <p:cNvSpPr>
            <a:spLocks noChangeShapeType="1"/>
          </p:cNvSpPr>
          <p:nvPr/>
        </p:nvSpPr>
        <p:spPr bwMode="auto">
          <a:xfrm>
            <a:off x="1000125" y="3771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0" name="Line 53"/>
          <p:cNvSpPr>
            <a:spLocks noChangeShapeType="1"/>
          </p:cNvSpPr>
          <p:nvPr/>
        </p:nvSpPr>
        <p:spPr bwMode="auto">
          <a:xfrm>
            <a:off x="1000125" y="4381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1" name="Line 54"/>
          <p:cNvSpPr>
            <a:spLocks noChangeShapeType="1"/>
          </p:cNvSpPr>
          <p:nvPr/>
        </p:nvSpPr>
        <p:spPr bwMode="auto">
          <a:xfrm>
            <a:off x="1000125" y="50673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2" name="Line 55"/>
          <p:cNvSpPr>
            <a:spLocks noChangeShapeType="1"/>
          </p:cNvSpPr>
          <p:nvPr/>
        </p:nvSpPr>
        <p:spPr bwMode="auto">
          <a:xfrm>
            <a:off x="1000125" y="5676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3" name="Text Box 64"/>
          <p:cNvSpPr txBox="1">
            <a:spLocks noChangeArrowheads="1"/>
          </p:cNvSpPr>
          <p:nvPr/>
        </p:nvSpPr>
        <p:spPr bwMode="auto">
          <a:xfrm>
            <a:off x="944563" y="102711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88114" name="Text Box 68"/>
          <p:cNvSpPr txBox="1">
            <a:spLocks noChangeArrowheads="1"/>
          </p:cNvSpPr>
          <p:nvPr/>
        </p:nvSpPr>
        <p:spPr bwMode="auto">
          <a:xfrm>
            <a:off x="4246563" y="325278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8115" name="Text Box 69"/>
          <p:cNvSpPr txBox="1">
            <a:spLocks noChangeArrowheads="1"/>
          </p:cNvSpPr>
          <p:nvPr/>
        </p:nvSpPr>
        <p:spPr bwMode="auto">
          <a:xfrm>
            <a:off x="4560888" y="4216400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811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1F9F17-027B-41E1-A3AD-0353DE68D78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/>
          </a:p>
        </p:txBody>
      </p:sp>
      <p:sp>
        <p:nvSpPr>
          <p:cNvPr id="88117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8118" name="Text Box 44"/>
          <p:cNvSpPr txBox="1">
            <a:spLocks noChangeArrowheads="1"/>
          </p:cNvSpPr>
          <p:nvPr/>
        </p:nvSpPr>
        <p:spPr bwMode="auto">
          <a:xfrm>
            <a:off x="2686050" y="44323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88119" name="Line 70"/>
          <p:cNvSpPr>
            <a:spLocks noChangeShapeType="1"/>
          </p:cNvSpPr>
          <p:nvPr/>
        </p:nvSpPr>
        <p:spPr bwMode="auto">
          <a:xfrm flipV="1">
            <a:off x="3463925" y="4467225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0" name="Line 71"/>
          <p:cNvSpPr>
            <a:spLocks noChangeShapeType="1"/>
          </p:cNvSpPr>
          <p:nvPr/>
        </p:nvSpPr>
        <p:spPr bwMode="auto">
          <a:xfrm flipV="1">
            <a:off x="3454400" y="4906963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1" name="Line 70"/>
          <p:cNvSpPr>
            <a:spLocks noChangeShapeType="1"/>
          </p:cNvSpPr>
          <p:nvPr/>
        </p:nvSpPr>
        <p:spPr bwMode="auto">
          <a:xfrm flipV="1">
            <a:off x="4333875" y="4448175"/>
            <a:ext cx="276225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374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00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89097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098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9099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9100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9144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145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9146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47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9148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910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910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04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9105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6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9107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08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9109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9110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11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42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5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9116" name="Rectangle 37"/>
          <p:cNvSpPr>
            <a:spLocks noChangeArrowheads="1"/>
          </p:cNvSpPr>
          <p:nvPr/>
        </p:nvSpPr>
        <p:spPr bwMode="auto">
          <a:xfrm>
            <a:off x="3365500" y="3328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17" name="Rectangle 38"/>
          <p:cNvSpPr>
            <a:spLocks noChangeArrowheads="1"/>
          </p:cNvSpPr>
          <p:nvPr/>
        </p:nvSpPr>
        <p:spPr bwMode="auto">
          <a:xfrm>
            <a:off x="4279900" y="3328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18" name="Text Box 39"/>
          <p:cNvSpPr txBox="1">
            <a:spLocks noChangeArrowheads="1"/>
          </p:cNvSpPr>
          <p:nvPr/>
        </p:nvSpPr>
        <p:spPr bwMode="auto">
          <a:xfrm>
            <a:off x="3451225" y="33274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19" name="Text Box 40"/>
          <p:cNvSpPr txBox="1">
            <a:spLocks noChangeArrowheads="1"/>
          </p:cNvSpPr>
          <p:nvPr/>
        </p:nvSpPr>
        <p:spPr bwMode="auto">
          <a:xfrm>
            <a:off x="3463925" y="378460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20" name="Line 41"/>
          <p:cNvSpPr>
            <a:spLocks noChangeShapeType="1"/>
          </p:cNvSpPr>
          <p:nvPr/>
        </p:nvSpPr>
        <p:spPr bwMode="auto">
          <a:xfrm>
            <a:off x="3365500" y="3786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1" name="Line 56"/>
          <p:cNvSpPr>
            <a:spLocks noChangeShapeType="1"/>
          </p:cNvSpPr>
          <p:nvPr/>
        </p:nvSpPr>
        <p:spPr bwMode="auto">
          <a:xfrm flipV="1">
            <a:off x="1476375" y="1285875"/>
            <a:ext cx="1914525" cy="4095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2" name="Line 57"/>
          <p:cNvSpPr>
            <a:spLocks noChangeShapeType="1"/>
          </p:cNvSpPr>
          <p:nvPr/>
        </p:nvSpPr>
        <p:spPr bwMode="auto">
          <a:xfrm flipV="1">
            <a:off x="1466850" y="1343025"/>
            <a:ext cx="1924050" cy="866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3" name="Line 58"/>
          <p:cNvSpPr>
            <a:spLocks noChangeShapeType="1"/>
          </p:cNvSpPr>
          <p:nvPr/>
        </p:nvSpPr>
        <p:spPr bwMode="auto">
          <a:xfrm flipV="1">
            <a:off x="1476375" y="2343150"/>
            <a:ext cx="1914525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4" name="Line 59"/>
          <p:cNvSpPr>
            <a:spLocks noChangeShapeType="1"/>
          </p:cNvSpPr>
          <p:nvPr/>
        </p:nvSpPr>
        <p:spPr bwMode="auto">
          <a:xfrm flipV="1">
            <a:off x="1438275" y="2428875"/>
            <a:ext cx="1952625" cy="1009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5" name="Line 60"/>
          <p:cNvSpPr>
            <a:spLocks noChangeShapeType="1"/>
          </p:cNvSpPr>
          <p:nvPr/>
        </p:nvSpPr>
        <p:spPr bwMode="auto">
          <a:xfrm flipV="1">
            <a:off x="1466850" y="3409950"/>
            <a:ext cx="188595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6" name="Line 61"/>
          <p:cNvSpPr>
            <a:spLocks noChangeShapeType="1"/>
          </p:cNvSpPr>
          <p:nvPr/>
        </p:nvSpPr>
        <p:spPr bwMode="auto">
          <a:xfrm flipV="1">
            <a:off x="1485900" y="4524375"/>
            <a:ext cx="190500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7" name="Line 62"/>
          <p:cNvSpPr>
            <a:spLocks noChangeShapeType="1"/>
          </p:cNvSpPr>
          <p:nvPr/>
        </p:nvSpPr>
        <p:spPr bwMode="auto">
          <a:xfrm>
            <a:off x="1485900" y="5400675"/>
            <a:ext cx="1905000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8" name="Line 63"/>
          <p:cNvSpPr>
            <a:spLocks noChangeShapeType="1"/>
          </p:cNvSpPr>
          <p:nvPr/>
        </p:nvSpPr>
        <p:spPr bwMode="auto">
          <a:xfrm flipV="1">
            <a:off x="1485900" y="5810250"/>
            <a:ext cx="18669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9" name="Text Box 46"/>
          <p:cNvSpPr txBox="1">
            <a:spLocks noChangeArrowheads="1"/>
          </p:cNvSpPr>
          <p:nvPr/>
        </p:nvSpPr>
        <p:spPr bwMode="auto">
          <a:xfrm>
            <a:off x="461963" y="1490663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89130" name="Rectangle 47"/>
          <p:cNvSpPr>
            <a:spLocks noChangeArrowheads="1"/>
          </p:cNvSpPr>
          <p:nvPr/>
        </p:nvSpPr>
        <p:spPr bwMode="auto">
          <a:xfrm>
            <a:off x="1000125" y="1409700"/>
            <a:ext cx="942975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31" name="Rectangle 48"/>
          <p:cNvSpPr>
            <a:spLocks noChangeArrowheads="1"/>
          </p:cNvSpPr>
          <p:nvPr/>
        </p:nvSpPr>
        <p:spPr bwMode="auto">
          <a:xfrm>
            <a:off x="1419225" y="11049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9132" name="Line 49"/>
          <p:cNvSpPr>
            <a:spLocks noChangeShapeType="1"/>
          </p:cNvSpPr>
          <p:nvPr/>
        </p:nvSpPr>
        <p:spPr bwMode="auto">
          <a:xfrm>
            <a:off x="1000125" y="1943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3" name="Line 50"/>
          <p:cNvSpPr>
            <a:spLocks noChangeShapeType="1"/>
          </p:cNvSpPr>
          <p:nvPr/>
        </p:nvSpPr>
        <p:spPr bwMode="auto">
          <a:xfrm>
            <a:off x="1000125" y="2476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4" name="Line 51"/>
          <p:cNvSpPr>
            <a:spLocks noChangeShapeType="1"/>
          </p:cNvSpPr>
          <p:nvPr/>
        </p:nvSpPr>
        <p:spPr bwMode="auto">
          <a:xfrm>
            <a:off x="1000125" y="3086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5" name="Line 52"/>
          <p:cNvSpPr>
            <a:spLocks noChangeShapeType="1"/>
          </p:cNvSpPr>
          <p:nvPr/>
        </p:nvSpPr>
        <p:spPr bwMode="auto">
          <a:xfrm>
            <a:off x="1000125" y="3771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6" name="Line 53"/>
          <p:cNvSpPr>
            <a:spLocks noChangeShapeType="1"/>
          </p:cNvSpPr>
          <p:nvPr/>
        </p:nvSpPr>
        <p:spPr bwMode="auto">
          <a:xfrm>
            <a:off x="1000125" y="4381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7" name="Line 54"/>
          <p:cNvSpPr>
            <a:spLocks noChangeShapeType="1"/>
          </p:cNvSpPr>
          <p:nvPr/>
        </p:nvSpPr>
        <p:spPr bwMode="auto">
          <a:xfrm>
            <a:off x="1000125" y="50673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8" name="Line 55"/>
          <p:cNvSpPr>
            <a:spLocks noChangeShapeType="1"/>
          </p:cNvSpPr>
          <p:nvPr/>
        </p:nvSpPr>
        <p:spPr bwMode="auto">
          <a:xfrm>
            <a:off x="1000125" y="5676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9" name="Text Box 64"/>
          <p:cNvSpPr txBox="1">
            <a:spLocks noChangeArrowheads="1"/>
          </p:cNvSpPr>
          <p:nvPr/>
        </p:nvSpPr>
        <p:spPr bwMode="auto">
          <a:xfrm>
            <a:off x="944563" y="102711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89140" name="Text Box 68"/>
          <p:cNvSpPr txBox="1">
            <a:spLocks noChangeArrowheads="1"/>
          </p:cNvSpPr>
          <p:nvPr/>
        </p:nvSpPr>
        <p:spPr bwMode="auto">
          <a:xfrm>
            <a:off x="4246563" y="325278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914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5CF5D6-77CD-46A2-89B9-48312EED889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/>
          </a:p>
        </p:txBody>
      </p:sp>
      <p:sp>
        <p:nvSpPr>
          <p:cNvPr id="89142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9143" name="Text Box 44"/>
          <p:cNvSpPr txBox="1">
            <a:spLocks noChangeArrowheads="1"/>
          </p:cNvSpPr>
          <p:nvPr/>
        </p:nvSpPr>
        <p:spPr bwMode="auto">
          <a:xfrm>
            <a:off x="3495675" y="43751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</p:spTree>
    <p:extLst>
      <p:ext uri="{BB962C8B-B14F-4D97-AF65-F5344CB8AC3E}">
        <p14:creationId xmlns:p14="http://schemas.microsoft.com/office/powerpoint/2010/main" val="6200400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33221</TotalTime>
  <Words>6735</Words>
  <Application>Microsoft Office PowerPoint</Application>
  <PresentationFormat>On-screen Show (4:3)</PresentationFormat>
  <Paragraphs>1816</Paragraphs>
  <Slides>67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1" baseType="lpstr">
      <vt:lpstr>宋体</vt:lpstr>
      <vt:lpstr>Tahoma</vt:lpstr>
      <vt:lpstr>Times New Roman</vt:lpstr>
      <vt:lpstr>Default Design</vt:lpstr>
      <vt:lpstr>PowerPoint Presentation</vt:lpstr>
      <vt:lpstr>Another Index Structure: Hash Tables</vt:lpstr>
      <vt:lpstr>PowerPoint Presentation</vt:lpstr>
      <vt:lpstr>How do we cope with growth?</vt:lpstr>
      <vt:lpstr>Extensible hashing: basic ideas</vt:lpstr>
      <vt:lpstr>Extensible Hashing: General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Extensible hashing: Searching</vt:lpstr>
      <vt:lpstr>Extensible hashing: Searching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362</cp:revision>
  <cp:lastPrinted>2000-01-10T02:52:33Z</cp:lastPrinted>
  <dcterms:created xsi:type="dcterms:W3CDTF">1999-07-13T19:55:20Z</dcterms:created>
  <dcterms:modified xsi:type="dcterms:W3CDTF">2024-04-04T17:38:39Z</dcterms:modified>
</cp:coreProperties>
</file>