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93" r:id="rId2"/>
    <p:sldId id="1041" r:id="rId3"/>
    <p:sldId id="1043" r:id="rId4"/>
    <p:sldId id="477" r:id="rId5"/>
    <p:sldId id="508" r:id="rId6"/>
    <p:sldId id="533" r:id="rId7"/>
    <p:sldId id="529" r:id="rId8"/>
    <p:sldId id="530" r:id="rId9"/>
    <p:sldId id="527" r:id="rId10"/>
    <p:sldId id="525" r:id="rId11"/>
    <p:sldId id="524" r:id="rId12"/>
    <p:sldId id="523" r:id="rId13"/>
    <p:sldId id="522" r:id="rId14"/>
    <p:sldId id="548" r:id="rId15"/>
    <p:sldId id="546" r:id="rId16"/>
    <p:sldId id="545" r:id="rId17"/>
    <p:sldId id="544" r:id="rId18"/>
    <p:sldId id="543" r:id="rId19"/>
    <p:sldId id="547" r:id="rId20"/>
    <p:sldId id="537" r:id="rId21"/>
    <p:sldId id="549" r:id="rId22"/>
    <p:sldId id="551" r:id="rId23"/>
    <p:sldId id="550" r:id="rId24"/>
    <p:sldId id="552" r:id="rId25"/>
    <p:sldId id="554" r:id="rId26"/>
    <p:sldId id="553" r:id="rId27"/>
    <p:sldId id="555" r:id="rId28"/>
    <p:sldId id="556" r:id="rId29"/>
    <p:sldId id="557" r:id="rId30"/>
    <p:sldId id="541" r:id="rId31"/>
    <p:sldId id="560" r:id="rId32"/>
    <p:sldId id="559" r:id="rId33"/>
    <p:sldId id="558" r:id="rId34"/>
    <p:sldId id="562" r:id="rId35"/>
    <p:sldId id="561" r:id="rId36"/>
    <p:sldId id="605" r:id="rId37"/>
    <p:sldId id="564" r:id="rId38"/>
    <p:sldId id="563" r:id="rId39"/>
    <p:sldId id="600" r:id="rId40"/>
    <p:sldId id="598" r:id="rId41"/>
    <p:sldId id="601" r:id="rId42"/>
    <p:sldId id="596" r:id="rId43"/>
    <p:sldId id="594" r:id="rId44"/>
    <p:sldId id="593" r:id="rId45"/>
    <p:sldId id="592" r:id="rId46"/>
    <p:sldId id="591" r:id="rId47"/>
    <p:sldId id="590" r:id="rId48"/>
    <p:sldId id="589" r:id="rId49"/>
    <p:sldId id="588" r:id="rId50"/>
    <p:sldId id="587" r:id="rId51"/>
    <p:sldId id="586" r:id="rId52"/>
    <p:sldId id="585" r:id="rId53"/>
    <p:sldId id="584" r:id="rId54"/>
    <p:sldId id="583" r:id="rId55"/>
    <p:sldId id="582" r:id="rId56"/>
    <p:sldId id="603" r:id="rId57"/>
    <p:sldId id="604" r:id="rId58"/>
    <p:sldId id="602" r:id="rId59"/>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00FF00"/>
    <a:srgbClr val="7FD3E7"/>
    <a:srgbClr val="99FFCC"/>
    <a:srgbClr val="FFCC00"/>
    <a:srgbClr val="FF3300"/>
    <a:srgbClr val="FFFF9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373" autoAdjust="0"/>
    <p:restoredTop sz="90767" autoAdjust="0"/>
  </p:normalViewPr>
  <p:slideViewPr>
    <p:cSldViewPr snapToGrid="0">
      <p:cViewPr varScale="1">
        <p:scale>
          <a:sx n="112" d="100"/>
          <a:sy n="112" d="100"/>
        </p:scale>
        <p:origin x="1134" y="10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4122"/>
    </p:cViewPr>
  </p:sorterViewPr>
  <p:notesViewPr>
    <p:cSldViewPr snapToGrid="0">
      <p:cViewPr varScale="1">
        <p:scale>
          <a:sx n="104" d="100"/>
          <a:sy n="104" d="100"/>
        </p:scale>
        <p:origin x="-3498"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imes New Roman" pitchFamily="18" charset="0"/>
              </a:defRPr>
            </a:lvl1pPr>
          </a:lstStyle>
          <a:p>
            <a:pPr>
              <a:defRPr/>
            </a:pPr>
            <a:endParaRPr lang="zh-CN" altLang="en-US"/>
          </a:p>
        </p:txBody>
      </p:sp>
      <p:sp>
        <p:nvSpPr>
          <p:cNvPr id="4813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imes New Roman" pitchFamily="18" charset="0"/>
              </a:defRPr>
            </a:lvl1pPr>
          </a:lstStyle>
          <a:p>
            <a:pPr>
              <a:defRPr/>
            </a:pPr>
            <a:endParaRPr lang="zh-CN" altLang="en-US"/>
          </a:p>
        </p:txBody>
      </p:sp>
      <p:sp>
        <p:nvSpPr>
          <p:cNvPr id="4813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imes New Roman" pitchFamily="18" charset="0"/>
              </a:defRPr>
            </a:lvl1pPr>
          </a:lstStyle>
          <a:p>
            <a:pPr>
              <a:defRPr/>
            </a:pPr>
            <a:endParaRPr lang="zh-CN" altLang="en-US"/>
          </a:p>
        </p:txBody>
      </p:sp>
      <p:sp>
        <p:nvSpPr>
          <p:cNvPr id="4813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atin typeface="Times New Roman" panose="02020603050405020304" pitchFamily="18" charset="0"/>
              </a:defRPr>
            </a:lvl1pPr>
          </a:lstStyle>
          <a:p>
            <a:pPr>
              <a:defRPr/>
            </a:pPr>
            <a:fld id="{B3899D88-16C1-4137-ADCC-DFF1FF4D7DC8}" type="slidenum">
              <a:rPr lang="zh-CN" altLang="en-US"/>
              <a:pPr>
                <a:defRPr/>
              </a:pPr>
              <a:t>‹#›</a:t>
            </a:fld>
            <a:endParaRPr lang="en-US" altLang="zh-CN"/>
          </a:p>
        </p:txBody>
      </p:sp>
    </p:spTree>
    <p:extLst>
      <p:ext uri="{BB962C8B-B14F-4D97-AF65-F5344CB8AC3E}">
        <p14:creationId xmlns:p14="http://schemas.microsoft.com/office/powerpoint/2010/main" val="2308796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vl1pPr>
          </a:lstStyle>
          <a:p>
            <a:pPr>
              <a:defRPr/>
            </a:pPr>
            <a:endParaRPr lang="zh-CN" alt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vl1pPr>
          </a:lstStyle>
          <a:p>
            <a:pPr>
              <a:defRPr/>
            </a:pPr>
            <a:endParaRPr lang="zh-CN" altLang="en-US"/>
          </a:p>
        </p:txBody>
      </p:sp>
      <p:sp>
        <p:nvSpPr>
          <p:cNvPr id="1024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vl1pPr>
          </a:lstStyle>
          <a:p>
            <a:pPr>
              <a:defRPr/>
            </a:pPr>
            <a:endParaRPr lang="zh-CN" alt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vl1pPr>
          </a:lstStyle>
          <a:p>
            <a:pPr>
              <a:defRPr/>
            </a:pPr>
            <a:fld id="{0F691420-A3F4-4B33-922F-0E10F573E6A8}" type="slidenum">
              <a:rPr lang="zh-CN" altLang="en-US"/>
              <a:pPr>
                <a:defRPr/>
              </a:pPr>
              <a:t>‹#›</a:t>
            </a:fld>
            <a:endParaRPr lang="en-US" altLang="zh-CN"/>
          </a:p>
        </p:txBody>
      </p:sp>
    </p:spTree>
    <p:extLst>
      <p:ext uri="{BB962C8B-B14F-4D97-AF65-F5344CB8AC3E}">
        <p14:creationId xmlns:p14="http://schemas.microsoft.com/office/powerpoint/2010/main" val="390639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78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a:lvl1pPr>
          </a:lstStyle>
          <a:p>
            <a:pPr>
              <a:defRPr/>
            </a:pPr>
            <a:fld id="{F0CEB194-A306-451A-B5AE-DE753A8BA443}" type="slidenum">
              <a:rPr lang="zh-CN" altLang="en-US"/>
              <a:pPr>
                <a:defRPr/>
              </a:pPr>
              <a:t>‹#›</a:t>
            </a:fld>
            <a:endParaRPr lang="en-US" altLang="zh-CN"/>
          </a:p>
        </p:txBody>
      </p:sp>
    </p:spTree>
    <p:extLst>
      <p:ext uri="{BB962C8B-B14F-4D97-AF65-F5344CB8AC3E}">
        <p14:creationId xmlns:p14="http://schemas.microsoft.com/office/powerpoint/2010/main" val="3179086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a:lvl1pPr>
          </a:lstStyle>
          <a:p>
            <a:pPr>
              <a:defRPr/>
            </a:pPr>
            <a:fld id="{8EB83018-536A-4E95-B117-8F0D7A5FFE0C}" type="slidenum">
              <a:rPr lang="zh-CN" altLang="en-US"/>
              <a:pPr>
                <a:defRPr/>
              </a:pPr>
              <a:t>‹#›</a:t>
            </a:fld>
            <a:endParaRPr lang="en-US" altLang="zh-CN"/>
          </a:p>
        </p:txBody>
      </p:sp>
    </p:spTree>
    <p:extLst>
      <p:ext uri="{BB962C8B-B14F-4D97-AF65-F5344CB8AC3E}">
        <p14:creationId xmlns:p14="http://schemas.microsoft.com/office/powerpoint/2010/main" val="788921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r>
              <a:rPr lang="en-US"/>
              <a:t>CS 245</a:t>
            </a:r>
          </a:p>
        </p:txBody>
      </p:sp>
      <p:sp>
        <p:nvSpPr>
          <p:cNvPr id="8" name="Rectangle 5"/>
          <p:cNvSpPr>
            <a:spLocks noGrp="1" noChangeArrowheads="1"/>
          </p:cNvSpPr>
          <p:nvPr>
            <p:ph type="ftr" sz="quarter" idx="11"/>
          </p:nvPr>
        </p:nvSpPr>
        <p:spPr/>
        <p:txBody>
          <a:bodyPr/>
          <a:lstStyle>
            <a:lvl1pPr>
              <a:defRPr/>
            </a:lvl1pPr>
          </a:lstStyle>
          <a:p>
            <a:pPr>
              <a:defRPr/>
            </a:pPr>
            <a:r>
              <a:rPr lang="en-US"/>
              <a:t>Notes 1</a:t>
            </a:r>
          </a:p>
        </p:txBody>
      </p:sp>
      <p:sp>
        <p:nvSpPr>
          <p:cNvPr id="9" name="Rectangle 6"/>
          <p:cNvSpPr>
            <a:spLocks noGrp="1" noChangeArrowheads="1"/>
          </p:cNvSpPr>
          <p:nvPr>
            <p:ph type="sldNum" sz="quarter" idx="12"/>
          </p:nvPr>
        </p:nvSpPr>
        <p:spPr/>
        <p:txBody>
          <a:bodyPr/>
          <a:lstStyle>
            <a:lvl1pPr>
              <a:defRPr/>
            </a:lvl1pPr>
          </a:lstStyle>
          <a:p>
            <a:pPr>
              <a:defRPr/>
            </a:pPr>
            <a:fld id="{6210F7FB-AFCB-4DA4-8FE3-1B4EE1013532}" type="slidenum">
              <a:rPr lang="zh-CN" altLang="en-US"/>
              <a:pPr>
                <a:defRPr/>
              </a:pPr>
              <a:t>‹#›</a:t>
            </a:fld>
            <a:endParaRPr lang="en-US" altLang="zh-CN"/>
          </a:p>
        </p:txBody>
      </p:sp>
    </p:spTree>
    <p:extLst>
      <p:ext uri="{BB962C8B-B14F-4D97-AF65-F5344CB8AC3E}">
        <p14:creationId xmlns:p14="http://schemas.microsoft.com/office/powerpoint/2010/main" val="3845935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a:lvl1pPr>
          </a:lstStyle>
          <a:p>
            <a:pPr>
              <a:defRPr/>
            </a:pPr>
            <a:fld id="{81224758-1802-48CE-8575-DBA498FAE297}" type="slidenum">
              <a:rPr lang="zh-CN" altLang="en-US"/>
              <a:pPr>
                <a:defRPr/>
              </a:pPr>
              <a:t>‹#›</a:t>
            </a:fld>
            <a:endParaRPr lang="en-US" altLang="zh-CN"/>
          </a:p>
        </p:txBody>
      </p:sp>
    </p:spTree>
    <p:extLst>
      <p:ext uri="{BB962C8B-B14F-4D97-AF65-F5344CB8AC3E}">
        <p14:creationId xmlns:p14="http://schemas.microsoft.com/office/powerpoint/2010/main" val="2109763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a:lvl1pPr>
          </a:lstStyle>
          <a:p>
            <a:pPr>
              <a:defRPr/>
            </a:pPr>
            <a:fld id="{2B9CBF8C-FF15-4411-8F91-366F337B8DBD}" type="slidenum">
              <a:rPr lang="zh-CN" altLang="en-US"/>
              <a:pPr>
                <a:defRPr/>
              </a:pPr>
              <a:t>‹#›</a:t>
            </a:fld>
            <a:endParaRPr lang="en-US" altLang="zh-CN"/>
          </a:p>
        </p:txBody>
      </p:sp>
    </p:spTree>
    <p:extLst>
      <p:ext uri="{BB962C8B-B14F-4D97-AF65-F5344CB8AC3E}">
        <p14:creationId xmlns:p14="http://schemas.microsoft.com/office/powerpoint/2010/main" val="2517219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a:lvl1pPr>
          </a:lstStyle>
          <a:p>
            <a:pPr>
              <a:defRPr/>
            </a:pPr>
            <a:fld id="{FC68ADAB-E0DA-4583-B1DB-A99263E4CD2B}" type="slidenum">
              <a:rPr lang="zh-CN" altLang="en-US"/>
              <a:pPr>
                <a:defRPr/>
              </a:pPr>
              <a:t>‹#›</a:t>
            </a:fld>
            <a:endParaRPr lang="en-US" altLang="zh-CN"/>
          </a:p>
        </p:txBody>
      </p:sp>
    </p:spTree>
    <p:extLst>
      <p:ext uri="{BB962C8B-B14F-4D97-AF65-F5344CB8AC3E}">
        <p14:creationId xmlns:p14="http://schemas.microsoft.com/office/powerpoint/2010/main" val="530349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a:lvl1pPr>
          </a:lstStyle>
          <a:p>
            <a:pPr>
              <a:defRPr/>
            </a:pPr>
            <a:fld id="{4C5C5E77-3EB2-4E2B-BF1A-42A48CCF8ACB}" type="slidenum">
              <a:rPr lang="zh-CN" altLang="en-US"/>
              <a:pPr>
                <a:defRPr/>
              </a:pPr>
              <a:t>‹#›</a:t>
            </a:fld>
            <a:endParaRPr lang="en-US" altLang="zh-CN"/>
          </a:p>
        </p:txBody>
      </p:sp>
    </p:spTree>
    <p:extLst>
      <p:ext uri="{BB962C8B-B14F-4D97-AF65-F5344CB8AC3E}">
        <p14:creationId xmlns:p14="http://schemas.microsoft.com/office/powerpoint/2010/main" val="330451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ahoma" pitchFamily="34" charset="0"/>
              </a:defRPr>
            </a:lvl1pPr>
          </a:lstStyle>
          <a:p>
            <a:pPr>
              <a:defRPr/>
            </a:pPr>
            <a:r>
              <a:rPr lang="en-US"/>
              <a:t>CS 245/Summer ‘08</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ahoma" pitchFamily="34" charset="0"/>
              </a:defRPr>
            </a:lvl1pPr>
          </a:lstStyle>
          <a:p>
            <a:pPr>
              <a:defRPr/>
            </a:pPr>
            <a:r>
              <a:rPr lang="en-US"/>
              <a:t>Notes 1</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ea typeface="宋体" panose="02010600030101010101" pitchFamily="2" charset="-122"/>
              </a:defRPr>
            </a:lvl1pPr>
          </a:lstStyle>
          <a:p>
            <a:pPr>
              <a:defRPr/>
            </a:pPr>
            <a:fld id="{B616FB97-33D8-4F62-B630-D889D4C5E1BC}"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4490" r:id="rId1"/>
    <p:sldLayoutId id="2147484491" r:id="rId2"/>
    <p:sldLayoutId id="2147484492" r:id="rId3"/>
    <p:sldLayoutId id="2147484493" r:id="rId4"/>
    <p:sldLayoutId id="2147484494" r:id="rId5"/>
    <p:sldLayoutId id="2147484495" r:id="rId6"/>
    <p:sldLayoutId id="2147484496" r:id="rId7"/>
    <p:sldLayoutId id="2147484497" r:id="rId8"/>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6"/>
          <p:cNvSpPr txBox="1">
            <a:spLocks noChangeArrowheads="1"/>
          </p:cNvSpPr>
          <p:nvPr/>
        </p:nvSpPr>
        <p:spPr bwMode="auto">
          <a:xfrm>
            <a:off x="1022350" y="2071688"/>
            <a:ext cx="706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4000" dirty="0">
                <a:ea typeface="宋体" panose="02010600030101010101" pitchFamily="2" charset="-122"/>
              </a:rPr>
              <a:t>CSCE-608 Database Systems</a:t>
            </a:r>
          </a:p>
        </p:txBody>
      </p:sp>
      <p:sp>
        <p:nvSpPr>
          <p:cNvPr id="13316" name="Text Box 47"/>
          <p:cNvSpPr txBox="1">
            <a:spLocks noChangeArrowheads="1"/>
          </p:cNvSpPr>
          <p:nvPr/>
        </p:nvSpPr>
        <p:spPr bwMode="auto">
          <a:xfrm>
            <a:off x="3575050" y="3071813"/>
            <a:ext cx="23017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800" dirty="0">
                <a:ea typeface="宋体" panose="02010600030101010101" pitchFamily="2" charset="-122"/>
              </a:rPr>
              <a:t>Spring  2025</a:t>
            </a:r>
          </a:p>
        </p:txBody>
      </p:sp>
      <p:sp>
        <p:nvSpPr>
          <p:cNvPr id="13317" name="Text Box 48"/>
          <p:cNvSpPr txBox="1">
            <a:spLocks noChangeArrowheads="1"/>
          </p:cNvSpPr>
          <p:nvPr/>
        </p:nvSpPr>
        <p:spPr bwMode="auto">
          <a:xfrm>
            <a:off x="2603500" y="4110038"/>
            <a:ext cx="38782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dirty="0">
                <a:ea typeface="宋体" panose="02010600030101010101" pitchFamily="2" charset="-122"/>
              </a:rPr>
              <a:t>Instructor: </a:t>
            </a:r>
            <a:r>
              <a:rPr lang="en-US" altLang="zh-CN" sz="2400" dirty="0" err="1">
                <a:ea typeface="宋体" panose="02010600030101010101" pitchFamily="2" charset="-122"/>
              </a:rPr>
              <a:t>Jianer</a:t>
            </a:r>
            <a:r>
              <a:rPr lang="en-US" altLang="zh-CN" sz="2400" dirty="0">
                <a:ea typeface="宋体" panose="02010600030101010101" pitchFamily="2" charset="-122"/>
              </a:rPr>
              <a:t> Chen</a:t>
            </a:r>
          </a:p>
          <a:p>
            <a:pPr eaLnBrk="1" hangingPunct="1">
              <a:spcBef>
                <a:spcPct val="0"/>
              </a:spcBef>
              <a:buFontTx/>
              <a:buNone/>
            </a:pPr>
            <a:r>
              <a:rPr lang="en-US" altLang="zh-CN" sz="2400" dirty="0">
                <a:ea typeface="宋体" panose="02010600030101010101" pitchFamily="2" charset="-122"/>
              </a:rPr>
              <a:t>Office: PETR 428</a:t>
            </a:r>
          </a:p>
          <a:p>
            <a:pPr eaLnBrk="1" hangingPunct="1">
              <a:spcBef>
                <a:spcPct val="0"/>
              </a:spcBef>
              <a:buFontTx/>
              <a:buNone/>
            </a:pPr>
            <a:r>
              <a:rPr lang="en-US" altLang="zh-CN" sz="2400" dirty="0">
                <a:ea typeface="宋体" panose="02010600030101010101" pitchFamily="2" charset="-122"/>
              </a:rPr>
              <a:t>Phone: 845-4259</a:t>
            </a:r>
          </a:p>
          <a:p>
            <a:pPr eaLnBrk="1" hangingPunct="1">
              <a:spcBef>
                <a:spcPct val="0"/>
              </a:spcBef>
              <a:buFontTx/>
              <a:buNone/>
            </a:pPr>
            <a:r>
              <a:rPr lang="en-US" altLang="zh-CN" sz="2400" dirty="0">
                <a:ea typeface="宋体" panose="02010600030101010101" pitchFamily="2" charset="-122"/>
              </a:rPr>
              <a:t>Email: chen@cse.tamu.edu</a:t>
            </a:r>
          </a:p>
        </p:txBody>
      </p:sp>
      <p:sp>
        <p:nvSpPr>
          <p:cNvPr id="13318" name="Text Box 49"/>
          <p:cNvSpPr txBox="1">
            <a:spLocks noChangeArrowheads="1"/>
          </p:cNvSpPr>
          <p:nvPr/>
        </p:nvSpPr>
        <p:spPr bwMode="auto">
          <a:xfrm>
            <a:off x="-1" y="6553200"/>
            <a:ext cx="40570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dirty="0">
                <a:ea typeface="宋体" panose="02010600030101010101" pitchFamily="2" charset="-122"/>
              </a:rPr>
              <a:t>Notes 38: Conflict serializable schedules</a:t>
            </a:r>
          </a:p>
        </p:txBody>
      </p:sp>
    </p:spTree>
    <p:extLst>
      <p:ext uri="{BB962C8B-B14F-4D97-AF65-F5344CB8AC3E}">
        <p14:creationId xmlns:p14="http://schemas.microsoft.com/office/powerpoint/2010/main" val="1658872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46"/>
          <p:cNvSpPr txBox="1">
            <a:spLocks noChangeArrowheads="1"/>
          </p:cNvSpPr>
          <p:nvPr/>
        </p:nvSpPr>
        <p:spPr bwMode="auto">
          <a:xfrm>
            <a:off x="714375" y="977900"/>
            <a:ext cx="752157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defRPr/>
            </a:pPr>
            <a:endParaRPr lang="en-US" altLang="zh-CN" sz="1000" dirty="0">
              <a:latin typeface="Times New Roman" panose="02020603050405020304" pitchFamily="18" charset="0"/>
              <a:ea typeface="宋体" panose="02010600030101010101" pitchFamily="2" charset="-122"/>
              <a:cs typeface="Times New Roman" panose="02020603050405020304" pitchFamily="18" charset="0"/>
            </a:endParaRPr>
          </a:p>
          <a:p>
            <a:pPr marL="0" indent="0" eaLnBrk="1" hangingPunct="1">
              <a:spcBef>
                <a:spcPct val="0"/>
              </a:spcBef>
              <a:buFontTx/>
              <a:buNone/>
              <a:defRPr/>
            </a:pP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Transaction ACID</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tomicity:      either all steps of a transaction happen, or none happen</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C</a:t>
            </a:r>
            <a:r>
              <a:rPr lang="en-US" altLang="zh-CN" sz="2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onsistency:   a transaction transforms a consistent DB into a </a:t>
            </a:r>
          </a:p>
          <a:p>
            <a:pPr eaLnBrk="1" hangingPunct="1">
              <a:spcBef>
                <a:spcPct val="0"/>
              </a:spcBef>
              <a:buFontTx/>
              <a:buNone/>
              <a:defRPr/>
            </a:pPr>
            <a:r>
              <a:rPr lang="en-US" altLang="zh-CN" sz="2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                          consistent DB</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solation:         execution of a transaction is isolated from that of other </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transactions</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D</a:t>
            </a:r>
            <a:r>
              <a:rPr lang="en-US" altLang="zh-CN" sz="2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urability:       if a transaction commits, its effects persist.</a:t>
            </a:r>
          </a:p>
        </p:txBody>
      </p:sp>
      <p:cxnSp>
        <p:nvCxnSpPr>
          <p:cNvPr id="5" name="Straight Connector 4"/>
          <p:cNvCxnSpPr/>
          <p:nvPr/>
        </p:nvCxnSpPr>
        <p:spPr>
          <a:xfrm flipV="1">
            <a:off x="781050" y="944563"/>
            <a:ext cx="7421563" cy="269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72" name="Rectangle 2"/>
          <p:cNvSpPr>
            <a:spLocks noGrp="1" noChangeArrowheads="1"/>
          </p:cNvSpPr>
          <p:nvPr>
            <p:ph type="title" idx="4294967295"/>
          </p:nvPr>
        </p:nvSpPr>
        <p:spPr>
          <a:xfrm>
            <a:off x="781050" y="139700"/>
            <a:ext cx="7454900" cy="838200"/>
          </a:xfrm>
        </p:spPr>
        <p:txBody>
          <a:bodyPr/>
          <a:lstStyle/>
          <a:p>
            <a:pPr eaLnBrk="1" hangingPunct="1"/>
            <a:r>
              <a:rPr lang="en-US" altLang="zh-CN">
                <a:latin typeface="Times New Roman" panose="02020603050405020304" pitchFamily="18" charset="0"/>
                <a:ea typeface="宋体" panose="02010600030101010101" pitchFamily="2" charset="-122"/>
                <a:cs typeface="Times New Roman" panose="02020603050405020304" pitchFamily="18" charset="0"/>
              </a:rPr>
              <a:t>Tranactions</a:t>
            </a:r>
          </a:p>
        </p:txBody>
      </p:sp>
      <p:sp>
        <p:nvSpPr>
          <p:cNvPr id="2" name="TextBox 1"/>
          <p:cNvSpPr txBox="1"/>
          <p:nvPr/>
        </p:nvSpPr>
        <p:spPr>
          <a:xfrm>
            <a:off x="781050" y="3717925"/>
            <a:ext cx="5602288" cy="2246313"/>
          </a:xfrm>
          <a:prstGeom prst="rect">
            <a:avLst/>
          </a:prstGeom>
          <a:solidFill>
            <a:schemeClr val="bg1"/>
          </a:solidFill>
          <a:ln w="28575">
            <a:solidFill>
              <a:srgbClr val="00B050"/>
            </a:solidFill>
          </a:ln>
        </p:spPr>
        <p:txBody>
          <a:bodyPr>
            <a:spAutoFit/>
          </a:bodyPr>
          <a:lstStyle/>
          <a:p>
            <a:pPr>
              <a:defRPr/>
            </a:pPr>
            <a:r>
              <a:rPr lang="en-US" sz="2200" dirty="0">
                <a:latin typeface="Times New Roman" panose="02020603050405020304" pitchFamily="18" charset="0"/>
                <a:cs typeface="Times New Roman" panose="02020603050405020304" pitchFamily="18" charset="0"/>
              </a:rPr>
              <a:t>What can affect transaction ACID? </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Accident system failures may destroy </a:t>
            </a:r>
            <a:r>
              <a:rPr lang="en-US" sz="2200" dirty="0">
                <a:solidFill>
                  <a:srgbClr val="FF0000"/>
                </a:solidFill>
                <a:latin typeface="Times New Roman" panose="02020603050405020304" pitchFamily="18" charset="0"/>
                <a:cs typeface="Times New Roman" panose="02020603050405020304" pitchFamily="18" charset="0"/>
              </a:rPr>
              <a:t>Atomicity</a:t>
            </a:r>
            <a:r>
              <a:rPr lang="en-US" sz="2200" dirty="0">
                <a:latin typeface="Times New Roman" panose="02020603050405020304" pitchFamily="18" charset="0"/>
                <a:cs typeface="Times New Roman" panose="02020603050405020304" pitchFamily="18" charset="0"/>
              </a:rPr>
              <a:t> and </a:t>
            </a:r>
            <a:r>
              <a:rPr lang="en-US" sz="2200" dirty="0">
                <a:solidFill>
                  <a:srgbClr val="FF0000"/>
                </a:solidFill>
                <a:latin typeface="Times New Roman" panose="02020603050405020304" pitchFamily="18" charset="0"/>
                <a:cs typeface="Times New Roman" panose="02020603050405020304" pitchFamily="18" charset="0"/>
              </a:rPr>
              <a:t>Durability</a:t>
            </a:r>
            <a:r>
              <a:rPr lang="en-US" sz="2200" dirty="0">
                <a:latin typeface="Times New Roman" panose="02020603050405020304" pitchFamily="18" charset="0"/>
                <a:cs typeface="Times New Roman" panose="02020603050405020304" pitchFamily="18" charset="0"/>
              </a:rPr>
              <a:t>, thus </a:t>
            </a:r>
            <a:r>
              <a:rPr lang="en-US" sz="2200" dirty="0">
                <a:solidFill>
                  <a:srgbClr val="FF0000"/>
                </a:solidFill>
                <a:latin typeface="Times New Roman" panose="02020603050405020304" pitchFamily="18" charset="0"/>
                <a:cs typeface="Times New Roman" panose="02020603050405020304" pitchFamily="18" charset="0"/>
              </a:rPr>
              <a:t>Consistency</a:t>
            </a:r>
            <a:r>
              <a:rPr lang="en-US" sz="2200" dirty="0">
                <a:latin typeface="Times New Roman" panose="02020603050405020304" pitchFamily="18" charset="0"/>
                <a:cs typeface="Times New Roman" panose="02020603050405020304" pitchFamily="18" charset="0"/>
              </a:rPr>
              <a:t>; </a:t>
            </a:r>
          </a:p>
          <a:p>
            <a:pPr>
              <a:defRPr/>
            </a:pPr>
            <a:endParaRPr lang="en-US" sz="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Concurrent executions of transactions (which is highly desired) may affect </a:t>
            </a:r>
            <a:r>
              <a:rPr lang="en-US" sz="2200" dirty="0">
                <a:solidFill>
                  <a:srgbClr val="FF0000"/>
                </a:solidFill>
                <a:latin typeface="Times New Roman" panose="02020603050405020304" pitchFamily="18" charset="0"/>
                <a:cs typeface="Times New Roman" panose="02020603050405020304" pitchFamily="18" charset="0"/>
              </a:rPr>
              <a:t>Isolation</a:t>
            </a:r>
            <a:r>
              <a:rPr lang="en-US" sz="2200" dirty="0">
                <a:latin typeface="Times New Roman" panose="02020603050405020304" pitchFamily="18" charset="0"/>
                <a:cs typeface="Times New Roman" panose="02020603050405020304" pitchFamily="18" charset="0"/>
              </a:rPr>
              <a:t>, thus </a:t>
            </a:r>
            <a:r>
              <a:rPr lang="en-US" sz="2200" dirty="0">
                <a:solidFill>
                  <a:srgbClr val="FF0000"/>
                </a:solidFill>
                <a:latin typeface="Times New Roman" panose="02020603050405020304" pitchFamily="18" charset="0"/>
                <a:cs typeface="Times New Roman" panose="02020603050405020304" pitchFamily="18" charset="0"/>
              </a:rPr>
              <a:t>Consistency</a:t>
            </a:r>
            <a:r>
              <a:rPr lang="en-US" sz="2200" dirty="0">
                <a:latin typeface="Times New Roman" panose="02020603050405020304" pitchFamily="18" charset="0"/>
                <a:cs typeface="Times New Roman" panose="02020603050405020304" pitchFamily="18" charset="0"/>
              </a:rPr>
              <a:t>. </a:t>
            </a:r>
          </a:p>
        </p:txBody>
      </p:sp>
      <p:grpSp>
        <p:nvGrpSpPr>
          <p:cNvPr id="7174" name="Group 3"/>
          <p:cNvGrpSpPr>
            <a:grpSpLocks/>
          </p:cNvGrpSpPr>
          <p:nvPr/>
        </p:nvGrpSpPr>
        <p:grpSpPr bwMode="auto">
          <a:xfrm>
            <a:off x="6840538" y="3487738"/>
            <a:ext cx="1362075" cy="2593975"/>
            <a:chOff x="6909879" y="3625844"/>
            <a:chExt cx="1361708" cy="2593801"/>
          </a:xfrm>
        </p:grpSpPr>
        <p:sp>
          <p:nvSpPr>
            <p:cNvPr id="7176" name="AutoShape 4"/>
            <p:cNvSpPr>
              <a:spLocks noChangeArrowheads="1"/>
            </p:cNvSpPr>
            <p:nvPr/>
          </p:nvSpPr>
          <p:spPr bwMode="auto">
            <a:xfrm>
              <a:off x="7096601" y="4370680"/>
              <a:ext cx="1139350" cy="1848965"/>
            </a:xfrm>
            <a:prstGeom prst="can">
              <a:avLst>
                <a:gd name="adj" fmla="val 37498"/>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Database</a:t>
              </a:r>
            </a:p>
          </p:txBody>
        </p:sp>
        <p:sp>
          <p:nvSpPr>
            <p:cNvPr id="7177" name="Line 5"/>
            <p:cNvSpPr>
              <a:spLocks noChangeShapeType="1"/>
            </p:cNvSpPr>
            <p:nvPr/>
          </p:nvSpPr>
          <p:spPr bwMode="auto">
            <a:xfrm>
              <a:off x="7125652" y="4051902"/>
              <a:ext cx="266402" cy="59094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78" name="Line 6"/>
            <p:cNvSpPr>
              <a:spLocks noChangeShapeType="1"/>
            </p:cNvSpPr>
            <p:nvPr/>
          </p:nvSpPr>
          <p:spPr bwMode="auto">
            <a:xfrm>
              <a:off x="7484852" y="4000863"/>
              <a:ext cx="55353" cy="53798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79" name="Line 7"/>
            <p:cNvSpPr>
              <a:spLocks noChangeShapeType="1"/>
            </p:cNvSpPr>
            <p:nvPr/>
          </p:nvSpPr>
          <p:spPr bwMode="auto">
            <a:xfrm flipH="1">
              <a:off x="7905326" y="4000863"/>
              <a:ext cx="176946" cy="63156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80" name="TextBox 2"/>
            <p:cNvSpPr txBox="1">
              <a:spLocks noChangeArrowheads="1"/>
            </p:cNvSpPr>
            <p:nvPr/>
          </p:nvSpPr>
          <p:spPr bwMode="auto">
            <a:xfrm>
              <a:off x="6909879" y="3666462"/>
              <a:ext cx="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T</a:t>
              </a:r>
              <a:r>
                <a:rPr lang="en-US" altLang="en-US" sz="1600" baseline="-25000">
                  <a:latin typeface="Times New Roman" panose="02020603050405020304" pitchFamily="18" charset="0"/>
                  <a:cs typeface="Times New Roman" panose="02020603050405020304" pitchFamily="18" charset="0"/>
                </a:rPr>
                <a:t>1</a:t>
              </a:r>
            </a:p>
          </p:txBody>
        </p:sp>
        <p:sp>
          <p:nvSpPr>
            <p:cNvPr id="7181" name="Line 6"/>
            <p:cNvSpPr>
              <a:spLocks noChangeShapeType="1"/>
            </p:cNvSpPr>
            <p:nvPr/>
          </p:nvSpPr>
          <p:spPr bwMode="auto">
            <a:xfrm>
              <a:off x="7746427" y="4000863"/>
              <a:ext cx="8211" cy="53798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82" name="TextBox 14"/>
            <p:cNvSpPr txBox="1">
              <a:spLocks noChangeArrowheads="1"/>
            </p:cNvSpPr>
            <p:nvPr/>
          </p:nvSpPr>
          <p:spPr bwMode="auto">
            <a:xfrm>
              <a:off x="7310291" y="3625844"/>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a:t>
              </a:r>
              <a:endParaRPr lang="en-US" altLang="en-US" sz="1600" baseline="-25000">
                <a:latin typeface="Times New Roman" panose="02020603050405020304" pitchFamily="18" charset="0"/>
                <a:cs typeface="Times New Roman" panose="02020603050405020304" pitchFamily="18" charset="0"/>
              </a:endParaRPr>
            </a:p>
          </p:txBody>
        </p:sp>
        <p:sp>
          <p:nvSpPr>
            <p:cNvPr id="7183" name="TextBox 15"/>
            <p:cNvSpPr txBox="1">
              <a:spLocks noChangeArrowheads="1"/>
            </p:cNvSpPr>
            <p:nvPr/>
          </p:nvSpPr>
          <p:spPr bwMode="auto">
            <a:xfrm>
              <a:off x="7892957" y="3679534"/>
              <a:ext cx="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T</a:t>
              </a:r>
              <a:r>
                <a:rPr lang="en-US" altLang="en-US" sz="1600" i="1" baseline="-25000">
                  <a:latin typeface="Times New Roman" panose="02020603050405020304" pitchFamily="18" charset="0"/>
                  <a:cs typeface="Times New Roman" panose="02020603050405020304" pitchFamily="18" charset="0"/>
                </a:rPr>
                <a:t>n</a:t>
              </a:r>
            </a:p>
          </p:txBody>
        </p:sp>
      </p:grpSp>
      <p:sp>
        <p:nvSpPr>
          <p:cNvPr id="7175" name="Oval 11"/>
          <p:cNvSpPr>
            <a:spLocks noChangeArrowheads="1"/>
          </p:cNvSpPr>
          <p:nvPr/>
        </p:nvSpPr>
        <p:spPr bwMode="auto">
          <a:xfrm>
            <a:off x="542925" y="4745038"/>
            <a:ext cx="6229350" cy="1414462"/>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extLst>
      <p:ext uri="{BB962C8B-B14F-4D97-AF65-F5344CB8AC3E}">
        <p14:creationId xmlns:p14="http://schemas.microsoft.com/office/powerpoint/2010/main" val="3720311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ChangeArrowheads="1"/>
          </p:cNvSpPr>
          <p:nvPr/>
        </p:nvSpPr>
        <p:spPr bwMode="auto">
          <a:xfrm>
            <a:off x="7791450" y="695325"/>
            <a:ext cx="11144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zh-CN" sz="2000">
              <a:ea typeface="宋体" panose="02010600030101010101" pitchFamily="2" charset="-122"/>
            </a:endParaRPr>
          </a:p>
        </p:txBody>
      </p:sp>
      <p:sp>
        <p:nvSpPr>
          <p:cNvPr id="9220" name="Rectangle 4"/>
          <p:cNvSpPr>
            <a:spLocks noChangeArrowheads="1"/>
          </p:cNvSpPr>
          <p:nvPr/>
        </p:nvSpPr>
        <p:spPr bwMode="auto">
          <a:xfrm>
            <a:off x="2505075" y="723900"/>
            <a:ext cx="5000625" cy="54006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zh-CN">
              <a:ea typeface="宋体" panose="02010600030101010101" pitchFamily="2" charset="-122"/>
            </a:endParaRPr>
          </a:p>
        </p:txBody>
      </p:sp>
      <p:sp>
        <p:nvSpPr>
          <p:cNvPr id="9221" name="Rectangle 5"/>
          <p:cNvSpPr>
            <a:spLocks noChangeArrowheads="1"/>
          </p:cNvSpPr>
          <p:nvPr/>
        </p:nvSpPr>
        <p:spPr bwMode="auto">
          <a:xfrm>
            <a:off x="352425" y="723900"/>
            <a:ext cx="809625" cy="5429250"/>
          </a:xfrm>
          <a:prstGeom prst="rect">
            <a:avLst/>
          </a:prstGeom>
          <a:solidFill>
            <a:schemeClr val="bg1"/>
          </a:solidFill>
          <a:ln w="9525">
            <a:solidFill>
              <a:srgbClr val="00FF00"/>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zh-CN">
              <a:ea typeface="宋体" panose="02010600030101010101" pitchFamily="2" charset="-122"/>
            </a:endParaRPr>
          </a:p>
        </p:txBody>
      </p:sp>
      <p:grpSp>
        <p:nvGrpSpPr>
          <p:cNvPr id="9222" name="Group 6"/>
          <p:cNvGrpSpPr>
            <a:grpSpLocks/>
          </p:cNvGrpSpPr>
          <p:nvPr/>
        </p:nvGrpSpPr>
        <p:grpSpPr bwMode="auto">
          <a:xfrm>
            <a:off x="7972425" y="971550"/>
            <a:ext cx="819150" cy="438150"/>
            <a:chOff x="5022" y="612"/>
            <a:chExt cx="516" cy="276"/>
          </a:xfrm>
        </p:grpSpPr>
        <p:sp>
          <p:nvSpPr>
            <p:cNvPr id="9297" name="Oval 7"/>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8" name="Oval 8"/>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9" name="Line 9"/>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00" name="Line 10"/>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223" name="Group 11"/>
          <p:cNvGrpSpPr>
            <a:grpSpLocks/>
          </p:cNvGrpSpPr>
          <p:nvPr/>
        </p:nvGrpSpPr>
        <p:grpSpPr bwMode="auto">
          <a:xfrm>
            <a:off x="7934325" y="4752975"/>
            <a:ext cx="819150" cy="438150"/>
            <a:chOff x="5022" y="612"/>
            <a:chExt cx="516" cy="276"/>
          </a:xfrm>
        </p:grpSpPr>
        <p:sp>
          <p:nvSpPr>
            <p:cNvPr id="9293" name="Oval 12"/>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4" name="Oval 13"/>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5" name="Line 14"/>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6" name="Line 15"/>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224" name="Text Box 16"/>
          <p:cNvSpPr txBox="1">
            <a:spLocks noChangeArrowheads="1"/>
          </p:cNvSpPr>
          <p:nvPr/>
        </p:nvSpPr>
        <p:spPr bwMode="auto">
          <a:xfrm>
            <a:off x="7861300" y="5311775"/>
            <a:ext cx="9794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secondary</a:t>
            </a:r>
          </a:p>
          <a:p>
            <a:pPr algn="ctr" eaLnBrk="1" hangingPunct="1">
              <a:spcBef>
                <a:spcPct val="50000"/>
              </a:spcBef>
              <a:buFontTx/>
              <a:buNone/>
            </a:pPr>
            <a:r>
              <a:rPr lang="en-US" altLang="zh-CN" sz="1400">
                <a:ea typeface="宋体" panose="02010600030101010101" pitchFamily="2" charset="-122"/>
              </a:rPr>
              <a:t>storage</a:t>
            </a:r>
          </a:p>
          <a:p>
            <a:pPr algn="ctr" eaLnBrk="1" hangingPunct="1">
              <a:spcBef>
                <a:spcPct val="50000"/>
              </a:spcBef>
              <a:buFontTx/>
              <a:buNone/>
            </a:pPr>
            <a:r>
              <a:rPr lang="en-US" altLang="zh-CN" sz="1400">
                <a:ea typeface="宋体" panose="02010600030101010101" pitchFamily="2" charset="-122"/>
              </a:rPr>
              <a:t>(disks)</a:t>
            </a:r>
          </a:p>
        </p:txBody>
      </p:sp>
      <p:grpSp>
        <p:nvGrpSpPr>
          <p:cNvPr id="9225" name="Group 18"/>
          <p:cNvGrpSpPr>
            <a:grpSpLocks/>
          </p:cNvGrpSpPr>
          <p:nvPr/>
        </p:nvGrpSpPr>
        <p:grpSpPr bwMode="auto">
          <a:xfrm>
            <a:off x="7991475" y="1657350"/>
            <a:ext cx="781050" cy="762000"/>
            <a:chOff x="5034" y="1044"/>
            <a:chExt cx="492" cy="480"/>
          </a:xfrm>
        </p:grpSpPr>
        <p:sp>
          <p:nvSpPr>
            <p:cNvPr id="9284" name="Rectangle 1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85" name="Line 2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6" name="Line 2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7" name="Line 2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8" name="Line 2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9" name="Line 2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0" name="Line 2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1" name="Line 2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2" name="Line 2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226" name="Group 28"/>
          <p:cNvGrpSpPr>
            <a:grpSpLocks/>
          </p:cNvGrpSpPr>
          <p:nvPr/>
        </p:nvGrpSpPr>
        <p:grpSpPr bwMode="auto">
          <a:xfrm>
            <a:off x="7991475" y="2676525"/>
            <a:ext cx="781050" cy="762000"/>
            <a:chOff x="5034" y="1044"/>
            <a:chExt cx="492" cy="480"/>
          </a:xfrm>
        </p:grpSpPr>
        <p:sp>
          <p:nvSpPr>
            <p:cNvPr id="9275" name="Rectangle 2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76" name="Line 3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7" name="Line 3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8" name="Line 3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9" name="Line 3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0" name="Line 3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1" name="Line 3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2" name="Line 3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3" name="Line 3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227" name="Group 38"/>
          <p:cNvGrpSpPr>
            <a:grpSpLocks/>
          </p:cNvGrpSpPr>
          <p:nvPr/>
        </p:nvGrpSpPr>
        <p:grpSpPr bwMode="auto">
          <a:xfrm>
            <a:off x="8001000" y="3724275"/>
            <a:ext cx="781050" cy="762000"/>
            <a:chOff x="5034" y="1044"/>
            <a:chExt cx="492" cy="480"/>
          </a:xfrm>
        </p:grpSpPr>
        <p:sp>
          <p:nvSpPr>
            <p:cNvPr id="9266" name="Rectangle 3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67" name="Line 4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68" name="Line 4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69" name="Line 4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0" name="Line 4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1" name="Line 4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2" name="Line 4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3" name="Line 4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4" name="Line 4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228" name="Rectangle 48"/>
          <p:cNvSpPr>
            <a:spLocks noChangeArrowheads="1"/>
          </p:cNvSpPr>
          <p:nvPr/>
        </p:nvSpPr>
        <p:spPr bwMode="auto">
          <a:xfrm>
            <a:off x="361950" y="733425"/>
            <a:ext cx="790575" cy="1676400"/>
          </a:xfrm>
          <a:prstGeom prst="rect">
            <a:avLst/>
          </a:prstGeom>
          <a:noFill/>
          <a:ln w="9525">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900" b="1">
                <a:solidFill>
                  <a:srgbClr val="00FF00"/>
                </a:solidFill>
                <a:ea typeface="宋体" panose="02010600030101010101" pitchFamily="2" charset="-122"/>
              </a:rPr>
              <a:t>database</a:t>
            </a:r>
          </a:p>
          <a:p>
            <a:pPr algn="ctr" eaLnBrk="1" hangingPunct="1">
              <a:spcBef>
                <a:spcPct val="50000"/>
              </a:spcBef>
              <a:buFontTx/>
              <a:buNone/>
            </a:pPr>
            <a:r>
              <a:rPr lang="en-US" altLang="zh-CN" sz="900" b="1">
                <a:solidFill>
                  <a:srgbClr val="00FF00"/>
                </a:solidFill>
                <a:ea typeface="宋体" panose="02010600030101010101" pitchFamily="2" charset="-122"/>
              </a:rPr>
              <a:t>administrator</a:t>
            </a:r>
          </a:p>
        </p:txBody>
      </p:sp>
      <p:sp>
        <p:nvSpPr>
          <p:cNvPr id="9229" name="Line 49"/>
          <p:cNvSpPr>
            <a:spLocks noChangeShapeType="1"/>
          </p:cNvSpPr>
          <p:nvPr/>
        </p:nvSpPr>
        <p:spPr bwMode="auto">
          <a:xfrm>
            <a:off x="1162050" y="1504950"/>
            <a:ext cx="1571625" cy="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0"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solidFill>
                  <a:srgbClr val="00FF00"/>
                </a:solidFill>
                <a:ea typeface="宋体" panose="02010600030101010101" pitchFamily="2" charset="-122"/>
              </a:rPr>
              <a:t>DDL</a:t>
            </a:r>
          </a:p>
          <a:p>
            <a:pPr algn="ctr" eaLnBrk="1" hangingPunct="1">
              <a:spcBef>
                <a:spcPct val="50000"/>
              </a:spcBef>
              <a:buFontTx/>
              <a:buNone/>
            </a:pPr>
            <a:r>
              <a:rPr lang="en-US" altLang="zh-CN" sz="1400">
                <a:solidFill>
                  <a:srgbClr val="00FF00"/>
                </a:solidFill>
                <a:ea typeface="宋体" panose="02010600030101010101" pitchFamily="2" charset="-122"/>
              </a:rPr>
              <a:t>language</a:t>
            </a:r>
          </a:p>
        </p:txBody>
      </p:sp>
      <p:sp>
        <p:nvSpPr>
          <p:cNvPr id="9231" name="Rectangle 51"/>
          <p:cNvSpPr>
            <a:spLocks noChangeArrowheads="1"/>
          </p:cNvSpPr>
          <p:nvPr/>
        </p:nvSpPr>
        <p:spPr bwMode="auto">
          <a:xfrm>
            <a:off x="361950" y="2524125"/>
            <a:ext cx="800100" cy="3600450"/>
          </a:xfrm>
          <a:prstGeom prst="rect">
            <a:avLst/>
          </a:prstGeom>
          <a:noFill/>
          <a:ln w="9525">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900">
                <a:solidFill>
                  <a:srgbClr val="00FF00"/>
                </a:solidFill>
                <a:ea typeface="宋体" panose="02010600030101010101" pitchFamily="2" charset="-122"/>
              </a:rPr>
              <a:t>database </a:t>
            </a:r>
          </a:p>
          <a:p>
            <a:pPr algn="ctr" eaLnBrk="1" hangingPunct="1">
              <a:spcBef>
                <a:spcPct val="50000"/>
              </a:spcBef>
              <a:buFontTx/>
              <a:buNone/>
            </a:pPr>
            <a:r>
              <a:rPr lang="en-US" altLang="zh-CN" sz="900">
                <a:solidFill>
                  <a:srgbClr val="00FF00"/>
                </a:solidFill>
                <a:ea typeface="宋体" panose="02010600030101010101" pitchFamily="2" charset="-122"/>
              </a:rPr>
              <a:t>programmer</a:t>
            </a:r>
          </a:p>
        </p:txBody>
      </p:sp>
      <p:sp>
        <p:nvSpPr>
          <p:cNvPr id="9232" name="Line 52"/>
          <p:cNvSpPr>
            <a:spLocks noChangeShapeType="1"/>
          </p:cNvSpPr>
          <p:nvPr/>
        </p:nvSpPr>
        <p:spPr bwMode="auto">
          <a:xfrm>
            <a:off x="1162050" y="4953000"/>
            <a:ext cx="1571625" cy="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3" name="Text Box 53"/>
          <p:cNvSpPr txBox="1">
            <a:spLocks noChangeArrowheads="1"/>
          </p:cNvSpPr>
          <p:nvPr/>
        </p:nvSpPr>
        <p:spPr bwMode="auto">
          <a:xfrm>
            <a:off x="1208088" y="4383088"/>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solidFill>
                  <a:srgbClr val="00FF00"/>
                </a:solidFill>
                <a:ea typeface="宋体" panose="02010600030101010101" pitchFamily="2" charset="-122"/>
              </a:rPr>
              <a:t>DML (query)</a:t>
            </a:r>
          </a:p>
          <a:p>
            <a:pPr algn="ctr" eaLnBrk="1" hangingPunct="1">
              <a:spcBef>
                <a:spcPct val="50000"/>
              </a:spcBef>
              <a:buFontTx/>
              <a:buNone/>
            </a:pPr>
            <a:r>
              <a:rPr lang="en-US" altLang="zh-CN" sz="1400">
                <a:solidFill>
                  <a:srgbClr val="00FF00"/>
                </a:solidFill>
                <a:ea typeface="宋体" panose="02010600030101010101" pitchFamily="2" charset="-122"/>
              </a:rPr>
              <a:t>language</a:t>
            </a:r>
          </a:p>
        </p:txBody>
      </p:sp>
      <p:sp>
        <p:nvSpPr>
          <p:cNvPr id="9234" name="Text Box 54"/>
          <p:cNvSpPr txBox="1">
            <a:spLocks noChangeArrowheads="1"/>
          </p:cNvSpPr>
          <p:nvPr/>
        </p:nvSpPr>
        <p:spPr bwMode="auto">
          <a:xfrm>
            <a:off x="2527300" y="5653088"/>
            <a:ext cx="97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a:ea typeface="宋体" panose="02010600030101010101" pitchFamily="2" charset="-122"/>
              </a:rPr>
              <a:t>DBMS</a:t>
            </a:r>
          </a:p>
        </p:txBody>
      </p:sp>
      <p:sp>
        <p:nvSpPr>
          <p:cNvPr id="9235" name="Rectangle 55"/>
          <p:cNvSpPr>
            <a:spLocks noChangeArrowheads="1"/>
          </p:cNvSpPr>
          <p:nvPr/>
        </p:nvSpPr>
        <p:spPr bwMode="auto">
          <a:xfrm>
            <a:off x="6657975" y="1066800"/>
            <a:ext cx="7143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file </a:t>
            </a:r>
          </a:p>
          <a:p>
            <a:pPr algn="ctr" eaLnBrk="1" hangingPunct="1">
              <a:spcBef>
                <a:spcPct val="50000"/>
              </a:spcBef>
              <a:buFontTx/>
              <a:buNone/>
            </a:pPr>
            <a:r>
              <a:rPr lang="en-US" altLang="zh-CN" sz="1400">
                <a:ea typeface="宋体" panose="02010600030101010101" pitchFamily="2" charset="-122"/>
              </a:rPr>
              <a:t>manager</a:t>
            </a:r>
          </a:p>
        </p:txBody>
      </p:sp>
      <p:sp>
        <p:nvSpPr>
          <p:cNvPr id="9236" name="Line 56"/>
          <p:cNvSpPr>
            <a:spLocks noChangeShapeType="1"/>
          </p:cNvSpPr>
          <p:nvPr/>
        </p:nvSpPr>
        <p:spPr bwMode="auto">
          <a:xfrm>
            <a:off x="7391400" y="1714500"/>
            <a:ext cx="428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7" name="Rectangle 57"/>
          <p:cNvSpPr>
            <a:spLocks noChangeArrowheads="1"/>
          </p:cNvSpPr>
          <p:nvPr/>
        </p:nvSpPr>
        <p:spPr bwMode="auto">
          <a:xfrm>
            <a:off x="6657975" y="2705100"/>
            <a:ext cx="70485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buffer</a:t>
            </a:r>
          </a:p>
          <a:p>
            <a:pPr algn="ctr" eaLnBrk="1" hangingPunct="1">
              <a:spcBef>
                <a:spcPct val="50000"/>
              </a:spcBef>
              <a:buFontTx/>
              <a:buNone/>
            </a:pPr>
            <a:r>
              <a:rPr lang="en-US" altLang="zh-CN" sz="1400">
                <a:ea typeface="宋体" panose="02010600030101010101" pitchFamily="2" charset="-122"/>
              </a:rPr>
              <a:t>manager</a:t>
            </a:r>
          </a:p>
        </p:txBody>
      </p:sp>
      <p:sp>
        <p:nvSpPr>
          <p:cNvPr id="9238" name="Line 58"/>
          <p:cNvSpPr>
            <a:spLocks noChangeShapeType="1"/>
          </p:cNvSpPr>
          <p:nvPr/>
        </p:nvSpPr>
        <p:spPr bwMode="auto">
          <a:xfrm flipH="1">
            <a:off x="7010400" y="2400300"/>
            <a:ext cx="9525" cy="2952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9" name="Rectangle 59"/>
          <p:cNvSpPr>
            <a:spLocks noChangeArrowheads="1"/>
          </p:cNvSpPr>
          <p:nvPr/>
        </p:nvSpPr>
        <p:spPr bwMode="auto">
          <a:xfrm>
            <a:off x="6648450" y="4314825"/>
            <a:ext cx="742950" cy="1666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main</a:t>
            </a:r>
          </a:p>
          <a:p>
            <a:pPr algn="ctr" eaLnBrk="1" hangingPunct="1">
              <a:spcBef>
                <a:spcPct val="50000"/>
              </a:spcBef>
              <a:buFontTx/>
              <a:buNone/>
            </a:pPr>
            <a:r>
              <a:rPr lang="en-US" altLang="zh-CN" sz="1400">
                <a:ea typeface="宋体" panose="02010600030101010101" pitchFamily="2" charset="-122"/>
              </a:rPr>
              <a:t>memory</a:t>
            </a:r>
          </a:p>
          <a:p>
            <a:pPr algn="ctr" eaLnBrk="1" hangingPunct="1">
              <a:spcBef>
                <a:spcPct val="50000"/>
              </a:spcBef>
              <a:buFontTx/>
              <a:buNone/>
            </a:pPr>
            <a:r>
              <a:rPr lang="en-US" altLang="zh-CN" sz="1400">
                <a:ea typeface="宋体" panose="02010600030101010101" pitchFamily="2" charset="-122"/>
              </a:rPr>
              <a:t>buffers</a:t>
            </a:r>
          </a:p>
        </p:txBody>
      </p:sp>
      <p:sp>
        <p:nvSpPr>
          <p:cNvPr id="9240" name="Line 60"/>
          <p:cNvSpPr>
            <a:spLocks noChangeShapeType="1"/>
          </p:cNvSpPr>
          <p:nvPr/>
        </p:nvSpPr>
        <p:spPr bwMode="auto">
          <a:xfrm>
            <a:off x="7010400" y="3990975"/>
            <a:ext cx="0" cy="3333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1" name="Rectangle 61"/>
          <p:cNvSpPr>
            <a:spLocks noChangeArrowheads="1"/>
          </p:cNvSpPr>
          <p:nvPr/>
        </p:nvSpPr>
        <p:spPr bwMode="auto">
          <a:xfrm>
            <a:off x="5457825" y="2705100"/>
            <a:ext cx="828675" cy="126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index/file </a:t>
            </a:r>
          </a:p>
          <a:p>
            <a:pPr algn="ctr" eaLnBrk="1" hangingPunct="1">
              <a:spcBef>
                <a:spcPct val="50000"/>
              </a:spcBef>
              <a:buFontTx/>
              <a:buNone/>
            </a:pPr>
            <a:r>
              <a:rPr lang="en-US" altLang="zh-CN" sz="1400">
                <a:ea typeface="宋体" panose="02010600030101010101" pitchFamily="2" charset="-122"/>
              </a:rPr>
              <a:t>manager</a:t>
            </a:r>
          </a:p>
        </p:txBody>
      </p:sp>
      <p:sp>
        <p:nvSpPr>
          <p:cNvPr id="9242" name="Line 62"/>
          <p:cNvSpPr>
            <a:spLocks noChangeShapeType="1"/>
          </p:cNvSpPr>
          <p:nvPr/>
        </p:nvSpPr>
        <p:spPr bwMode="auto">
          <a:xfrm>
            <a:off x="6286500" y="3333750"/>
            <a:ext cx="371475" cy="95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3" name="Rectangle 63"/>
          <p:cNvSpPr>
            <a:spLocks noChangeArrowheads="1"/>
          </p:cNvSpPr>
          <p:nvPr/>
        </p:nvSpPr>
        <p:spPr bwMode="auto">
          <a:xfrm>
            <a:off x="2714625" y="4143375"/>
            <a:ext cx="933450" cy="15049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DML </a:t>
            </a:r>
          </a:p>
          <a:p>
            <a:pPr algn="ctr" eaLnBrk="1" hangingPunct="1">
              <a:spcBef>
                <a:spcPct val="50000"/>
              </a:spcBef>
              <a:buFontTx/>
              <a:buNone/>
            </a:pPr>
            <a:r>
              <a:rPr lang="en-US" altLang="zh-CN" sz="1400">
                <a:ea typeface="宋体" panose="02010600030101010101" pitchFamily="2" charset="-122"/>
              </a:rPr>
              <a:t>complier</a:t>
            </a:r>
          </a:p>
        </p:txBody>
      </p:sp>
      <p:sp>
        <p:nvSpPr>
          <p:cNvPr id="9244" name="Rectangle 64"/>
          <p:cNvSpPr>
            <a:spLocks noChangeArrowheads="1"/>
          </p:cNvSpPr>
          <p:nvPr/>
        </p:nvSpPr>
        <p:spPr bwMode="auto">
          <a:xfrm>
            <a:off x="2724150" y="828675"/>
            <a:ext cx="933450" cy="150495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DDL </a:t>
            </a:r>
          </a:p>
          <a:p>
            <a:pPr algn="ctr" eaLnBrk="1" hangingPunct="1">
              <a:spcBef>
                <a:spcPct val="50000"/>
              </a:spcBef>
              <a:buFontTx/>
              <a:buNone/>
            </a:pPr>
            <a:r>
              <a:rPr lang="en-US" altLang="zh-CN" sz="1400">
                <a:ea typeface="宋体" panose="02010600030101010101" pitchFamily="2" charset="-122"/>
              </a:rPr>
              <a:t>complier</a:t>
            </a:r>
          </a:p>
        </p:txBody>
      </p:sp>
      <p:sp>
        <p:nvSpPr>
          <p:cNvPr id="9245" name="Line 65"/>
          <p:cNvSpPr>
            <a:spLocks noChangeShapeType="1"/>
          </p:cNvSpPr>
          <p:nvPr/>
        </p:nvSpPr>
        <p:spPr bwMode="auto">
          <a:xfrm>
            <a:off x="3648075" y="5486400"/>
            <a:ext cx="2990850"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6" name="Freeform 66"/>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7" name="Rectangle 67"/>
          <p:cNvSpPr>
            <a:spLocks noChangeArrowheads="1"/>
          </p:cNvSpPr>
          <p:nvPr/>
        </p:nvSpPr>
        <p:spPr bwMode="auto">
          <a:xfrm>
            <a:off x="4143375" y="3638550"/>
            <a:ext cx="971550" cy="1562100"/>
          </a:xfrm>
          <a:prstGeom prst="rect">
            <a:avLst/>
          </a:prstGeom>
          <a:solidFill>
            <a:srgbClr val="92D05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query </a:t>
            </a:r>
          </a:p>
          <a:p>
            <a:pPr algn="ctr" eaLnBrk="1" hangingPunct="1">
              <a:spcBef>
                <a:spcPct val="50000"/>
              </a:spcBef>
              <a:buFontTx/>
              <a:buNone/>
            </a:pPr>
            <a:r>
              <a:rPr lang="en-US" altLang="zh-CN" sz="1400">
                <a:ea typeface="宋体" panose="02010600030101010101" pitchFamily="2" charset="-122"/>
              </a:rPr>
              <a:t>execution</a:t>
            </a:r>
          </a:p>
          <a:p>
            <a:pPr algn="ctr" eaLnBrk="1" hangingPunct="1">
              <a:spcBef>
                <a:spcPct val="50000"/>
              </a:spcBef>
              <a:buFontTx/>
              <a:buNone/>
            </a:pPr>
            <a:r>
              <a:rPr lang="en-US" altLang="zh-CN" sz="1400">
                <a:ea typeface="宋体" panose="02010600030101010101" pitchFamily="2" charset="-122"/>
              </a:rPr>
              <a:t>engine</a:t>
            </a:r>
          </a:p>
        </p:txBody>
      </p:sp>
      <p:sp>
        <p:nvSpPr>
          <p:cNvPr id="9248" name="Line 68"/>
          <p:cNvSpPr>
            <a:spLocks noChangeShapeType="1"/>
          </p:cNvSpPr>
          <p:nvPr/>
        </p:nvSpPr>
        <p:spPr bwMode="auto">
          <a:xfrm>
            <a:off x="3648075" y="4429125"/>
            <a:ext cx="5143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9" name="Line 69"/>
          <p:cNvSpPr>
            <a:spLocks noChangeShapeType="1"/>
          </p:cNvSpPr>
          <p:nvPr/>
        </p:nvSpPr>
        <p:spPr bwMode="auto">
          <a:xfrm>
            <a:off x="3333750" y="2333625"/>
            <a:ext cx="800100" cy="1495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0" name="Line 70"/>
          <p:cNvSpPr>
            <a:spLocks noChangeShapeType="1"/>
          </p:cNvSpPr>
          <p:nvPr/>
        </p:nvSpPr>
        <p:spPr bwMode="auto">
          <a:xfrm>
            <a:off x="5114925" y="3819525"/>
            <a:ext cx="342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1" name="Line 71"/>
          <p:cNvSpPr>
            <a:spLocks noChangeShapeType="1"/>
          </p:cNvSpPr>
          <p:nvPr/>
        </p:nvSpPr>
        <p:spPr bwMode="auto">
          <a:xfrm>
            <a:off x="5114925" y="5010150"/>
            <a:ext cx="1533525"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2" name="Rectangle 72"/>
          <p:cNvSpPr>
            <a:spLocks noChangeArrowheads="1"/>
          </p:cNvSpPr>
          <p:nvPr/>
        </p:nvSpPr>
        <p:spPr bwMode="auto">
          <a:xfrm>
            <a:off x="4086225" y="2333625"/>
            <a:ext cx="1019175" cy="885825"/>
          </a:xfrm>
          <a:prstGeom prst="rect">
            <a:avLst/>
          </a:prstGeom>
          <a:solidFill>
            <a:srgbClr val="FFC000"/>
          </a:solidFill>
          <a:ln w="38100">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transaction </a:t>
            </a:r>
          </a:p>
          <a:p>
            <a:pPr algn="ctr" eaLnBrk="1" hangingPunct="1">
              <a:spcBef>
                <a:spcPct val="50000"/>
              </a:spcBef>
              <a:buFontTx/>
              <a:buNone/>
            </a:pPr>
            <a:r>
              <a:rPr lang="en-US" altLang="zh-CN" sz="1400">
                <a:ea typeface="宋体" panose="02010600030101010101" pitchFamily="2" charset="-122"/>
              </a:rPr>
              <a:t>manager</a:t>
            </a:r>
          </a:p>
        </p:txBody>
      </p:sp>
      <p:sp>
        <p:nvSpPr>
          <p:cNvPr id="9253" name="Line 73"/>
          <p:cNvSpPr>
            <a:spLocks noChangeShapeType="1"/>
          </p:cNvSpPr>
          <p:nvPr/>
        </p:nvSpPr>
        <p:spPr bwMode="auto">
          <a:xfrm>
            <a:off x="4581525" y="3200400"/>
            <a:ext cx="9525" cy="4381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4" name="Rectangle 74"/>
          <p:cNvSpPr>
            <a:spLocks noChangeArrowheads="1"/>
          </p:cNvSpPr>
          <p:nvPr/>
        </p:nvSpPr>
        <p:spPr bwMode="auto">
          <a:xfrm>
            <a:off x="4067175" y="1390650"/>
            <a:ext cx="1019175" cy="552450"/>
          </a:xfrm>
          <a:prstGeom prst="rect">
            <a:avLst/>
          </a:prstGeom>
          <a:solidFill>
            <a:srgbClr val="FFC000"/>
          </a:solidFill>
          <a:ln w="2857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concurrency</a:t>
            </a:r>
          </a:p>
          <a:p>
            <a:pPr algn="ctr" eaLnBrk="1" hangingPunct="1">
              <a:spcBef>
                <a:spcPct val="50000"/>
              </a:spcBef>
              <a:buFontTx/>
              <a:buNone/>
            </a:pPr>
            <a:r>
              <a:rPr lang="en-US" altLang="zh-CN" sz="1400">
                <a:ea typeface="宋体" panose="02010600030101010101" pitchFamily="2" charset="-122"/>
              </a:rPr>
              <a:t> control</a:t>
            </a:r>
          </a:p>
        </p:txBody>
      </p:sp>
      <p:sp>
        <p:nvSpPr>
          <p:cNvPr id="9255" name="Line 75"/>
          <p:cNvSpPr>
            <a:spLocks noChangeShapeType="1"/>
          </p:cNvSpPr>
          <p:nvPr/>
        </p:nvSpPr>
        <p:spPr bwMode="auto">
          <a:xfrm>
            <a:off x="4581525" y="1933575"/>
            <a:ext cx="0" cy="400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9256" name="Rectangle 76"/>
          <p:cNvSpPr>
            <a:spLocks noChangeArrowheads="1"/>
          </p:cNvSpPr>
          <p:nvPr/>
        </p:nvSpPr>
        <p:spPr bwMode="auto">
          <a:xfrm>
            <a:off x="4048125" y="790575"/>
            <a:ext cx="1038225" cy="314325"/>
          </a:xfrm>
          <a:prstGeom prst="rect">
            <a:avLst/>
          </a:prstGeom>
          <a:solidFill>
            <a:srgbClr val="92D05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lock table</a:t>
            </a:r>
          </a:p>
        </p:txBody>
      </p:sp>
      <p:sp>
        <p:nvSpPr>
          <p:cNvPr id="9257" name="Line 77"/>
          <p:cNvSpPr>
            <a:spLocks noChangeShapeType="1"/>
          </p:cNvSpPr>
          <p:nvPr/>
        </p:nvSpPr>
        <p:spPr bwMode="auto">
          <a:xfrm>
            <a:off x="4543425" y="1085850"/>
            <a:ext cx="9525" cy="3143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8" name="Freeform 78"/>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9" name="Rectangle 79"/>
          <p:cNvSpPr>
            <a:spLocks noChangeArrowheads="1"/>
          </p:cNvSpPr>
          <p:nvPr/>
        </p:nvSpPr>
        <p:spPr bwMode="auto">
          <a:xfrm>
            <a:off x="5467350" y="1295400"/>
            <a:ext cx="828675" cy="11049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logging &amp;</a:t>
            </a:r>
          </a:p>
          <a:p>
            <a:pPr algn="ctr" eaLnBrk="1" hangingPunct="1">
              <a:spcBef>
                <a:spcPct val="50000"/>
              </a:spcBef>
              <a:buFontTx/>
              <a:buNone/>
            </a:pPr>
            <a:r>
              <a:rPr lang="en-US" altLang="zh-CN" sz="1400">
                <a:ea typeface="宋体" panose="02010600030101010101" pitchFamily="2" charset="-122"/>
              </a:rPr>
              <a:t>recovery</a:t>
            </a:r>
          </a:p>
        </p:txBody>
      </p:sp>
      <p:sp>
        <p:nvSpPr>
          <p:cNvPr id="9260" name="Line 80"/>
          <p:cNvSpPr>
            <a:spLocks noChangeShapeType="1"/>
          </p:cNvSpPr>
          <p:nvPr/>
        </p:nvSpPr>
        <p:spPr bwMode="auto">
          <a:xfrm flipV="1">
            <a:off x="4876800" y="1895475"/>
            <a:ext cx="590550" cy="409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61" name="Line 81"/>
          <p:cNvSpPr>
            <a:spLocks noChangeShapeType="1"/>
          </p:cNvSpPr>
          <p:nvPr/>
        </p:nvSpPr>
        <p:spPr bwMode="auto">
          <a:xfrm flipV="1">
            <a:off x="5105400" y="2247900"/>
            <a:ext cx="361950" cy="139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62" name="Line 82"/>
          <p:cNvSpPr>
            <a:spLocks noChangeShapeType="1"/>
          </p:cNvSpPr>
          <p:nvPr/>
        </p:nvSpPr>
        <p:spPr bwMode="auto">
          <a:xfrm>
            <a:off x="6296025" y="2400300"/>
            <a:ext cx="352425"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63" name="Freeform 83"/>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4" name="Text Box 84"/>
          <p:cNvSpPr txBox="1">
            <a:spLocks noChangeArrowheads="1"/>
          </p:cNvSpPr>
          <p:nvPr/>
        </p:nvSpPr>
        <p:spPr bwMode="auto">
          <a:xfrm>
            <a:off x="3971925" y="6161088"/>
            <a:ext cx="32273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2800">
                <a:solidFill>
                  <a:srgbClr val="FF3300"/>
                </a:solidFill>
                <a:ea typeface="宋体" panose="02010600030101010101" pitchFamily="2" charset="-122"/>
              </a:rPr>
              <a:t>Graduate Database</a:t>
            </a:r>
          </a:p>
        </p:txBody>
      </p:sp>
      <p:sp>
        <p:nvSpPr>
          <p:cNvPr id="9265" name="Rectangle 86"/>
          <p:cNvSpPr>
            <a:spLocks noChangeArrowheads="1"/>
          </p:cNvSpPr>
          <p:nvPr/>
        </p:nvSpPr>
        <p:spPr bwMode="auto">
          <a:xfrm>
            <a:off x="2255838" y="400050"/>
            <a:ext cx="6710362" cy="5794375"/>
          </a:xfrm>
          <a:prstGeom prst="rect">
            <a:avLst/>
          </a:prstGeom>
          <a:noFill/>
          <a:ln w="762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extLst>
      <p:ext uri="{BB962C8B-B14F-4D97-AF65-F5344CB8AC3E}">
        <p14:creationId xmlns:p14="http://schemas.microsoft.com/office/powerpoint/2010/main" val="2079467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a:xfrm>
            <a:off x="1093788" y="2506663"/>
            <a:ext cx="7261225" cy="569912"/>
          </a:xfrm>
        </p:spPr>
        <p:txBody>
          <a:body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a:p>
            <a:pPr eaLnBrk="1" hangingPunct="1">
              <a:buFontTx/>
              <a:buNone/>
            </a:pPr>
            <a:endParaRPr lang="en-US" altLang="en-US" sz="2800"/>
          </a:p>
          <a:p>
            <a:pPr eaLnBrk="1" hangingPunct="1">
              <a:buFontTx/>
              <a:buNone/>
            </a:pPr>
            <a:r>
              <a:rPr lang="en-US" altLang="en-US" sz="2800"/>
              <a:t>			</a:t>
            </a:r>
            <a:endParaRPr lang="en-US" altLang="en-US" sz="2800" baseline="-25000">
              <a:latin typeface="Times New Roman" panose="02020603050405020304" pitchFamily="18" charset="0"/>
              <a:cs typeface="Times New Roman" panose="02020603050405020304" pitchFamily="18" charset="0"/>
            </a:endParaRPr>
          </a:p>
        </p:txBody>
      </p:sp>
      <p:sp>
        <p:nvSpPr>
          <p:cNvPr id="38915" name="AutoShape 4"/>
          <p:cNvSpPr>
            <a:spLocks/>
          </p:cNvSpPr>
          <p:nvPr/>
        </p:nvSpPr>
        <p:spPr bwMode="auto">
          <a:xfrm rot="-5400000">
            <a:off x="3269457" y="1580356"/>
            <a:ext cx="249238" cy="3114675"/>
          </a:xfrm>
          <a:prstGeom prst="leftBrace">
            <a:avLst>
              <a:gd name="adj1" fmla="val 79956"/>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16" name="AutoShape 5"/>
          <p:cNvSpPr>
            <a:spLocks/>
          </p:cNvSpPr>
          <p:nvPr/>
        </p:nvSpPr>
        <p:spPr bwMode="auto">
          <a:xfrm rot="-5400000">
            <a:off x="6436519" y="1635919"/>
            <a:ext cx="285750" cy="3071812"/>
          </a:xfrm>
          <a:prstGeom prst="leftBrace">
            <a:avLst>
              <a:gd name="adj1" fmla="val 8007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17" name="Rectangle 8"/>
          <p:cNvSpPr>
            <a:spLocks noChangeArrowheads="1"/>
          </p:cNvSpPr>
          <p:nvPr/>
        </p:nvSpPr>
        <p:spPr bwMode="auto">
          <a:xfrm>
            <a:off x="581025" y="265113"/>
            <a:ext cx="75676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Action Swapping </a:t>
            </a:r>
          </a:p>
        </p:txBody>
      </p:sp>
      <p:sp>
        <p:nvSpPr>
          <p:cNvPr id="38918" name="AutoShape 9"/>
          <p:cNvSpPr>
            <a:spLocks/>
          </p:cNvSpPr>
          <p:nvPr/>
        </p:nvSpPr>
        <p:spPr bwMode="auto">
          <a:xfrm rot="16200000" flipH="1">
            <a:off x="4175919" y="440531"/>
            <a:ext cx="171450" cy="1531938"/>
          </a:xfrm>
          <a:prstGeom prst="leftBrace">
            <a:avLst>
              <a:gd name="adj1" fmla="val 47737"/>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19" name="AutoShape 10"/>
          <p:cNvSpPr>
            <a:spLocks/>
          </p:cNvSpPr>
          <p:nvPr/>
        </p:nvSpPr>
        <p:spPr bwMode="auto">
          <a:xfrm rot="16200000" flipH="1">
            <a:off x="5733257" y="426244"/>
            <a:ext cx="195262" cy="1536700"/>
          </a:xfrm>
          <a:prstGeom prst="leftBrace">
            <a:avLst>
              <a:gd name="adj1" fmla="val 47948"/>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20" name="TextBox 12"/>
          <p:cNvSpPr txBox="1">
            <a:spLocks noChangeArrowheads="1"/>
          </p:cNvSpPr>
          <p:nvPr/>
        </p:nvSpPr>
        <p:spPr bwMode="auto">
          <a:xfrm>
            <a:off x="3208338" y="3205163"/>
            <a:ext cx="42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p>
        </p:txBody>
      </p:sp>
      <p:sp>
        <p:nvSpPr>
          <p:cNvPr id="38921" name="TextBox 13"/>
          <p:cNvSpPr txBox="1">
            <a:spLocks noChangeArrowheads="1"/>
          </p:cNvSpPr>
          <p:nvPr/>
        </p:nvSpPr>
        <p:spPr bwMode="auto">
          <a:xfrm>
            <a:off x="6418263" y="3249613"/>
            <a:ext cx="42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2</a:t>
            </a:r>
          </a:p>
        </p:txBody>
      </p:sp>
      <p:sp>
        <p:nvSpPr>
          <p:cNvPr id="38922" name="Rectangle 8"/>
          <p:cNvSpPr>
            <a:spLocks noChangeArrowheads="1"/>
          </p:cNvSpPr>
          <p:nvPr/>
        </p:nvSpPr>
        <p:spPr bwMode="auto">
          <a:xfrm>
            <a:off x="1058863" y="1166813"/>
            <a:ext cx="75072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800">
                <a:latin typeface="Times New Roman" panose="02020603050405020304" pitchFamily="18" charset="0"/>
                <a:cs typeface="Times New Roman" panose="02020603050405020304" pitchFamily="18" charset="0"/>
              </a:rPr>
              <a:t>S</a:t>
            </a:r>
            <a:r>
              <a:rPr lang="en-US" altLang="en-US" sz="2800" baseline="-25000">
                <a:latin typeface="Times New Roman" panose="02020603050405020304" pitchFamily="18" charset="0"/>
                <a:cs typeface="Times New Roman" panose="02020603050405020304" pitchFamily="18" charset="0"/>
              </a:rPr>
              <a:t>C </a:t>
            </a:r>
            <a:r>
              <a:rPr lang="en-US" altLang="en-US" sz="2800">
                <a:latin typeface="Times New Roman" panose="02020603050405020304" pitchFamily="18" charset="0"/>
                <a:cs typeface="Times New Roman" panose="02020603050405020304" pitchFamily="18" charset="0"/>
              </a:rPr>
              <a:t>= r</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(A)w</a:t>
            </a:r>
            <a:r>
              <a:rPr lang="en-US" altLang="en-US" sz="2800" baseline="-25000">
                <a:latin typeface="Times New Roman" panose="02020603050405020304" pitchFamily="18" charset="0"/>
                <a:cs typeface="Times New Roman" panose="02020603050405020304" pitchFamily="18" charset="0"/>
              </a:rPr>
              <a:t>1</a:t>
            </a:r>
            <a:r>
              <a:rPr lang="en-US" altLang="en-US" sz="2800">
                <a:latin typeface="Times New Roman" panose="02020603050405020304" pitchFamily="18" charset="0"/>
                <a:cs typeface="Times New Roman" panose="02020603050405020304" pitchFamily="18" charset="0"/>
              </a:rPr>
              <a:t>(A)</a:t>
            </a:r>
            <a:r>
              <a:rPr lang="en-US" altLang="en-US" sz="2800">
                <a:solidFill>
                  <a:srgbClr val="00B050"/>
                </a:solidFill>
                <a:latin typeface="Times New Roman" panose="02020603050405020304" pitchFamily="18" charset="0"/>
                <a:cs typeface="Times New Roman" panose="02020603050405020304" pitchFamily="18" charset="0"/>
              </a:rPr>
              <a:t>r</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(A)w</a:t>
            </a:r>
            <a:r>
              <a:rPr lang="en-US" altLang="en-US" sz="2800" baseline="-25000">
                <a:solidFill>
                  <a:srgbClr val="00B050"/>
                </a:solidFill>
                <a:latin typeface="Times New Roman" panose="02020603050405020304" pitchFamily="18" charset="0"/>
                <a:cs typeface="Times New Roman" panose="02020603050405020304" pitchFamily="18" charset="0"/>
              </a:rPr>
              <a:t>2</a:t>
            </a:r>
            <a:r>
              <a:rPr lang="en-US" altLang="en-US" sz="2800">
                <a:solidFill>
                  <a:srgbClr val="00B050"/>
                </a:solidFill>
                <a:latin typeface="Times New Roman" panose="02020603050405020304" pitchFamily="18" charset="0"/>
                <a:cs typeface="Times New Roman" panose="02020603050405020304" pitchFamily="18" charset="0"/>
              </a:rPr>
              <a:t>(A)</a:t>
            </a:r>
            <a:r>
              <a:rPr lang="en-US" altLang="en-US" sz="2800">
                <a:solidFill>
                  <a:srgbClr val="FF0000"/>
                </a:solidFill>
                <a:latin typeface="Times New Roman" panose="02020603050405020304" pitchFamily="18" charset="0"/>
                <a:cs typeface="Times New Roman" panose="02020603050405020304" pitchFamily="18" charset="0"/>
              </a:rPr>
              <a:t>r</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(B)w</a:t>
            </a:r>
            <a:r>
              <a:rPr lang="en-US" altLang="en-US" sz="2800" baseline="-25000">
                <a:solidFill>
                  <a:srgbClr val="FF0000"/>
                </a:solidFill>
                <a:latin typeface="Times New Roman" panose="02020603050405020304" pitchFamily="18" charset="0"/>
                <a:cs typeface="Times New Roman" panose="02020603050405020304" pitchFamily="18" charset="0"/>
              </a:rPr>
              <a:t>1</a:t>
            </a:r>
            <a:r>
              <a:rPr lang="en-US" altLang="en-US" sz="2800">
                <a:solidFill>
                  <a:srgbClr val="FF0000"/>
                </a:solidFill>
                <a:latin typeface="Times New Roman" panose="02020603050405020304" pitchFamily="18" charset="0"/>
                <a:cs typeface="Times New Roman" panose="02020603050405020304" pitchFamily="18" charset="0"/>
              </a:rPr>
              <a:t>(B)</a:t>
            </a:r>
            <a:r>
              <a:rPr lang="en-US" altLang="en-US" sz="2800">
                <a:latin typeface="Times New Roman" panose="02020603050405020304" pitchFamily="18" charset="0"/>
                <a:cs typeface="Times New Roman" panose="02020603050405020304" pitchFamily="18" charset="0"/>
              </a:rPr>
              <a:t>r</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(B)w</a:t>
            </a:r>
            <a:r>
              <a:rPr lang="en-US" altLang="en-US" sz="2800" baseline="-25000">
                <a:latin typeface="Times New Roman" panose="02020603050405020304" pitchFamily="18" charset="0"/>
                <a:cs typeface="Times New Roman" panose="02020603050405020304" pitchFamily="18" charset="0"/>
              </a:rPr>
              <a:t>2</a:t>
            </a:r>
            <a:r>
              <a:rPr lang="en-US" altLang="en-US" sz="2800">
                <a:latin typeface="Times New Roman" panose="02020603050405020304" pitchFamily="18" charset="0"/>
                <a:cs typeface="Times New Roman" panose="02020603050405020304" pitchFamily="18" charset="0"/>
              </a:rPr>
              <a:t>(B)</a:t>
            </a:r>
          </a:p>
        </p:txBody>
      </p:sp>
      <p:sp>
        <p:nvSpPr>
          <p:cNvPr id="38923" name="Freeform 9"/>
          <p:cNvSpPr>
            <a:spLocks/>
          </p:cNvSpPr>
          <p:nvPr/>
        </p:nvSpPr>
        <p:spPr bwMode="auto">
          <a:xfrm>
            <a:off x="4305300" y="846138"/>
            <a:ext cx="1552575" cy="198437"/>
          </a:xfrm>
          <a:custGeom>
            <a:avLst/>
            <a:gdLst>
              <a:gd name="T0" fmla="*/ 0 w 1552755"/>
              <a:gd name="T1" fmla="*/ 198489 h 198424"/>
              <a:gd name="T2" fmla="*/ 793170 w 1552755"/>
              <a:gd name="T3" fmla="*/ 16 h 198424"/>
              <a:gd name="T4" fmla="*/ 1551855 w 1552755"/>
              <a:gd name="T5" fmla="*/ 189857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38924" name="Straight Arrow Connector 11"/>
          <p:cNvCxnSpPr>
            <a:cxnSpLocks noChangeShapeType="1"/>
          </p:cNvCxnSpPr>
          <p:nvPr/>
        </p:nvCxnSpPr>
        <p:spPr bwMode="auto">
          <a:xfrm>
            <a:off x="5780088" y="1006475"/>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8925" name="Straight Arrow Connector 35"/>
          <p:cNvCxnSpPr>
            <a:cxnSpLocks noChangeShapeType="1"/>
          </p:cNvCxnSpPr>
          <p:nvPr/>
        </p:nvCxnSpPr>
        <p:spPr bwMode="auto">
          <a:xfrm flipH="1">
            <a:off x="4260850" y="1023938"/>
            <a:ext cx="122238" cy="61912"/>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38926" name="TextBox 13"/>
          <p:cNvSpPr txBox="1">
            <a:spLocks noChangeArrowheads="1"/>
          </p:cNvSpPr>
          <p:nvPr/>
        </p:nvSpPr>
        <p:spPr bwMode="auto">
          <a:xfrm>
            <a:off x="4687888" y="476250"/>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FF0000"/>
                </a:solidFill>
                <a:latin typeface="Times New Roman" panose="02020603050405020304" pitchFamily="18" charset="0"/>
                <a:cs typeface="Times New Roman" panose="02020603050405020304" pitchFamily="18" charset="0"/>
              </a:rPr>
              <a:t>swap</a:t>
            </a:r>
          </a:p>
        </p:txBody>
      </p:sp>
      <p:sp>
        <p:nvSpPr>
          <p:cNvPr id="38927" name="Down Arrow 14"/>
          <p:cNvSpPr>
            <a:spLocks noChangeArrowheads="1"/>
          </p:cNvSpPr>
          <p:nvPr/>
        </p:nvSpPr>
        <p:spPr bwMode="auto">
          <a:xfrm>
            <a:off x="4500563" y="1809750"/>
            <a:ext cx="450850" cy="652463"/>
          </a:xfrm>
          <a:prstGeom prst="downArrow">
            <a:avLst>
              <a:gd name="adj1" fmla="val 50000"/>
              <a:gd name="adj2" fmla="val 50075"/>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38928" name="Rounded Rectangular Callout 15"/>
          <p:cNvSpPr>
            <a:spLocks noChangeArrowheads="1"/>
          </p:cNvSpPr>
          <p:nvPr/>
        </p:nvSpPr>
        <p:spPr bwMode="auto">
          <a:xfrm>
            <a:off x="160338" y="1771650"/>
            <a:ext cx="2351087" cy="511175"/>
          </a:xfrm>
          <a:prstGeom prst="wedgeRoundRectCallout">
            <a:avLst>
              <a:gd name="adj1" fmla="val -2116"/>
              <a:gd name="adj2" fmla="val 106412"/>
              <a:gd name="adj3" fmla="val 16667"/>
            </a:avLst>
          </a:prstGeom>
          <a:solidFill>
            <a:srgbClr val="FFFF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A serial schedule</a:t>
            </a:r>
          </a:p>
        </p:txBody>
      </p:sp>
      <p:grpSp>
        <p:nvGrpSpPr>
          <p:cNvPr id="38929" name="Group 29"/>
          <p:cNvGrpSpPr>
            <a:grpSpLocks/>
          </p:cNvGrpSpPr>
          <p:nvPr/>
        </p:nvGrpSpPr>
        <p:grpSpPr bwMode="auto">
          <a:xfrm>
            <a:off x="647700" y="3875088"/>
            <a:ext cx="2903538" cy="2097087"/>
            <a:chOff x="3049440" y="2896395"/>
            <a:chExt cx="2902788" cy="2098290"/>
          </a:xfrm>
        </p:grpSpPr>
        <p:grpSp>
          <p:nvGrpSpPr>
            <p:cNvPr id="38947" name="Group 30"/>
            <p:cNvGrpSpPr>
              <a:grpSpLocks/>
            </p:cNvGrpSpPr>
            <p:nvPr/>
          </p:nvGrpSpPr>
          <p:grpSpPr bwMode="auto">
            <a:xfrm>
              <a:off x="3049440" y="3189788"/>
              <a:ext cx="2902788" cy="1804897"/>
              <a:chOff x="5292308" y="2792984"/>
              <a:chExt cx="2902788" cy="1804897"/>
            </a:xfrm>
          </p:grpSpPr>
          <p:sp>
            <p:nvSpPr>
              <p:cNvPr id="33" name="Rectangle 3"/>
              <p:cNvSpPr txBox="1">
                <a:spLocks noChangeArrowheads="1"/>
              </p:cNvSpPr>
              <p:nvPr/>
            </p:nvSpPr>
            <p:spPr bwMode="auto">
              <a:xfrm>
                <a:off x="5327224" y="2828391"/>
                <a:ext cx="2832956" cy="1734545"/>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8950"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8951"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8952"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8948" name="TextBox 3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C</a:t>
              </a:r>
            </a:p>
          </p:txBody>
        </p:sp>
      </p:grpSp>
      <p:grpSp>
        <p:nvGrpSpPr>
          <p:cNvPr id="38930" name="Group 1"/>
          <p:cNvGrpSpPr>
            <a:grpSpLocks/>
          </p:cNvGrpSpPr>
          <p:nvPr/>
        </p:nvGrpSpPr>
        <p:grpSpPr bwMode="auto">
          <a:xfrm>
            <a:off x="3667125" y="4002088"/>
            <a:ext cx="846138" cy="2276475"/>
            <a:chOff x="3520936" y="4001321"/>
            <a:chExt cx="844901" cy="2277707"/>
          </a:xfrm>
        </p:grpSpPr>
        <p:sp>
          <p:nvSpPr>
            <p:cNvPr id="38943" name="Text Box 7"/>
            <p:cNvSpPr txBox="1">
              <a:spLocks noChangeArrowheads="1"/>
            </p:cNvSpPr>
            <p:nvPr/>
          </p:nvSpPr>
          <p:spPr bwMode="auto">
            <a:xfrm>
              <a:off x="3539017" y="4001321"/>
              <a:ext cx="826820" cy="227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250    250</a:t>
              </a:r>
              <a:endParaRPr lang="en-US" altLang="en-US" sz="1000" u="sng">
                <a:latin typeface="Times New Roman" panose="02020603050405020304" pitchFamily="18" charset="0"/>
                <a:cs typeface="Times New Roman" panose="02020603050405020304" pitchFamily="18" charset="0"/>
              </a:endParaRPr>
            </a:p>
          </p:txBody>
        </p:sp>
        <p:sp>
          <p:nvSpPr>
            <p:cNvPr id="38944"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5"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6"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931" name="Group 39"/>
          <p:cNvGrpSpPr>
            <a:grpSpLocks/>
          </p:cNvGrpSpPr>
          <p:nvPr/>
        </p:nvGrpSpPr>
        <p:grpSpPr bwMode="auto">
          <a:xfrm>
            <a:off x="4891088" y="3871913"/>
            <a:ext cx="2903537" cy="2098675"/>
            <a:chOff x="3049440" y="2896395"/>
            <a:chExt cx="2902788" cy="2098290"/>
          </a:xfrm>
        </p:grpSpPr>
        <p:grpSp>
          <p:nvGrpSpPr>
            <p:cNvPr id="38937" name="Group 40"/>
            <p:cNvGrpSpPr>
              <a:grpSpLocks/>
            </p:cNvGrpSpPr>
            <p:nvPr/>
          </p:nvGrpSpPr>
          <p:grpSpPr bwMode="auto">
            <a:xfrm>
              <a:off x="3049440" y="3189788"/>
              <a:ext cx="2902788" cy="1804897"/>
              <a:chOff x="5292308" y="2792984"/>
              <a:chExt cx="2902788" cy="1804897"/>
            </a:xfrm>
          </p:grpSpPr>
          <p:sp>
            <p:nvSpPr>
              <p:cNvPr id="43" name="Rectangle 3"/>
              <p:cNvSpPr txBox="1">
                <a:spLocks noChangeArrowheads="1"/>
              </p:cNvSpPr>
              <p:nvPr/>
            </p:nvSpPr>
            <p:spPr bwMode="auto">
              <a:xfrm>
                <a:off x="5327224" y="2828143"/>
                <a:ext cx="2832956" cy="1734820"/>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1000" kern="0" dirty="0">
                    <a:latin typeface="Times New Roman" pitchFamily="18" charset="0"/>
                    <a:cs typeface="Times New Roman" pitchFamily="18" charset="0"/>
                  </a:rPr>
                  <a:t>T</a:t>
                </a:r>
                <a:r>
                  <a:rPr lang="en-US" sz="1000" kern="0" baseline="-25000" dirty="0">
                    <a:latin typeface="Times New Roman" pitchFamily="18" charset="0"/>
                    <a:cs typeface="Times New Roman" pitchFamily="18" charset="0"/>
                  </a:rPr>
                  <a:t>1</a:t>
                </a:r>
                <a:r>
                  <a:rPr lang="en-US" sz="1000" kern="0" dirty="0">
                    <a:latin typeface="Times New Roman" pitchFamily="18" charset="0"/>
                    <a:cs typeface="Times New Roman" pitchFamily="18" charset="0"/>
                  </a:rPr>
                  <a:t>		                 T</a:t>
                </a:r>
                <a:r>
                  <a:rPr lang="en-US" sz="1000" kern="0" baseline="-2500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A+100</a:t>
                </a:r>
              </a:p>
              <a:p>
                <a:pPr marL="342900" indent="-342900" eaLnBrk="1" hangingPunct="1">
                  <a:spcBef>
                    <a:spcPct val="20000"/>
                  </a:spcBef>
                  <a:defRPr/>
                </a:pPr>
                <a:r>
                  <a:rPr lang="en-US" sz="1000" kern="0" dirty="0">
                    <a:latin typeface="Times New Roman" pitchFamily="18" charset="0"/>
                    <a:cs typeface="Times New Roman" pitchFamily="18" charset="0"/>
                  </a:rPr>
                  <a:t>Write(A);</a:t>
                </a:r>
              </a:p>
              <a:p>
                <a:pPr marL="342900" indent="-342900" eaLnBrk="1" hangingPunct="1">
                  <a:spcBef>
                    <a:spcPct val="20000"/>
                  </a:spcBef>
                  <a:defRPr/>
                </a:pPr>
                <a:r>
                  <a:rPr lang="en-US" sz="1000" kern="0" dirty="0">
                    <a:latin typeface="Times New Roman" pitchFamily="18" charset="0"/>
                    <a:cs typeface="Times New Roman" pitchFamily="18" charset="0"/>
                  </a:rPr>
                  <a:t>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B+100;</a:t>
                </a:r>
              </a:p>
              <a:p>
                <a:pPr marL="342900" indent="-342900" eaLnBrk="1" hangingPunct="1">
                  <a:spcBef>
                    <a:spcPct val="20000"/>
                  </a:spcBef>
                  <a:defRPr/>
                </a:pPr>
                <a:r>
                  <a:rPr lang="en-US" sz="1000" kern="0" dirty="0">
                    <a:latin typeface="Times New Roman" pitchFamily="18" charset="0"/>
                    <a:cs typeface="Times New Roman" pitchFamily="18" charset="0"/>
                  </a:rPr>
                  <a:t>Write(B);</a:t>
                </a:r>
              </a:p>
              <a:p>
                <a:pPr marL="342900" indent="-342900" eaLnBrk="1" hangingPunct="1">
                  <a:spcBef>
                    <a:spcPct val="20000"/>
                  </a:spcBef>
                  <a:defRPr/>
                </a:pPr>
                <a:r>
                  <a:rPr lang="en-US" sz="1000" kern="0" dirty="0">
                    <a:latin typeface="Times New Roman" pitchFamily="18" charset="0"/>
                    <a:cs typeface="Times New Roman" pitchFamily="18" charset="0"/>
                  </a:rPr>
                  <a:t>		                  Read(A); A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A</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Write(A);</a:t>
                </a:r>
              </a:p>
              <a:p>
                <a:pPr marL="342900" indent="-342900" eaLnBrk="1" hangingPunct="1">
                  <a:spcBef>
                    <a:spcPct val="20000"/>
                  </a:spcBef>
                  <a:defRPr/>
                </a:pPr>
                <a:r>
                  <a:rPr lang="en-US" sz="1000" kern="0" dirty="0">
                    <a:latin typeface="Times New Roman" pitchFamily="18" charset="0"/>
                    <a:cs typeface="Times New Roman" pitchFamily="18" charset="0"/>
                  </a:rPr>
                  <a:t>		                   Read(B); B </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  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38940" name="Rectangle 4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38941" name="Straight Connector 4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8942" name="Straight Connector 45"/>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8938" name="TextBox 41"/>
            <p:cNvSpPr txBox="1">
              <a:spLocks noChangeArrowheads="1"/>
            </p:cNvSpPr>
            <p:nvPr/>
          </p:nvSpPr>
          <p:spPr bwMode="auto">
            <a:xfrm>
              <a:off x="4010912" y="2896395"/>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Schedule A</a:t>
              </a:r>
            </a:p>
          </p:txBody>
        </p:sp>
      </p:grpSp>
      <p:grpSp>
        <p:nvGrpSpPr>
          <p:cNvPr id="38932" name="Group 49"/>
          <p:cNvGrpSpPr>
            <a:grpSpLocks/>
          </p:cNvGrpSpPr>
          <p:nvPr/>
        </p:nvGrpSpPr>
        <p:grpSpPr bwMode="auto">
          <a:xfrm>
            <a:off x="7864475" y="3983038"/>
            <a:ext cx="844550" cy="2278062"/>
            <a:chOff x="3520936" y="4001401"/>
            <a:chExt cx="844901" cy="2277627"/>
          </a:xfrm>
        </p:grpSpPr>
        <p:sp>
          <p:nvSpPr>
            <p:cNvPr id="38933" name="Text Box 7"/>
            <p:cNvSpPr txBox="1">
              <a:spLocks noChangeArrowheads="1"/>
            </p:cNvSpPr>
            <p:nvPr/>
          </p:nvSpPr>
          <p:spPr bwMode="auto">
            <a:xfrm>
              <a:off x="3539017" y="4001401"/>
              <a:ext cx="826820"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000">
                  <a:latin typeface="Times New Roman" panose="02020603050405020304" pitchFamily="18" charset="0"/>
                  <a:cs typeface="Times New Roman" panose="02020603050405020304" pitchFamily="18" charset="0"/>
                </a:rPr>
                <a:t>A       B</a:t>
              </a:r>
            </a:p>
            <a:p>
              <a:pPr eaLnBrk="1" hangingPunct="1">
                <a:buFontTx/>
                <a:buNone/>
              </a:pPr>
              <a:r>
                <a:rPr lang="en-US" altLang="en-US" sz="10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125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          250</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1000">
                  <a:latin typeface="Times New Roman" panose="02020603050405020304" pitchFamily="18" charset="0"/>
                  <a:cs typeface="Times New Roman" panose="02020603050405020304" pitchFamily="18" charset="0"/>
                </a:rPr>
                <a:t>250    250</a:t>
              </a:r>
              <a:endParaRPr lang="en-US" altLang="en-US" sz="1000" u="sng">
                <a:latin typeface="Times New Roman" panose="02020603050405020304" pitchFamily="18" charset="0"/>
                <a:cs typeface="Times New Roman" panose="02020603050405020304" pitchFamily="18" charset="0"/>
              </a:endParaRPr>
            </a:p>
          </p:txBody>
        </p:sp>
        <p:sp>
          <p:nvSpPr>
            <p:cNvPr id="38934" name="Line 10"/>
            <p:cNvSpPr>
              <a:spLocks noChangeShapeType="1"/>
            </p:cNvSpPr>
            <p:nvPr/>
          </p:nvSpPr>
          <p:spPr bwMode="auto">
            <a:xfrm>
              <a:off x="3861625" y="4093186"/>
              <a:ext cx="10059" cy="21858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35" name="Line 11"/>
            <p:cNvSpPr>
              <a:spLocks noChangeShapeType="1"/>
            </p:cNvSpPr>
            <p:nvPr/>
          </p:nvSpPr>
          <p:spPr bwMode="auto">
            <a:xfrm flipV="1">
              <a:off x="3520936" y="4199333"/>
              <a:ext cx="645248" cy="12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36" name="Line 11"/>
            <p:cNvSpPr>
              <a:spLocks noChangeShapeType="1"/>
            </p:cNvSpPr>
            <p:nvPr/>
          </p:nvSpPr>
          <p:spPr bwMode="auto">
            <a:xfrm>
              <a:off x="3539700" y="5932450"/>
              <a:ext cx="669614" cy="27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8"/>
          <p:cNvSpPr>
            <a:spLocks noChangeArrowheads="1"/>
          </p:cNvSpPr>
          <p:nvPr/>
        </p:nvSpPr>
        <p:spPr bwMode="auto">
          <a:xfrm>
            <a:off x="896938" y="265113"/>
            <a:ext cx="73675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Serializability</a:t>
            </a:r>
          </a:p>
        </p:txBody>
      </p:sp>
      <p:sp>
        <p:nvSpPr>
          <p:cNvPr id="53251" name="TextBox 3"/>
          <p:cNvSpPr txBox="1">
            <a:spLocks noChangeArrowheads="1"/>
          </p:cNvSpPr>
          <p:nvPr/>
        </p:nvSpPr>
        <p:spPr bwMode="auto">
          <a:xfrm>
            <a:off x="896938" y="1158875"/>
            <a:ext cx="7367587" cy="1077913"/>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a:latin typeface="Times New Roman" panose="02020603050405020304" pitchFamily="18" charset="0"/>
                <a:cs typeface="Times New Roman" panose="02020603050405020304" pitchFamily="18" charset="0"/>
              </a:rPr>
              <a:t>A schedule is </a:t>
            </a:r>
            <a:r>
              <a:rPr lang="en-US" altLang="en-US">
                <a:solidFill>
                  <a:srgbClr val="FF0000"/>
                </a:solidFill>
                <a:latin typeface="Times New Roman" panose="02020603050405020304" pitchFamily="18" charset="0"/>
                <a:cs typeface="Times New Roman" panose="02020603050405020304" pitchFamily="18" charset="0"/>
              </a:rPr>
              <a:t>serializable</a:t>
            </a:r>
            <a:r>
              <a:rPr lang="en-US" altLang="en-US">
                <a:latin typeface="Times New Roman" panose="02020603050405020304" pitchFamily="18" charset="0"/>
                <a:cs typeface="Times New Roman" panose="02020603050405020304" pitchFamily="18" charset="0"/>
              </a:rPr>
              <a:t> if it is equivalent to a serial schedule. </a:t>
            </a:r>
          </a:p>
        </p:txBody>
      </p:sp>
      <p:grpSp>
        <p:nvGrpSpPr>
          <p:cNvPr id="53252" name="Group 3"/>
          <p:cNvGrpSpPr>
            <a:grpSpLocks/>
          </p:cNvGrpSpPr>
          <p:nvPr/>
        </p:nvGrpSpPr>
        <p:grpSpPr bwMode="auto">
          <a:xfrm>
            <a:off x="758825" y="2447925"/>
            <a:ext cx="3689350" cy="2124075"/>
            <a:chOff x="793750" y="2590800"/>
            <a:chExt cx="3689350" cy="2124075"/>
          </a:xfrm>
        </p:grpSpPr>
        <p:grpSp>
          <p:nvGrpSpPr>
            <p:cNvPr id="53279" name="Group 30"/>
            <p:cNvGrpSpPr>
              <a:grpSpLocks/>
            </p:cNvGrpSpPr>
            <p:nvPr/>
          </p:nvGrpSpPr>
          <p:grpSpPr bwMode="auto">
            <a:xfrm>
              <a:off x="793750" y="2825750"/>
              <a:ext cx="2690813" cy="1628775"/>
              <a:chOff x="5292308" y="2792984"/>
              <a:chExt cx="2902788" cy="1804897"/>
            </a:xfrm>
          </p:grpSpPr>
          <p:sp>
            <p:nvSpPr>
              <p:cNvPr id="20" name="Rectangle 3"/>
              <p:cNvSpPr txBox="1">
                <a:spLocks noChangeArrowheads="1"/>
              </p:cNvSpPr>
              <p:nvPr/>
            </p:nvSpPr>
            <p:spPr bwMode="auto">
              <a:xfrm>
                <a:off x="5326559" y="2828167"/>
                <a:ext cx="2834286" cy="1734531"/>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900" kern="0" dirty="0">
                    <a:latin typeface="Times New Roman" pitchFamily="18" charset="0"/>
                    <a:cs typeface="Times New Roman" pitchFamily="18" charset="0"/>
                  </a:rPr>
                  <a:t>T</a:t>
                </a:r>
                <a:r>
                  <a:rPr lang="en-US" sz="900" kern="0" baseline="-25000" dirty="0">
                    <a:latin typeface="Times New Roman" pitchFamily="18" charset="0"/>
                    <a:cs typeface="Times New Roman" pitchFamily="18" charset="0"/>
                  </a:rPr>
                  <a:t>1</a:t>
                </a:r>
                <a:r>
                  <a:rPr lang="en-US" sz="900" kern="0" dirty="0">
                    <a:latin typeface="Times New Roman" pitchFamily="18" charset="0"/>
                    <a:cs typeface="Times New Roman" pitchFamily="18" charset="0"/>
                  </a:rPr>
                  <a:t>		                 T</a:t>
                </a:r>
                <a:r>
                  <a:rPr lang="en-US" sz="900" kern="0" baseline="-2500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A+100</a:t>
                </a:r>
              </a:p>
              <a:p>
                <a:pPr marL="342900" indent="-342900" eaLnBrk="1" hangingPunct="1">
                  <a:spcBef>
                    <a:spcPct val="20000"/>
                  </a:spcBef>
                  <a:defRPr/>
                </a:pPr>
                <a:r>
                  <a:rPr lang="en-US" sz="900" kern="0" dirty="0">
                    <a:latin typeface="Times New Roman" pitchFamily="18" charset="0"/>
                    <a:cs typeface="Times New Roman" pitchFamily="18" charset="0"/>
                  </a:rPr>
                  <a:t>Write(A);</a:t>
                </a:r>
              </a:p>
              <a:p>
                <a:pPr marL="342900" indent="-342900" eaLnBrk="1" hangingPunct="1">
                  <a:spcBef>
                    <a:spcPct val="20000"/>
                  </a:spcBef>
                  <a:defRPr/>
                </a:pPr>
                <a:r>
                  <a:rPr lang="en-US" sz="900" kern="0" dirty="0">
                    <a:latin typeface="Times New Roman" pitchFamily="18" charset="0"/>
                    <a:cs typeface="Times New Roman" pitchFamily="18" charset="0"/>
                  </a:rPr>
                  <a:t>		                  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		                  Write(A);</a:t>
                </a:r>
              </a:p>
              <a:p>
                <a:pPr marL="342900" indent="-342900" eaLnBrk="1" hangingPunct="1">
                  <a:spcBef>
                    <a:spcPct val="20000"/>
                  </a:spcBef>
                  <a:defRPr/>
                </a:pPr>
                <a:r>
                  <a:rPr lang="en-US" sz="900" kern="0" dirty="0">
                    <a:latin typeface="Times New Roman" pitchFamily="18" charset="0"/>
                    <a:cs typeface="Times New Roman" pitchFamily="18" charset="0"/>
                  </a:rPr>
                  <a:t>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B+100;</a:t>
                </a:r>
              </a:p>
              <a:p>
                <a:pPr marL="342900" indent="-342900" eaLnBrk="1" hangingPunct="1">
                  <a:spcBef>
                    <a:spcPct val="20000"/>
                  </a:spcBef>
                  <a:defRPr/>
                </a:pPr>
                <a:r>
                  <a:rPr lang="en-US" sz="900" kern="0" dirty="0">
                    <a:latin typeface="Times New Roman" pitchFamily="18" charset="0"/>
                    <a:cs typeface="Times New Roman" pitchFamily="18" charset="0"/>
                  </a:rPr>
                  <a:t>Write(B);</a:t>
                </a:r>
              </a:p>
              <a:p>
                <a:pPr marL="342900" indent="-342900" eaLnBrk="1" hangingPunct="1">
                  <a:spcBef>
                    <a:spcPct val="20000"/>
                  </a:spcBef>
                  <a:defRPr/>
                </a:pPr>
                <a:r>
                  <a:rPr lang="en-US" sz="900" kern="0" dirty="0">
                    <a:latin typeface="Times New Roman" pitchFamily="18" charset="0"/>
                    <a:cs typeface="Times New Roman" pitchFamily="18" charset="0"/>
                  </a:rPr>
                  <a:t>		                   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t>
                </a:r>
                <a:r>
                  <a:rPr lang="en-US" sz="1000" kern="0" dirty="0">
                    <a:latin typeface="Times New Roman" pitchFamily="18" charset="0"/>
                    <a:cs typeface="Times New Roman" pitchFamily="18" charset="0"/>
                  </a:rPr>
                  <a:t>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a:t>
                </a:r>
                <a:r>
                  <a:rPr lang="en-US" sz="9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53287"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53288"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3289"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53280" name="TextBox 31"/>
            <p:cNvSpPr txBox="1">
              <a:spLocks noChangeArrowheads="1"/>
            </p:cNvSpPr>
            <p:nvPr/>
          </p:nvSpPr>
          <p:spPr bwMode="auto">
            <a:xfrm>
              <a:off x="1684338" y="2590800"/>
              <a:ext cx="7731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Schedule C</a:t>
              </a:r>
            </a:p>
          </p:txBody>
        </p:sp>
        <p:grpSp>
          <p:nvGrpSpPr>
            <p:cNvPr id="53281" name="Group 51"/>
            <p:cNvGrpSpPr>
              <a:grpSpLocks/>
            </p:cNvGrpSpPr>
            <p:nvPr/>
          </p:nvGrpSpPr>
          <p:grpSpPr bwMode="auto">
            <a:xfrm>
              <a:off x="3605213" y="2636838"/>
              <a:ext cx="877887" cy="2078037"/>
              <a:chOff x="3627665" y="4645751"/>
              <a:chExt cx="878823" cy="2077493"/>
            </a:xfrm>
          </p:grpSpPr>
          <p:sp>
            <p:nvSpPr>
              <p:cNvPr id="53282" name="Text Box 7"/>
              <p:cNvSpPr txBox="1">
                <a:spLocks noChangeArrowheads="1"/>
              </p:cNvSpPr>
              <p:nvPr/>
            </p:nvSpPr>
            <p:spPr bwMode="auto">
              <a:xfrm>
                <a:off x="3680012" y="4645751"/>
                <a:ext cx="826476" cy="2077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900">
                    <a:latin typeface="Times New Roman" panose="02020603050405020304" pitchFamily="18" charset="0"/>
                    <a:cs typeface="Times New Roman" panose="02020603050405020304" pitchFamily="18" charset="0"/>
                  </a:rPr>
                  <a:t>A       B</a:t>
                </a:r>
              </a:p>
              <a:p>
                <a:pPr eaLnBrk="1" hangingPunct="1">
                  <a:buFontTx/>
                  <a:buNone/>
                </a:pPr>
                <a:r>
                  <a:rPr lang="en-US" altLang="en-US" sz="9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250</a:t>
                </a:r>
              </a:p>
              <a:p>
                <a:pPr eaLnBrk="1" hangingPunct="1">
                  <a:buFontTx/>
                  <a:buNone/>
                </a:pPr>
                <a:endParaRPr lang="en-US" altLang="en-US" sz="5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250    250</a:t>
                </a:r>
                <a:endParaRPr lang="en-US" altLang="en-US" sz="900" u="sng">
                  <a:latin typeface="Times New Roman" panose="02020603050405020304" pitchFamily="18" charset="0"/>
                  <a:cs typeface="Times New Roman" panose="02020603050405020304" pitchFamily="18" charset="0"/>
                </a:endParaRPr>
              </a:p>
            </p:txBody>
          </p:sp>
          <p:sp>
            <p:nvSpPr>
              <p:cNvPr id="53283" name="Line 10"/>
              <p:cNvSpPr>
                <a:spLocks noChangeShapeType="1"/>
              </p:cNvSpPr>
              <p:nvPr/>
            </p:nvSpPr>
            <p:spPr bwMode="auto">
              <a:xfrm flipH="1">
                <a:off x="3983700" y="4705293"/>
                <a:ext cx="1" cy="187894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3284" name="Straight Connector 54"/>
              <p:cNvCxnSpPr>
                <a:cxnSpLocks noChangeShapeType="1"/>
              </p:cNvCxnSpPr>
              <p:nvPr/>
            </p:nvCxnSpPr>
            <p:spPr bwMode="auto">
              <a:xfrm>
                <a:off x="3627665" y="4865658"/>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3285" name="Straight Connector 55"/>
              <p:cNvCxnSpPr>
                <a:cxnSpLocks noChangeShapeType="1"/>
              </p:cNvCxnSpPr>
              <p:nvPr/>
            </p:nvCxnSpPr>
            <p:spPr bwMode="auto">
              <a:xfrm>
                <a:off x="3633423" y="6432792"/>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grpSp>
        <p:nvGrpSpPr>
          <p:cNvPr id="53253" name="Group 1"/>
          <p:cNvGrpSpPr>
            <a:grpSpLocks/>
          </p:cNvGrpSpPr>
          <p:nvPr/>
        </p:nvGrpSpPr>
        <p:grpSpPr bwMode="auto">
          <a:xfrm>
            <a:off x="4979988" y="2470150"/>
            <a:ext cx="3711575" cy="2084388"/>
            <a:chOff x="795338" y="4638675"/>
            <a:chExt cx="3711575" cy="2084388"/>
          </a:xfrm>
        </p:grpSpPr>
        <p:sp>
          <p:nvSpPr>
            <p:cNvPr id="53268" name="TextBox 41"/>
            <p:cNvSpPr txBox="1">
              <a:spLocks noChangeArrowheads="1"/>
            </p:cNvSpPr>
            <p:nvPr/>
          </p:nvSpPr>
          <p:spPr bwMode="auto">
            <a:xfrm>
              <a:off x="1714500" y="4638675"/>
              <a:ext cx="7810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Schedule A</a:t>
              </a:r>
            </a:p>
          </p:txBody>
        </p:sp>
        <p:grpSp>
          <p:nvGrpSpPr>
            <p:cNvPr id="53269" name="Group 30"/>
            <p:cNvGrpSpPr>
              <a:grpSpLocks/>
            </p:cNvGrpSpPr>
            <p:nvPr/>
          </p:nvGrpSpPr>
          <p:grpSpPr bwMode="auto">
            <a:xfrm>
              <a:off x="795338" y="4837113"/>
              <a:ext cx="2690812" cy="1630362"/>
              <a:chOff x="5292308" y="2792984"/>
              <a:chExt cx="2902788" cy="1804897"/>
            </a:xfrm>
          </p:grpSpPr>
          <p:sp>
            <p:nvSpPr>
              <p:cNvPr id="27" name="Rectangle 3"/>
              <p:cNvSpPr txBox="1">
                <a:spLocks noChangeArrowheads="1"/>
              </p:cNvSpPr>
              <p:nvPr/>
            </p:nvSpPr>
            <p:spPr bwMode="auto">
              <a:xfrm>
                <a:off x="5326559" y="2828133"/>
                <a:ext cx="2834286" cy="1734599"/>
              </a:xfrm>
              <a:prstGeom prst="rect">
                <a:avLst/>
              </a:prstGeom>
              <a:noFill/>
              <a:ln w="9525">
                <a:solidFill>
                  <a:schemeClr val="tx1"/>
                </a:solidFill>
                <a:miter lim="800000"/>
                <a:headEnd/>
                <a:tailEnd/>
              </a:ln>
              <a:effectLst/>
            </p:spPr>
            <p:txBody>
              <a:bodyPr/>
              <a:lstStyle/>
              <a:p>
                <a:pPr marL="342900" indent="-342900" eaLnBrk="1" hangingPunct="1">
                  <a:spcBef>
                    <a:spcPct val="20000"/>
                  </a:spcBef>
                  <a:defRPr/>
                </a:pPr>
                <a:r>
                  <a:rPr lang="en-US" sz="900" kern="0" dirty="0">
                    <a:latin typeface="Times New Roman" pitchFamily="18" charset="0"/>
                    <a:cs typeface="Times New Roman" pitchFamily="18" charset="0"/>
                  </a:rPr>
                  <a:t>T</a:t>
                </a:r>
                <a:r>
                  <a:rPr lang="en-US" sz="900" kern="0" baseline="-25000" dirty="0">
                    <a:latin typeface="Times New Roman" pitchFamily="18" charset="0"/>
                    <a:cs typeface="Times New Roman" pitchFamily="18" charset="0"/>
                  </a:rPr>
                  <a:t>1</a:t>
                </a:r>
                <a:r>
                  <a:rPr lang="en-US" sz="900" kern="0" dirty="0">
                    <a:latin typeface="Times New Roman" pitchFamily="18" charset="0"/>
                    <a:cs typeface="Times New Roman" pitchFamily="18" charset="0"/>
                  </a:rPr>
                  <a:t>		                 T</a:t>
                </a:r>
                <a:r>
                  <a:rPr lang="en-US" sz="900" kern="0" baseline="-2500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A+100</a:t>
                </a:r>
              </a:p>
              <a:p>
                <a:pPr marL="342900" indent="-342900" eaLnBrk="1" hangingPunct="1">
                  <a:spcBef>
                    <a:spcPct val="20000"/>
                  </a:spcBef>
                  <a:defRPr/>
                </a:pPr>
                <a:r>
                  <a:rPr lang="en-US" sz="900" kern="0" dirty="0">
                    <a:latin typeface="Times New Roman" pitchFamily="18" charset="0"/>
                    <a:cs typeface="Times New Roman" pitchFamily="18" charset="0"/>
                  </a:rPr>
                  <a:t>Write(A);</a:t>
                </a:r>
              </a:p>
              <a:p>
                <a:pPr marL="342900" indent="-342900" eaLnBrk="1" hangingPunct="1">
                  <a:spcBef>
                    <a:spcPct val="20000"/>
                  </a:spcBef>
                  <a:defRPr/>
                </a:pPr>
                <a:r>
                  <a:rPr lang="en-US" sz="900" kern="0" dirty="0">
                    <a:latin typeface="Times New Roman" pitchFamily="18" charset="0"/>
                    <a:cs typeface="Times New Roman" pitchFamily="18" charset="0"/>
                  </a:rPr>
                  <a:t>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B+100;</a:t>
                </a:r>
              </a:p>
              <a:p>
                <a:pPr marL="342900" indent="-342900" eaLnBrk="1" hangingPunct="1">
                  <a:spcBef>
                    <a:spcPct val="20000"/>
                  </a:spcBef>
                  <a:defRPr/>
                </a:pPr>
                <a:r>
                  <a:rPr lang="en-US" sz="900" kern="0" dirty="0">
                    <a:latin typeface="Times New Roman" pitchFamily="18" charset="0"/>
                    <a:cs typeface="Times New Roman" pitchFamily="18" charset="0"/>
                  </a:rPr>
                  <a:t>Write(B);</a:t>
                </a:r>
              </a:p>
              <a:p>
                <a:pPr marL="342900" indent="-342900" eaLnBrk="1" hangingPunct="1">
                  <a:spcBef>
                    <a:spcPct val="20000"/>
                  </a:spcBef>
                  <a:defRPr/>
                </a:pPr>
                <a:r>
                  <a:rPr lang="en-US" sz="900" kern="0" dirty="0">
                    <a:latin typeface="Times New Roman" pitchFamily="18" charset="0"/>
                    <a:cs typeface="Times New Roman" pitchFamily="18" charset="0"/>
                  </a:rPr>
                  <a:t>		                  Read(A); A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2;</a:t>
                </a:r>
              </a:p>
              <a:p>
                <a:pPr marL="342900" indent="-342900" eaLnBrk="1" hangingPunct="1">
                  <a:spcBef>
                    <a:spcPct val="20000"/>
                  </a:spcBef>
                  <a:defRPr/>
                </a:pPr>
                <a:r>
                  <a:rPr lang="en-US" sz="900" kern="0" dirty="0">
                    <a:latin typeface="Times New Roman" pitchFamily="18" charset="0"/>
                    <a:cs typeface="Times New Roman" pitchFamily="18" charset="0"/>
                  </a:rPr>
                  <a:t>		                  Write(A);</a:t>
                </a:r>
              </a:p>
              <a:p>
                <a:pPr marL="342900" indent="-342900" eaLnBrk="1" hangingPunct="1">
                  <a:spcBef>
                    <a:spcPct val="20000"/>
                  </a:spcBef>
                  <a:defRPr/>
                </a:pPr>
                <a:r>
                  <a:rPr lang="en-US" sz="900" kern="0" dirty="0">
                    <a:latin typeface="Times New Roman" pitchFamily="18" charset="0"/>
                    <a:cs typeface="Times New Roman" pitchFamily="18" charset="0"/>
                  </a:rPr>
                  <a:t>		                  Read(B); B </a:t>
                </a:r>
                <a:r>
                  <a:rPr lang="en-US" sz="900" kern="0" dirty="0">
                    <a:latin typeface="Times New Roman" pitchFamily="18" charset="0"/>
                    <a:cs typeface="Times New Roman" pitchFamily="18" charset="0"/>
                    <a:sym typeface="Symbol" pitchFamily="18" charset="2"/>
                  </a:rPr>
                  <a:t></a:t>
                </a:r>
                <a:r>
                  <a:rPr lang="en-US" sz="900" kern="0" dirty="0">
                    <a:latin typeface="Times New Roman" pitchFamily="18" charset="0"/>
                    <a:cs typeface="Times New Roman" pitchFamily="18" charset="0"/>
                  </a:rPr>
                  <a:t>  </a:t>
                </a:r>
                <a:r>
                  <a:rPr lang="en-US" sz="1000" kern="0" dirty="0">
                    <a:latin typeface="Times New Roman" pitchFamily="18" charset="0"/>
                    <a:cs typeface="Times New Roman" pitchFamily="18" charset="0"/>
                  </a:rPr>
                  <a:t>B</a:t>
                </a:r>
                <a:r>
                  <a:rPr lang="en-US" sz="1000" kern="0" dirty="0">
                    <a:latin typeface="Times New Roman" pitchFamily="18" charset="0"/>
                    <a:cs typeface="Times New Roman" pitchFamily="18" charset="0"/>
                    <a:sym typeface="Symbol" pitchFamily="18" charset="2"/>
                  </a:rPr>
                  <a:t></a:t>
                </a:r>
                <a:r>
                  <a:rPr lang="en-US" sz="1000" kern="0" dirty="0">
                    <a:latin typeface="Times New Roman" pitchFamily="18" charset="0"/>
                    <a:cs typeface="Times New Roman" pitchFamily="18" charset="0"/>
                  </a:rPr>
                  <a:t>2;</a:t>
                </a:r>
              </a:p>
              <a:p>
                <a:pPr marL="342900" indent="-342900" eaLnBrk="1" hangingPunct="1">
                  <a:spcBef>
                    <a:spcPct val="20000"/>
                  </a:spcBef>
                  <a:defRPr/>
                </a:pPr>
                <a:r>
                  <a:rPr lang="en-US" sz="1000" kern="0" dirty="0">
                    <a:latin typeface="Times New Roman" pitchFamily="18" charset="0"/>
                    <a:cs typeface="Times New Roman" pitchFamily="18" charset="0"/>
                  </a:rPr>
                  <a:t>		</a:t>
                </a:r>
                <a:r>
                  <a:rPr lang="en-US" sz="900" kern="0" dirty="0">
                    <a:latin typeface="Times New Roman" pitchFamily="18" charset="0"/>
                    <a:cs typeface="Times New Roman" pitchFamily="18" charset="0"/>
                  </a:rPr>
                  <a:t>                  Write(B);</a:t>
                </a:r>
              </a:p>
              <a:p>
                <a:pPr marL="342900" indent="-342900" algn="ctr" eaLnBrk="1" hangingPunct="1">
                  <a:spcBef>
                    <a:spcPct val="20000"/>
                  </a:spcBef>
                  <a:defRPr/>
                </a:pPr>
                <a:r>
                  <a:rPr lang="en-US" sz="2400" kern="0" dirty="0">
                    <a:latin typeface="Times New Roman" pitchFamily="18" charset="0"/>
                    <a:cs typeface="Times New Roman" pitchFamily="18" charset="0"/>
                  </a:rPr>
                  <a:t>			</a:t>
                </a:r>
              </a:p>
            </p:txBody>
          </p:sp>
          <p:sp>
            <p:nvSpPr>
              <p:cNvPr id="53276" name="Rectangle 33"/>
              <p:cNvSpPr>
                <a:spLocks noChangeArrowheads="1"/>
              </p:cNvSpPr>
              <p:nvPr/>
            </p:nvSpPr>
            <p:spPr bwMode="auto">
              <a:xfrm>
                <a:off x="5292308" y="2792984"/>
                <a:ext cx="2902788" cy="180489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53277" name="Straight Connector 34"/>
              <p:cNvCxnSpPr>
                <a:cxnSpLocks noChangeShapeType="1"/>
              </p:cNvCxnSpPr>
              <p:nvPr/>
            </p:nvCxnSpPr>
            <p:spPr bwMode="auto">
              <a:xfrm>
                <a:off x="6728604" y="2827488"/>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3278" name="Straight Connector 36"/>
              <p:cNvCxnSpPr>
                <a:cxnSpLocks noChangeShapeType="1"/>
              </p:cNvCxnSpPr>
              <p:nvPr/>
            </p:nvCxnSpPr>
            <p:spPr bwMode="auto">
              <a:xfrm>
                <a:off x="6751614" y="2824620"/>
                <a:ext cx="6471" cy="173588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53270" name="Group 5"/>
            <p:cNvGrpSpPr>
              <a:grpSpLocks/>
            </p:cNvGrpSpPr>
            <p:nvPr/>
          </p:nvGrpSpPr>
          <p:grpSpPr bwMode="auto">
            <a:xfrm>
              <a:off x="3627438" y="4645025"/>
              <a:ext cx="879475" cy="2078038"/>
              <a:chOff x="3627665" y="4645751"/>
              <a:chExt cx="878823" cy="2077493"/>
            </a:xfrm>
          </p:grpSpPr>
          <p:sp>
            <p:nvSpPr>
              <p:cNvPr id="53272" name="Text Box 7"/>
              <p:cNvSpPr txBox="1">
                <a:spLocks noChangeArrowheads="1"/>
              </p:cNvSpPr>
              <p:nvPr/>
            </p:nvSpPr>
            <p:spPr bwMode="auto">
              <a:xfrm>
                <a:off x="3680012" y="4645751"/>
                <a:ext cx="826476" cy="2077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900">
                    <a:latin typeface="Times New Roman" panose="02020603050405020304" pitchFamily="18" charset="0"/>
                    <a:cs typeface="Times New Roman" panose="02020603050405020304" pitchFamily="18" charset="0"/>
                  </a:rPr>
                  <a:t>A       B</a:t>
                </a:r>
              </a:p>
              <a:p>
                <a:pPr eaLnBrk="1" hangingPunct="1">
                  <a:buFontTx/>
                  <a:buNone/>
                </a:pPr>
                <a:r>
                  <a:rPr lang="en-US" altLang="en-US" sz="900">
                    <a:latin typeface="Times New Roman" panose="02020603050405020304" pitchFamily="18" charset="0"/>
                    <a:cs typeface="Times New Roman" panose="02020603050405020304" pitchFamily="18" charset="0"/>
                  </a:rPr>
                  <a:t>25      25</a:t>
                </a:r>
              </a:p>
              <a:p>
                <a:pPr eaLnBrk="1" hangingPunct="1">
                  <a:buFontTx/>
                  <a:buNone/>
                </a:pPr>
                <a:endParaRPr lang="en-US" altLang="en-US" sz="10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125</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a:t>
                </a:r>
              </a:p>
              <a:p>
                <a:pPr eaLnBrk="1" hangingPunct="1">
                  <a:buFontTx/>
                  <a:buNone/>
                </a:pPr>
                <a:endParaRPr lang="en-US" altLang="en-US" sz="9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          250</a:t>
                </a:r>
              </a:p>
              <a:p>
                <a:pPr eaLnBrk="1" hangingPunct="1">
                  <a:buFontTx/>
                  <a:buNone/>
                </a:pPr>
                <a:endParaRPr lang="en-US" altLang="en-US" sz="500">
                  <a:latin typeface="Times New Roman" panose="02020603050405020304" pitchFamily="18" charset="0"/>
                  <a:cs typeface="Times New Roman" panose="02020603050405020304" pitchFamily="18" charset="0"/>
                </a:endParaRPr>
              </a:p>
              <a:p>
                <a:pPr eaLnBrk="1" hangingPunct="1">
                  <a:buFontTx/>
                  <a:buNone/>
                </a:pPr>
                <a:r>
                  <a:rPr lang="en-US" altLang="en-US" sz="900">
                    <a:latin typeface="Times New Roman" panose="02020603050405020304" pitchFamily="18" charset="0"/>
                    <a:cs typeface="Times New Roman" panose="02020603050405020304" pitchFamily="18" charset="0"/>
                  </a:rPr>
                  <a:t>250    250</a:t>
                </a:r>
                <a:endParaRPr lang="en-US" altLang="en-US" sz="900" u="sng">
                  <a:latin typeface="Times New Roman" panose="02020603050405020304" pitchFamily="18" charset="0"/>
                  <a:cs typeface="Times New Roman" panose="02020603050405020304" pitchFamily="18" charset="0"/>
                </a:endParaRPr>
              </a:p>
            </p:txBody>
          </p:sp>
          <p:cxnSp>
            <p:nvCxnSpPr>
              <p:cNvPr id="53273" name="Straight Connector 4"/>
              <p:cNvCxnSpPr>
                <a:cxnSpLocks noChangeShapeType="1"/>
              </p:cNvCxnSpPr>
              <p:nvPr/>
            </p:nvCxnSpPr>
            <p:spPr bwMode="auto">
              <a:xfrm>
                <a:off x="3627665" y="4865658"/>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3274" name="Straight Connector 49"/>
              <p:cNvCxnSpPr>
                <a:cxnSpLocks noChangeShapeType="1"/>
              </p:cNvCxnSpPr>
              <p:nvPr/>
            </p:nvCxnSpPr>
            <p:spPr bwMode="auto">
              <a:xfrm>
                <a:off x="3633423" y="6432792"/>
                <a:ext cx="63310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53271" name="Line 10"/>
            <p:cNvSpPr>
              <a:spLocks noChangeShapeType="1"/>
            </p:cNvSpPr>
            <p:nvPr/>
          </p:nvSpPr>
          <p:spPr bwMode="auto">
            <a:xfrm flipH="1">
              <a:off x="3967163" y="4764088"/>
              <a:ext cx="0" cy="18780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3254" name="Rectangle 8"/>
          <p:cNvSpPr>
            <a:spLocks noChangeArrowheads="1"/>
          </p:cNvSpPr>
          <p:nvPr/>
        </p:nvSpPr>
        <p:spPr bwMode="auto">
          <a:xfrm>
            <a:off x="1862138" y="4933950"/>
            <a:ext cx="52228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C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
        <p:nvSpPr>
          <p:cNvPr id="53255" name="Rectangle 8"/>
          <p:cNvSpPr>
            <a:spLocks noChangeArrowheads="1"/>
          </p:cNvSpPr>
          <p:nvPr/>
        </p:nvSpPr>
        <p:spPr bwMode="auto">
          <a:xfrm>
            <a:off x="1862138" y="5751513"/>
            <a:ext cx="52228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A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
        <p:nvSpPr>
          <p:cNvPr id="53256" name="AutoShape 9"/>
          <p:cNvSpPr>
            <a:spLocks/>
          </p:cNvSpPr>
          <p:nvPr/>
        </p:nvSpPr>
        <p:spPr bwMode="auto">
          <a:xfrm rot="16200000" flipH="1">
            <a:off x="4090194" y="4468019"/>
            <a:ext cx="117475" cy="1049337"/>
          </a:xfrm>
          <a:prstGeom prst="leftBrace">
            <a:avLst>
              <a:gd name="adj1" fmla="val 47433"/>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57" name="AutoShape 10"/>
          <p:cNvSpPr>
            <a:spLocks/>
          </p:cNvSpPr>
          <p:nvPr/>
        </p:nvSpPr>
        <p:spPr bwMode="auto">
          <a:xfrm rot="16200000" flipH="1">
            <a:off x="5223669" y="4452144"/>
            <a:ext cx="100013" cy="1063625"/>
          </a:xfrm>
          <a:prstGeom prst="leftBrace">
            <a:avLst>
              <a:gd name="adj1" fmla="val 47512"/>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58" name="Freeform 9"/>
          <p:cNvSpPr>
            <a:spLocks/>
          </p:cNvSpPr>
          <p:nvPr/>
        </p:nvSpPr>
        <p:spPr bwMode="auto">
          <a:xfrm>
            <a:off x="4148138" y="4675188"/>
            <a:ext cx="1114425" cy="169862"/>
          </a:xfrm>
          <a:custGeom>
            <a:avLst/>
            <a:gdLst>
              <a:gd name="T0" fmla="*/ 0 w 1552755"/>
              <a:gd name="T1" fmla="*/ 125517 h 198424"/>
              <a:gd name="T2" fmla="*/ 293047 w 1552755"/>
              <a:gd name="T3" fmla="*/ 10 h 198424"/>
              <a:gd name="T4" fmla="*/ 573353 w 1552755"/>
              <a:gd name="T5" fmla="*/ 120060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3259" name="Straight Arrow Connector 11"/>
          <p:cNvCxnSpPr>
            <a:cxnSpLocks noChangeShapeType="1"/>
          </p:cNvCxnSpPr>
          <p:nvPr/>
        </p:nvCxnSpPr>
        <p:spPr bwMode="auto">
          <a:xfrm>
            <a:off x="5200650" y="4808538"/>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3260" name="Straight Arrow Connector 35"/>
          <p:cNvCxnSpPr>
            <a:cxnSpLocks noChangeShapeType="1"/>
          </p:cNvCxnSpPr>
          <p:nvPr/>
        </p:nvCxnSpPr>
        <p:spPr bwMode="auto">
          <a:xfrm flipH="1">
            <a:off x="4095750" y="4826000"/>
            <a:ext cx="122238" cy="61913"/>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3261" name="TextBox 13"/>
          <p:cNvSpPr txBox="1">
            <a:spLocks noChangeArrowheads="1"/>
          </p:cNvSpPr>
          <p:nvPr/>
        </p:nvSpPr>
        <p:spPr bwMode="auto">
          <a:xfrm>
            <a:off x="4470400" y="4641850"/>
            <a:ext cx="5000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FF0000"/>
                </a:solidFill>
                <a:latin typeface="Times New Roman" panose="02020603050405020304" pitchFamily="18" charset="0"/>
                <a:cs typeface="Times New Roman" panose="02020603050405020304" pitchFamily="18" charset="0"/>
              </a:rPr>
              <a:t>swap</a:t>
            </a:r>
          </a:p>
        </p:txBody>
      </p:sp>
      <p:sp>
        <p:nvSpPr>
          <p:cNvPr id="53262" name="Down Arrow 4"/>
          <p:cNvSpPr>
            <a:spLocks noChangeArrowheads="1"/>
          </p:cNvSpPr>
          <p:nvPr/>
        </p:nvSpPr>
        <p:spPr bwMode="auto">
          <a:xfrm>
            <a:off x="4384675" y="5454650"/>
            <a:ext cx="350838" cy="255588"/>
          </a:xfrm>
          <a:prstGeom prst="downArrow">
            <a:avLst>
              <a:gd name="adj1" fmla="val 50000"/>
              <a:gd name="adj2" fmla="val 50000"/>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63" name="AutoShape 9"/>
          <p:cNvSpPr>
            <a:spLocks/>
          </p:cNvSpPr>
          <p:nvPr/>
        </p:nvSpPr>
        <p:spPr bwMode="auto">
          <a:xfrm rot="-5400000">
            <a:off x="3482975" y="5053013"/>
            <a:ext cx="133350" cy="2247900"/>
          </a:xfrm>
          <a:prstGeom prst="leftBrace">
            <a:avLst>
              <a:gd name="adj1" fmla="val 47450"/>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64" name="AutoShape 9"/>
          <p:cNvSpPr>
            <a:spLocks/>
          </p:cNvSpPr>
          <p:nvPr/>
        </p:nvSpPr>
        <p:spPr bwMode="auto">
          <a:xfrm rot="-5400000">
            <a:off x="5771356" y="5071270"/>
            <a:ext cx="136525" cy="2208212"/>
          </a:xfrm>
          <a:prstGeom prst="leftBrace">
            <a:avLst>
              <a:gd name="adj1" fmla="val 47625"/>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53265" name="TextBox 13"/>
          <p:cNvSpPr txBox="1">
            <a:spLocks noChangeArrowheads="1"/>
          </p:cNvSpPr>
          <p:nvPr/>
        </p:nvSpPr>
        <p:spPr bwMode="auto">
          <a:xfrm>
            <a:off x="3424238" y="6210300"/>
            <a:ext cx="330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FF0000"/>
                </a:solidFill>
                <a:latin typeface="Times New Roman" panose="02020603050405020304" pitchFamily="18" charset="0"/>
                <a:cs typeface="Times New Roman" panose="02020603050405020304" pitchFamily="18" charset="0"/>
              </a:rPr>
              <a:t>T</a:t>
            </a:r>
            <a:r>
              <a:rPr lang="en-US" altLang="en-US" sz="1200" baseline="-25000">
                <a:solidFill>
                  <a:srgbClr val="FF0000"/>
                </a:solidFill>
                <a:latin typeface="Times New Roman" panose="02020603050405020304" pitchFamily="18" charset="0"/>
                <a:cs typeface="Times New Roman" panose="02020603050405020304" pitchFamily="18" charset="0"/>
              </a:rPr>
              <a:t>1</a:t>
            </a:r>
          </a:p>
        </p:txBody>
      </p:sp>
      <p:sp>
        <p:nvSpPr>
          <p:cNvPr id="53266" name="TextBox 13"/>
          <p:cNvSpPr txBox="1">
            <a:spLocks noChangeArrowheads="1"/>
          </p:cNvSpPr>
          <p:nvPr/>
        </p:nvSpPr>
        <p:spPr bwMode="auto">
          <a:xfrm>
            <a:off x="5700713" y="6196013"/>
            <a:ext cx="330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00B050"/>
                </a:solidFill>
                <a:latin typeface="Times New Roman" panose="02020603050405020304" pitchFamily="18" charset="0"/>
                <a:cs typeface="Times New Roman" panose="02020603050405020304" pitchFamily="18" charset="0"/>
              </a:rPr>
              <a:t>T</a:t>
            </a:r>
            <a:r>
              <a:rPr lang="en-US" altLang="en-US" sz="1200" baseline="-25000">
                <a:solidFill>
                  <a:srgbClr val="00B050"/>
                </a:solidFill>
                <a:latin typeface="Times New Roman" panose="02020603050405020304" pitchFamily="18" charset="0"/>
                <a:cs typeface="Times New Roman" panose="02020603050405020304" pitchFamily="18" charset="0"/>
              </a:rPr>
              <a:t>2</a:t>
            </a:r>
          </a:p>
        </p:txBody>
      </p:sp>
      <p:sp>
        <p:nvSpPr>
          <p:cNvPr id="53267" name="TextBox 5"/>
          <p:cNvSpPr txBox="1">
            <a:spLocks noChangeArrowheads="1"/>
          </p:cNvSpPr>
          <p:nvPr/>
        </p:nvSpPr>
        <p:spPr bwMode="auto">
          <a:xfrm>
            <a:off x="4233863" y="3036888"/>
            <a:ext cx="533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4800">
                <a:latin typeface="Times New Roman" panose="02020603050405020304" pitchFamily="18" charset="0"/>
                <a:cs typeface="Times New Roman" panose="02020603050405020304" pitchFamily="18" charset="0"/>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57348"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57349" name="Group 12"/>
          <p:cNvGrpSpPr>
            <a:grpSpLocks/>
          </p:cNvGrpSpPr>
          <p:nvPr/>
        </p:nvGrpSpPr>
        <p:grpSpPr bwMode="auto">
          <a:xfrm>
            <a:off x="2120900" y="1577975"/>
            <a:ext cx="1825625" cy="735013"/>
            <a:chOff x="1947112" y="1744908"/>
            <a:chExt cx="1826141" cy="734167"/>
          </a:xfrm>
        </p:grpSpPr>
        <p:sp>
          <p:nvSpPr>
            <p:cNvPr id="57381"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7382"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7383"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384"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7385"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7350" name="Group 35"/>
          <p:cNvGrpSpPr>
            <a:grpSpLocks/>
          </p:cNvGrpSpPr>
          <p:nvPr/>
        </p:nvGrpSpPr>
        <p:grpSpPr bwMode="auto">
          <a:xfrm>
            <a:off x="2157413" y="2320925"/>
            <a:ext cx="1927225" cy="733425"/>
            <a:chOff x="1947112" y="1744908"/>
            <a:chExt cx="1927131" cy="734167"/>
          </a:xfrm>
        </p:grpSpPr>
        <p:sp>
          <p:nvSpPr>
            <p:cNvPr id="57376"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7377"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7378"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379"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7380"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7351" name="Group 41"/>
          <p:cNvGrpSpPr>
            <a:grpSpLocks/>
          </p:cNvGrpSpPr>
          <p:nvPr/>
        </p:nvGrpSpPr>
        <p:grpSpPr bwMode="auto">
          <a:xfrm>
            <a:off x="4057650" y="1574800"/>
            <a:ext cx="1927225" cy="733425"/>
            <a:chOff x="1947112" y="1744908"/>
            <a:chExt cx="1927131" cy="734167"/>
          </a:xfrm>
        </p:grpSpPr>
        <p:sp>
          <p:nvSpPr>
            <p:cNvPr id="57371"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7372"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7373"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374"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7375"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57352" name="Group 47"/>
          <p:cNvGrpSpPr>
            <a:grpSpLocks/>
          </p:cNvGrpSpPr>
          <p:nvPr/>
        </p:nvGrpSpPr>
        <p:grpSpPr bwMode="auto">
          <a:xfrm>
            <a:off x="4057650" y="2306638"/>
            <a:ext cx="2028825" cy="733425"/>
            <a:chOff x="1947112" y="1744908"/>
            <a:chExt cx="2028119" cy="734167"/>
          </a:xfrm>
        </p:grpSpPr>
        <p:sp>
          <p:nvSpPr>
            <p:cNvPr id="57366"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57367"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57368"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369"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7370"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57353"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grpSp>
        <p:nvGrpSpPr>
          <p:cNvPr id="57354" name="Group 131"/>
          <p:cNvGrpSpPr>
            <a:grpSpLocks/>
          </p:cNvGrpSpPr>
          <p:nvPr/>
        </p:nvGrpSpPr>
        <p:grpSpPr bwMode="auto">
          <a:xfrm>
            <a:off x="2913063" y="2508250"/>
            <a:ext cx="304800" cy="161925"/>
            <a:chOff x="1863969" y="3018728"/>
            <a:chExt cx="1091227" cy="472844"/>
          </a:xfrm>
        </p:grpSpPr>
        <p:cxnSp>
          <p:nvCxnSpPr>
            <p:cNvPr id="57364"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7365"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7355" name="Group 140"/>
          <p:cNvGrpSpPr>
            <a:grpSpLocks/>
          </p:cNvGrpSpPr>
          <p:nvPr/>
        </p:nvGrpSpPr>
        <p:grpSpPr bwMode="auto">
          <a:xfrm>
            <a:off x="2835275" y="1760538"/>
            <a:ext cx="304800" cy="161925"/>
            <a:chOff x="1863969" y="3018728"/>
            <a:chExt cx="1091227" cy="472844"/>
          </a:xfrm>
        </p:grpSpPr>
        <p:cxnSp>
          <p:nvCxnSpPr>
            <p:cNvPr id="57362"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7363"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7356" name="Group 143"/>
          <p:cNvGrpSpPr>
            <a:grpSpLocks/>
          </p:cNvGrpSpPr>
          <p:nvPr/>
        </p:nvGrpSpPr>
        <p:grpSpPr bwMode="auto">
          <a:xfrm>
            <a:off x="4806950" y="1749425"/>
            <a:ext cx="304800" cy="161925"/>
            <a:chOff x="1863969" y="3018728"/>
            <a:chExt cx="1091227" cy="472844"/>
          </a:xfrm>
        </p:grpSpPr>
        <p:cxnSp>
          <p:nvCxnSpPr>
            <p:cNvPr id="57360"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7361"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57357" name="Group 146"/>
          <p:cNvGrpSpPr>
            <a:grpSpLocks/>
          </p:cNvGrpSpPr>
          <p:nvPr/>
        </p:nvGrpSpPr>
        <p:grpSpPr bwMode="auto">
          <a:xfrm>
            <a:off x="4776788" y="2487613"/>
            <a:ext cx="304800" cy="161925"/>
            <a:chOff x="1863969" y="3018728"/>
            <a:chExt cx="1091227" cy="472844"/>
          </a:xfrm>
        </p:grpSpPr>
        <p:cxnSp>
          <p:nvCxnSpPr>
            <p:cNvPr id="57358"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57359"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2468"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2469" name="Group 12"/>
          <p:cNvGrpSpPr>
            <a:grpSpLocks/>
          </p:cNvGrpSpPr>
          <p:nvPr/>
        </p:nvGrpSpPr>
        <p:grpSpPr bwMode="auto">
          <a:xfrm>
            <a:off x="2120900" y="1577975"/>
            <a:ext cx="1825625" cy="735013"/>
            <a:chOff x="1947112" y="1744908"/>
            <a:chExt cx="1826141" cy="734167"/>
          </a:xfrm>
        </p:grpSpPr>
        <p:sp>
          <p:nvSpPr>
            <p:cNvPr id="62531"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2532"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33"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34"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35"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70" name="Group 35"/>
          <p:cNvGrpSpPr>
            <a:grpSpLocks/>
          </p:cNvGrpSpPr>
          <p:nvPr/>
        </p:nvGrpSpPr>
        <p:grpSpPr bwMode="auto">
          <a:xfrm>
            <a:off x="2157413" y="2320925"/>
            <a:ext cx="1927225" cy="733425"/>
            <a:chOff x="1947112" y="1744908"/>
            <a:chExt cx="1927131" cy="734167"/>
          </a:xfrm>
        </p:grpSpPr>
        <p:sp>
          <p:nvSpPr>
            <p:cNvPr id="62526"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2527"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28"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29"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30"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71" name="Group 41"/>
          <p:cNvGrpSpPr>
            <a:grpSpLocks/>
          </p:cNvGrpSpPr>
          <p:nvPr/>
        </p:nvGrpSpPr>
        <p:grpSpPr bwMode="auto">
          <a:xfrm>
            <a:off x="4057650" y="1574800"/>
            <a:ext cx="1927225" cy="733425"/>
            <a:chOff x="1947112" y="1744908"/>
            <a:chExt cx="1927131" cy="734167"/>
          </a:xfrm>
        </p:grpSpPr>
        <p:sp>
          <p:nvSpPr>
            <p:cNvPr id="62521"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2522"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23"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24"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25"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72" name="Group 47"/>
          <p:cNvGrpSpPr>
            <a:grpSpLocks/>
          </p:cNvGrpSpPr>
          <p:nvPr/>
        </p:nvGrpSpPr>
        <p:grpSpPr bwMode="auto">
          <a:xfrm>
            <a:off x="4057650" y="2306638"/>
            <a:ext cx="2028825" cy="733425"/>
            <a:chOff x="1947112" y="1744908"/>
            <a:chExt cx="2028119" cy="734167"/>
          </a:xfrm>
        </p:grpSpPr>
        <p:sp>
          <p:nvSpPr>
            <p:cNvPr id="62516"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2517"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18"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19"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20"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2473"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2474"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2475" name="Group 7"/>
          <p:cNvGrpSpPr>
            <a:grpSpLocks/>
          </p:cNvGrpSpPr>
          <p:nvPr/>
        </p:nvGrpSpPr>
        <p:grpSpPr bwMode="auto">
          <a:xfrm>
            <a:off x="2141538" y="3381375"/>
            <a:ext cx="4065587" cy="1481138"/>
            <a:chOff x="2140969" y="3381722"/>
            <a:chExt cx="4066459" cy="1480264"/>
          </a:xfrm>
        </p:grpSpPr>
        <p:grpSp>
          <p:nvGrpSpPr>
            <p:cNvPr id="62492" name="Group 67"/>
            <p:cNvGrpSpPr>
              <a:grpSpLocks/>
            </p:cNvGrpSpPr>
            <p:nvPr/>
          </p:nvGrpSpPr>
          <p:grpSpPr bwMode="auto">
            <a:xfrm>
              <a:off x="2140969" y="3385684"/>
              <a:ext cx="1927131" cy="734167"/>
              <a:chOff x="1947112" y="1744908"/>
              <a:chExt cx="1927131" cy="734167"/>
            </a:xfrm>
          </p:grpSpPr>
          <p:sp>
            <p:nvSpPr>
              <p:cNvPr id="62511"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2512"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13"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14"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15"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93" name="Group 68"/>
            <p:cNvGrpSpPr>
              <a:grpSpLocks/>
            </p:cNvGrpSpPr>
            <p:nvPr/>
          </p:nvGrpSpPr>
          <p:grpSpPr bwMode="auto">
            <a:xfrm>
              <a:off x="2178525" y="4127819"/>
              <a:ext cx="2028119" cy="734167"/>
              <a:chOff x="1947112" y="1744908"/>
              <a:chExt cx="2028119" cy="734167"/>
            </a:xfrm>
          </p:grpSpPr>
          <p:sp>
            <p:nvSpPr>
              <p:cNvPr id="62506"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2507"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08"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09"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10"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94" name="Group 69"/>
            <p:cNvGrpSpPr>
              <a:grpSpLocks/>
            </p:cNvGrpSpPr>
            <p:nvPr/>
          </p:nvGrpSpPr>
          <p:grpSpPr bwMode="auto">
            <a:xfrm>
              <a:off x="4078319" y="3381722"/>
              <a:ext cx="2028119" cy="734167"/>
              <a:chOff x="1947112" y="1744908"/>
              <a:chExt cx="2028119" cy="734167"/>
            </a:xfrm>
          </p:grpSpPr>
          <p:sp>
            <p:nvSpPr>
              <p:cNvPr id="62501"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2502"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503"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504"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05"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2495" name="Group 70"/>
            <p:cNvGrpSpPr>
              <a:grpSpLocks/>
            </p:cNvGrpSpPr>
            <p:nvPr/>
          </p:nvGrpSpPr>
          <p:grpSpPr bwMode="auto">
            <a:xfrm>
              <a:off x="4078319" y="4113896"/>
              <a:ext cx="2129109" cy="734167"/>
              <a:chOff x="1947112" y="1744908"/>
              <a:chExt cx="2129109" cy="734167"/>
            </a:xfrm>
          </p:grpSpPr>
          <p:sp>
            <p:nvSpPr>
              <p:cNvPr id="62496"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2497"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2498"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2499"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2500"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2476" name="Group 131"/>
          <p:cNvGrpSpPr>
            <a:grpSpLocks/>
          </p:cNvGrpSpPr>
          <p:nvPr/>
        </p:nvGrpSpPr>
        <p:grpSpPr bwMode="auto">
          <a:xfrm>
            <a:off x="2913063" y="2508250"/>
            <a:ext cx="304800" cy="161925"/>
            <a:chOff x="1863969" y="3018728"/>
            <a:chExt cx="1091227" cy="472844"/>
          </a:xfrm>
        </p:grpSpPr>
        <p:cxnSp>
          <p:nvCxnSpPr>
            <p:cNvPr id="62490"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2491"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2477" name="Group 140"/>
          <p:cNvGrpSpPr>
            <a:grpSpLocks/>
          </p:cNvGrpSpPr>
          <p:nvPr/>
        </p:nvGrpSpPr>
        <p:grpSpPr bwMode="auto">
          <a:xfrm>
            <a:off x="2835275" y="1760538"/>
            <a:ext cx="304800" cy="161925"/>
            <a:chOff x="1863969" y="3018728"/>
            <a:chExt cx="1091227" cy="472844"/>
          </a:xfrm>
        </p:grpSpPr>
        <p:cxnSp>
          <p:nvCxnSpPr>
            <p:cNvPr id="62488"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2489"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2478" name="Group 143"/>
          <p:cNvGrpSpPr>
            <a:grpSpLocks/>
          </p:cNvGrpSpPr>
          <p:nvPr/>
        </p:nvGrpSpPr>
        <p:grpSpPr bwMode="auto">
          <a:xfrm>
            <a:off x="4806950" y="1749425"/>
            <a:ext cx="304800" cy="161925"/>
            <a:chOff x="1863969" y="3018728"/>
            <a:chExt cx="1091227" cy="472844"/>
          </a:xfrm>
        </p:grpSpPr>
        <p:cxnSp>
          <p:nvCxnSpPr>
            <p:cNvPr id="62486"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2487"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2479" name="Group 146"/>
          <p:cNvGrpSpPr>
            <a:grpSpLocks/>
          </p:cNvGrpSpPr>
          <p:nvPr/>
        </p:nvGrpSpPr>
        <p:grpSpPr bwMode="auto">
          <a:xfrm>
            <a:off x="4776788" y="2487613"/>
            <a:ext cx="304800" cy="161925"/>
            <a:chOff x="1863969" y="3018728"/>
            <a:chExt cx="1091227" cy="472844"/>
          </a:xfrm>
        </p:grpSpPr>
        <p:cxnSp>
          <p:nvCxnSpPr>
            <p:cNvPr id="62484"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2485"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2480"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2481"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2482"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2483"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3492"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3493" name="Group 12"/>
          <p:cNvGrpSpPr>
            <a:grpSpLocks/>
          </p:cNvGrpSpPr>
          <p:nvPr/>
        </p:nvGrpSpPr>
        <p:grpSpPr bwMode="auto">
          <a:xfrm>
            <a:off x="2120900" y="1577975"/>
            <a:ext cx="1825625" cy="735013"/>
            <a:chOff x="1947112" y="1744908"/>
            <a:chExt cx="1826141" cy="734167"/>
          </a:xfrm>
        </p:grpSpPr>
        <p:sp>
          <p:nvSpPr>
            <p:cNvPr id="63580"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3581"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82"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83"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84"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494" name="Group 35"/>
          <p:cNvGrpSpPr>
            <a:grpSpLocks/>
          </p:cNvGrpSpPr>
          <p:nvPr/>
        </p:nvGrpSpPr>
        <p:grpSpPr bwMode="auto">
          <a:xfrm>
            <a:off x="2157413" y="2320925"/>
            <a:ext cx="1927225" cy="733425"/>
            <a:chOff x="1947112" y="1744908"/>
            <a:chExt cx="1927131" cy="734167"/>
          </a:xfrm>
        </p:grpSpPr>
        <p:sp>
          <p:nvSpPr>
            <p:cNvPr id="63575"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3576"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77"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78"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79"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495" name="Group 41"/>
          <p:cNvGrpSpPr>
            <a:grpSpLocks/>
          </p:cNvGrpSpPr>
          <p:nvPr/>
        </p:nvGrpSpPr>
        <p:grpSpPr bwMode="auto">
          <a:xfrm>
            <a:off x="4057650" y="1574800"/>
            <a:ext cx="1927225" cy="733425"/>
            <a:chOff x="1947112" y="1744908"/>
            <a:chExt cx="1927131" cy="734167"/>
          </a:xfrm>
        </p:grpSpPr>
        <p:sp>
          <p:nvSpPr>
            <p:cNvPr id="63570"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3571"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72"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73"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74"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496" name="Group 47"/>
          <p:cNvGrpSpPr>
            <a:grpSpLocks/>
          </p:cNvGrpSpPr>
          <p:nvPr/>
        </p:nvGrpSpPr>
        <p:grpSpPr bwMode="auto">
          <a:xfrm>
            <a:off x="4057650" y="2306638"/>
            <a:ext cx="2028825" cy="733425"/>
            <a:chOff x="1947112" y="1744908"/>
            <a:chExt cx="2028119" cy="734167"/>
          </a:xfrm>
        </p:grpSpPr>
        <p:sp>
          <p:nvSpPr>
            <p:cNvPr id="63565"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3566"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67"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68"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69"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3497"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3498"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3499" name="Group 7"/>
          <p:cNvGrpSpPr>
            <a:grpSpLocks/>
          </p:cNvGrpSpPr>
          <p:nvPr/>
        </p:nvGrpSpPr>
        <p:grpSpPr bwMode="auto">
          <a:xfrm>
            <a:off x="2141538" y="3381375"/>
            <a:ext cx="4065587" cy="1481138"/>
            <a:chOff x="2140969" y="3381722"/>
            <a:chExt cx="4066459" cy="1480264"/>
          </a:xfrm>
        </p:grpSpPr>
        <p:grpSp>
          <p:nvGrpSpPr>
            <p:cNvPr id="63541" name="Group 67"/>
            <p:cNvGrpSpPr>
              <a:grpSpLocks/>
            </p:cNvGrpSpPr>
            <p:nvPr/>
          </p:nvGrpSpPr>
          <p:grpSpPr bwMode="auto">
            <a:xfrm>
              <a:off x="2140969" y="3385684"/>
              <a:ext cx="1927131" cy="734167"/>
              <a:chOff x="1947112" y="1744908"/>
              <a:chExt cx="1927131" cy="734167"/>
            </a:xfrm>
          </p:grpSpPr>
          <p:sp>
            <p:nvSpPr>
              <p:cNvPr id="63560"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3561"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62"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63"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64"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42" name="Group 68"/>
            <p:cNvGrpSpPr>
              <a:grpSpLocks/>
            </p:cNvGrpSpPr>
            <p:nvPr/>
          </p:nvGrpSpPr>
          <p:grpSpPr bwMode="auto">
            <a:xfrm>
              <a:off x="2178525" y="4127819"/>
              <a:ext cx="2028119" cy="734167"/>
              <a:chOff x="1947112" y="1744908"/>
              <a:chExt cx="2028119" cy="734167"/>
            </a:xfrm>
          </p:grpSpPr>
          <p:sp>
            <p:nvSpPr>
              <p:cNvPr id="63555"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3556"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57"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58"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59"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43" name="Group 69"/>
            <p:cNvGrpSpPr>
              <a:grpSpLocks/>
            </p:cNvGrpSpPr>
            <p:nvPr/>
          </p:nvGrpSpPr>
          <p:grpSpPr bwMode="auto">
            <a:xfrm>
              <a:off x="4078319" y="3381722"/>
              <a:ext cx="2028119" cy="734167"/>
              <a:chOff x="1947112" y="1744908"/>
              <a:chExt cx="2028119" cy="734167"/>
            </a:xfrm>
          </p:grpSpPr>
          <p:sp>
            <p:nvSpPr>
              <p:cNvPr id="63550"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3551"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52"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53"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54"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44" name="Group 70"/>
            <p:cNvGrpSpPr>
              <a:grpSpLocks/>
            </p:cNvGrpSpPr>
            <p:nvPr/>
          </p:nvGrpSpPr>
          <p:grpSpPr bwMode="auto">
            <a:xfrm>
              <a:off x="4078319" y="4113896"/>
              <a:ext cx="2129109" cy="734167"/>
              <a:chOff x="1947112" y="1744908"/>
              <a:chExt cx="2129109" cy="734167"/>
            </a:xfrm>
          </p:grpSpPr>
          <p:sp>
            <p:nvSpPr>
              <p:cNvPr id="63545"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3546"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47"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48"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49"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3500" name="Group 103"/>
          <p:cNvGrpSpPr>
            <a:grpSpLocks/>
          </p:cNvGrpSpPr>
          <p:nvPr/>
        </p:nvGrpSpPr>
        <p:grpSpPr bwMode="auto">
          <a:xfrm>
            <a:off x="2141538" y="4862513"/>
            <a:ext cx="4065587" cy="1479550"/>
            <a:chOff x="2140969" y="3381722"/>
            <a:chExt cx="4066459" cy="1480264"/>
          </a:xfrm>
        </p:grpSpPr>
        <p:grpSp>
          <p:nvGrpSpPr>
            <p:cNvPr id="63517" name="Group 104"/>
            <p:cNvGrpSpPr>
              <a:grpSpLocks/>
            </p:cNvGrpSpPr>
            <p:nvPr/>
          </p:nvGrpSpPr>
          <p:grpSpPr bwMode="auto">
            <a:xfrm>
              <a:off x="2140969" y="3385684"/>
              <a:ext cx="1927131" cy="734167"/>
              <a:chOff x="1947112" y="1744908"/>
              <a:chExt cx="1927131" cy="734167"/>
            </a:xfrm>
          </p:grpSpPr>
          <p:sp>
            <p:nvSpPr>
              <p:cNvPr id="63536"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3537"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38"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39"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40"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18" name="Group 105"/>
            <p:cNvGrpSpPr>
              <a:grpSpLocks/>
            </p:cNvGrpSpPr>
            <p:nvPr/>
          </p:nvGrpSpPr>
          <p:grpSpPr bwMode="auto">
            <a:xfrm>
              <a:off x="2178525" y="4127819"/>
              <a:ext cx="2028119" cy="734167"/>
              <a:chOff x="1947112" y="1744908"/>
              <a:chExt cx="2028119" cy="734167"/>
            </a:xfrm>
          </p:grpSpPr>
          <p:sp>
            <p:nvSpPr>
              <p:cNvPr id="63531"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3532"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33"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34"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35"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19" name="Group 106"/>
            <p:cNvGrpSpPr>
              <a:grpSpLocks/>
            </p:cNvGrpSpPr>
            <p:nvPr/>
          </p:nvGrpSpPr>
          <p:grpSpPr bwMode="auto">
            <a:xfrm>
              <a:off x="4078319" y="3381722"/>
              <a:ext cx="2028119" cy="734167"/>
              <a:chOff x="1947112" y="1744908"/>
              <a:chExt cx="2028119" cy="734167"/>
            </a:xfrm>
          </p:grpSpPr>
          <p:sp>
            <p:nvSpPr>
              <p:cNvPr id="63526"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3527"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28"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29"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30"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3520" name="Group 107"/>
            <p:cNvGrpSpPr>
              <a:grpSpLocks/>
            </p:cNvGrpSpPr>
            <p:nvPr/>
          </p:nvGrpSpPr>
          <p:grpSpPr bwMode="auto">
            <a:xfrm>
              <a:off x="4078319" y="4113896"/>
              <a:ext cx="2129109" cy="734167"/>
              <a:chOff x="1947112" y="1744908"/>
              <a:chExt cx="2129109" cy="734167"/>
            </a:xfrm>
          </p:grpSpPr>
          <p:sp>
            <p:nvSpPr>
              <p:cNvPr id="63521"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3522"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3523"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3524"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3525"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3501" name="Group 131"/>
          <p:cNvGrpSpPr>
            <a:grpSpLocks/>
          </p:cNvGrpSpPr>
          <p:nvPr/>
        </p:nvGrpSpPr>
        <p:grpSpPr bwMode="auto">
          <a:xfrm>
            <a:off x="2913063" y="2508250"/>
            <a:ext cx="304800" cy="161925"/>
            <a:chOff x="1863969" y="3018728"/>
            <a:chExt cx="1091227" cy="472844"/>
          </a:xfrm>
        </p:grpSpPr>
        <p:cxnSp>
          <p:nvCxnSpPr>
            <p:cNvPr id="63515"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3516"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3502" name="Group 140"/>
          <p:cNvGrpSpPr>
            <a:grpSpLocks/>
          </p:cNvGrpSpPr>
          <p:nvPr/>
        </p:nvGrpSpPr>
        <p:grpSpPr bwMode="auto">
          <a:xfrm>
            <a:off x="2835275" y="1760538"/>
            <a:ext cx="304800" cy="161925"/>
            <a:chOff x="1863969" y="3018728"/>
            <a:chExt cx="1091227" cy="472844"/>
          </a:xfrm>
        </p:grpSpPr>
        <p:cxnSp>
          <p:nvCxnSpPr>
            <p:cNvPr id="63513"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3514"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3503" name="Group 143"/>
          <p:cNvGrpSpPr>
            <a:grpSpLocks/>
          </p:cNvGrpSpPr>
          <p:nvPr/>
        </p:nvGrpSpPr>
        <p:grpSpPr bwMode="auto">
          <a:xfrm>
            <a:off x="4806950" y="1749425"/>
            <a:ext cx="304800" cy="161925"/>
            <a:chOff x="1863969" y="3018728"/>
            <a:chExt cx="1091227" cy="472844"/>
          </a:xfrm>
        </p:grpSpPr>
        <p:cxnSp>
          <p:nvCxnSpPr>
            <p:cNvPr id="63511"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3512"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3504" name="Group 146"/>
          <p:cNvGrpSpPr>
            <a:grpSpLocks/>
          </p:cNvGrpSpPr>
          <p:nvPr/>
        </p:nvGrpSpPr>
        <p:grpSpPr bwMode="auto">
          <a:xfrm>
            <a:off x="4776788" y="2487613"/>
            <a:ext cx="304800" cy="161925"/>
            <a:chOff x="1863969" y="3018728"/>
            <a:chExt cx="1091227" cy="472844"/>
          </a:xfrm>
        </p:grpSpPr>
        <p:cxnSp>
          <p:nvCxnSpPr>
            <p:cNvPr id="63509"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3510"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3505"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3506"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3507"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3508"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4516"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4517" name="Group 12"/>
          <p:cNvGrpSpPr>
            <a:grpSpLocks/>
          </p:cNvGrpSpPr>
          <p:nvPr/>
        </p:nvGrpSpPr>
        <p:grpSpPr bwMode="auto">
          <a:xfrm>
            <a:off x="2120900" y="1577975"/>
            <a:ext cx="1825625" cy="735013"/>
            <a:chOff x="1947112" y="1744908"/>
            <a:chExt cx="1826141" cy="734167"/>
          </a:xfrm>
        </p:grpSpPr>
        <p:sp>
          <p:nvSpPr>
            <p:cNvPr id="64604"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4605"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606"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607"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608"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18" name="Group 35"/>
          <p:cNvGrpSpPr>
            <a:grpSpLocks/>
          </p:cNvGrpSpPr>
          <p:nvPr/>
        </p:nvGrpSpPr>
        <p:grpSpPr bwMode="auto">
          <a:xfrm>
            <a:off x="2157413" y="2320925"/>
            <a:ext cx="1927225" cy="733425"/>
            <a:chOff x="1947112" y="1744908"/>
            <a:chExt cx="1927131" cy="734167"/>
          </a:xfrm>
        </p:grpSpPr>
        <p:sp>
          <p:nvSpPr>
            <p:cNvPr id="64599"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4600"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601"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602"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603"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19" name="Group 41"/>
          <p:cNvGrpSpPr>
            <a:grpSpLocks/>
          </p:cNvGrpSpPr>
          <p:nvPr/>
        </p:nvGrpSpPr>
        <p:grpSpPr bwMode="auto">
          <a:xfrm>
            <a:off x="4057650" y="1574800"/>
            <a:ext cx="1927225" cy="733425"/>
            <a:chOff x="1947112" y="1744908"/>
            <a:chExt cx="1927131" cy="734167"/>
          </a:xfrm>
        </p:grpSpPr>
        <p:sp>
          <p:nvSpPr>
            <p:cNvPr id="64594"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4595"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96"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97"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98"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20" name="Group 47"/>
          <p:cNvGrpSpPr>
            <a:grpSpLocks/>
          </p:cNvGrpSpPr>
          <p:nvPr/>
        </p:nvGrpSpPr>
        <p:grpSpPr bwMode="auto">
          <a:xfrm>
            <a:off x="4057650" y="2306638"/>
            <a:ext cx="2028825" cy="733425"/>
            <a:chOff x="1947112" y="1744908"/>
            <a:chExt cx="2028119" cy="734167"/>
          </a:xfrm>
        </p:grpSpPr>
        <p:sp>
          <p:nvSpPr>
            <p:cNvPr id="64589"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4590"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91"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92"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93"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4521"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4522"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4523" name="Group 7"/>
          <p:cNvGrpSpPr>
            <a:grpSpLocks/>
          </p:cNvGrpSpPr>
          <p:nvPr/>
        </p:nvGrpSpPr>
        <p:grpSpPr bwMode="auto">
          <a:xfrm>
            <a:off x="2141538" y="3381375"/>
            <a:ext cx="4065587" cy="1481138"/>
            <a:chOff x="2140969" y="3381722"/>
            <a:chExt cx="4066459" cy="1480264"/>
          </a:xfrm>
        </p:grpSpPr>
        <p:grpSp>
          <p:nvGrpSpPr>
            <p:cNvPr id="64565" name="Group 67"/>
            <p:cNvGrpSpPr>
              <a:grpSpLocks/>
            </p:cNvGrpSpPr>
            <p:nvPr/>
          </p:nvGrpSpPr>
          <p:grpSpPr bwMode="auto">
            <a:xfrm>
              <a:off x="2140969" y="3385684"/>
              <a:ext cx="1927131" cy="734167"/>
              <a:chOff x="1947112" y="1744908"/>
              <a:chExt cx="1927131" cy="734167"/>
            </a:xfrm>
          </p:grpSpPr>
          <p:sp>
            <p:nvSpPr>
              <p:cNvPr id="64584"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4585"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86"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87"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88"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66" name="Group 68"/>
            <p:cNvGrpSpPr>
              <a:grpSpLocks/>
            </p:cNvGrpSpPr>
            <p:nvPr/>
          </p:nvGrpSpPr>
          <p:grpSpPr bwMode="auto">
            <a:xfrm>
              <a:off x="2178525" y="4127819"/>
              <a:ext cx="2028119" cy="734167"/>
              <a:chOff x="1947112" y="1744908"/>
              <a:chExt cx="2028119" cy="734167"/>
            </a:xfrm>
          </p:grpSpPr>
          <p:sp>
            <p:nvSpPr>
              <p:cNvPr id="64579"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4580"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81"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82"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83"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67" name="Group 69"/>
            <p:cNvGrpSpPr>
              <a:grpSpLocks/>
            </p:cNvGrpSpPr>
            <p:nvPr/>
          </p:nvGrpSpPr>
          <p:grpSpPr bwMode="auto">
            <a:xfrm>
              <a:off x="4078319" y="3381722"/>
              <a:ext cx="2028119" cy="734167"/>
              <a:chOff x="1947112" y="1744908"/>
              <a:chExt cx="2028119" cy="734167"/>
            </a:xfrm>
          </p:grpSpPr>
          <p:sp>
            <p:nvSpPr>
              <p:cNvPr id="64574"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4575"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76"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77"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78"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68" name="Group 70"/>
            <p:cNvGrpSpPr>
              <a:grpSpLocks/>
            </p:cNvGrpSpPr>
            <p:nvPr/>
          </p:nvGrpSpPr>
          <p:grpSpPr bwMode="auto">
            <a:xfrm>
              <a:off x="4078319" y="4113896"/>
              <a:ext cx="2129109" cy="734167"/>
              <a:chOff x="1947112" y="1744908"/>
              <a:chExt cx="2129109" cy="734167"/>
            </a:xfrm>
          </p:grpSpPr>
          <p:sp>
            <p:nvSpPr>
              <p:cNvPr id="64569"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4570"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71"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72"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73"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4524" name="Group 103"/>
          <p:cNvGrpSpPr>
            <a:grpSpLocks/>
          </p:cNvGrpSpPr>
          <p:nvPr/>
        </p:nvGrpSpPr>
        <p:grpSpPr bwMode="auto">
          <a:xfrm>
            <a:off x="2141538" y="4862513"/>
            <a:ext cx="4065587" cy="1479550"/>
            <a:chOff x="2140969" y="3381722"/>
            <a:chExt cx="4066459" cy="1480264"/>
          </a:xfrm>
        </p:grpSpPr>
        <p:grpSp>
          <p:nvGrpSpPr>
            <p:cNvPr id="64541" name="Group 104"/>
            <p:cNvGrpSpPr>
              <a:grpSpLocks/>
            </p:cNvGrpSpPr>
            <p:nvPr/>
          </p:nvGrpSpPr>
          <p:grpSpPr bwMode="auto">
            <a:xfrm>
              <a:off x="2140969" y="3385684"/>
              <a:ext cx="1927131" cy="734167"/>
              <a:chOff x="1947112" y="1744908"/>
              <a:chExt cx="1927131" cy="734167"/>
            </a:xfrm>
          </p:grpSpPr>
          <p:sp>
            <p:nvSpPr>
              <p:cNvPr id="64560"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4561"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62"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4563"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4564"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nvGrpSpPr>
            <p:cNvPr id="64542" name="Group 105"/>
            <p:cNvGrpSpPr>
              <a:grpSpLocks/>
            </p:cNvGrpSpPr>
            <p:nvPr/>
          </p:nvGrpSpPr>
          <p:grpSpPr bwMode="auto">
            <a:xfrm>
              <a:off x="2178525" y="4127819"/>
              <a:ext cx="2028119" cy="734167"/>
              <a:chOff x="1947112" y="1744908"/>
              <a:chExt cx="2028119" cy="734167"/>
            </a:xfrm>
          </p:grpSpPr>
          <p:sp>
            <p:nvSpPr>
              <p:cNvPr id="64555"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4556"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57"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58"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59"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43" name="Group 106"/>
            <p:cNvGrpSpPr>
              <a:grpSpLocks/>
            </p:cNvGrpSpPr>
            <p:nvPr/>
          </p:nvGrpSpPr>
          <p:grpSpPr bwMode="auto">
            <a:xfrm>
              <a:off x="4078319" y="3381722"/>
              <a:ext cx="2028119" cy="734167"/>
              <a:chOff x="1947112" y="1744908"/>
              <a:chExt cx="2028119" cy="734167"/>
            </a:xfrm>
          </p:grpSpPr>
          <p:sp>
            <p:nvSpPr>
              <p:cNvPr id="64550"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4551"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52"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53"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54"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4544" name="Group 107"/>
            <p:cNvGrpSpPr>
              <a:grpSpLocks/>
            </p:cNvGrpSpPr>
            <p:nvPr/>
          </p:nvGrpSpPr>
          <p:grpSpPr bwMode="auto">
            <a:xfrm>
              <a:off x="4078319" y="4113896"/>
              <a:ext cx="2129109" cy="734167"/>
              <a:chOff x="1947112" y="1744908"/>
              <a:chExt cx="2129109" cy="734167"/>
            </a:xfrm>
          </p:grpSpPr>
          <p:sp>
            <p:nvSpPr>
              <p:cNvPr id="64545"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4546"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4547"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4548"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4549"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4525" name="Group 131"/>
          <p:cNvGrpSpPr>
            <a:grpSpLocks/>
          </p:cNvGrpSpPr>
          <p:nvPr/>
        </p:nvGrpSpPr>
        <p:grpSpPr bwMode="auto">
          <a:xfrm>
            <a:off x="2913063" y="2508250"/>
            <a:ext cx="304800" cy="161925"/>
            <a:chOff x="1863969" y="3018728"/>
            <a:chExt cx="1091227" cy="472844"/>
          </a:xfrm>
        </p:grpSpPr>
        <p:cxnSp>
          <p:nvCxnSpPr>
            <p:cNvPr id="64539"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4540"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4526" name="Group 140"/>
          <p:cNvGrpSpPr>
            <a:grpSpLocks/>
          </p:cNvGrpSpPr>
          <p:nvPr/>
        </p:nvGrpSpPr>
        <p:grpSpPr bwMode="auto">
          <a:xfrm>
            <a:off x="2835275" y="1760538"/>
            <a:ext cx="304800" cy="161925"/>
            <a:chOff x="1863969" y="3018728"/>
            <a:chExt cx="1091227" cy="472844"/>
          </a:xfrm>
        </p:grpSpPr>
        <p:cxnSp>
          <p:nvCxnSpPr>
            <p:cNvPr id="64537"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4538"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4527" name="Group 143"/>
          <p:cNvGrpSpPr>
            <a:grpSpLocks/>
          </p:cNvGrpSpPr>
          <p:nvPr/>
        </p:nvGrpSpPr>
        <p:grpSpPr bwMode="auto">
          <a:xfrm>
            <a:off x="4806950" y="1749425"/>
            <a:ext cx="304800" cy="161925"/>
            <a:chOff x="1863969" y="3018728"/>
            <a:chExt cx="1091227" cy="472844"/>
          </a:xfrm>
        </p:grpSpPr>
        <p:cxnSp>
          <p:nvCxnSpPr>
            <p:cNvPr id="64535"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4536"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4528" name="Group 146"/>
          <p:cNvGrpSpPr>
            <a:grpSpLocks/>
          </p:cNvGrpSpPr>
          <p:nvPr/>
        </p:nvGrpSpPr>
        <p:grpSpPr bwMode="auto">
          <a:xfrm>
            <a:off x="4776788" y="2487613"/>
            <a:ext cx="304800" cy="161925"/>
            <a:chOff x="1863969" y="3018728"/>
            <a:chExt cx="1091227" cy="472844"/>
          </a:xfrm>
        </p:grpSpPr>
        <p:cxnSp>
          <p:nvCxnSpPr>
            <p:cNvPr id="64533"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4534"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4529"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4530"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4531"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4532"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5540"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5541" name="Group 12"/>
          <p:cNvGrpSpPr>
            <a:grpSpLocks/>
          </p:cNvGrpSpPr>
          <p:nvPr/>
        </p:nvGrpSpPr>
        <p:grpSpPr bwMode="auto">
          <a:xfrm>
            <a:off x="2120900" y="1577975"/>
            <a:ext cx="1825625" cy="735013"/>
            <a:chOff x="1947112" y="1744908"/>
            <a:chExt cx="1826141" cy="734167"/>
          </a:xfrm>
        </p:grpSpPr>
        <p:sp>
          <p:nvSpPr>
            <p:cNvPr id="65629"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5630"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31"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32"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33"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42" name="Group 35"/>
          <p:cNvGrpSpPr>
            <a:grpSpLocks/>
          </p:cNvGrpSpPr>
          <p:nvPr/>
        </p:nvGrpSpPr>
        <p:grpSpPr bwMode="auto">
          <a:xfrm>
            <a:off x="2157413" y="2320925"/>
            <a:ext cx="1927225" cy="733425"/>
            <a:chOff x="1947112" y="1744908"/>
            <a:chExt cx="1927131" cy="734167"/>
          </a:xfrm>
        </p:grpSpPr>
        <p:sp>
          <p:nvSpPr>
            <p:cNvPr id="65624"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5625"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26"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27"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28"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43" name="Group 41"/>
          <p:cNvGrpSpPr>
            <a:grpSpLocks/>
          </p:cNvGrpSpPr>
          <p:nvPr/>
        </p:nvGrpSpPr>
        <p:grpSpPr bwMode="auto">
          <a:xfrm>
            <a:off x="4057650" y="1574800"/>
            <a:ext cx="1927225" cy="733425"/>
            <a:chOff x="1947112" y="1744908"/>
            <a:chExt cx="1927131" cy="734167"/>
          </a:xfrm>
        </p:grpSpPr>
        <p:sp>
          <p:nvSpPr>
            <p:cNvPr id="65619"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5620"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21"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22"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23"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44" name="Group 47"/>
          <p:cNvGrpSpPr>
            <a:grpSpLocks/>
          </p:cNvGrpSpPr>
          <p:nvPr/>
        </p:nvGrpSpPr>
        <p:grpSpPr bwMode="auto">
          <a:xfrm>
            <a:off x="4057650" y="2306638"/>
            <a:ext cx="2028825" cy="733425"/>
            <a:chOff x="1947112" y="1744908"/>
            <a:chExt cx="2028119" cy="734167"/>
          </a:xfrm>
        </p:grpSpPr>
        <p:sp>
          <p:nvSpPr>
            <p:cNvPr id="65614"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5615"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16"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17"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18"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5545"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5546"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5547" name="Group 7"/>
          <p:cNvGrpSpPr>
            <a:grpSpLocks/>
          </p:cNvGrpSpPr>
          <p:nvPr/>
        </p:nvGrpSpPr>
        <p:grpSpPr bwMode="auto">
          <a:xfrm>
            <a:off x="2141538" y="3381375"/>
            <a:ext cx="4065587" cy="1481138"/>
            <a:chOff x="2140969" y="3381722"/>
            <a:chExt cx="4066459" cy="1480264"/>
          </a:xfrm>
        </p:grpSpPr>
        <p:grpSp>
          <p:nvGrpSpPr>
            <p:cNvPr id="65590" name="Group 67"/>
            <p:cNvGrpSpPr>
              <a:grpSpLocks/>
            </p:cNvGrpSpPr>
            <p:nvPr/>
          </p:nvGrpSpPr>
          <p:grpSpPr bwMode="auto">
            <a:xfrm>
              <a:off x="2140969" y="3385684"/>
              <a:ext cx="1927131" cy="734167"/>
              <a:chOff x="1947112" y="1744908"/>
              <a:chExt cx="1927131" cy="734167"/>
            </a:xfrm>
          </p:grpSpPr>
          <p:sp>
            <p:nvSpPr>
              <p:cNvPr id="65609"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5610"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11"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12"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13"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91" name="Group 68"/>
            <p:cNvGrpSpPr>
              <a:grpSpLocks/>
            </p:cNvGrpSpPr>
            <p:nvPr/>
          </p:nvGrpSpPr>
          <p:grpSpPr bwMode="auto">
            <a:xfrm>
              <a:off x="2178525" y="4127819"/>
              <a:ext cx="2028119" cy="734167"/>
              <a:chOff x="1947112" y="1744908"/>
              <a:chExt cx="2028119" cy="734167"/>
            </a:xfrm>
          </p:grpSpPr>
          <p:sp>
            <p:nvSpPr>
              <p:cNvPr id="65604"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5605"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06"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07"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08"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92" name="Group 69"/>
            <p:cNvGrpSpPr>
              <a:grpSpLocks/>
            </p:cNvGrpSpPr>
            <p:nvPr/>
          </p:nvGrpSpPr>
          <p:grpSpPr bwMode="auto">
            <a:xfrm>
              <a:off x="4078319" y="3381722"/>
              <a:ext cx="2028119" cy="734167"/>
              <a:chOff x="1947112" y="1744908"/>
              <a:chExt cx="2028119" cy="734167"/>
            </a:xfrm>
          </p:grpSpPr>
          <p:sp>
            <p:nvSpPr>
              <p:cNvPr id="65599"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5600"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601"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602"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603"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93" name="Group 70"/>
            <p:cNvGrpSpPr>
              <a:grpSpLocks/>
            </p:cNvGrpSpPr>
            <p:nvPr/>
          </p:nvGrpSpPr>
          <p:grpSpPr bwMode="auto">
            <a:xfrm>
              <a:off x="4078319" y="4113896"/>
              <a:ext cx="2129109" cy="734167"/>
              <a:chOff x="1947112" y="1744908"/>
              <a:chExt cx="2129109" cy="734167"/>
            </a:xfrm>
          </p:grpSpPr>
          <p:sp>
            <p:nvSpPr>
              <p:cNvPr id="65594"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5595"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96"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597"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598"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5548" name="Group 103"/>
          <p:cNvGrpSpPr>
            <a:grpSpLocks/>
          </p:cNvGrpSpPr>
          <p:nvPr/>
        </p:nvGrpSpPr>
        <p:grpSpPr bwMode="auto">
          <a:xfrm>
            <a:off x="2141538" y="4862513"/>
            <a:ext cx="4065587" cy="1479550"/>
            <a:chOff x="2140969" y="3381722"/>
            <a:chExt cx="4066459" cy="1480264"/>
          </a:xfrm>
        </p:grpSpPr>
        <p:grpSp>
          <p:nvGrpSpPr>
            <p:cNvPr id="65566" name="Group 104"/>
            <p:cNvGrpSpPr>
              <a:grpSpLocks/>
            </p:cNvGrpSpPr>
            <p:nvPr/>
          </p:nvGrpSpPr>
          <p:grpSpPr bwMode="auto">
            <a:xfrm>
              <a:off x="2140969" y="3385684"/>
              <a:ext cx="1927131" cy="734167"/>
              <a:chOff x="1947112" y="1744908"/>
              <a:chExt cx="1927131" cy="734167"/>
            </a:xfrm>
          </p:grpSpPr>
          <p:sp>
            <p:nvSpPr>
              <p:cNvPr id="65585"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5586"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87"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588"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589"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5567" name="Group 105"/>
            <p:cNvGrpSpPr>
              <a:grpSpLocks/>
            </p:cNvGrpSpPr>
            <p:nvPr/>
          </p:nvGrpSpPr>
          <p:grpSpPr bwMode="auto">
            <a:xfrm>
              <a:off x="2178525" y="4127819"/>
              <a:ext cx="2028119" cy="734167"/>
              <a:chOff x="1947112" y="1744908"/>
              <a:chExt cx="2028119" cy="734167"/>
            </a:xfrm>
          </p:grpSpPr>
          <p:sp>
            <p:nvSpPr>
              <p:cNvPr id="65580"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5581"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82"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5583"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5584"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nvGrpSpPr>
            <p:cNvPr id="65568" name="Group 106"/>
            <p:cNvGrpSpPr>
              <a:grpSpLocks/>
            </p:cNvGrpSpPr>
            <p:nvPr/>
          </p:nvGrpSpPr>
          <p:grpSpPr bwMode="auto">
            <a:xfrm>
              <a:off x="4078319" y="3381722"/>
              <a:ext cx="2028119" cy="734167"/>
              <a:chOff x="1947112" y="1744908"/>
              <a:chExt cx="2028119" cy="734167"/>
            </a:xfrm>
          </p:grpSpPr>
          <p:sp>
            <p:nvSpPr>
              <p:cNvPr id="65575"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5576"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77"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5578"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5579"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nvGrpSpPr>
            <p:cNvPr id="65569" name="Group 107"/>
            <p:cNvGrpSpPr>
              <a:grpSpLocks/>
            </p:cNvGrpSpPr>
            <p:nvPr/>
          </p:nvGrpSpPr>
          <p:grpSpPr bwMode="auto">
            <a:xfrm>
              <a:off x="4078319" y="4113896"/>
              <a:ext cx="2129109" cy="734167"/>
              <a:chOff x="1947112" y="1744908"/>
              <a:chExt cx="2129109" cy="734167"/>
            </a:xfrm>
          </p:grpSpPr>
          <p:sp>
            <p:nvSpPr>
              <p:cNvPr id="65570"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5571"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5572"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5573"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5574"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5549" name="Group 131"/>
          <p:cNvGrpSpPr>
            <a:grpSpLocks/>
          </p:cNvGrpSpPr>
          <p:nvPr/>
        </p:nvGrpSpPr>
        <p:grpSpPr bwMode="auto">
          <a:xfrm>
            <a:off x="2913063" y="2508250"/>
            <a:ext cx="304800" cy="161925"/>
            <a:chOff x="1863969" y="3018728"/>
            <a:chExt cx="1091227" cy="472844"/>
          </a:xfrm>
        </p:grpSpPr>
        <p:cxnSp>
          <p:nvCxnSpPr>
            <p:cNvPr id="65564"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5565"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5550" name="Group 140"/>
          <p:cNvGrpSpPr>
            <a:grpSpLocks/>
          </p:cNvGrpSpPr>
          <p:nvPr/>
        </p:nvGrpSpPr>
        <p:grpSpPr bwMode="auto">
          <a:xfrm>
            <a:off x="2835275" y="1760538"/>
            <a:ext cx="304800" cy="161925"/>
            <a:chOff x="1863969" y="3018728"/>
            <a:chExt cx="1091227" cy="472844"/>
          </a:xfrm>
        </p:grpSpPr>
        <p:cxnSp>
          <p:nvCxnSpPr>
            <p:cNvPr id="65562"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5563"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5551" name="Group 143"/>
          <p:cNvGrpSpPr>
            <a:grpSpLocks/>
          </p:cNvGrpSpPr>
          <p:nvPr/>
        </p:nvGrpSpPr>
        <p:grpSpPr bwMode="auto">
          <a:xfrm>
            <a:off x="4806950" y="1749425"/>
            <a:ext cx="304800" cy="161925"/>
            <a:chOff x="1863969" y="3018728"/>
            <a:chExt cx="1091227" cy="472844"/>
          </a:xfrm>
        </p:grpSpPr>
        <p:cxnSp>
          <p:nvCxnSpPr>
            <p:cNvPr id="65560"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5561"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5552" name="Group 146"/>
          <p:cNvGrpSpPr>
            <a:grpSpLocks/>
          </p:cNvGrpSpPr>
          <p:nvPr/>
        </p:nvGrpSpPr>
        <p:grpSpPr bwMode="auto">
          <a:xfrm>
            <a:off x="4776788" y="2487613"/>
            <a:ext cx="304800" cy="161925"/>
            <a:chOff x="1863969" y="3018728"/>
            <a:chExt cx="1091227" cy="472844"/>
          </a:xfrm>
        </p:grpSpPr>
        <p:cxnSp>
          <p:nvCxnSpPr>
            <p:cNvPr id="65558"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5559"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5553"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5554"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5555"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5556"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5557" name="TextBox 152"/>
          <p:cNvSpPr txBox="1">
            <a:spLocks noChangeArrowheads="1"/>
          </p:cNvSpPr>
          <p:nvPr/>
        </p:nvSpPr>
        <p:spPr bwMode="auto">
          <a:xfrm>
            <a:off x="3270250" y="48942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6564"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6565" name="Group 12"/>
          <p:cNvGrpSpPr>
            <a:grpSpLocks/>
          </p:cNvGrpSpPr>
          <p:nvPr/>
        </p:nvGrpSpPr>
        <p:grpSpPr bwMode="auto">
          <a:xfrm>
            <a:off x="2120900" y="1577975"/>
            <a:ext cx="1825625" cy="735013"/>
            <a:chOff x="1947112" y="1744908"/>
            <a:chExt cx="1826141" cy="734167"/>
          </a:xfrm>
        </p:grpSpPr>
        <p:sp>
          <p:nvSpPr>
            <p:cNvPr id="66659"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6660"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61"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62"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63"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66" name="Group 35"/>
          <p:cNvGrpSpPr>
            <a:grpSpLocks/>
          </p:cNvGrpSpPr>
          <p:nvPr/>
        </p:nvGrpSpPr>
        <p:grpSpPr bwMode="auto">
          <a:xfrm>
            <a:off x="2157413" y="2320925"/>
            <a:ext cx="1927225" cy="733425"/>
            <a:chOff x="1947112" y="1744908"/>
            <a:chExt cx="1927131" cy="734167"/>
          </a:xfrm>
        </p:grpSpPr>
        <p:sp>
          <p:nvSpPr>
            <p:cNvPr id="66654"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6655"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56"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57"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58"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67" name="Group 41"/>
          <p:cNvGrpSpPr>
            <a:grpSpLocks/>
          </p:cNvGrpSpPr>
          <p:nvPr/>
        </p:nvGrpSpPr>
        <p:grpSpPr bwMode="auto">
          <a:xfrm>
            <a:off x="4057650" y="1574800"/>
            <a:ext cx="1927225" cy="733425"/>
            <a:chOff x="1947112" y="1744908"/>
            <a:chExt cx="1927131" cy="734167"/>
          </a:xfrm>
        </p:grpSpPr>
        <p:sp>
          <p:nvSpPr>
            <p:cNvPr id="66649"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6650"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51"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52"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53"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68" name="Group 47"/>
          <p:cNvGrpSpPr>
            <a:grpSpLocks/>
          </p:cNvGrpSpPr>
          <p:nvPr/>
        </p:nvGrpSpPr>
        <p:grpSpPr bwMode="auto">
          <a:xfrm>
            <a:off x="4057650" y="2306638"/>
            <a:ext cx="2028825" cy="733425"/>
            <a:chOff x="1947112" y="1744908"/>
            <a:chExt cx="2028119" cy="734167"/>
          </a:xfrm>
        </p:grpSpPr>
        <p:sp>
          <p:nvSpPr>
            <p:cNvPr id="66644"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6645"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46"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47"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48"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6569"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6570"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6571" name="Group 7"/>
          <p:cNvGrpSpPr>
            <a:grpSpLocks/>
          </p:cNvGrpSpPr>
          <p:nvPr/>
        </p:nvGrpSpPr>
        <p:grpSpPr bwMode="auto">
          <a:xfrm>
            <a:off x="2141538" y="3381375"/>
            <a:ext cx="4065587" cy="1481138"/>
            <a:chOff x="2140969" y="3381722"/>
            <a:chExt cx="4066459" cy="1480264"/>
          </a:xfrm>
        </p:grpSpPr>
        <p:grpSp>
          <p:nvGrpSpPr>
            <p:cNvPr id="66620" name="Group 67"/>
            <p:cNvGrpSpPr>
              <a:grpSpLocks/>
            </p:cNvGrpSpPr>
            <p:nvPr/>
          </p:nvGrpSpPr>
          <p:grpSpPr bwMode="auto">
            <a:xfrm>
              <a:off x="2140969" y="3385684"/>
              <a:ext cx="1927131" cy="734167"/>
              <a:chOff x="1947112" y="1744908"/>
              <a:chExt cx="1927131" cy="734167"/>
            </a:xfrm>
          </p:grpSpPr>
          <p:sp>
            <p:nvSpPr>
              <p:cNvPr id="66639"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6640"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41"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42"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43"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621" name="Group 68"/>
            <p:cNvGrpSpPr>
              <a:grpSpLocks/>
            </p:cNvGrpSpPr>
            <p:nvPr/>
          </p:nvGrpSpPr>
          <p:grpSpPr bwMode="auto">
            <a:xfrm>
              <a:off x="2178525" y="4127819"/>
              <a:ext cx="2028119" cy="734167"/>
              <a:chOff x="1947112" y="1744908"/>
              <a:chExt cx="2028119" cy="734167"/>
            </a:xfrm>
          </p:grpSpPr>
          <p:sp>
            <p:nvSpPr>
              <p:cNvPr id="66634"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6635"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36"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37"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38"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622" name="Group 69"/>
            <p:cNvGrpSpPr>
              <a:grpSpLocks/>
            </p:cNvGrpSpPr>
            <p:nvPr/>
          </p:nvGrpSpPr>
          <p:grpSpPr bwMode="auto">
            <a:xfrm>
              <a:off x="4078319" y="3381722"/>
              <a:ext cx="2028119" cy="734167"/>
              <a:chOff x="1947112" y="1744908"/>
              <a:chExt cx="2028119" cy="734167"/>
            </a:xfrm>
          </p:grpSpPr>
          <p:sp>
            <p:nvSpPr>
              <p:cNvPr id="66629"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6630"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31"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32"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33"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623" name="Group 70"/>
            <p:cNvGrpSpPr>
              <a:grpSpLocks/>
            </p:cNvGrpSpPr>
            <p:nvPr/>
          </p:nvGrpSpPr>
          <p:grpSpPr bwMode="auto">
            <a:xfrm>
              <a:off x="4078319" y="4113896"/>
              <a:ext cx="2129109" cy="734167"/>
              <a:chOff x="1947112" y="1744908"/>
              <a:chExt cx="2129109" cy="734167"/>
            </a:xfrm>
          </p:grpSpPr>
          <p:sp>
            <p:nvSpPr>
              <p:cNvPr id="66624"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6625"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26"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27"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28"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6572" name="Group 103"/>
          <p:cNvGrpSpPr>
            <a:grpSpLocks/>
          </p:cNvGrpSpPr>
          <p:nvPr/>
        </p:nvGrpSpPr>
        <p:grpSpPr bwMode="auto">
          <a:xfrm>
            <a:off x="2141538" y="4862513"/>
            <a:ext cx="4065587" cy="1479550"/>
            <a:chOff x="2140969" y="3381722"/>
            <a:chExt cx="4066459" cy="1480264"/>
          </a:xfrm>
        </p:grpSpPr>
        <p:grpSp>
          <p:nvGrpSpPr>
            <p:cNvPr id="66596" name="Group 104"/>
            <p:cNvGrpSpPr>
              <a:grpSpLocks/>
            </p:cNvGrpSpPr>
            <p:nvPr/>
          </p:nvGrpSpPr>
          <p:grpSpPr bwMode="auto">
            <a:xfrm>
              <a:off x="2140969" y="3385684"/>
              <a:ext cx="1927131" cy="734167"/>
              <a:chOff x="1947112" y="1744908"/>
              <a:chExt cx="1927131" cy="734167"/>
            </a:xfrm>
          </p:grpSpPr>
          <p:sp>
            <p:nvSpPr>
              <p:cNvPr id="66615"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6616"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17"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18"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19"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97" name="Group 105"/>
            <p:cNvGrpSpPr>
              <a:grpSpLocks/>
            </p:cNvGrpSpPr>
            <p:nvPr/>
          </p:nvGrpSpPr>
          <p:grpSpPr bwMode="auto">
            <a:xfrm>
              <a:off x="2178525" y="4127819"/>
              <a:ext cx="2028119" cy="734167"/>
              <a:chOff x="1947112" y="1744908"/>
              <a:chExt cx="2028119" cy="734167"/>
            </a:xfrm>
          </p:grpSpPr>
          <p:sp>
            <p:nvSpPr>
              <p:cNvPr id="66610"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6611"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12"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13"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14"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98" name="Group 106"/>
            <p:cNvGrpSpPr>
              <a:grpSpLocks/>
            </p:cNvGrpSpPr>
            <p:nvPr/>
          </p:nvGrpSpPr>
          <p:grpSpPr bwMode="auto">
            <a:xfrm>
              <a:off x="4078319" y="3381722"/>
              <a:ext cx="2028119" cy="734167"/>
              <a:chOff x="1947112" y="1744908"/>
              <a:chExt cx="2028119" cy="734167"/>
            </a:xfrm>
          </p:grpSpPr>
          <p:sp>
            <p:nvSpPr>
              <p:cNvPr id="66605"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6606"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07"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6608"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6609"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6599" name="Group 107"/>
            <p:cNvGrpSpPr>
              <a:grpSpLocks/>
            </p:cNvGrpSpPr>
            <p:nvPr/>
          </p:nvGrpSpPr>
          <p:grpSpPr bwMode="auto">
            <a:xfrm>
              <a:off x="4078319" y="4113896"/>
              <a:ext cx="2129109" cy="734167"/>
              <a:chOff x="1947112" y="1744908"/>
              <a:chExt cx="2129109" cy="734167"/>
            </a:xfrm>
          </p:grpSpPr>
          <p:sp>
            <p:nvSpPr>
              <p:cNvPr id="66600"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6601"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6602"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66603"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66604"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00B050"/>
                    </a:solidFill>
                  </a:rPr>
                  <a:t>swap?</a:t>
                </a:r>
              </a:p>
            </p:txBody>
          </p:sp>
        </p:grpSp>
      </p:grpSp>
      <p:grpSp>
        <p:nvGrpSpPr>
          <p:cNvPr id="66573" name="Group 128"/>
          <p:cNvGrpSpPr>
            <a:grpSpLocks/>
          </p:cNvGrpSpPr>
          <p:nvPr/>
        </p:nvGrpSpPr>
        <p:grpSpPr bwMode="auto">
          <a:xfrm>
            <a:off x="2905125" y="5788025"/>
            <a:ext cx="304800" cy="161925"/>
            <a:chOff x="1863969" y="3018728"/>
            <a:chExt cx="1091227" cy="472844"/>
          </a:xfrm>
        </p:grpSpPr>
        <p:cxnSp>
          <p:nvCxnSpPr>
            <p:cNvPr id="66594" name="Straight Connector 129"/>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95" name="Straight Connector 130"/>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4" name="Group 131"/>
          <p:cNvGrpSpPr>
            <a:grpSpLocks/>
          </p:cNvGrpSpPr>
          <p:nvPr/>
        </p:nvGrpSpPr>
        <p:grpSpPr bwMode="auto">
          <a:xfrm>
            <a:off x="2913063" y="2508250"/>
            <a:ext cx="304800" cy="161925"/>
            <a:chOff x="1863969" y="3018728"/>
            <a:chExt cx="1091227" cy="472844"/>
          </a:xfrm>
        </p:grpSpPr>
        <p:cxnSp>
          <p:nvCxnSpPr>
            <p:cNvPr id="66592"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93"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5" name="Group 134"/>
          <p:cNvGrpSpPr>
            <a:grpSpLocks/>
          </p:cNvGrpSpPr>
          <p:nvPr/>
        </p:nvGrpSpPr>
        <p:grpSpPr bwMode="auto">
          <a:xfrm>
            <a:off x="4805363" y="5049838"/>
            <a:ext cx="304800" cy="161925"/>
            <a:chOff x="1863969" y="3018728"/>
            <a:chExt cx="1091227" cy="472844"/>
          </a:xfrm>
        </p:grpSpPr>
        <p:cxnSp>
          <p:nvCxnSpPr>
            <p:cNvPr id="66590" name="Straight Connector 135"/>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91" name="Straight Connector 136"/>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6" name="Group 140"/>
          <p:cNvGrpSpPr>
            <a:grpSpLocks/>
          </p:cNvGrpSpPr>
          <p:nvPr/>
        </p:nvGrpSpPr>
        <p:grpSpPr bwMode="auto">
          <a:xfrm>
            <a:off x="2835275" y="1760538"/>
            <a:ext cx="304800" cy="161925"/>
            <a:chOff x="1863969" y="3018728"/>
            <a:chExt cx="1091227" cy="472844"/>
          </a:xfrm>
        </p:grpSpPr>
        <p:cxnSp>
          <p:nvCxnSpPr>
            <p:cNvPr id="66588"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89"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7" name="Group 143"/>
          <p:cNvGrpSpPr>
            <a:grpSpLocks/>
          </p:cNvGrpSpPr>
          <p:nvPr/>
        </p:nvGrpSpPr>
        <p:grpSpPr bwMode="auto">
          <a:xfrm>
            <a:off x="4806950" y="1749425"/>
            <a:ext cx="304800" cy="161925"/>
            <a:chOff x="1863969" y="3018728"/>
            <a:chExt cx="1091227" cy="472844"/>
          </a:xfrm>
        </p:grpSpPr>
        <p:cxnSp>
          <p:nvCxnSpPr>
            <p:cNvPr id="66586"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87"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6578" name="Group 146"/>
          <p:cNvGrpSpPr>
            <a:grpSpLocks/>
          </p:cNvGrpSpPr>
          <p:nvPr/>
        </p:nvGrpSpPr>
        <p:grpSpPr bwMode="auto">
          <a:xfrm>
            <a:off x="4776788" y="2487613"/>
            <a:ext cx="304800" cy="161925"/>
            <a:chOff x="1863969" y="3018728"/>
            <a:chExt cx="1091227" cy="472844"/>
          </a:xfrm>
        </p:grpSpPr>
        <p:cxnSp>
          <p:nvCxnSpPr>
            <p:cNvPr id="66584"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6585"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6579"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6580"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6581"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6582"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6583" name="TextBox 152"/>
          <p:cNvSpPr txBox="1">
            <a:spLocks noChangeArrowheads="1"/>
          </p:cNvSpPr>
          <p:nvPr/>
        </p:nvSpPr>
        <p:spPr bwMode="auto">
          <a:xfrm>
            <a:off x="3270250" y="48942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7588"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7589" name="Group 12"/>
          <p:cNvGrpSpPr>
            <a:grpSpLocks/>
          </p:cNvGrpSpPr>
          <p:nvPr/>
        </p:nvGrpSpPr>
        <p:grpSpPr bwMode="auto">
          <a:xfrm>
            <a:off x="2120900" y="1577975"/>
            <a:ext cx="1825625" cy="735013"/>
            <a:chOff x="1947112" y="1744908"/>
            <a:chExt cx="1826141" cy="734167"/>
          </a:xfrm>
        </p:grpSpPr>
        <p:sp>
          <p:nvSpPr>
            <p:cNvPr id="67686"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7687"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88"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89"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90"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590" name="Group 35"/>
          <p:cNvGrpSpPr>
            <a:grpSpLocks/>
          </p:cNvGrpSpPr>
          <p:nvPr/>
        </p:nvGrpSpPr>
        <p:grpSpPr bwMode="auto">
          <a:xfrm>
            <a:off x="2157413" y="2320925"/>
            <a:ext cx="1927225" cy="733425"/>
            <a:chOff x="1947112" y="1744908"/>
            <a:chExt cx="1927131" cy="734167"/>
          </a:xfrm>
        </p:grpSpPr>
        <p:sp>
          <p:nvSpPr>
            <p:cNvPr id="67681"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7682"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83"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84"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85"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591" name="Group 41"/>
          <p:cNvGrpSpPr>
            <a:grpSpLocks/>
          </p:cNvGrpSpPr>
          <p:nvPr/>
        </p:nvGrpSpPr>
        <p:grpSpPr bwMode="auto">
          <a:xfrm>
            <a:off x="4057650" y="1574800"/>
            <a:ext cx="1927225" cy="733425"/>
            <a:chOff x="1947112" y="1744908"/>
            <a:chExt cx="1927131" cy="734167"/>
          </a:xfrm>
        </p:grpSpPr>
        <p:sp>
          <p:nvSpPr>
            <p:cNvPr id="67676"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7677"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78"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79"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80"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592" name="Group 47"/>
          <p:cNvGrpSpPr>
            <a:grpSpLocks/>
          </p:cNvGrpSpPr>
          <p:nvPr/>
        </p:nvGrpSpPr>
        <p:grpSpPr bwMode="auto">
          <a:xfrm>
            <a:off x="4057650" y="2306638"/>
            <a:ext cx="2028825" cy="733425"/>
            <a:chOff x="1947112" y="1744908"/>
            <a:chExt cx="2028119" cy="734167"/>
          </a:xfrm>
        </p:grpSpPr>
        <p:sp>
          <p:nvSpPr>
            <p:cNvPr id="67671"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7672"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73"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74"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75"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7593"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7594"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7595" name="Group 7"/>
          <p:cNvGrpSpPr>
            <a:grpSpLocks/>
          </p:cNvGrpSpPr>
          <p:nvPr/>
        </p:nvGrpSpPr>
        <p:grpSpPr bwMode="auto">
          <a:xfrm>
            <a:off x="2141538" y="3381375"/>
            <a:ext cx="4065587" cy="1481138"/>
            <a:chOff x="2140969" y="3381722"/>
            <a:chExt cx="4066459" cy="1480264"/>
          </a:xfrm>
        </p:grpSpPr>
        <p:grpSp>
          <p:nvGrpSpPr>
            <p:cNvPr id="67647" name="Group 67"/>
            <p:cNvGrpSpPr>
              <a:grpSpLocks/>
            </p:cNvGrpSpPr>
            <p:nvPr/>
          </p:nvGrpSpPr>
          <p:grpSpPr bwMode="auto">
            <a:xfrm>
              <a:off x="2140969" y="3385684"/>
              <a:ext cx="1927131" cy="734167"/>
              <a:chOff x="1947112" y="1744908"/>
              <a:chExt cx="1927131" cy="734167"/>
            </a:xfrm>
          </p:grpSpPr>
          <p:sp>
            <p:nvSpPr>
              <p:cNvPr id="67666"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7667"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68"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69"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70"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48" name="Group 68"/>
            <p:cNvGrpSpPr>
              <a:grpSpLocks/>
            </p:cNvGrpSpPr>
            <p:nvPr/>
          </p:nvGrpSpPr>
          <p:grpSpPr bwMode="auto">
            <a:xfrm>
              <a:off x="2178525" y="4127819"/>
              <a:ext cx="2028119" cy="734167"/>
              <a:chOff x="1947112" y="1744908"/>
              <a:chExt cx="2028119" cy="734167"/>
            </a:xfrm>
          </p:grpSpPr>
          <p:sp>
            <p:nvSpPr>
              <p:cNvPr id="67661"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7662"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63"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64"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65"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49" name="Group 69"/>
            <p:cNvGrpSpPr>
              <a:grpSpLocks/>
            </p:cNvGrpSpPr>
            <p:nvPr/>
          </p:nvGrpSpPr>
          <p:grpSpPr bwMode="auto">
            <a:xfrm>
              <a:off x="4078319" y="3381722"/>
              <a:ext cx="2028119" cy="734167"/>
              <a:chOff x="1947112" y="1744908"/>
              <a:chExt cx="2028119" cy="734167"/>
            </a:xfrm>
          </p:grpSpPr>
          <p:sp>
            <p:nvSpPr>
              <p:cNvPr id="67656"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7657"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58"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59"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60"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50" name="Group 70"/>
            <p:cNvGrpSpPr>
              <a:grpSpLocks/>
            </p:cNvGrpSpPr>
            <p:nvPr/>
          </p:nvGrpSpPr>
          <p:grpSpPr bwMode="auto">
            <a:xfrm>
              <a:off x="4078319" y="4113896"/>
              <a:ext cx="2129109" cy="734167"/>
              <a:chOff x="1947112" y="1744908"/>
              <a:chExt cx="2129109" cy="734167"/>
            </a:xfrm>
          </p:grpSpPr>
          <p:sp>
            <p:nvSpPr>
              <p:cNvPr id="67651"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7652"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53"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54"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55"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7596" name="Group 103"/>
          <p:cNvGrpSpPr>
            <a:grpSpLocks/>
          </p:cNvGrpSpPr>
          <p:nvPr/>
        </p:nvGrpSpPr>
        <p:grpSpPr bwMode="auto">
          <a:xfrm>
            <a:off x="2141538" y="4862513"/>
            <a:ext cx="4065587" cy="1479550"/>
            <a:chOff x="2140969" y="3381722"/>
            <a:chExt cx="4066459" cy="1480264"/>
          </a:xfrm>
        </p:grpSpPr>
        <p:grpSp>
          <p:nvGrpSpPr>
            <p:cNvPr id="67623" name="Group 104"/>
            <p:cNvGrpSpPr>
              <a:grpSpLocks/>
            </p:cNvGrpSpPr>
            <p:nvPr/>
          </p:nvGrpSpPr>
          <p:grpSpPr bwMode="auto">
            <a:xfrm>
              <a:off x="2140969" y="3385684"/>
              <a:ext cx="1927131" cy="734167"/>
              <a:chOff x="1947112" y="1744908"/>
              <a:chExt cx="1927131" cy="734167"/>
            </a:xfrm>
          </p:grpSpPr>
          <p:sp>
            <p:nvSpPr>
              <p:cNvPr id="67642"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7643"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44"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45"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46"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24" name="Group 105"/>
            <p:cNvGrpSpPr>
              <a:grpSpLocks/>
            </p:cNvGrpSpPr>
            <p:nvPr/>
          </p:nvGrpSpPr>
          <p:grpSpPr bwMode="auto">
            <a:xfrm>
              <a:off x="2178525" y="4127819"/>
              <a:ext cx="2028119" cy="734167"/>
              <a:chOff x="1947112" y="1744908"/>
              <a:chExt cx="2028119" cy="734167"/>
            </a:xfrm>
          </p:grpSpPr>
          <p:sp>
            <p:nvSpPr>
              <p:cNvPr id="67637"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7638"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39"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40"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41"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25" name="Group 106"/>
            <p:cNvGrpSpPr>
              <a:grpSpLocks/>
            </p:cNvGrpSpPr>
            <p:nvPr/>
          </p:nvGrpSpPr>
          <p:grpSpPr bwMode="auto">
            <a:xfrm>
              <a:off x="4078319" y="3381722"/>
              <a:ext cx="2028119" cy="734167"/>
              <a:chOff x="1947112" y="1744908"/>
              <a:chExt cx="2028119" cy="734167"/>
            </a:xfrm>
          </p:grpSpPr>
          <p:sp>
            <p:nvSpPr>
              <p:cNvPr id="67632"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7633"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34"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35"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36"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7626" name="Group 107"/>
            <p:cNvGrpSpPr>
              <a:grpSpLocks/>
            </p:cNvGrpSpPr>
            <p:nvPr/>
          </p:nvGrpSpPr>
          <p:grpSpPr bwMode="auto">
            <a:xfrm>
              <a:off x="4078319" y="4113896"/>
              <a:ext cx="2129109" cy="734167"/>
              <a:chOff x="1947112" y="1744908"/>
              <a:chExt cx="2129109" cy="734167"/>
            </a:xfrm>
          </p:grpSpPr>
          <p:sp>
            <p:nvSpPr>
              <p:cNvPr id="67627"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7628"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7629"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7630"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7631"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7597" name="Group 128"/>
          <p:cNvGrpSpPr>
            <a:grpSpLocks/>
          </p:cNvGrpSpPr>
          <p:nvPr/>
        </p:nvGrpSpPr>
        <p:grpSpPr bwMode="auto">
          <a:xfrm>
            <a:off x="2905125" y="5788025"/>
            <a:ext cx="304800" cy="161925"/>
            <a:chOff x="1863969" y="3018728"/>
            <a:chExt cx="1091227" cy="472844"/>
          </a:xfrm>
        </p:grpSpPr>
        <p:cxnSp>
          <p:nvCxnSpPr>
            <p:cNvPr id="67621" name="Straight Connector 129"/>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22" name="Straight Connector 130"/>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598" name="Group 131"/>
          <p:cNvGrpSpPr>
            <a:grpSpLocks/>
          </p:cNvGrpSpPr>
          <p:nvPr/>
        </p:nvGrpSpPr>
        <p:grpSpPr bwMode="auto">
          <a:xfrm>
            <a:off x="2913063" y="2508250"/>
            <a:ext cx="304800" cy="161925"/>
            <a:chOff x="1863969" y="3018728"/>
            <a:chExt cx="1091227" cy="472844"/>
          </a:xfrm>
        </p:grpSpPr>
        <p:cxnSp>
          <p:nvCxnSpPr>
            <p:cNvPr id="67619"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20"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599" name="Group 134"/>
          <p:cNvGrpSpPr>
            <a:grpSpLocks/>
          </p:cNvGrpSpPr>
          <p:nvPr/>
        </p:nvGrpSpPr>
        <p:grpSpPr bwMode="auto">
          <a:xfrm>
            <a:off x="4805363" y="5049838"/>
            <a:ext cx="304800" cy="161925"/>
            <a:chOff x="1863969" y="3018728"/>
            <a:chExt cx="1091227" cy="472844"/>
          </a:xfrm>
        </p:grpSpPr>
        <p:cxnSp>
          <p:nvCxnSpPr>
            <p:cNvPr id="67617" name="Straight Connector 135"/>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8" name="Straight Connector 136"/>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600" name="Group 137"/>
          <p:cNvGrpSpPr>
            <a:grpSpLocks/>
          </p:cNvGrpSpPr>
          <p:nvPr/>
        </p:nvGrpSpPr>
        <p:grpSpPr bwMode="auto">
          <a:xfrm>
            <a:off x="4805363" y="5778500"/>
            <a:ext cx="304800" cy="161925"/>
            <a:chOff x="1863969" y="3018728"/>
            <a:chExt cx="1091227" cy="472844"/>
          </a:xfrm>
        </p:grpSpPr>
        <p:cxnSp>
          <p:nvCxnSpPr>
            <p:cNvPr id="67615" name="Straight Connector 138"/>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6" name="Straight Connector 139"/>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601" name="Group 140"/>
          <p:cNvGrpSpPr>
            <a:grpSpLocks/>
          </p:cNvGrpSpPr>
          <p:nvPr/>
        </p:nvGrpSpPr>
        <p:grpSpPr bwMode="auto">
          <a:xfrm>
            <a:off x="2835275" y="1760538"/>
            <a:ext cx="304800" cy="161925"/>
            <a:chOff x="1863969" y="3018728"/>
            <a:chExt cx="1091227" cy="472844"/>
          </a:xfrm>
        </p:grpSpPr>
        <p:cxnSp>
          <p:nvCxnSpPr>
            <p:cNvPr id="67613"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4"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602" name="Group 143"/>
          <p:cNvGrpSpPr>
            <a:grpSpLocks/>
          </p:cNvGrpSpPr>
          <p:nvPr/>
        </p:nvGrpSpPr>
        <p:grpSpPr bwMode="auto">
          <a:xfrm>
            <a:off x="4806950" y="1749425"/>
            <a:ext cx="304800" cy="161925"/>
            <a:chOff x="1863969" y="3018728"/>
            <a:chExt cx="1091227" cy="472844"/>
          </a:xfrm>
        </p:grpSpPr>
        <p:cxnSp>
          <p:nvCxnSpPr>
            <p:cNvPr id="67611"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2"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7603" name="Group 146"/>
          <p:cNvGrpSpPr>
            <a:grpSpLocks/>
          </p:cNvGrpSpPr>
          <p:nvPr/>
        </p:nvGrpSpPr>
        <p:grpSpPr bwMode="auto">
          <a:xfrm>
            <a:off x="4776788" y="2487613"/>
            <a:ext cx="304800" cy="161925"/>
            <a:chOff x="1863969" y="3018728"/>
            <a:chExt cx="1091227" cy="472844"/>
          </a:xfrm>
        </p:grpSpPr>
        <p:cxnSp>
          <p:nvCxnSpPr>
            <p:cNvPr id="67609"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7610"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7604"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7605"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7606"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7607"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7608" name="TextBox 152"/>
          <p:cNvSpPr txBox="1">
            <a:spLocks noChangeArrowheads="1"/>
          </p:cNvSpPr>
          <p:nvPr/>
        </p:nvSpPr>
        <p:spPr bwMode="auto">
          <a:xfrm>
            <a:off x="3270250" y="48942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8612"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8613" name="Group 12"/>
          <p:cNvGrpSpPr>
            <a:grpSpLocks/>
          </p:cNvGrpSpPr>
          <p:nvPr/>
        </p:nvGrpSpPr>
        <p:grpSpPr bwMode="auto">
          <a:xfrm>
            <a:off x="2120900" y="1577975"/>
            <a:ext cx="1825625" cy="735013"/>
            <a:chOff x="1947112" y="1744908"/>
            <a:chExt cx="1826141" cy="734167"/>
          </a:xfrm>
        </p:grpSpPr>
        <p:sp>
          <p:nvSpPr>
            <p:cNvPr id="68711"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712"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713"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714"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15"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14" name="Group 35"/>
          <p:cNvGrpSpPr>
            <a:grpSpLocks/>
          </p:cNvGrpSpPr>
          <p:nvPr/>
        </p:nvGrpSpPr>
        <p:grpSpPr bwMode="auto">
          <a:xfrm>
            <a:off x="2157413" y="2320925"/>
            <a:ext cx="1927225" cy="733425"/>
            <a:chOff x="1947112" y="1744908"/>
            <a:chExt cx="1927131" cy="734167"/>
          </a:xfrm>
        </p:grpSpPr>
        <p:sp>
          <p:nvSpPr>
            <p:cNvPr id="68706"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707"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708"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709"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10"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15" name="Group 41"/>
          <p:cNvGrpSpPr>
            <a:grpSpLocks/>
          </p:cNvGrpSpPr>
          <p:nvPr/>
        </p:nvGrpSpPr>
        <p:grpSpPr bwMode="auto">
          <a:xfrm>
            <a:off x="4057650" y="1574800"/>
            <a:ext cx="1927225" cy="733425"/>
            <a:chOff x="1947112" y="1744908"/>
            <a:chExt cx="1927131" cy="734167"/>
          </a:xfrm>
        </p:grpSpPr>
        <p:sp>
          <p:nvSpPr>
            <p:cNvPr id="68701"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702"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703"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704"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05"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16" name="Group 47"/>
          <p:cNvGrpSpPr>
            <a:grpSpLocks/>
          </p:cNvGrpSpPr>
          <p:nvPr/>
        </p:nvGrpSpPr>
        <p:grpSpPr bwMode="auto">
          <a:xfrm>
            <a:off x="4057650" y="2306638"/>
            <a:ext cx="2028825" cy="733425"/>
            <a:chOff x="1947112" y="1744908"/>
            <a:chExt cx="2028119" cy="734167"/>
          </a:xfrm>
        </p:grpSpPr>
        <p:sp>
          <p:nvSpPr>
            <p:cNvPr id="68696"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697"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98"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99"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00"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8617"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8618"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8619" name="Group 7"/>
          <p:cNvGrpSpPr>
            <a:grpSpLocks/>
          </p:cNvGrpSpPr>
          <p:nvPr/>
        </p:nvGrpSpPr>
        <p:grpSpPr bwMode="auto">
          <a:xfrm>
            <a:off x="2141538" y="3381375"/>
            <a:ext cx="4065587" cy="1481138"/>
            <a:chOff x="2140969" y="3381722"/>
            <a:chExt cx="4066459" cy="1480264"/>
          </a:xfrm>
        </p:grpSpPr>
        <p:grpSp>
          <p:nvGrpSpPr>
            <p:cNvPr id="68672" name="Group 67"/>
            <p:cNvGrpSpPr>
              <a:grpSpLocks/>
            </p:cNvGrpSpPr>
            <p:nvPr/>
          </p:nvGrpSpPr>
          <p:grpSpPr bwMode="auto">
            <a:xfrm>
              <a:off x="2140969" y="3385684"/>
              <a:ext cx="1927131" cy="734167"/>
              <a:chOff x="1947112" y="1744908"/>
              <a:chExt cx="1927131" cy="734167"/>
            </a:xfrm>
          </p:grpSpPr>
          <p:sp>
            <p:nvSpPr>
              <p:cNvPr id="68691"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92"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93"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94"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95"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73" name="Group 68"/>
            <p:cNvGrpSpPr>
              <a:grpSpLocks/>
            </p:cNvGrpSpPr>
            <p:nvPr/>
          </p:nvGrpSpPr>
          <p:grpSpPr bwMode="auto">
            <a:xfrm>
              <a:off x="2178525" y="4127819"/>
              <a:ext cx="2028119" cy="734167"/>
              <a:chOff x="1947112" y="1744908"/>
              <a:chExt cx="2028119" cy="734167"/>
            </a:xfrm>
          </p:grpSpPr>
          <p:sp>
            <p:nvSpPr>
              <p:cNvPr id="68686"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87"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88"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89"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90"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74" name="Group 69"/>
            <p:cNvGrpSpPr>
              <a:grpSpLocks/>
            </p:cNvGrpSpPr>
            <p:nvPr/>
          </p:nvGrpSpPr>
          <p:grpSpPr bwMode="auto">
            <a:xfrm>
              <a:off x="4078319" y="3381722"/>
              <a:ext cx="2028119" cy="734167"/>
              <a:chOff x="1947112" y="1744908"/>
              <a:chExt cx="2028119" cy="734167"/>
            </a:xfrm>
          </p:grpSpPr>
          <p:sp>
            <p:nvSpPr>
              <p:cNvPr id="68681"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82"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83"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84"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85"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75" name="Group 70"/>
            <p:cNvGrpSpPr>
              <a:grpSpLocks/>
            </p:cNvGrpSpPr>
            <p:nvPr/>
          </p:nvGrpSpPr>
          <p:grpSpPr bwMode="auto">
            <a:xfrm>
              <a:off x="4078319" y="4113896"/>
              <a:ext cx="2129109" cy="734167"/>
              <a:chOff x="1947112" y="1744908"/>
              <a:chExt cx="2129109" cy="734167"/>
            </a:xfrm>
          </p:grpSpPr>
          <p:sp>
            <p:nvSpPr>
              <p:cNvPr id="68676"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77"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78"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79"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80"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8620" name="Group 103"/>
          <p:cNvGrpSpPr>
            <a:grpSpLocks/>
          </p:cNvGrpSpPr>
          <p:nvPr/>
        </p:nvGrpSpPr>
        <p:grpSpPr bwMode="auto">
          <a:xfrm>
            <a:off x="2141538" y="4862513"/>
            <a:ext cx="4065587" cy="1479550"/>
            <a:chOff x="2140969" y="3381722"/>
            <a:chExt cx="4066459" cy="1480264"/>
          </a:xfrm>
        </p:grpSpPr>
        <p:grpSp>
          <p:nvGrpSpPr>
            <p:cNvPr id="68648" name="Group 104"/>
            <p:cNvGrpSpPr>
              <a:grpSpLocks/>
            </p:cNvGrpSpPr>
            <p:nvPr/>
          </p:nvGrpSpPr>
          <p:grpSpPr bwMode="auto">
            <a:xfrm>
              <a:off x="2140969" y="3385684"/>
              <a:ext cx="1927131" cy="734167"/>
              <a:chOff x="1947112" y="1744908"/>
              <a:chExt cx="1927131" cy="734167"/>
            </a:xfrm>
          </p:grpSpPr>
          <p:sp>
            <p:nvSpPr>
              <p:cNvPr id="68667"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68"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69"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70"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71"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49" name="Group 105"/>
            <p:cNvGrpSpPr>
              <a:grpSpLocks/>
            </p:cNvGrpSpPr>
            <p:nvPr/>
          </p:nvGrpSpPr>
          <p:grpSpPr bwMode="auto">
            <a:xfrm>
              <a:off x="2178525" y="4127819"/>
              <a:ext cx="2028119" cy="734167"/>
              <a:chOff x="1947112" y="1744908"/>
              <a:chExt cx="2028119" cy="734167"/>
            </a:xfrm>
          </p:grpSpPr>
          <p:sp>
            <p:nvSpPr>
              <p:cNvPr id="68662"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63"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64"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65"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66"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50" name="Group 106"/>
            <p:cNvGrpSpPr>
              <a:grpSpLocks/>
            </p:cNvGrpSpPr>
            <p:nvPr/>
          </p:nvGrpSpPr>
          <p:grpSpPr bwMode="auto">
            <a:xfrm>
              <a:off x="4078319" y="3381722"/>
              <a:ext cx="2028119" cy="734167"/>
              <a:chOff x="1947112" y="1744908"/>
              <a:chExt cx="2028119" cy="734167"/>
            </a:xfrm>
          </p:grpSpPr>
          <p:sp>
            <p:nvSpPr>
              <p:cNvPr id="68657"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58"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59"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60"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61"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51" name="Group 107"/>
            <p:cNvGrpSpPr>
              <a:grpSpLocks/>
            </p:cNvGrpSpPr>
            <p:nvPr/>
          </p:nvGrpSpPr>
          <p:grpSpPr bwMode="auto">
            <a:xfrm>
              <a:off x="4078319" y="4113896"/>
              <a:ext cx="2129109" cy="734167"/>
              <a:chOff x="1947112" y="1744908"/>
              <a:chExt cx="2129109" cy="734167"/>
            </a:xfrm>
          </p:grpSpPr>
          <p:sp>
            <p:nvSpPr>
              <p:cNvPr id="68652"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53"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54"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55"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56"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8621" name="Group 128"/>
          <p:cNvGrpSpPr>
            <a:grpSpLocks/>
          </p:cNvGrpSpPr>
          <p:nvPr/>
        </p:nvGrpSpPr>
        <p:grpSpPr bwMode="auto">
          <a:xfrm>
            <a:off x="2905125" y="5788025"/>
            <a:ext cx="304800" cy="161925"/>
            <a:chOff x="1863969" y="3018728"/>
            <a:chExt cx="1091227" cy="472844"/>
          </a:xfrm>
        </p:grpSpPr>
        <p:cxnSp>
          <p:nvCxnSpPr>
            <p:cNvPr id="68646" name="Straight Connector 129"/>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7" name="Straight Connector 130"/>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2" name="Group 131"/>
          <p:cNvGrpSpPr>
            <a:grpSpLocks/>
          </p:cNvGrpSpPr>
          <p:nvPr/>
        </p:nvGrpSpPr>
        <p:grpSpPr bwMode="auto">
          <a:xfrm>
            <a:off x="2913063" y="2508250"/>
            <a:ext cx="304800" cy="161925"/>
            <a:chOff x="1863969" y="3018728"/>
            <a:chExt cx="1091227" cy="472844"/>
          </a:xfrm>
        </p:grpSpPr>
        <p:cxnSp>
          <p:nvCxnSpPr>
            <p:cNvPr id="68644"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5"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3" name="Group 134"/>
          <p:cNvGrpSpPr>
            <a:grpSpLocks/>
          </p:cNvGrpSpPr>
          <p:nvPr/>
        </p:nvGrpSpPr>
        <p:grpSpPr bwMode="auto">
          <a:xfrm>
            <a:off x="4805363" y="5049838"/>
            <a:ext cx="304800" cy="161925"/>
            <a:chOff x="1863969" y="3018728"/>
            <a:chExt cx="1091227" cy="472844"/>
          </a:xfrm>
        </p:grpSpPr>
        <p:cxnSp>
          <p:nvCxnSpPr>
            <p:cNvPr id="68642" name="Straight Connector 135"/>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3" name="Straight Connector 136"/>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4" name="Group 137"/>
          <p:cNvGrpSpPr>
            <a:grpSpLocks/>
          </p:cNvGrpSpPr>
          <p:nvPr/>
        </p:nvGrpSpPr>
        <p:grpSpPr bwMode="auto">
          <a:xfrm>
            <a:off x="4805363" y="5778500"/>
            <a:ext cx="304800" cy="161925"/>
            <a:chOff x="1863969" y="3018728"/>
            <a:chExt cx="1091227" cy="472844"/>
          </a:xfrm>
        </p:grpSpPr>
        <p:cxnSp>
          <p:nvCxnSpPr>
            <p:cNvPr id="68640" name="Straight Connector 138"/>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1" name="Straight Connector 139"/>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5" name="Group 140"/>
          <p:cNvGrpSpPr>
            <a:grpSpLocks/>
          </p:cNvGrpSpPr>
          <p:nvPr/>
        </p:nvGrpSpPr>
        <p:grpSpPr bwMode="auto">
          <a:xfrm>
            <a:off x="2835275" y="1760538"/>
            <a:ext cx="304800" cy="161925"/>
            <a:chOff x="1863969" y="3018728"/>
            <a:chExt cx="1091227" cy="472844"/>
          </a:xfrm>
        </p:grpSpPr>
        <p:cxnSp>
          <p:nvCxnSpPr>
            <p:cNvPr id="68638"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39"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6" name="Group 143"/>
          <p:cNvGrpSpPr>
            <a:grpSpLocks/>
          </p:cNvGrpSpPr>
          <p:nvPr/>
        </p:nvGrpSpPr>
        <p:grpSpPr bwMode="auto">
          <a:xfrm>
            <a:off x="4806950" y="1749425"/>
            <a:ext cx="304800" cy="161925"/>
            <a:chOff x="1863969" y="3018728"/>
            <a:chExt cx="1091227" cy="472844"/>
          </a:xfrm>
        </p:grpSpPr>
        <p:cxnSp>
          <p:nvCxnSpPr>
            <p:cNvPr id="68636"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37"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7" name="Group 146"/>
          <p:cNvGrpSpPr>
            <a:grpSpLocks/>
          </p:cNvGrpSpPr>
          <p:nvPr/>
        </p:nvGrpSpPr>
        <p:grpSpPr bwMode="auto">
          <a:xfrm>
            <a:off x="4776788" y="2487613"/>
            <a:ext cx="304800" cy="161925"/>
            <a:chOff x="1863969" y="3018728"/>
            <a:chExt cx="1091227" cy="472844"/>
          </a:xfrm>
        </p:grpSpPr>
        <p:cxnSp>
          <p:nvCxnSpPr>
            <p:cNvPr id="68634"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35"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8628"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29"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0"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1"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2" name="TextBox 152"/>
          <p:cNvSpPr txBox="1">
            <a:spLocks noChangeArrowheads="1"/>
          </p:cNvSpPr>
          <p:nvPr/>
        </p:nvSpPr>
        <p:spPr bwMode="auto">
          <a:xfrm>
            <a:off x="3270250" y="48942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3" name="TextBox 9"/>
          <p:cNvSpPr txBox="1">
            <a:spLocks noChangeArrowheads="1"/>
          </p:cNvSpPr>
          <p:nvPr/>
        </p:nvSpPr>
        <p:spPr bwMode="auto">
          <a:xfrm>
            <a:off x="6407150" y="3403600"/>
            <a:ext cx="2424113" cy="2554288"/>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Two actions </a:t>
            </a:r>
            <a:r>
              <a:rPr lang="en-US" altLang="en-US" sz="2000">
                <a:solidFill>
                  <a:srgbClr val="FF0000"/>
                </a:solidFill>
                <a:latin typeface="Times New Roman" panose="02020603050405020304" pitchFamily="18" charset="0"/>
                <a:cs typeface="Times New Roman" panose="02020603050405020304" pitchFamily="18" charset="0"/>
              </a:rPr>
              <a:t>conflict</a:t>
            </a:r>
            <a:r>
              <a:rPr lang="en-US" altLang="en-US" sz="20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p:txBody>
      </p:sp>
      <p:sp>
        <p:nvSpPr>
          <p:cNvPr id="69636"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p:txBody>
      </p:sp>
      <p:sp>
        <p:nvSpPr>
          <p:cNvPr id="70660"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p:txBody>
      </p:sp>
      <p:sp>
        <p:nvSpPr>
          <p:cNvPr id="71684"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71685" name="Rectangle 8"/>
          <p:cNvSpPr>
            <a:spLocks noChangeArrowheads="1"/>
          </p:cNvSpPr>
          <p:nvPr/>
        </p:nvSpPr>
        <p:spPr bwMode="auto">
          <a:xfrm>
            <a:off x="1862138" y="3951288"/>
            <a:ext cx="5222875"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C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
        <p:nvSpPr>
          <p:cNvPr id="71686" name="Rectangle 8"/>
          <p:cNvSpPr>
            <a:spLocks noChangeArrowheads="1"/>
          </p:cNvSpPr>
          <p:nvPr/>
        </p:nvSpPr>
        <p:spPr bwMode="auto">
          <a:xfrm>
            <a:off x="1862138" y="4768850"/>
            <a:ext cx="52228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A </a:t>
            </a: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a:t>
            </a:r>
          </a:p>
        </p:txBody>
      </p:sp>
      <p:sp>
        <p:nvSpPr>
          <p:cNvPr id="71687" name="AutoShape 9"/>
          <p:cNvSpPr>
            <a:spLocks/>
          </p:cNvSpPr>
          <p:nvPr/>
        </p:nvSpPr>
        <p:spPr bwMode="auto">
          <a:xfrm rot="16200000" flipH="1">
            <a:off x="4090194" y="3485357"/>
            <a:ext cx="117475" cy="1049337"/>
          </a:xfrm>
          <a:prstGeom prst="leftBrace">
            <a:avLst>
              <a:gd name="adj1" fmla="val 47433"/>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88" name="AutoShape 10"/>
          <p:cNvSpPr>
            <a:spLocks/>
          </p:cNvSpPr>
          <p:nvPr/>
        </p:nvSpPr>
        <p:spPr bwMode="auto">
          <a:xfrm rot="16200000" flipH="1">
            <a:off x="5223670" y="3469481"/>
            <a:ext cx="100012" cy="1063625"/>
          </a:xfrm>
          <a:prstGeom prst="leftBrace">
            <a:avLst>
              <a:gd name="adj1" fmla="val 47513"/>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89" name="Freeform 9"/>
          <p:cNvSpPr>
            <a:spLocks/>
          </p:cNvSpPr>
          <p:nvPr/>
        </p:nvSpPr>
        <p:spPr bwMode="auto">
          <a:xfrm>
            <a:off x="4148138" y="3692525"/>
            <a:ext cx="1114425" cy="169863"/>
          </a:xfrm>
          <a:custGeom>
            <a:avLst/>
            <a:gdLst>
              <a:gd name="T0" fmla="*/ 0 w 1552755"/>
              <a:gd name="T1" fmla="*/ 125518 h 198424"/>
              <a:gd name="T2" fmla="*/ 293047 w 1552755"/>
              <a:gd name="T3" fmla="*/ 10 h 198424"/>
              <a:gd name="T4" fmla="*/ 573353 w 1552755"/>
              <a:gd name="T5" fmla="*/ 120061 h 198424"/>
              <a:gd name="T6" fmla="*/ 0 60000 65536"/>
              <a:gd name="T7" fmla="*/ 0 60000 65536"/>
              <a:gd name="T8" fmla="*/ 0 60000 65536"/>
            </a:gdLst>
            <a:ahLst/>
            <a:cxnLst>
              <a:cxn ang="T6">
                <a:pos x="T0" y="T1"/>
              </a:cxn>
              <a:cxn ang="T7">
                <a:pos x="T2" y="T3"/>
              </a:cxn>
              <a:cxn ang="T8">
                <a:pos x="T4" y="T5"/>
              </a:cxn>
            </a:cxnLst>
            <a:rect l="0" t="0" r="r" b="b"/>
            <a:pathLst>
              <a:path w="1552755" h="198424">
                <a:moveTo>
                  <a:pt x="0" y="198424"/>
                </a:moveTo>
                <a:cubicBezTo>
                  <a:pt x="267419" y="99939"/>
                  <a:pt x="534838" y="1454"/>
                  <a:pt x="793630" y="16"/>
                </a:cubicBezTo>
                <a:cubicBezTo>
                  <a:pt x="1052422" y="-1422"/>
                  <a:pt x="1302588" y="94187"/>
                  <a:pt x="1552755" y="189797"/>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71690" name="Straight Arrow Connector 11"/>
          <p:cNvCxnSpPr>
            <a:cxnSpLocks noChangeShapeType="1"/>
          </p:cNvCxnSpPr>
          <p:nvPr/>
        </p:nvCxnSpPr>
        <p:spPr bwMode="auto">
          <a:xfrm>
            <a:off x="5200650" y="3825875"/>
            <a:ext cx="120650" cy="73025"/>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71691" name="Straight Arrow Connector 35"/>
          <p:cNvCxnSpPr>
            <a:cxnSpLocks noChangeShapeType="1"/>
          </p:cNvCxnSpPr>
          <p:nvPr/>
        </p:nvCxnSpPr>
        <p:spPr bwMode="auto">
          <a:xfrm flipH="1">
            <a:off x="4095750" y="3843338"/>
            <a:ext cx="122238" cy="61912"/>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71692" name="TextBox 13"/>
          <p:cNvSpPr txBox="1">
            <a:spLocks noChangeArrowheads="1"/>
          </p:cNvSpPr>
          <p:nvPr/>
        </p:nvSpPr>
        <p:spPr bwMode="auto">
          <a:xfrm>
            <a:off x="4470400" y="3659188"/>
            <a:ext cx="5000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FF0000"/>
                </a:solidFill>
                <a:latin typeface="Times New Roman" panose="02020603050405020304" pitchFamily="18" charset="0"/>
                <a:cs typeface="Times New Roman" panose="02020603050405020304" pitchFamily="18" charset="0"/>
              </a:rPr>
              <a:t>swap</a:t>
            </a:r>
          </a:p>
        </p:txBody>
      </p:sp>
      <p:sp>
        <p:nvSpPr>
          <p:cNvPr id="71693" name="Down Arrow 13"/>
          <p:cNvSpPr>
            <a:spLocks noChangeArrowheads="1"/>
          </p:cNvSpPr>
          <p:nvPr/>
        </p:nvSpPr>
        <p:spPr bwMode="auto">
          <a:xfrm>
            <a:off x="4384675" y="4471988"/>
            <a:ext cx="350838" cy="255587"/>
          </a:xfrm>
          <a:prstGeom prst="downArrow">
            <a:avLst>
              <a:gd name="adj1" fmla="val 50000"/>
              <a:gd name="adj2" fmla="val 50000"/>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94" name="AutoShape 9"/>
          <p:cNvSpPr>
            <a:spLocks/>
          </p:cNvSpPr>
          <p:nvPr/>
        </p:nvSpPr>
        <p:spPr bwMode="auto">
          <a:xfrm rot="-5400000">
            <a:off x="3482975" y="4070350"/>
            <a:ext cx="133350" cy="2247900"/>
          </a:xfrm>
          <a:prstGeom prst="leftBrace">
            <a:avLst>
              <a:gd name="adj1" fmla="val 47450"/>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95" name="AutoShape 9"/>
          <p:cNvSpPr>
            <a:spLocks/>
          </p:cNvSpPr>
          <p:nvPr/>
        </p:nvSpPr>
        <p:spPr bwMode="auto">
          <a:xfrm rot="-5400000">
            <a:off x="5771356" y="4088607"/>
            <a:ext cx="136525" cy="2208212"/>
          </a:xfrm>
          <a:prstGeom prst="leftBrace">
            <a:avLst>
              <a:gd name="adj1" fmla="val 47625"/>
              <a:gd name="adj2" fmla="val 50000"/>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71696" name="TextBox 13"/>
          <p:cNvSpPr txBox="1">
            <a:spLocks noChangeArrowheads="1"/>
          </p:cNvSpPr>
          <p:nvPr/>
        </p:nvSpPr>
        <p:spPr bwMode="auto">
          <a:xfrm>
            <a:off x="3424238" y="5227638"/>
            <a:ext cx="330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FF0000"/>
                </a:solidFill>
                <a:latin typeface="Times New Roman" panose="02020603050405020304" pitchFamily="18" charset="0"/>
                <a:cs typeface="Times New Roman" panose="02020603050405020304" pitchFamily="18" charset="0"/>
              </a:rPr>
              <a:t>T</a:t>
            </a:r>
            <a:r>
              <a:rPr lang="en-US" altLang="en-US" sz="1200" baseline="-25000">
                <a:solidFill>
                  <a:srgbClr val="FF0000"/>
                </a:solidFill>
                <a:latin typeface="Times New Roman" panose="02020603050405020304" pitchFamily="18" charset="0"/>
                <a:cs typeface="Times New Roman" panose="02020603050405020304" pitchFamily="18" charset="0"/>
              </a:rPr>
              <a:t>1</a:t>
            </a:r>
          </a:p>
        </p:txBody>
      </p:sp>
      <p:sp>
        <p:nvSpPr>
          <p:cNvPr id="71697" name="TextBox 13"/>
          <p:cNvSpPr txBox="1">
            <a:spLocks noChangeArrowheads="1"/>
          </p:cNvSpPr>
          <p:nvPr/>
        </p:nvSpPr>
        <p:spPr bwMode="auto">
          <a:xfrm>
            <a:off x="5700713" y="5213350"/>
            <a:ext cx="330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200">
                <a:solidFill>
                  <a:srgbClr val="00B050"/>
                </a:solidFill>
                <a:latin typeface="Times New Roman" panose="02020603050405020304" pitchFamily="18" charset="0"/>
                <a:cs typeface="Times New Roman" panose="02020603050405020304" pitchFamily="18" charset="0"/>
              </a:rPr>
              <a:t>T</a:t>
            </a:r>
            <a:r>
              <a:rPr lang="en-US" altLang="en-US" sz="1200" baseline="-25000">
                <a:solidFill>
                  <a:srgbClr val="00B050"/>
                </a:solidFill>
                <a:latin typeface="Times New Roman" panose="02020603050405020304" pitchFamily="18" charset="0"/>
                <a:cs typeface="Times New Roman" panose="02020603050405020304" pitchFamily="18" charset="0"/>
              </a:rPr>
              <a:t>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a:p>
            <a:pPr eaLnBrk="1" hangingPunct="1">
              <a:defRPr/>
            </a:pPr>
            <a:r>
              <a:rPr lang="en-US" altLang="en-US" sz="2400" kern="0" dirty="0">
                <a:latin typeface="Times New Roman" panose="02020603050405020304" pitchFamily="18" charset="0"/>
                <a:cs typeface="Times New Roman" panose="02020603050405020304" pitchFamily="18" charset="0"/>
              </a:rPr>
              <a:t>A conflict-serializable schedule is serializable.</a:t>
            </a:r>
          </a:p>
        </p:txBody>
      </p:sp>
      <p:sp>
        <p:nvSpPr>
          <p:cNvPr id="72708"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a:p>
            <a:pPr eaLnBrk="1" hangingPunct="1">
              <a:defRPr/>
            </a:pPr>
            <a:r>
              <a:rPr lang="en-US" altLang="en-US" sz="2400" kern="0" dirty="0">
                <a:latin typeface="Times New Roman" panose="02020603050405020304" pitchFamily="18" charset="0"/>
                <a:cs typeface="Times New Roman" panose="02020603050405020304" pitchFamily="18" charset="0"/>
              </a:rPr>
              <a:t>A conflict-serializable schedule is serializable.</a:t>
            </a:r>
          </a:p>
          <a:p>
            <a:pPr eaLnBrk="1" hangingPunct="1">
              <a:defRPr/>
            </a:pPr>
            <a:r>
              <a:rPr lang="en-US" altLang="en-US" sz="2400" kern="0" dirty="0">
                <a:latin typeface="Times New Roman" panose="02020603050405020304" pitchFamily="18" charset="0"/>
                <a:cs typeface="Times New Roman" panose="02020603050405020304" pitchFamily="18" charset="0"/>
              </a:rPr>
              <a:t>A serializable schedule may </a:t>
            </a:r>
            <a:r>
              <a:rPr lang="en-US" altLang="en-US" sz="2400" kern="0" dirty="0">
                <a:solidFill>
                  <a:srgbClr val="FF0000"/>
                </a:solidFill>
                <a:latin typeface="Times New Roman" panose="02020603050405020304" pitchFamily="18" charset="0"/>
                <a:cs typeface="Times New Roman" panose="02020603050405020304" pitchFamily="18" charset="0"/>
              </a:rPr>
              <a:t>not</a:t>
            </a:r>
            <a:r>
              <a:rPr lang="en-US" altLang="en-US" sz="2400" kern="0" dirty="0">
                <a:latin typeface="Times New Roman" panose="02020603050405020304" pitchFamily="18" charset="0"/>
                <a:cs typeface="Times New Roman" panose="02020603050405020304" pitchFamily="18" charset="0"/>
              </a:rPr>
              <a:t> be conflict-serializable. </a:t>
            </a:r>
          </a:p>
        </p:txBody>
      </p:sp>
      <p:sp>
        <p:nvSpPr>
          <p:cNvPr id="73732"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a:p>
            <a:pPr eaLnBrk="1" hangingPunct="1">
              <a:defRPr/>
            </a:pPr>
            <a:r>
              <a:rPr lang="en-US" altLang="en-US" sz="2400" kern="0" dirty="0">
                <a:latin typeface="Times New Roman" panose="02020603050405020304" pitchFamily="18" charset="0"/>
                <a:cs typeface="Times New Roman" panose="02020603050405020304" pitchFamily="18" charset="0"/>
              </a:rPr>
              <a:t>A conflict-serializable schedule is serializable.</a:t>
            </a:r>
          </a:p>
          <a:p>
            <a:pPr eaLnBrk="1" hangingPunct="1">
              <a:defRPr/>
            </a:pPr>
            <a:r>
              <a:rPr lang="en-US" altLang="en-US" sz="2400" kern="0" dirty="0">
                <a:latin typeface="Times New Roman" panose="02020603050405020304" pitchFamily="18" charset="0"/>
                <a:cs typeface="Times New Roman" panose="02020603050405020304" pitchFamily="18" charset="0"/>
              </a:rPr>
              <a:t>A serializable schedule may </a:t>
            </a:r>
            <a:r>
              <a:rPr lang="en-US" altLang="en-US" sz="2400" kern="0" dirty="0">
                <a:solidFill>
                  <a:srgbClr val="FF0000"/>
                </a:solidFill>
                <a:latin typeface="Times New Roman" panose="02020603050405020304" pitchFamily="18" charset="0"/>
                <a:cs typeface="Times New Roman" panose="02020603050405020304" pitchFamily="18" charset="0"/>
              </a:rPr>
              <a:t>not</a:t>
            </a:r>
            <a:r>
              <a:rPr lang="en-US" altLang="en-US" sz="2400" kern="0" dirty="0">
                <a:latin typeface="Times New Roman" panose="02020603050405020304" pitchFamily="18" charset="0"/>
                <a:cs typeface="Times New Roman" panose="02020603050405020304" pitchFamily="18" charset="0"/>
              </a:rPr>
              <a:t> be conflict-serializable. </a:t>
            </a:r>
          </a:p>
        </p:txBody>
      </p:sp>
      <p:sp>
        <p:nvSpPr>
          <p:cNvPr id="74756"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74757" name="Rectangle 8"/>
          <p:cNvSpPr>
            <a:spLocks noChangeArrowheads="1"/>
          </p:cNvSpPr>
          <p:nvPr/>
        </p:nvSpPr>
        <p:spPr bwMode="auto">
          <a:xfrm>
            <a:off x="2266950" y="4872038"/>
            <a:ext cx="44100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1 </a:t>
            </a: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3</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3</a:t>
            </a:r>
            <a:r>
              <a:rPr lang="en-US" altLang="en-US" sz="2000">
                <a:latin typeface="Times New Roman" panose="02020603050405020304" pitchFamily="18" charset="0"/>
                <a:cs typeface="Times New Roman" panose="02020603050405020304" pitchFamily="18" charset="0"/>
              </a:rPr>
              <a:t>(B)</a:t>
            </a:r>
          </a:p>
        </p:txBody>
      </p:sp>
      <p:sp>
        <p:nvSpPr>
          <p:cNvPr id="74758" name="Rectangle 8"/>
          <p:cNvSpPr>
            <a:spLocks noChangeArrowheads="1"/>
          </p:cNvSpPr>
          <p:nvPr/>
        </p:nvSpPr>
        <p:spPr bwMode="auto">
          <a:xfrm>
            <a:off x="2266950" y="5610225"/>
            <a:ext cx="44100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2000">
                <a:latin typeface="Times New Roman" panose="02020603050405020304" pitchFamily="18" charset="0"/>
                <a:cs typeface="Times New Roman" panose="02020603050405020304" pitchFamily="18" charset="0"/>
              </a:rPr>
              <a:t>S</a:t>
            </a:r>
            <a:r>
              <a:rPr lang="en-US" altLang="en-US" sz="2000" baseline="-25000">
                <a:latin typeface="Times New Roman" panose="02020603050405020304" pitchFamily="18" charset="0"/>
                <a:cs typeface="Times New Roman" panose="02020603050405020304" pitchFamily="18" charset="0"/>
              </a:rPr>
              <a:t>2 </a:t>
            </a: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(B)w</a:t>
            </a:r>
            <a:r>
              <a:rPr lang="en-US" altLang="en-US" sz="2000" baseline="-25000">
                <a:latin typeface="Times New Roman" panose="02020603050405020304" pitchFamily="18" charset="0"/>
                <a:cs typeface="Times New Roman" panose="02020603050405020304" pitchFamily="18" charset="0"/>
              </a:rPr>
              <a:t>3</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3</a:t>
            </a:r>
            <a:r>
              <a:rPr lang="en-US" altLang="en-US" sz="2000">
                <a:latin typeface="Times New Roman" panose="02020603050405020304" pitchFamily="18" charset="0"/>
                <a:cs typeface="Times New Roman" panose="02020603050405020304" pitchFamily="18" charset="0"/>
              </a:rPr>
              <a:t>(B)</a:t>
            </a:r>
          </a:p>
        </p:txBody>
      </p:sp>
      <p:sp>
        <p:nvSpPr>
          <p:cNvPr id="74759" name="TextBox 5"/>
          <p:cNvSpPr txBox="1">
            <a:spLocks noChangeArrowheads="1"/>
          </p:cNvSpPr>
          <p:nvPr/>
        </p:nvSpPr>
        <p:spPr bwMode="auto">
          <a:xfrm rot="5400000">
            <a:off x="4381500" y="5205413"/>
            <a:ext cx="415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a:latin typeface="Times New Roman" panose="02020603050405020304" pitchFamily="18" charset="0"/>
                <a:cs typeface="Times New Roman" panose="02020603050405020304" pitchFamily="18" charset="0"/>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a:p>
            <a:pPr eaLnBrk="1" hangingPunct="1">
              <a:defRPr/>
            </a:pPr>
            <a:r>
              <a:rPr lang="en-US" altLang="en-US" sz="2400" kern="0" dirty="0">
                <a:latin typeface="Times New Roman" panose="02020603050405020304" pitchFamily="18" charset="0"/>
                <a:cs typeface="Times New Roman" panose="02020603050405020304" pitchFamily="18" charset="0"/>
              </a:rPr>
              <a:t>A conflict-serializable schedule is serializable.</a:t>
            </a:r>
          </a:p>
          <a:p>
            <a:pPr eaLnBrk="1" hangingPunct="1">
              <a:defRPr/>
            </a:pPr>
            <a:r>
              <a:rPr lang="en-US" altLang="en-US" sz="2400" kern="0" dirty="0">
                <a:latin typeface="Times New Roman" panose="02020603050405020304" pitchFamily="18" charset="0"/>
                <a:cs typeface="Times New Roman" panose="02020603050405020304" pitchFamily="18" charset="0"/>
              </a:rPr>
              <a:t>A serializable schedule may </a:t>
            </a:r>
            <a:r>
              <a:rPr lang="en-US" altLang="en-US" sz="2400" kern="0" dirty="0">
                <a:solidFill>
                  <a:srgbClr val="FF0000"/>
                </a:solidFill>
                <a:latin typeface="Times New Roman" panose="02020603050405020304" pitchFamily="18" charset="0"/>
                <a:cs typeface="Times New Roman" panose="02020603050405020304" pitchFamily="18" charset="0"/>
              </a:rPr>
              <a:t>not</a:t>
            </a:r>
            <a:r>
              <a:rPr lang="en-US" altLang="en-US" sz="2400" kern="0" dirty="0">
                <a:latin typeface="Times New Roman" panose="02020603050405020304" pitchFamily="18" charset="0"/>
                <a:cs typeface="Times New Roman" panose="02020603050405020304" pitchFamily="18" charset="0"/>
              </a:rPr>
              <a:t> be conflict-serializable. </a:t>
            </a:r>
          </a:p>
          <a:p>
            <a:pPr eaLnBrk="1" hangingPunct="1">
              <a:defRPr/>
            </a:pPr>
            <a:r>
              <a:rPr lang="en-US" altLang="en-US" sz="2400" kern="0" dirty="0">
                <a:solidFill>
                  <a:srgbClr val="00B050"/>
                </a:solidFill>
                <a:latin typeface="Times New Roman" panose="02020603050405020304" pitchFamily="18" charset="0"/>
                <a:cs typeface="Times New Roman" panose="02020603050405020304" pitchFamily="18" charset="0"/>
              </a:rPr>
              <a:t>How do we know if a schedule is conflict-serializable?</a:t>
            </a:r>
          </a:p>
        </p:txBody>
      </p:sp>
      <p:sp>
        <p:nvSpPr>
          <p:cNvPr id="75780"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4"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
        <p:nvSpPr>
          <p:cNvPr id="76804"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77827"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15"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78851"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78853" name="Group 13"/>
          <p:cNvGrpSpPr>
            <a:grpSpLocks/>
          </p:cNvGrpSpPr>
          <p:nvPr/>
        </p:nvGrpSpPr>
        <p:grpSpPr bwMode="auto">
          <a:xfrm>
            <a:off x="5659438" y="2293938"/>
            <a:ext cx="2355850" cy="354012"/>
            <a:chOff x="5909094" y="2605177"/>
            <a:chExt cx="2355642" cy="352575"/>
          </a:xfrm>
        </p:grpSpPr>
        <p:sp>
          <p:nvSpPr>
            <p:cNvPr id="78855"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78856"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78857"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grpSp>
      <p:sp>
        <p:nvSpPr>
          <p:cNvPr id="27"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solidFill>
                  <a:srgbClr val="FF0000"/>
                </a:solidFill>
                <a:latin typeface="Times New Roman" panose="02020603050405020304" pitchFamily="18" charset="0"/>
                <a:cs typeface="Times New Roman" panose="02020603050405020304" pitchFamily="18" charset="0"/>
              </a:rPr>
              <a:t>Each transaction is a node in G</a:t>
            </a:r>
            <a:r>
              <a:rPr lang="en-US" altLang="en-US" sz="1800" kern="0" baseline="-25000" dirty="0">
                <a:solidFill>
                  <a:srgbClr val="FF0000"/>
                </a:solidFill>
                <a:latin typeface="Times New Roman" panose="02020603050405020304" pitchFamily="18" charset="0"/>
                <a:cs typeface="Times New Roman" panose="02020603050405020304" pitchFamily="18" charset="0"/>
              </a:rPr>
              <a:t>S</a:t>
            </a:r>
            <a:r>
              <a:rPr lang="en-US" altLang="en-US" sz="1800" kern="0" dirty="0">
                <a:solidFill>
                  <a:srgbClr val="FF0000"/>
                </a:solidFill>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79875"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a:t>
            </a:r>
            <a:r>
              <a:rPr lang="en-US" altLang="en-US" sz="1400" kern="0" dirty="0">
                <a:solidFill>
                  <a:srgbClr val="FF0000"/>
                </a:solidFill>
                <a:latin typeface="Times New Roman" panose="02020603050405020304" pitchFamily="18" charset="0"/>
                <a:cs typeface="Times New Roman" panose="02020603050405020304" pitchFamily="18" charset="0"/>
              </a:rPr>
              <a:t>r</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r>
              <a:rPr lang="en-US" altLang="en-US" sz="1400" kern="0" dirty="0">
                <a:solidFill>
                  <a:srgbClr val="FF0000"/>
                </a:solidFill>
                <a:latin typeface="Times New Roman" panose="02020603050405020304" pitchFamily="18" charset="0"/>
                <a:cs typeface="Times New Roman" panose="02020603050405020304" pitchFamily="18" charset="0"/>
              </a:rPr>
              <a:t>w</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79877" name="Group 13"/>
          <p:cNvGrpSpPr>
            <a:grpSpLocks/>
          </p:cNvGrpSpPr>
          <p:nvPr/>
        </p:nvGrpSpPr>
        <p:grpSpPr bwMode="auto">
          <a:xfrm>
            <a:off x="5659438" y="2070100"/>
            <a:ext cx="2355850" cy="577850"/>
            <a:chOff x="5909094" y="2380879"/>
            <a:chExt cx="2355642" cy="576873"/>
          </a:xfrm>
        </p:grpSpPr>
        <p:sp>
          <p:nvSpPr>
            <p:cNvPr id="79879"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79880"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79881"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sp>
          <p:nvSpPr>
            <p:cNvPr id="79882"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79883"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5"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solidFill>
                  <a:srgbClr val="FF0000"/>
                </a:solidFill>
                <a:latin typeface="Times New Roman" panose="02020603050405020304" pitchFamily="18" charset="0"/>
                <a:cs typeface="Times New Roman" panose="02020603050405020304" pitchFamily="18" charset="0"/>
              </a:rPr>
              <a:t>If two actions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conflict, where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are by T</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T</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resp.,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is before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in S, then add an edge from T</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to T</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in G</a:t>
            </a:r>
            <a:r>
              <a:rPr lang="en-US" altLang="en-US" sz="1800" kern="0" baseline="-25000" dirty="0">
                <a:solidFill>
                  <a:srgbClr val="FF0000"/>
                </a:solidFill>
                <a:latin typeface="Times New Roman" panose="02020603050405020304" pitchFamily="18" charset="0"/>
                <a:cs typeface="Times New Roman" panose="02020603050405020304" pitchFamily="18" charset="0"/>
              </a:rPr>
              <a:t>S</a:t>
            </a:r>
            <a:r>
              <a:rPr lang="en-US" altLang="en-US" sz="1800" kern="0" dirty="0">
                <a:solidFill>
                  <a:srgbClr val="FF0000"/>
                </a:solidFill>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0899"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a:t>
            </a:r>
            <a:r>
              <a:rPr lang="en-US" altLang="en-US" sz="1400" kern="0" dirty="0">
                <a:solidFill>
                  <a:srgbClr val="FF0000"/>
                </a:solidFill>
                <a:latin typeface="Times New Roman" panose="02020603050405020304" pitchFamily="18" charset="0"/>
                <a:cs typeface="Times New Roman" panose="02020603050405020304" pitchFamily="18" charset="0"/>
              </a:rPr>
              <a:t>w</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a:t>
            </a:r>
            <a:r>
              <a:rPr lang="en-US" altLang="en-US" sz="1400" kern="0" dirty="0">
                <a:solidFill>
                  <a:srgbClr val="FF0000"/>
                </a:solidFill>
                <a:latin typeface="Times New Roman" panose="02020603050405020304" pitchFamily="18" charset="0"/>
                <a:cs typeface="Times New Roman" panose="02020603050405020304" pitchFamily="18" charset="0"/>
              </a:rPr>
              <a:t>r</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p:txBody>
      </p:sp>
      <p:grpSp>
        <p:nvGrpSpPr>
          <p:cNvPr id="80901" name="Group 13"/>
          <p:cNvGrpSpPr>
            <a:grpSpLocks/>
          </p:cNvGrpSpPr>
          <p:nvPr/>
        </p:nvGrpSpPr>
        <p:grpSpPr bwMode="auto">
          <a:xfrm>
            <a:off x="5659438" y="2070100"/>
            <a:ext cx="2355850" cy="577850"/>
            <a:chOff x="5909094" y="2380879"/>
            <a:chExt cx="2355642" cy="576873"/>
          </a:xfrm>
        </p:grpSpPr>
        <p:sp>
          <p:nvSpPr>
            <p:cNvPr id="80903"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0904"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0905"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sp>
          <p:nvSpPr>
            <p:cNvPr id="80906"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0907"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5"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solidFill>
                  <a:srgbClr val="FF0000"/>
                </a:solidFill>
                <a:latin typeface="Times New Roman" panose="02020603050405020304" pitchFamily="18" charset="0"/>
                <a:cs typeface="Times New Roman" panose="02020603050405020304" pitchFamily="18" charset="0"/>
              </a:rPr>
              <a:t>If two actions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conflict, where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are by T</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and T</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resp., and a</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is before a</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in S, then add an edge from T</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 to T</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 in G</a:t>
            </a:r>
            <a:r>
              <a:rPr lang="en-US" altLang="en-US" sz="1800" kern="0" baseline="-25000" dirty="0">
                <a:solidFill>
                  <a:srgbClr val="FF0000"/>
                </a:solidFill>
                <a:latin typeface="Times New Roman" panose="02020603050405020304" pitchFamily="18" charset="0"/>
                <a:cs typeface="Times New Roman" panose="02020603050405020304" pitchFamily="18" charset="0"/>
              </a:rPr>
              <a:t>S</a:t>
            </a:r>
            <a:r>
              <a:rPr lang="en-US" altLang="en-US" sz="1800" kern="0" dirty="0">
                <a:solidFill>
                  <a:srgbClr val="FF0000"/>
                </a:solidFill>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1923"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a:t>
            </a:r>
            <a:r>
              <a:rPr lang="en-US" altLang="en-US" sz="1400" kern="0" dirty="0">
                <a:solidFill>
                  <a:srgbClr val="FF0000"/>
                </a:solidFill>
                <a:latin typeface="Times New Roman" panose="02020603050405020304" pitchFamily="18" charset="0"/>
                <a:cs typeface="Times New Roman" panose="02020603050405020304" pitchFamily="18" charset="0"/>
              </a:rPr>
              <a:t>w</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(A)r</a:t>
            </a:r>
            <a:r>
              <a:rPr lang="en-US" altLang="en-US" sz="1400" kern="0" baseline="-25000" dirty="0">
                <a:solidFill>
                  <a:srgbClr val="FF0000"/>
                </a:solidFill>
                <a:latin typeface="Times New Roman" panose="02020603050405020304" pitchFamily="18" charset="0"/>
                <a:cs typeface="Times New Roman" panose="02020603050405020304" pitchFamily="18" charset="0"/>
              </a:rPr>
              <a:t>3</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1925" name="Group 13"/>
          <p:cNvGrpSpPr>
            <a:grpSpLocks/>
          </p:cNvGrpSpPr>
          <p:nvPr/>
        </p:nvGrpSpPr>
        <p:grpSpPr bwMode="auto">
          <a:xfrm>
            <a:off x="5659438" y="2070100"/>
            <a:ext cx="2355850" cy="577850"/>
            <a:chOff x="5909094" y="2380879"/>
            <a:chExt cx="2355642" cy="576873"/>
          </a:xfrm>
        </p:grpSpPr>
        <p:sp>
          <p:nvSpPr>
            <p:cNvPr id="81927"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1928"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1929"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1930" name="Straight Arrow Connector 9"/>
            <p:cNvCxnSpPr>
              <a:cxnSpLocks noChangeShapeType="1"/>
              <a:stCxn id="81928" idx="2"/>
              <a:endCxn id="81929"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1931"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1932"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5"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2947"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2949" name="Group 13"/>
          <p:cNvGrpSpPr>
            <a:grpSpLocks/>
          </p:cNvGrpSpPr>
          <p:nvPr/>
        </p:nvGrpSpPr>
        <p:grpSpPr bwMode="auto">
          <a:xfrm>
            <a:off x="5659438" y="2070100"/>
            <a:ext cx="2355850" cy="577850"/>
            <a:chOff x="5909094" y="2380879"/>
            <a:chExt cx="2355642" cy="576873"/>
          </a:xfrm>
        </p:grpSpPr>
        <p:sp>
          <p:nvSpPr>
            <p:cNvPr id="82952"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2953"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2954"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2955" name="Straight Arrow Connector 9"/>
            <p:cNvCxnSpPr>
              <a:cxnSpLocks noChangeShapeType="1"/>
              <a:stCxn id="82953" idx="2"/>
              <a:endCxn id="82954"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2956"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2957"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6" name="Rectangle 3"/>
          <p:cNvSpPr txBox="1">
            <a:spLocks noChangeArrowheads="1"/>
          </p:cNvSpPr>
          <p:nvPr/>
        </p:nvSpPr>
        <p:spPr bwMode="auto">
          <a:xfrm>
            <a:off x="4864100" y="3013075"/>
            <a:ext cx="3709988" cy="31591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31"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3971"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3973" name="Group 13"/>
          <p:cNvGrpSpPr>
            <a:grpSpLocks/>
          </p:cNvGrpSpPr>
          <p:nvPr/>
        </p:nvGrpSpPr>
        <p:grpSpPr bwMode="auto">
          <a:xfrm>
            <a:off x="5659438" y="2070100"/>
            <a:ext cx="2355850" cy="577850"/>
            <a:chOff x="5909094" y="2380879"/>
            <a:chExt cx="2355642" cy="576873"/>
          </a:xfrm>
        </p:grpSpPr>
        <p:sp>
          <p:nvSpPr>
            <p:cNvPr id="83986"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3987"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3988"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3989" name="Straight Arrow Connector 9"/>
            <p:cNvCxnSpPr>
              <a:cxnSpLocks noChangeShapeType="1"/>
              <a:stCxn id="83987" idx="2"/>
              <a:endCxn id="83988"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3990"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3991"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6" name="Rectangle 3"/>
          <p:cNvSpPr txBox="1">
            <a:spLocks noChangeArrowheads="1"/>
          </p:cNvSpPr>
          <p:nvPr/>
        </p:nvSpPr>
        <p:spPr bwMode="auto">
          <a:xfrm>
            <a:off x="4864100" y="3013075"/>
            <a:ext cx="3709988" cy="31591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3975" name="Group 27"/>
          <p:cNvGrpSpPr>
            <a:grpSpLocks/>
          </p:cNvGrpSpPr>
          <p:nvPr/>
        </p:nvGrpSpPr>
        <p:grpSpPr bwMode="auto">
          <a:xfrm>
            <a:off x="5702300" y="3448050"/>
            <a:ext cx="2355850" cy="827088"/>
            <a:chOff x="5753835" y="3933631"/>
            <a:chExt cx="2355642" cy="827675"/>
          </a:xfrm>
        </p:grpSpPr>
        <p:grpSp>
          <p:nvGrpSpPr>
            <p:cNvPr id="83977" name="Group 17"/>
            <p:cNvGrpSpPr>
              <a:grpSpLocks/>
            </p:cNvGrpSpPr>
            <p:nvPr/>
          </p:nvGrpSpPr>
          <p:grpSpPr bwMode="auto">
            <a:xfrm>
              <a:off x="5753835" y="3933631"/>
              <a:ext cx="2355642" cy="576873"/>
              <a:chOff x="5909094" y="2380879"/>
              <a:chExt cx="2355642" cy="576873"/>
            </a:xfrm>
          </p:grpSpPr>
          <p:sp>
            <p:nvSpPr>
              <p:cNvPr id="83980" name="Oval 18"/>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3981" name="Oval 19"/>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3982" name="Oval 20"/>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3983" name="Straight Arrow Connector 21"/>
              <p:cNvCxnSpPr>
                <a:cxnSpLocks noChangeShapeType="1"/>
                <a:stCxn id="83981" idx="2"/>
                <a:endCxn id="83982"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3984" name="Freeform 22"/>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3985" name="Straight Arrow Connector 23"/>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83978" name="Freeform 24"/>
            <p:cNvSpPr>
              <a:spLocks/>
            </p:cNvSpPr>
            <p:nvPr/>
          </p:nvSpPr>
          <p:spPr bwMode="auto">
            <a:xfrm rot="10800000">
              <a:off x="6026987" y="4485897"/>
              <a:ext cx="1798026" cy="275409"/>
            </a:xfrm>
            <a:custGeom>
              <a:avLst/>
              <a:gdLst>
                <a:gd name="T0" fmla="*/ 0 w 1837427"/>
                <a:gd name="T1" fmla="*/ 293079 h 258804"/>
                <a:gd name="T2" fmla="*/ 875604 w 1837427"/>
                <a:gd name="T3" fmla="*/ 14 h 258804"/>
                <a:gd name="T4" fmla="*/ 1759470 w 1837427"/>
                <a:gd name="T5" fmla="*/ 283311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3979" name="Straight Arrow Connector 25"/>
            <p:cNvCxnSpPr>
              <a:cxnSpLocks noChangeShapeType="1"/>
            </p:cNvCxnSpPr>
            <p:nvPr/>
          </p:nvCxnSpPr>
          <p:spPr bwMode="auto">
            <a:xfrm flipH="1" flipV="1">
              <a:off x="5982437" y="4472696"/>
              <a:ext cx="215658" cy="10121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31"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4995"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4997" name="Group 13"/>
          <p:cNvGrpSpPr>
            <a:grpSpLocks/>
          </p:cNvGrpSpPr>
          <p:nvPr/>
        </p:nvGrpSpPr>
        <p:grpSpPr bwMode="auto">
          <a:xfrm>
            <a:off x="5659438" y="2070100"/>
            <a:ext cx="2355850" cy="577850"/>
            <a:chOff x="5909094" y="2380879"/>
            <a:chExt cx="2355642" cy="576873"/>
          </a:xfrm>
        </p:grpSpPr>
        <p:sp>
          <p:nvSpPr>
            <p:cNvPr id="85012"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5013"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5014"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5015" name="Straight Arrow Connector 9"/>
            <p:cNvCxnSpPr>
              <a:cxnSpLocks noChangeShapeType="1"/>
              <a:stCxn id="85013" idx="2"/>
              <a:endCxn id="85014"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5016"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5017"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6" name="Rectangle 3"/>
          <p:cNvSpPr txBox="1">
            <a:spLocks noChangeArrowheads="1"/>
          </p:cNvSpPr>
          <p:nvPr/>
        </p:nvSpPr>
        <p:spPr bwMode="auto">
          <a:xfrm>
            <a:off x="4864100" y="3013075"/>
            <a:ext cx="3709988" cy="31591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4999" name="Group 27"/>
          <p:cNvGrpSpPr>
            <a:grpSpLocks/>
          </p:cNvGrpSpPr>
          <p:nvPr/>
        </p:nvGrpSpPr>
        <p:grpSpPr bwMode="auto">
          <a:xfrm>
            <a:off x="5702300" y="3448050"/>
            <a:ext cx="2355850" cy="827088"/>
            <a:chOff x="5753835" y="3933631"/>
            <a:chExt cx="2355642" cy="827675"/>
          </a:xfrm>
        </p:grpSpPr>
        <p:grpSp>
          <p:nvGrpSpPr>
            <p:cNvPr id="85003" name="Group 17"/>
            <p:cNvGrpSpPr>
              <a:grpSpLocks/>
            </p:cNvGrpSpPr>
            <p:nvPr/>
          </p:nvGrpSpPr>
          <p:grpSpPr bwMode="auto">
            <a:xfrm>
              <a:off x="5753835" y="3933631"/>
              <a:ext cx="2355642" cy="576873"/>
              <a:chOff x="5909094" y="2380879"/>
              <a:chExt cx="2355642" cy="576873"/>
            </a:xfrm>
          </p:grpSpPr>
          <p:sp>
            <p:nvSpPr>
              <p:cNvPr id="85006" name="Oval 18"/>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5007" name="Oval 19"/>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5008" name="Oval 20"/>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5009" name="Straight Arrow Connector 21"/>
              <p:cNvCxnSpPr>
                <a:cxnSpLocks noChangeShapeType="1"/>
                <a:stCxn id="85007" idx="2"/>
                <a:endCxn id="85008"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5010" name="Freeform 22"/>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5011" name="Straight Arrow Connector 23"/>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85004" name="Freeform 24"/>
            <p:cNvSpPr>
              <a:spLocks/>
            </p:cNvSpPr>
            <p:nvPr/>
          </p:nvSpPr>
          <p:spPr bwMode="auto">
            <a:xfrm rot="10800000">
              <a:off x="6026987" y="4485897"/>
              <a:ext cx="1798026" cy="275409"/>
            </a:xfrm>
            <a:custGeom>
              <a:avLst/>
              <a:gdLst>
                <a:gd name="T0" fmla="*/ 0 w 1837427"/>
                <a:gd name="T1" fmla="*/ 293079 h 258804"/>
                <a:gd name="T2" fmla="*/ 875604 w 1837427"/>
                <a:gd name="T3" fmla="*/ 14 h 258804"/>
                <a:gd name="T4" fmla="*/ 1759470 w 1837427"/>
                <a:gd name="T5" fmla="*/ 283311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5005" name="Straight Arrow Connector 25"/>
            <p:cNvCxnSpPr>
              <a:cxnSpLocks noChangeShapeType="1"/>
            </p:cNvCxnSpPr>
            <p:nvPr/>
          </p:nvCxnSpPr>
          <p:spPr bwMode="auto">
            <a:xfrm flipH="1" flipV="1">
              <a:off x="5982437" y="4472696"/>
              <a:ext cx="215658" cy="10121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31"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
        <p:nvSpPr>
          <p:cNvPr id="85001" name="Oval Callout 28"/>
          <p:cNvSpPr>
            <a:spLocks noChangeArrowheads="1"/>
          </p:cNvSpPr>
          <p:nvPr/>
        </p:nvSpPr>
        <p:spPr bwMode="auto">
          <a:xfrm>
            <a:off x="5108575" y="1001713"/>
            <a:ext cx="1597025" cy="736600"/>
          </a:xfrm>
          <a:prstGeom prst="wedgeEllipseCallout">
            <a:avLst>
              <a:gd name="adj1" fmla="val -51986"/>
              <a:gd name="adj2" fmla="val 4878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conflict-serializable</a:t>
            </a:r>
          </a:p>
        </p:txBody>
      </p:sp>
      <p:sp>
        <p:nvSpPr>
          <p:cNvPr id="85002" name="Oval Callout 33"/>
          <p:cNvSpPr>
            <a:spLocks noChangeArrowheads="1"/>
          </p:cNvSpPr>
          <p:nvPr/>
        </p:nvSpPr>
        <p:spPr bwMode="auto">
          <a:xfrm>
            <a:off x="4133850" y="3721100"/>
            <a:ext cx="1585913" cy="735013"/>
          </a:xfrm>
          <a:prstGeom prst="wedgeEllipseCallout">
            <a:avLst>
              <a:gd name="adj1" fmla="val 11046"/>
              <a:gd name="adj2" fmla="val -101296"/>
            </a:avLst>
          </a:prstGeom>
          <a:solidFill>
            <a:srgbClr val="FF000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Not conflict-serializable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6019"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6021" name="Group 13"/>
          <p:cNvGrpSpPr>
            <a:grpSpLocks/>
          </p:cNvGrpSpPr>
          <p:nvPr/>
        </p:nvGrpSpPr>
        <p:grpSpPr bwMode="auto">
          <a:xfrm>
            <a:off x="5659438" y="2070100"/>
            <a:ext cx="2355850" cy="577850"/>
            <a:chOff x="5909094" y="2380879"/>
            <a:chExt cx="2355642" cy="576873"/>
          </a:xfrm>
        </p:grpSpPr>
        <p:sp>
          <p:nvSpPr>
            <p:cNvPr id="86037"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6038"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6039"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6040" name="Straight Arrow Connector 9"/>
            <p:cNvCxnSpPr>
              <a:cxnSpLocks noChangeShapeType="1"/>
              <a:stCxn id="86038" idx="2"/>
              <a:endCxn id="86039"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6041"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6042"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6" name="Rectangle 3"/>
          <p:cNvSpPr txBox="1">
            <a:spLocks noChangeArrowheads="1"/>
          </p:cNvSpPr>
          <p:nvPr/>
        </p:nvSpPr>
        <p:spPr bwMode="auto">
          <a:xfrm>
            <a:off x="4864100" y="3013075"/>
            <a:ext cx="3709988" cy="31591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6023" name="Group 27"/>
          <p:cNvGrpSpPr>
            <a:grpSpLocks/>
          </p:cNvGrpSpPr>
          <p:nvPr/>
        </p:nvGrpSpPr>
        <p:grpSpPr bwMode="auto">
          <a:xfrm>
            <a:off x="5702300" y="3448050"/>
            <a:ext cx="2355850" cy="827088"/>
            <a:chOff x="5753835" y="3933631"/>
            <a:chExt cx="2355642" cy="827675"/>
          </a:xfrm>
        </p:grpSpPr>
        <p:grpSp>
          <p:nvGrpSpPr>
            <p:cNvPr id="86028" name="Group 17"/>
            <p:cNvGrpSpPr>
              <a:grpSpLocks/>
            </p:cNvGrpSpPr>
            <p:nvPr/>
          </p:nvGrpSpPr>
          <p:grpSpPr bwMode="auto">
            <a:xfrm>
              <a:off x="5753835" y="3933631"/>
              <a:ext cx="2355642" cy="576873"/>
              <a:chOff x="5909094" y="2380879"/>
              <a:chExt cx="2355642" cy="576873"/>
            </a:xfrm>
          </p:grpSpPr>
          <p:sp>
            <p:nvSpPr>
              <p:cNvPr id="86031" name="Oval 18"/>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6032" name="Oval 19"/>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6033" name="Oval 20"/>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6034" name="Straight Arrow Connector 21"/>
              <p:cNvCxnSpPr>
                <a:cxnSpLocks noChangeShapeType="1"/>
                <a:stCxn id="86032" idx="2"/>
                <a:endCxn id="86033"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6035" name="Freeform 22"/>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6036" name="Straight Arrow Connector 23"/>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86029" name="Freeform 24"/>
            <p:cNvSpPr>
              <a:spLocks/>
            </p:cNvSpPr>
            <p:nvPr/>
          </p:nvSpPr>
          <p:spPr bwMode="auto">
            <a:xfrm rot="10800000">
              <a:off x="6026987" y="4485897"/>
              <a:ext cx="1798026" cy="275409"/>
            </a:xfrm>
            <a:custGeom>
              <a:avLst/>
              <a:gdLst>
                <a:gd name="T0" fmla="*/ 0 w 1837427"/>
                <a:gd name="T1" fmla="*/ 293079 h 258804"/>
                <a:gd name="T2" fmla="*/ 875604 w 1837427"/>
                <a:gd name="T3" fmla="*/ 14 h 258804"/>
                <a:gd name="T4" fmla="*/ 1759470 w 1837427"/>
                <a:gd name="T5" fmla="*/ 283311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6030" name="Straight Arrow Connector 25"/>
            <p:cNvCxnSpPr>
              <a:cxnSpLocks noChangeShapeType="1"/>
            </p:cNvCxnSpPr>
            <p:nvPr/>
          </p:nvCxnSpPr>
          <p:spPr bwMode="auto">
            <a:xfrm flipH="1" flipV="1">
              <a:off x="5982437" y="4472696"/>
              <a:ext cx="215658" cy="10121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31"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
        <p:nvSpPr>
          <p:cNvPr id="86025" name="TextBox 9"/>
          <p:cNvSpPr txBox="1">
            <a:spLocks noChangeArrowheads="1"/>
          </p:cNvSpPr>
          <p:nvPr/>
        </p:nvSpPr>
        <p:spPr bwMode="auto">
          <a:xfrm>
            <a:off x="808038" y="4603750"/>
            <a:ext cx="7559675" cy="18161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Why does the algorithm work?</a:t>
            </a:r>
          </a:p>
          <a:p>
            <a:pPr>
              <a:spcBef>
                <a:spcPct val="0"/>
              </a:spcBef>
              <a:buFontTx/>
              <a:buNone/>
            </a:pPr>
            <a:r>
              <a:rPr lang="en-US" altLang="en-US" sz="1400">
                <a:solidFill>
                  <a:srgbClr val="FF0000"/>
                </a:solidFill>
                <a:latin typeface="Times New Roman" panose="02020603050405020304" pitchFamily="18" charset="0"/>
                <a:cs typeface="Times New Roman" panose="02020603050405020304" pitchFamily="18" charset="0"/>
              </a:rPr>
              <a:t>Claim: If G</a:t>
            </a:r>
            <a:r>
              <a:rPr lang="en-US" altLang="en-US" sz="1400" baseline="-25000">
                <a:solidFill>
                  <a:srgbClr val="FF0000"/>
                </a:solidFill>
                <a:latin typeface="Times New Roman" panose="02020603050405020304" pitchFamily="18" charset="0"/>
                <a:cs typeface="Times New Roman" panose="02020603050405020304" pitchFamily="18" charset="0"/>
              </a:rPr>
              <a:t>S</a:t>
            </a:r>
            <a:r>
              <a:rPr lang="en-US" altLang="en-US" sz="1400">
                <a:solidFill>
                  <a:srgbClr val="FF0000"/>
                </a:solidFill>
                <a:latin typeface="Times New Roman" panose="02020603050405020304" pitchFamily="18" charset="0"/>
                <a:cs typeface="Times New Roman" panose="02020603050405020304" pitchFamily="18" charset="0"/>
              </a:rPr>
              <a:t> is acyclic, then S is equivalent to any serial schedule obtained by topologically sorting G</a:t>
            </a:r>
            <a:r>
              <a:rPr lang="en-US" altLang="en-US" sz="1400" baseline="-25000">
                <a:solidFill>
                  <a:srgbClr val="FF0000"/>
                </a:solidFill>
                <a:latin typeface="Times New Roman" panose="02020603050405020304" pitchFamily="18" charset="0"/>
                <a:cs typeface="Times New Roman" panose="02020603050405020304" pitchFamily="18" charset="0"/>
              </a:rPr>
              <a:t>S</a:t>
            </a:r>
            <a:r>
              <a:rPr lang="en-US" altLang="en-US" sz="1400">
                <a:solidFill>
                  <a:srgbClr val="FF0000"/>
                </a:solidFill>
                <a:latin typeface="Times New Roman" panose="02020603050405020304" pitchFamily="18" charset="0"/>
                <a:cs typeface="Times New Roman" panose="02020603050405020304" pitchFamily="18" charset="0"/>
              </a:rPr>
              <a:t>.</a:t>
            </a:r>
          </a:p>
          <a:p>
            <a:pPr>
              <a:spcBef>
                <a:spcPct val="0"/>
              </a:spcBef>
              <a:buFontTx/>
              <a:buNone/>
            </a:pPr>
            <a:endParaRPr lang="en-US" altLang="en-US" sz="1400">
              <a:latin typeface="Times New Roman" panose="02020603050405020304" pitchFamily="18" charset="0"/>
              <a:cs typeface="Times New Roman" panose="02020603050405020304" pitchFamily="18" charset="0"/>
            </a:endParaRPr>
          </a:p>
          <a:p>
            <a:pPr>
              <a:spcBef>
                <a:spcPct val="0"/>
              </a:spcBef>
              <a:buFontTx/>
              <a:buNone/>
            </a:pPr>
            <a:r>
              <a:rPr lang="en-US" altLang="en-US" sz="1400" i="1">
                <a:latin typeface="Times New Roman" panose="02020603050405020304" pitchFamily="18" charset="0"/>
                <a:cs typeface="Times New Roman" panose="02020603050405020304" pitchFamily="18" charset="0"/>
              </a:rPr>
              <a:t>Proof.</a:t>
            </a:r>
            <a:r>
              <a:rPr lang="en-US" altLang="en-US" sz="1400">
                <a:latin typeface="Times New Roman" panose="02020603050405020304" pitchFamily="18" charset="0"/>
                <a:cs typeface="Times New Roman" panose="02020603050405020304" pitchFamily="18" charset="0"/>
              </a:rPr>
              <a:t> Let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T</a:t>
            </a:r>
            <a:r>
              <a:rPr lang="en-US" altLang="en-US" sz="1400" baseline="-25000">
                <a:latin typeface="Times New Roman" panose="02020603050405020304" pitchFamily="18" charset="0"/>
                <a:cs typeface="Times New Roman" panose="02020603050405020304" pitchFamily="18" charset="0"/>
              </a:rPr>
              <a:t>2</a:t>
            </a:r>
            <a:r>
              <a:rPr lang="en-US" altLang="en-US" sz="1400">
                <a:latin typeface="Times New Roman" panose="02020603050405020304" pitchFamily="18" charset="0"/>
                <a:cs typeface="Times New Roman" panose="02020603050405020304" pitchFamily="18" charset="0"/>
              </a:rPr>
              <a:t> … T</a:t>
            </a:r>
            <a:r>
              <a:rPr lang="en-US" altLang="en-US" sz="1400" i="1" baseline="-25000">
                <a:latin typeface="Times New Roman" panose="02020603050405020304" pitchFamily="18" charset="0"/>
                <a:cs typeface="Times New Roman" panose="02020603050405020304" pitchFamily="18" charset="0"/>
              </a:rPr>
              <a:t>k</a:t>
            </a:r>
            <a:r>
              <a:rPr lang="en-US" altLang="en-US" sz="1400">
                <a:latin typeface="Times New Roman" panose="02020603050405020304" pitchFamily="18" charset="0"/>
                <a:cs typeface="Times New Roman" panose="02020603050405020304" pitchFamily="18" charset="0"/>
              </a:rPr>
              <a:t> be a topological order of G</a:t>
            </a:r>
            <a:r>
              <a:rPr lang="en-US" altLang="en-US" sz="1400" baseline="-25000">
                <a:latin typeface="Times New Roman" panose="02020603050405020304" pitchFamily="18" charset="0"/>
                <a:cs typeface="Times New Roman" panose="02020603050405020304" pitchFamily="18" charset="0"/>
              </a:rPr>
              <a:t>S</a:t>
            </a:r>
            <a:r>
              <a:rPr lang="en-US" altLang="en-US" sz="1400">
                <a:latin typeface="Times New Roman" panose="02020603050405020304" pitchFamily="18" charset="0"/>
                <a:cs typeface="Times New Roman" panose="02020603050405020304" pitchFamily="18" charset="0"/>
              </a:rPr>
              <a:t>. Since there is no edge into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 for each action </a:t>
            </a:r>
            <a:r>
              <a:rPr lang="en-US" altLang="en-US" sz="1400" i="1">
                <a:latin typeface="Times New Roman" panose="02020603050405020304" pitchFamily="18" charset="0"/>
                <a:cs typeface="Times New Roman" panose="02020603050405020304" pitchFamily="18" charset="0"/>
              </a:rPr>
              <a:t>a</a:t>
            </a:r>
            <a:r>
              <a:rPr lang="en-US" altLang="en-US" sz="1400">
                <a:latin typeface="Times New Roman" panose="02020603050405020304" pitchFamily="18" charset="0"/>
                <a:cs typeface="Times New Roman" panose="02020603050405020304" pitchFamily="18" charset="0"/>
              </a:rPr>
              <a:t> in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 there is no action from other transactions that conflict </a:t>
            </a:r>
            <a:r>
              <a:rPr lang="en-US" altLang="en-US" sz="1400" i="1">
                <a:latin typeface="Times New Roman" panose="02020603050405020304" pitchFamily="18" charset="0"/>
                <a:cs typeface="Times New Roman" panose="02020603050405020304" pitchFamily="18" charset="0"/>
              </a:rPr>
              <a:t>a</a:t>
            </a:r>
            <a:r>
              <a:rPr lang="en-US" altLang="en-US" sz="1400">
                <a:latin typeface="Times New Roman" panose="02020603050405020304" pitchFamily="18" charset="0"/>
                <a:cs typeface="Times New Roman" panose="02020603050405020304" pitchFamily="18" charset="0"/>
              </a:rPr>
              <a:t> and appears in S before </a:t>
            </a:r>
            <a:r>
              <a:rPr lang="en-US" altLang="en-US" sz="1400" i="1">
                <a:latin typeface="Times New Roman" panose="02020603050405020304" pitchFamily="18" charset="0"/>
                <a:cs typeface="Times New Roman" panose="02020603050405020304" pitchFamily="18" charset="0"/>
              </a:rPr>
              <a:t>a</a:t>
            </a:r>
            <a:r>
              <a:rPr lang="en-US" altLang="en-US" sz="1400">
                <a:latin typeface="Times New Roman" panose="02020603050405020304" pitchFamily="18" charset="0"/>
                <a:cs typeface="Times New Roman" panose="02020603050405020304" pitchFamily="18" charset="0"/>
              </a:rPr>
              <a:t>. Therefore, the actions of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 can be all swapped with non-conflict actions and move to the front of the schedule, resulting in an equivalent schedule. Now by induction we can also convert the rest of the schedule into an equivalent serial schedule.  </a:t>
            </a:r>
          </a:p>
        </p:txBody>
      </p:sp>
      <p:sp>
        <p:nvSpPr>
          <p:cNvPr id="86026" name="Oval Callout 28"/>
          <p:cNvSpPr>
            <a:spLocks noChangeArrowheads="1"/>
          </p:cNvSpPr>
          <p:nvPr/>
        </p:nvSpPr>
        <p:spPr bwMode="auto">
          <a:xfrm>
            <a:off x="5108575" y="1001713"/>
            <a:ext cx="1597025" cy="736600"/>
          </a:xfrm>
          <a:prstGeom prst="wedgeEllipseCallout">
            <a:avLst>
              <a:gd name="adj1" fmla="val -51986"/>
              <a:gd name="adj2" fmla="val 4878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conflict-serializable</a:t>
            </a:r>
          </a:p>
        </p:txBody>
      </p:sp>
      <p:sp>
        <p:nvSpPr>
          <p:cNvPr id="86027" name="Oval Callout 33"/>
          <p:cNvSpPr>
            <a:spLocks noChangeArrowheads="1"/>
          </p:cNvSpPr>
          <p:nvPr/>
        </p:nvSpPr>
        <p:spPr bwMode="auto">
          <a:xfrm>
            <a:off x="4133850" y="3721100"/>
            <a:ext cx="1585913" cy="735013"/>
          </a:xfrm>
          <a:prstGeom prst="wedgeEllipseCallout">
            <a:avLst>
              <a:gd name="adj1" fmla="val 11046"/>
              <a:gd name="adj2" fmla="val -101296"/>
            </a:avLst>
          </a:prstGeom>
          <a:solidFill>
            <a:srgbClr val="FF000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Not conflict-serializable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Enforcing Conflict-Serializability</a:t>
            </a:r>
          </a:p>
        </p:txBody>
      </p:sp>
      <p:sp>
        <p:nvSpPr>
          <p:cNvPr id="4" name="Rectangle 3"/>
          <p:cNvSpPr txBox="1">
            <a:spLocks noChangeArrowheads="1"/>
          </p:cNvSpPr>
          <p:nvPr/>
        </p:nvSpPr>
        <p:spPr bwMode="auto">
          <a:xfrm>
            <a:off x="808038" y="1230313"/>
            <a:ext cx="7473950" cy="21971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u="sng" kern="0" dirty="0">
                <a:latin typeface="Times New Roman" panose="02020603050405020304" pitchFamily="18" charset="0"/>
                <a:cs typeface="Times New Roman" panose="02020603050405020304" pitchFamily="18" charset="0"/>
              </a:rPr>
              <a:t>Using locking protocol</a:t>
            </a:r>
            <a:endParaRPr lang="en-US" altLang="en-US" sz="2800" u="sng" kern="0" dirty="0">
              <a:solidFill>
                <a:srgbClr val="00B050"/>
              </a:solidFill>
              <a:latin typeface="Times New Roman" panose="02020603050405020304" pitchFamily="18" charset="0"/>
              <a:cs typeface="Times New Roman" panose="02020603050405020304" pitchFamily="18" charset="0"/>
            </a:endParaRPr>
          </a:p>
        </p:txBody>
      </p:sp>
      <p:grpSp>
        <p:nvGrpSpPr>
          <p:cNvPr id="87044" name="Group 1"/>
          <p:cNvGrpSpPr>
            <a:grpSpLocks/>
          </p:cNvGrpSpPr>
          <p:nvPr/>
        </p:nvGrpSpPr>
        <p:grpSpPr bwMode="auto">
          <a:xfrm>
            <a:off x="5751513" y="1230313"/>
            <a:ext cx="2668587" cy="2390775"/>
            <a:chOff x="2943225" y="3514756"/>
            <a:chExt cx="2669149" cy="2389802"/>
          </a:xfrm>
        </p:grpSpPr>
        <p:sp>
          <p:nvSpPr>
            <p:cNvPr id="87045" name="Rectangle 4"/>
            <p:cNvSpPr>
              <a:spLocks noChangeArrowheads="1"/>
            </p:cNvSpPr>
            <p:nvPr/>
          </p:nvSpPr>
          <p:spPr bwMode="auto">
            <a:xfrm>
              <a:off x="2943225" y="4265613"/>
              <a:ext cx="1828800" cy="6858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2000">
                  <a:latin typeface="Times New Roman" panose="02020603050405020304" pitchFamily="18" charset="0"/>
                  <a:cs typeface="Times New Roman" panose="02020603050405020304" pitchFamily="18" charset="0"/>
                </a:rPr>
                <a:t>scheduler</a:t>
              </a:r>
            </a:p>
          </p:txBody>
        </p:sp>
        <p:sp>
          <p:nvSpPr>
            <p:cNvPr id="87046" name="AutoShape 5"/>
            <p:cNvSpPr>
              <a:spLocks noChangeArrowheads="1"/>
            </p:cNvSpPr>
            <p:nvPr/>
          </p:nvSpPr>
          <p:spPr bwMode="auto">
            <a:xfrm>
              <a:off x="3052299" y="5141763"/>
              <a:ext cx="1610652" cy="762795"/>
            </a:xfrm>
            <a:prstGeom prst="can">
              <a:avLst>
                <a:gd name="adj" fmla="val 25000"/>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sz="2000">
                <a:latin typeface="Times New Roman" panose="02020603050405020304" pitchFamily="18" charset="0"/>
                <a:cs typeface="Times New Roman" panose="02020603050405020304" pitchFamily="18" charset="0"/>
              </a:endParaRPr>
            </a:p>
          </p:txBody>
        </p:sp>
        <p:sp>
          <p:nvSpPr>
            <p:cNvPr id="87047" name="Line 6"/>
            <p:cNvSpPr>
              <a:spLocks noChangeShapeType="1"/>
            </p:cNvSpPr>
            <p:nvPr/>
          </p:nvSpPr>
          <p:spPr bwMode="auto">
            <a:xfrm flipH="1">
              <a:off x="3873259" y="4951413"/>
              <a:ext cx="1" cy="29036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7048" name="Text Box 7"/>
            <p:cNvSpPr txBox="1">
              <a:spLocks noChangeArrowheads="1"/>
            </p:cNvSpPr>
            <p:nvPr/>
          </p:nvSpPr>
          <p:spPr bwMode="auto">
            <a:xfrm>
              <a:off x="3045454"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p>
          </p:txBody>
        </p:sp>
        <p:sp>
          <p:nvSpPr>
            <p:cNvPr id="87049" name="Line 8"/>
            <p:cNvSpPr>
              <a:spLocks noChangeShapeType="1"/>
            </p:cNvSpPr>
            <p:nvPr/>
          </p:nvSpPr>
          <p:spPr bwMode="auto">
            <a:xfrm>
              <a:off x="3230638" y="3932117"/>
              <a:ext cx="53339" cy="33349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0" name="Line 9"/>
            <p:cNvSpPr>
              <a:spLocks noChangeShapeType="1"/>
            </p:cNvSpPr>
            <p:nvPr/>
          </p:nvSpPr>
          <p:spPr bwMode="auto">
            <a:xfrm flipH="1">
              <a:off x="4422974" y="3946347"/>
              <a:ext cx="57771" cy="31926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1" name="Rectangle 10"/>
            <p:cNvSpPr>
              <a:spLocks noChangeArrowheads="1"/>
            </p:cNvSpPr>
            <p:nvPr/>
          </p:nvSpPr>
          <p:spPr bwMode="auto">
            <a:xfrm>
              <a:off x="5141350" y="4286332"/>
              <a:ext cx="471024" cy="574589"/>
            </a:xfrm>
            <a:prstGeom prst="rect">
              <a:avLst/>
            </a:prstGeom>
            <a:solidFill>
              <a:schemeClr val="bg1"/>
            </a:solidFill>
            <a:ln w="9525">
              <a:solidFill>
                <a:schemeClr val="tx1"/>
              </a:solidFill>
              <a:prstDash val="sysDot"/>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lock</a:t>
              </a:r>
            </a:p>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table</a:t>
              </a:r>
            </a:p>
          </p:txBody>
        </p:sp>
        <p:sp>
          <p:nvSpPr>
            <p:cNvPr id="87052" name="Line 11"/>
            <p:cNvSpPr>
              <a:spLocks noChangeShapeType="1"/>
            </p:cNvSpPr>
            <p:nvPr/>
          </p:nvSpPr>
          <p:spPr bwMode="auto">
            <a:xfrm>
              <a:off x="4772025" y="4570412"/>
              <a:ext cx="369325" cy="5842"/>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7053" name="Text Box 7"/>
            <p:cNvSpPr txBox="1">
              <a:spLocks noChangeArrowheads="1"/>
            </p:cNvSpPr>
            <p:nvPr/>
          </p:nvSpPr>
          <p:spPr bwMode="auto">
            <a:xfrm>
              <a:off x="3375416"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2</a:t>
              </a:r>
            </a:p>
          </p:txBody>
        </p:sp>
        <p:sp>
          <p:nvSpPr>
            <p:cNvPr id="87054" name="Line 8"/>
            <p:cNvSpPr>
              <a:spLocks noChangeShapeType="1"/>
            </p:cNvSpPr>
            <p:nvPr/>
          </p:nvSpPr>
          <p:spPr bwMode="auto">
            <a:xfrm>
              <a:off x="3552826" y="3932118"/>
              <a:ext cx="30390" cy="33978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5" name="Text Box 7"/>
            <p:cNvSpPr txBox="1">
              <a:spLocks noChangeArrowheads="1"/>
            </p:cNvSpPr>
            <p:nvPr/>
          </p:nvSpPr>
          <p:spPr bwMode="auto">
            <a:xfrm>
              <a:off x="4299329" y="3589366"/>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i="1" baseline="-25000">
                  <a:latin typeface="Times New Roman" panose="02020603050405020304" pitchFamily="18" charset="0"/>
                  <a:cs typeface="Times New Roman" panose="02020603050405020304" pitchFamily="18" charset="0"/>
                </a:rPr>
                <a:t>n</a:t>
              </a:r>
            </a:p>
          </p:txBody>
        </p:sp>
        <p:sp>
          <p:nvSpPr>
            <p:cNvPr id="87056" name="Text Box 7"/>
            <p:cNvSpPr txBox="1">
              <a:spLocks noChangeArrowheads="1"/>
            </p:cNvSpPr>
            <p:nvPr/>
          </p:nvSpPr>
          <p:spPr bwMode="auto">
            <a:xfrm>
              <a:off x="3656896" y="3514756"/>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a:t>
              </a:r>
              <a:endParaRPr lang="en-US" altLang="en-US" sz="2000" baseline="-2500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Enforcing Conflict-Serializability</a:t>
            </a:r>
          </a:p>
        </p:txBody>
      </p:sp>
      <p:sp>
        <p:nvSpPr>
          <p:cNvPr id="4" name="Rectangle 3"/>
          <p:cNvSpPr txBox="1">
            <a:spLocks noChangeArrowheads="1"/>
          </p:cNvSpPr>
          <p:nvPr/>
        </p:nvSpPr>
        <p:spPr bwMode="auto">
          <a:xfrm>
            <a:off x="808038" y="1230313"/>
            <a:ext cx="7473950" cy="21971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u="sng" kern="0" dirty="0">
                <a:latin typeface="Times New Roman" panose="02020603050405020304" pitchFamily="18" charset="0"/>
                <a:cs typeface="Times New Roman" panose="02020603050405020304" pitchFamily="18" charset="0"/>
              </a:rPr>
              <a:t>Using locking protocol</a:t>
            </a:r>
            <a:endParaRPr lang="en-US" altLang="en-US" sz="2800" u="sng" kern="0" dirty="0">
              <a:solidFill>
                <a:srgbClr val="00B050"/>
              </a:solidFill>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896938" y="2124075"/>
            <a:ext cx="38211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defRPr/>
            </a:pPr>
            <a:r>
              <a:rPr lang="en-US" altLang="en-US" sz="2800" u="sng" kern="0" dirty="0">
                <a:latin typeface="Times New Roman" panose="02020603050405020304" pitchFamily="18" charset="0"/>
                <a:cs typeface="Times New Roman" panose="02020603050405020304" pitchFamily="18" charset="0"/>
              </a:rPr>
              <a:t>Two new actions:</a:t>
            </a:r>
          </a:p>
          <a:p>
            <a:pPr eaLnBrk="1" hangingPunct="1">
              <a:buFontTx/>
              <a:buNone/>
              <a:defRPr/>
            </a:pPr>
            <a:r>
              <a:rPr lang="en-US" altLang="en-US" sz="2800" kern="0" dirty="0">
                <a:latin typeface="Times New Roman" panose="02020603050405020304" pitchFamily="18" charset="0"/>
                <a:cs typeface="Times New Roman" panose="02020603050405020304" pitchFamily="18" charset="0"/>
              </a:rPr>
              <a:t> lock:		</a:t>
            </a:r>
            <a:r>
              <a:rPr lang="en-US" altLang="en-US" sz="2800" i="1" kern="0" dirty="0">
                <a:solidFill>
                  <a:srgbClr val="FF0000"/>
                </a:solidFill>
                <a:latin typeface="Times New Roman" panose="02020603050405020304" pitchFamily="18" charset="0"/>
                <a:cs typeface="Times New Roman" panose="02020603050405020304" pitchFamily="18" charset="0"/>
              </a:rPr>
              <a:t>l</a:t>
            </a:r>
            <a:r>
              <a:rPr lang="en-US" altLang="en-US" sz="2800" i="1" kern="0" baseline="-25000" dirty="0">
                <a:solidFill>
                  <a:srgbClr val="FF0000"/>
                </a:solidFill>
                <a:latin typeface="Times New Roman" panose="02020603050405020304" pitchFamily="18" charset="0"/>
                <a:cs typeface="Times New Roman" panose="02020603050405020304" pitchFamily="18" charset="0"/>
              </a:rPr>
              <a:t>i</a:t>
            </a:r>
            <a:r>
              <a:rPr lang="en-US" altLang="en-US" sz="2800" kern="0" dirty="0">
                <a:solidFill>
                  <a:srgbClr val="FF0000"/>
                </a:solidFill>
                <a:latin typeface="Times New Roman" panose="02020603050405020304" pitchFamily="18" charset="0"/>
                <a:cs typeface="Times New Roman" panose="02020603050405020304" pitchFamily="18" charset="0"/>
              </a:rPr>
              <a:t>(A)</a:t>
            </a:r>
          </a:p>
          <a:p>
            <a:pPr eaLnBrk="1" hangingPunct="1">
              <a:buFontTx/>
              <a:buNone/>
              <a:defRPr/>
            </a:pPr>
            <a:r>
              <a:rPr lang="en-US" altLang="en-US" sz="2000" kern="0" dirty="0">
                <a:latin typeface="Times New Roman" panose="02020603050405020304" pitchFamily="18" charset="0"/>
                <a:cs typeface="Times New Roman" panose="02020603050405020304" pitchFamily="18" charset="0"/>
              </a:rPr>
              <a:t>(transaction </a:t>
            </a:r>
            <a:r>
              <a:rPr lang="en-US" altLang="en-US" sz="2000" kern="0" dirty="0" err="1">
                <a:latin typeface="Times New Roman" panose="02020603050405020304" pitchFamily="18" charset="0"/>
                <a:cs typeface="Times New Roman" panose="02020603050405020304" pitchFamily="18" charset="0"/>
              </a:rPr>
              <a:t>T</a:t>
            </a:r>
            <a:r>
              <a:rPr lang="en-US" altLang="en-US" sz="2000" i="1" kern="0" baseline="-25000" dirty="0" err="1">
                <a:latin typeface="Times New Roman" panose="02020603050405020304" pitchFamily="18" charset="0"/>
                <a:cs typeface="Times New Roman" panose="02020603050405020304" pitchFamily="18" charset="0"/>
              </a:rPr>
              <a:t>i</a:t>
            </a:r>
            <a:r>
              <a:rPr lang="en-US" altLang="en-US" sz="2000" i="1" kern="0" baseline="-25000" dirty="0">
                <a:latin typeface="Times New Roman" panose="02020603050405020304" pitchFamily="18" charset="0"/>
                <a:cs typeface="Times New Roman" panose="02020603050405020304" pitchFamily="18" charset="0"/>
              </a:rPr>
              <a:t>  </a:t>
            </a:r>
            <a:r>
              <a:rPr lang="en-US" altLang="en-US" sz="2000" kern="0" dirty="0">
                <a:latin typeface="Times New Roman" panose="02020603050405020304" pitchFamily="18" charset="0"/>
                <a:cs typeface="Times New Roman" panose="02020603050405020304" pitchFamily="18" charset="0"/>
              </a:rPr>
              <a:t>exclusively locks the element A)</a:t>
            </a:r>
          </a:p>
          <a:p>
            <a:pPr eaLnBrk="1" hangingPunct="1">
              <a:buFontTx/>
              <a:buNone/>
              <a:defRPr/>
            </a:pPr>
            <a:r>
              <a:rPr lang="en-US" altLang="en-US" sz="2800" kern="0" dirty="0">
                <a:latin typeface="Times New Roman" panose="02020603050405020304" pitchFamily="18" charset="0"/>
                <a:cs typeface="Times New Roman" panose="02020603050405020304" pitchFamily="18" charset="0"/>
              </a:rPr>
              <a:t> unlock:	</a:t>
            </a:r>
            <a:r>
              <a:rPr lang="en-US" altLang="en-US" sz="2800" i="1" kern="0" dirty="0" err="1">
                <a:solidFill>
                  <a:srgbClr val="FF0000"/>
                </a:solidFill>
                <a:latin typeface="Times New Roman" panose="02020603050405020304" pitchFamily="18" charset="0"/>
                <a:cs typeface="Times New Roman" panose="02020603050405020304" pitchFamily="18" charset="0"/>
              </a:rPr>
              <a:t>u</a:t>
            </a:r>
            <a:r>
              <a:rPr lang="en-US" altLang="en-US" sz="2800" i="1" kern="0" baseline="-25000" dirty="0" err="1">
                <a:solidFill>
                  <a:srgbClr val="FF0000"/>
                </a:solidFill>
                <a:latin typeface="Times New Roman" panose="02020603050405020304" pitchFamily="18" charset="0"/>
                <a:cs typeface="Times New Roman" panose="02020603050405020304" pitchFamily="18" charset="0"/>
              </a:rPr>
              <a:t>i</a:t>
            </a:r>
            <a:r>
              <a:rPr lang="en-US" altLang="en-US" sz="2800" kern="0" dirty="0">
                <a:solidFill>
                  <a:srgbClr val="FF0000"/>
                </a:solidFill>
                <a:latin typeface="Times New Roman" panose="02020603050405020304" pitchFamily="18" charset="0"/>
                <a:cs typeface="Times New Roman" panose="02020603050405020304" pitchFamily="18" charset="0"/>
              </a:rPr>
              <a:t>(A)</a:t>
            </a:r>
          </a:p>
          <a:p>
            <a:pPr eaLnBrk="1" hangingPunct="1">
              <a:buFontTx/>
              <a:buNone/>
              <a:defRPr/>
            </a:pPr>
            <a:r>
              <a:rPr lang="en-US" altLang="en-US" sz="2000" kern="0" dirty="0">
                <a:latin typeface="Times New Roman" panose="02020603050405020304" pitchFamily="18" charset="0"/>
                <a:cs typeface="Times New Roman" panose="02020603050405020304" pitchFamily="18" charset="0"/>
              </a:rPr>
              <a:t>(transaction </a:t>
            </a:r>
            <a:r>
              <a:rPr lang="en-US" altLang="en-US" sz="2000" kern="0" dirty="0" err="1">
                <a:latin typeface="Times New Roman" panose="02020603050405020304" pitchFamily="18" charset="0"/>
                <a:cs typeface="Times New Roman" panose="02020603050405020304" pitchFamily="18" charset="0"/>
              </a:rPr>
              <a:t>T</a:t>
            </a:r>
            <a:r>
              <a:rPr lang="en-US" altLang="en-US" sz="2000" i="1" kern="0" baseline="-25000" dirty="0" err="1">
                <a:latin typeface="Times New Roman" panose="02020603050405020304" pitchFamily="18" charset="0"/>
                <a:cs typeface="Times New Roman" panose="02020603050405020304" pitchFamily="18" charset="0"/>
              </a:rPr>
              <a:t>i</a:t>
            </a:r>
            <a:r>
              <a:rPr lang="en-US" altLang="en-US" sz="2000" i="1" kern="0" baseline="-25000" dirty="0">
                <a:latin typeface="Times New Roman" panose="02020603050405020304" pitchFamily="18" charset="0"/>
                <a:cs typeface="Times New Roman" panose="02020603050405020304" pitchFamily="18" charset="0"/>
              </a:rPr>
              <a:t> </a:t>
            </a:r>
            <a:r>
              <a:rPr lang="en-US" altLang="en-US" sz="2000" kern="0" dirty="0">
                <a:latin typeface="Times New Roman" panose="02020603050405020304" pitchFamily="18" charset="0"/>
                <a:cs typeface="Times New Roman" panose="02020603050405020304" pitchFamily="18" charset="0"/>
              </a:rPr>
              <a:t>releases the lock on the element A)</a:t>
            </a:r>
          </a:p>
          <a:p>
            <a:pPr eaLnBrk="1" hangingPunct="1">
              <a:buFontTx/>
              <a:buNone/>
              <a:defRPr/>
            </a:pPr>
            <a:endParaRPr lang="en-US" altLang="en-US" sz="2800" kern="0" dirty="0">
              <a:latin typeface="Times New Roman" panose="02020603050405020304" pitchFamily="18" charset="0"/>
              <a:cs typeface="Times New Roman" panose="02020603050405020304" pitchFamily="18" charset="0"/>
            </a:endParaRPr>
          </a:p>
        </p:txBody>
      </p:sp>
      <p:grpSp>
        <p:nvGrpSpPr>
          <p:cNvPr id="88069" name="Group 1"/>
          <p:cNvGrpSpPr>
            <a:grpSpLocks/>
          </p:cNvGrpSpPr>
          <p:nvPr/>
        </p:nvGrpSpPr>
        <p:grpSpPr bwMode="auto">
          <a:xfrm>
            <a:off x="5751513" y="1230313"/>
            <a:ext cx="2668587" cy="2390775"/>
            <a:chOff x="2943225" y="3514756"/>
            <a:chExt cx="2669149" cy="2389802"/>
          </a:xfrm>
        </p:grpSpPr>
        <p:sp>
          <p:nvSpPr>
            <p:cNvPr id="88070" name="Rectangle 4"/>
            <p:cNvSpPr>
              <a:spLocks noChangeArrowheads="1"/>
            </p:cNvSpPr>
            <p:nvPr/>
          </p:nvSpPr>
          <p:spPr bwMode="auto">
            <a:xfrm>
              <a:off x="2943225" y="4265613"/>
              <a:ext cx="1828800" cy="6858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2000">
                  <a:latin typeface="Times New Roman" panose="02020603050405020304" pitchFamily="18" charset="0"/>
                  <a:cs typeface="Times New Roman" panose="02020603050405020304" pitchFamily="18" charset="0"/>
                </a:rPr>
                <a:t>scheduler</a:t>
              </a:r>
            </a:p>
          </p:txBody>
        </p:sp>
        <p:sp>
          <p:nvSpPr>
            <p:cNvPr id="88071" name="AutoShape 5"/>
            <p:cNvSpPr>
              <a:spLocks noChangeArrowheads="1"/>
            </p:cNvSpPr>
            <p:nvPr/>
          </p:nvSpPr>
          <p:spPr bwMode="auto">
            <a:xfrm>
              <a:off x="3052299" y="5141763"/>
              <a:ext cx="1610652" cy="762795"/>
            </a:xfrm>
            <a:prstGeom prst="can">
              <a:avLst>
                <a:gd name="adj" fmla="val 25000"/>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sz="2000">
                <a:latin typeface="Times New Roman" panose="02020603050405020304" pitchFamily="18" charset="0"/>
                <a:cs typeface="Times New Roman" panose="02020603050405020304" pitchFamily="18" charset="0"/>
              </a:endParaRPr>
            </a:p>
          </p:txBody>
        </p:sp>
        <p:sp>
          <p:nvSpPr>
            <p:cNvPr id="88072" name="Line 6"/>
            <p:cNvSpPr>
              <a:spLocks noChangeShapeType="1"/>
            </p:cNvSpPr>
            <p:nvPr/>
          </p:nvSpPr>
          <p:spPr bwMode="auto">
            <a:xfrm flipH="1">
              <a:off x="3873259" y="4951413"/>
              <a:ext cx="1" cy="29036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8073" name="Text Box 7"/>
            <p:cNvSpPr txBox="1">
              <a:spLocks noChangeArrowheads="1"/>
            </p:cNvSpPr>
            <p:nvPr/>
          </p:nvSpPr>
          <p:spPr bwMode="auto">
            <a:xfrm>
              <a:off x="3045454"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p>
          </p:txBody>
        </p:sp>
        <p:sp>
          <p:nvSpPr>
            <p:cNvPr id="88074" name="Line 8"/>
            <p:cNvSpPr>
              <a:spLocks noChangeShapeType="1"/>
            </p:cNvSpPr>
            <p:nvPr/>
          </p:nvSpPr>
          <p:spPr bwMode="auto">
            <a:xfrm>
              <a:off x="3230638" y="3932117"/>
              <a:ext cx="53339" cy="33349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075" name="Line 9"/>
            <p:cNvSpPr>
              <a:spLocks noChangeShapeType="1"/>
            </p:cNvSpPr>
            <p:nvPr/>
          </p:nvSpPr>
          <p:spPr bwMode="auto">
            <a:xfrm flipH="1">
              <a:off x="4422974" y="3946347"/>
              <a:ext cx="57771" cy="31926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076" name="Rectangle 10"/>
            <p:cNvSpPr>
              <a:spLocks noChangeArrowheads="1"/>
            </p:cNvSpPr>
            <p:nvPr/>
          </p:nvSpPr>
          <p:spPr bwMode="auto">
            <a:xfrm>
              <a:off x="5141350" y="4286332"/>
              <a:ext cx="471024" cy="574589"/>
            </a:xfrm>
            <a:prstGeom prst="rect">
              <a:avLst/>
            </a:prstGeom>
            <a:solidFill>
              <a:schemeClr val="bg1"/>
            </a:solidFill>
            <a:ln w="9525">
              <a:solidFill>
                <a:schemeClr val="tx1"/>
              </a:solidFill>
              <a:prstDash val="sysDot"/>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lock</a:t>
              </a:r>
            </a:p>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table</a:t>
              </a:r>
            </a:p>
          </p:txBody>
        </p:sp>
        <p:sp>
          <p:nvSpPr>
            <p:cNvPr id="88077" name="Line 11"/>
            <p:cNvSpPr>
              <a:spLocks noChangeShapeType="1"/>
            </p:cNvSpPr>
            <p:nvPr/>
          </p:nvSpPr>
          <p:spPr bwMode="auto">
            <a:xfrm>
              <a:off x="4772025" y="4570412"/>
              <a:ext cx="369325" cy="5842"/>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8078" name="Text Box 7"/>
            <p:cNvSpPr txBox="1">
              <a:spLocks noChangeArrowheads="1"/>
            </p:cNvSpPr>
            <p:nvPr/>
          </p:nvSpPr>
          <p:spPr bwMode="auto">
            <a:xfrm>
              <a:off x="3375416"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2</a:t>
              </a:r>
            </a:p>
          </p:txBody>
        </p:sp>
        <p:sp>
          <p:nvSpPr>
            <p:cNvPr id="88079" name="Line 8"/>
            <p:cNvSpPr>
              <a:spLocks noChangeShapeType="1"/>
            </p:cNvSpPr>
            <p:nvPr/>
          </p:nvSpPr>
          <p:spPr bwMode="auto">
            <a:xfrm>
              <a:off x="3552826" y="3932118"/>
              <a:ext cx="30390" cy="33978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080" name="Text Box 7"/>
            <p:cNvSpPr txBox="1">
              <a:spLocks noChangeArrowheads="1"/>
            </p:cNvSpPr>
            <p:nvPr/>
          </p:nvSpPr>
          <p:spPr bwMode="auto">
            <a:xfrm>
              <a:off x="4299329" y="3589366"/>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i="1" baseline="-25000">
                  <a:latin typeface="Times New Roman" panose="02020603050405020304" pitchFamily="18" charset="0"/>
                  <a:cs typeface="Times New Roman" panose="02020603050405020304" pitchFamily="18" charset="0"/>
                </a:rPr>
                <a:t>n</a:t>
              </a:r>
            </a:p>
          </p:txBody>
        </p:sp>
        <p:sp>
          <p:nvSpPr>
            <p:cNvPr id="88081" name="Text Box 7"/>
            <p:cNvSpPr txBox="1">
              <a:spLocks noChangeArrowheads="1"/>
            </p:cNvSpPr>
            <p:nvPr/>
          </p:nvSpPr>
          <p:spPr bwMode="auto">
            <a:xfrm>
              <a:off x="3656896" y="3514756"/>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a:t>
              </a:r>
              <a:endParaRPr lang="en-US" altLang="en-US" sz="2000" baseline="-2500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Enforcing Conflict-Serializability</a:t>
            </a:r>
          </a:p>
        </p:txBody>
      </p:sp>
      <p:sp>
        <p:nvSpPr>
          <p:cNvPr id="4" name="Rectangle 3"/>
          <p:cNvSpPr txBox="1">
            <a:spLocks noChangeArrowheads="1"/>
          </p:cNvSpPr>
          <p:nvPr/>
        </p:nvSpPr>
        <p:spPr bwMode="auto">
          <a:xfrm>
            <a:off x="808038" y="1230313"/>
            <a:ext cx="7473950" cy="21971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u="sng" kern="0" dirty="0">
                <a:latin typeface="Times New Roman" panose="02020603050405020304" pitchFamily="18" charset="0"/>
                <a:cs typeface="Times New Roman" panose="02020603050405020304" pitchFamily="18" charset="0"/>
              </a:rPr>
              <a:t>Using locking protocol</a:t>
            </a:r>
            <a:endParaRPr lang="en-US" altLang="en-US" sz="2800" u="sng" kern="0" dirty="0">
              <a:solidFill>
                <a:srgbClr val="00B050"/>
              </a:solidFill>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896938" y="2124075"/>
            <a:ext cx="38211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defRPr/>
            </a:pPr>
            <a:r>
              <a:rPr lang="en-US" altLang="en-US" sz="2800" u="sng" kern="0" dirty="0">
                <a:latin typeface="Times New Roman" panose="02020603050405020304" pitchFamily="18" charset="0"/>
                <a:cs typeface="Times New Roman" panose="02020603050405020304" pitchFamily="18" charset="0"/>
              </a:rPr>
              <a:t>Two new actions:</a:t>
            </a:r>
          </a:p>
          <a:p>
            <a:pPr eaLnBrk="1" hangingPunct="1">
              <a:buFontTx/>
              <a:buNone/>
              <a:defRPr/>
            </a:pPr>
            <a:r>
              <a:rPr lang="en-US" altLang="en-US" sz="2800" kern="0" dirty="0">
                <a:latin typeface="Times New Roman" panose="02020603050405020304" pitchFamily="18" charset="0"/>
                <a:cs typeface="Times New Roman" panose="02020603050405020304" pitchFamily="18" charset="0"/>
              </a:rPr>
              <a:t> lock:		</a:t>
            </a:r>
            <a:r>
              <a:rPr lang="en-US" altLang="en-US" sz="2800" i="1" kern="0" dirty="0">
                <a:solidFill>
                  <a:srgbClr val="FF0000"/>
                </a:solidFill>
                <a:latin typeface="Times New Roman" panose="02020603050405020304" pitchFamily="18" charset="0"/>
                <a:cs typeface="Times New Roman" panose="02020603050405020304" pitchFamily="18" charset="0"/>
              </a:rPr>
              <a:t>l</a:t>
            </a:r>
            <a:r>
              <a:rPr lang="en-US" altLang="en-US" sz="2800" i="1" kern="0" baseline="-25000" dirty="0">
                <a:solidFill>
                  <a:srgbClr val="FF0000"/>
                </a:solidFill>
                <a:latin typeface="Times New Roman" panose="02020603050405020304" pitchFamily="18" charset="0"/>
                <a:cs typeface="Times New Roman" panose="02020603050405020304" pitchFamily="18" charset="0"/>
              </a:rPr>
              <a:t>i</a:t>
            </a:r>
            <a:r>
              <a:rPr lang="en-US" altLang="en-US" sz="2800" kern="0" dirty="0">
                <a:solidFill>
                  <a:srgbClr val="FF0000"/>
                </a:solidFill>
                <a:latin typeface="Times New Roman" panose="02020603050405020304" pitchFamily="18" charset="0"/>
                <a:cs typeface="Times New Roman" panose="02020603050405020304" pitchFamily="18" charset="0"/>
              </a:rPr>
              <a:t>(A)</a:t>
            </a:r>
          </a:p>
          <a:p>
            <a:pPr eaLnBrk="1" hangingPunct="1">
              <a:buFontTx/>
              <a:buNone/>
              <a:defRPr/>
            </a:pPr>
            <a:r>
              <a:rPr lang="en-US" altLang="en-US" sz="2000" kern="0" dirty="0">
                <a:latin typeface="Times New Roman" panose="02020603050405020304" pitchFamily="18" charset="0"/>
                <a:cs typeface="Times New Roman" panose="02020603050405020304" pitchFamily="18" charset="0"/>
              </a:rPr>
              <a:t>(transaction </a:t>
            </a:r>
            <a:r>
              <a:rPr lang="en-US" altLang="en-US" sz="2000" kern="0" dirty="0" err="1">
                <a:latin typeface="Times New Roman" panose="02020603050405020304" pitchFamily="18" charset="0"/>
                <a:cs typeface="Times New Roman" panose="02020603050405020304" pitchFamily="18" charset="0"/>
              </a:rPr>
              <a:t>T</a:t>
            </a:r>
            <a:r>
              <a:rPr lang="en-US" altLang="en-US" sz="2000" i="1" kern="0" baseline="-25000" dirty="0" err="1">
                <a:latin typeface="Times New Roman" panose="02020603050405020304" pitchFamily="18" charset="0"/>
                <a:cs typeface="Times New Roman" panose="02020603050405020304" pitchFamily="18" charset="0"/>
              </a:rPr>
              <a:t>i</a:t>
            </a:r>
            <a:r>
              <a:rPr lang="en-US" altLang="en-US" sz="2000" i="1" kern="0" baseline="-25000" dirty="0">
                <a:latin typeface="Times New Roman" panose="02020603050405020304" pitchFamily="18" charset="0"/>
                <a:cs typeface="Times New Roman" panose="02020603050405020304" pitchFamily="18" charset="0"/>
              </a:rPr>
              <a:t>  </a:t>
            </a:r>
            <a:r>
              <a:rPr lang="en-US" altLang="en-US" sz="2000" kern="0" dirty="0">
                <a:latin typeface="Times New Roman" panose="02020603050405020304" pitchFamily="18" charset="0"/>
                <a:cs typeface="Times New Roman" panose="02020603050405020304" pitchFamily="18" charset="0"/>
              </a:rPr>
              <a:t>exclusively locks the element A)</a:t>
            </a:r>
          </a:p>
          <a:p>
            <a:pPr eaLnBrk="1" hangingPunct="1">
              <a:buFontTx/>
              <a:buNone/>
              <a:defRPr/>
            </a:pPr>
            <a:r>
              <a:rPr lang="en-US" altLang="en-US" sz="2800" kern="0" dirty="0">
                <a:latin typeface="Times New Roman" panose="02020603050405020304" pitchFamily="18" charset="0"/>
                <a:cs typeface="Times New Roman" panose="02020603050405020304" pitchFamily="18" charset="0"/>
              </a:rPr>
              <a:t> unlock:	</a:t>
            </a:r>
            <a:r>
              <a:rPr lang="en-US" altLang="en-US" sz="2800" i="1" kern="0" dirty="0" err="1">
                <a:solidFill>
                  <a:srgbClr val="FF0000"/>
                </a:solidFill>
                <a:latin typeface="Times New Roman" panose="02020603050405020304" pitchFamily="18" charset="0"/>
                <a:cs typeface="Times New Roman" panose="02020603050405020304" pitchFamily="18" charset="0"/>
              </a:rPr>
              <a:t>u</a:t>
            </a:r>
            <a:r>
              <a:rPr lang="en-US" altLang="en-US" sz="2800" i="1" kern="0" baseline="-25000" dirty="0" err="1">
                <a:solidFill>
                  <a:srgbClr val="FF0000"/>
                </a:solidFill>
                <a:latin typeface="Times New Roman" panose="02020603050405020304" pitchFamily="18" charset="0"/>
                <a:cs typeface="Times New Roman" panose="02020603050405020304" pitchFamily="18" charset="0"/>
              </a:rPr>
              <a:t>i</a:t>
            </a:r>
            <a:r>
              <a:rPr lang="en-US" altLang="en-US" sz="2800" kern="0" dirty="0">
                <a:solidFill>
                  <a:srgbClr val="FF0000"/>
                </a:solidFill>
                <a:latin typeface="Times New Roman" panose="02020603050405020304" pitchFamily="18" charset="0"/>
                <a:cs typeface="Times New Roman" panose="02020603050405020304" pitchFamily="18" charset="0"/>
              </a:rPr>
              <a:t>(A)</a:t>
            </a:r>
          </a:p>
          <a:p>
            <a:pPr eaLnBrk="1" hangingPunct="1">
              <a:buFontTx/>
              <a:buNone/>
              <a:defRPr/>
            </a:pPr>
            <a:r>
              <a:rPr lang="en-US" altLang="en-US" sz="2000" kern="0" dirty="0">
                <a:latin typeface="Times New Roman" panose="02020603050405020304" pitchFamily="18" charset="0"/>
                <a:cs typeface="Times New Roman" panose="02020603050405020304" pitchFamily="18" charset="0"/>
              </a:rPr>
              <a:t>(transaction </a:t>
            </a:r>
            <a:r>
              <a:rPr lang="en-US" altLang="en-US" sz="2000" kern="0" dirty="0" err="1">
                <a:latin typeface="Times New Roman" panose="02020603050405020304" pitchFamily="18" charset="0"/>
                <a:cs typeface="Times New Roman" panose="02020603050405020304" pitchFamily="18" charset="0"/>
              </a:rPr>
              <a:t>T</a:t>
            </a:r>
            <a:r>
              <a:rPr lang="en-US" altLang="en-US" sz="2000" i="1" kern="0" baseline="-25000" dirty="0" err="1">
                <a:latin typeface="Times New Roman" panose="02020603050405020304" pitchFamily="18" charset="0"/>
                <a:cs typeface="Times New Roman" panose="02020603050405020304" pitchFamily="18" charset="0"/>
              </a:rPr>
              <a:t>i</a:t>
            </a:r>
            <a:r>
              <a:rPr lang="en-US" altLang="en-US" sz="2000" i="1" kern="0" baseline="-25000" dirty="0">
                <a:latin typeface="Times New Roman" panose="02020603050405020304" pitchFamily="18" charset="0"/>
                <a:cs typeface="Times New Roman" panose="02020603050405020304" pitchFamily="18" charset="0"/>
              </a:rPr>
              <a:t> </a:t>
            </a:r>
            <a:r>
              <a:rPr lang="en-US" altLang="en-US" sz="2000" kern="0" dirty="0">
                <a:latin typeface="Times New Roman" panose="02020603050405020304" pitchFamily="18" charset="0"/>
                <a:cs typeface="Times New Roman" panose="02020603050405020304" pitchFamily="18" charset="0"/>
              </a:rPr>
              <a:t>releases the lock on the element A)</a:t>
            </a:r>
          </a:p>
          <a:p>
            <a:pPr eaLnBrk="1" hangingPunct="1">
              <a:buFontTx/>
              <a:buNone/>
              <a:defRPr/>
            </a:pPr>
            <a:endParaRPr lang="en-US" altLang="en-US" sz="2800" kern="0" dirty="0">
              <a:latin typeface="Times New Roman" panose="02020603050405020304" pitchFamily="18" charset="0"/>
              <a:cs typeface="Times New Roman" panose="02020603050405020304" pitchFamily="18" charset="0"/>
            </a:endParaRPr>
          </a:p>
        </p:txBody>
      </p:sp>
      <p:grpSp>
        <p:nvGrpSpPr>
          <p:cNvPr id="89093" name="Group 1"/>
          <p:cNvGrpSpPr>
            <a:grpSpLocks/>
          </p:cNvGrpSpPr>
          <p:nvPr/>
        </p:nvGrpSpPr>
        <p:grpSpPr bwMode="auto">
          <a:xfrm>
            <a:off x="5751513" y="1230313"/>
            <a:ext cx="2668587" cy="2390775"/>
            <a:chOff x="2943225" y="3514756"/>
            <a:chExt cx="2669149" cy="2389802"/>
          </a:xfrm>
        </p:grpSpPr>
        <p:sp>
          <p:nvSpPr>
            <p:cNvPr id="89095" name="Rectangle 4"/>
            <p:cNvSpPr>
              <a:spLocks noChangeArrowheads="1"/>
            </p:cNvSpPr>
            <p:nvPr/>
          </p:nvSpPr>
          <p:spPr bwMode="auto">
            <a:xfrm>
              <a:off x="2943225" y="4265613"/>
              <a:ext cx="1828800" cy="6858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2000">
                  <a:latin typeface="Times New Roman" panose="02020603050405020304" pitchFamily="18" charset="0"/>
                  <a:cs typeface="Times New Roman" panose="02020603050405020304" pitchFamily="18" charset="0"/>
                </a:rPr>
                <a:t>scheduler</a:t>
              </a:r>
            </a:p>
          </p:txBody>
        </p:sp>
        <p:sp>
          <p:nvSpPr>
            <p:cNvPr id="89096" name="AutoShape 5"/>
            <p:cNvSpPr>
              <a:spLocks noChangeArrowheads="1"/>
            </p:cNvSpPr>
            <p:nvPr/>
          </p:nvSpPr>
          <p:spPr bwMode="auto">
            <a:xfrm>
              <a:off x="3052299" y="5141763"/>
              <a:ext cx="1610652" cy="762795"/>
            </a:xfrm>
            <a:prstGeom prst="can">
              <a:avLst>
                <a:gd name="adj" fmla="val 25000"/>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sz="2000">
                <a:latin typeface="Times New Roman" panose="02020603050405020304" pitchFamily="18" charset="0"/>
                <a:cs typeface="Times New Roman" panose="02020603050405020304" pitchFamily="18" charset="0"/>
              </a:endParaRPr>
            </a:p>
          </p:txBody>
        </p:sp>
        <p:sp>
          <p:nvSpPr>
            <p:cNvPr id="89097" name="Line 6"/>
            <p:cNvSpPr>
              <a:spLocks noChangeShapeType="1"/>
            </p:cNvSpPr>
            <p:nvPr/>
          </p:nvSpPr>
          <p:spPr bwMode="auto">
            <a:xfrm flipH="1">
              <a:off x="3873259" y="4951413"/>
              <a:ext cx="1" cy="29036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098" name="Text Box 7"/>
            <p:cNvSpPr txBox="1">
              <a:spLocks noChangeArrowheads="1"/>
            </p:cNvSpPr>
            <p:nvPr/>
          </p:nvSpPr>
          <p:spPr bwMode="auto">
            <a:xfrm>
              <a:off x="3045454"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p>
          </p:txBody>
        </p:sp>
        <p:sp>
          <p:nvSpPr>
            <p:cNvPr id="89099" name="Line 8"/>
            <p:cNvSpPr>
              <a:spLocks noChangeShapeType="1"/>
            </p:cNvSpPr>
            <p:nvPr/>
          </p:nvSpPr>
          <p:spPr bwMode="auto">
            <a:xfrm>
              <a:off x="3230638" y="3932117"/>
              <a:ext cx="53339" cy="33349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9100" name="Line 9"/>
            <p:cNvSpPr>
              <a:spLocks noChangeShapeType="1"/>
            </p:cNvSpPr>
            <p:nvPr/>
          </p:nvSpPr>
          <p:spPr bwMode="auto">
            <a:xfrm flipH="1">
              <a:off x="4422974" y="3946347"/>
              <a:ext cx="57771" cy="31926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9101" name="Rectangle 10"/>
            <p:cNvSpPr>
              <a:spLocks noChangeArrowheads="1"/>
            </p:cNvSpPr>
            <p:nvPr/>
          </p:nvSpPr>
          <p:spPr bwMode="auto">
            <a:xfrm>
              <a:off x="5141350" y="4286332"/>
              <a:ext cx="471024" cy="574589"/>
            </a:xfrm>
            <a:prstGeom prst="rect">
              <a:avLst/>
            </a:prstGeom>
            <a:solidFill>
              <a:schemeClr val="bg1"/>
            </a:solidFill>
            <a:ln w="9525">
              <a:solidFill>
                <a:schemeClr val="tx1"/>
              </a:solidFill>
              <a:prstDash val="sysDot"/>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lock</a:t>
              </a:r>
            </a:p>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table</a:t>
              </a:r>
            </a:p>
          </p:txBody>
        </p:sp>
        <p:sp>
          <p:nvSpPr>
            <p:cNvPr id="89102" name="Line 11"/>
            <p:cNvSpPr>
              <a:spLocks noChangeShapeType="1"/>
            </p:cNvSpPr>
            <p:nvPr/>
          </p:nvSpPr>
          <p:spPr bwMode="auto">
            <a:xfrm>
              <a:off x="4772025" y="4570412"/>
              <a:ext cx="369325" cy="5842"/>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03" name="Text Box 7"/>
            <p:cNvSpPr txBox="1">
              <a:spLocks noChangeArrowheads="1"/>
            </p:cNvSpPr>
            <p:nvPr/>
          </p:nvSpPr>
          <p:spPr bwMode="auto">
            <a:xfrm>
              <a:off x="3375416"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2</a:t>
              </a:r>
            </a:p>
          </p:txBody>
        </p:sp>
        <p:sp>
          <p:nvSpPr>
            <p:cNvPr id="89104" name="Line 8"/>
            <p:cNvSpPr>
              <a:spLocks noChangeShapeType="1"/>
            </p:cNvSpPr>
            <p:nvPr/>
          </p:nvSpPr>
          <p:spPr bwMode="auto">
            <a:xfrm>
              <a:off x="3552826" y="3932118"/>
              <a:ext cx="30390" cy="33978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9105" name="Text Box 7"/>
            <p:cNvSpPr txBox="1">
              <a:spLocks noChangeArrowheads="1"/>
            </p:cNvSpPr>
            <p:nvPr/>
          </p:nvSpPr>
          <p:spPr bwMode="auto">
            <a:xfrm>
              <a:off x="4299329" y="3589366"/>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i="1" baseline="-25000">
                  <a:latin typeface="Times New Roman" panose="02020603050405020304" pitchFamily="18" charset="0"/>
                  <a:cs typeface="Times New Roman" panose="02020603050405020304" pitchFamily="18" charset="0"/>
                </a:rPr>
                <a:t>n</a:t>
              </a:r>
            </a:p>
          </p:txBody>
        </p:sp>
        <p:sp>
          <p:nvSpPr>
            <p:cNvPr id="89106" name="Text Box 7"/>
            <p:cNvSpPr txBox="1">
              <a:spLocks noChangeArrowheads="1"/>
            </p:cNvSpPr>
            <p:nvPr/>
          </p:nvSpPr>
          <p:spPr bwMode="auto">
            <a:xfrm>
              <a:off x="3656896" y="3514756"/>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a:t>
              </a:r>
              <a:endParaRPr lang="en-US" altLang="en-US" sz="2000" baseline="-25000">
                <a:latin typeface="Times New Roman" panose="02020603050405020304" pitchFamily="18" charset="0"/>
                <a:cs typeface="Times New Roman" panose="02020603050405020304" pitchFamily="18" charset="0"/>
              </a:endParaRPr>
            </a:p>
          </p:txBody>
        </p:sp>
      </p:grpSp>
      <p:sp>
        <p:nvSpPr>
          <p:cNvPr id="89094" name="TextBox 2"/>
          <p:cNvSpPr txBox="1">
            <a:spLocks noChangeArrowheads="1"/>
          </p:cNvSpPr>
          <p:nvPr/>
        </p:nvSpPr>
        <p:spPr bwMode="auto">
          <a:xfrm>
            <a:off x="5121275" y="3990975"/>
            <a:ext cx="3382963" cy="2247900"/>
          </a:xfrm>
          <a:prstGeom prst="rect">
            <a:avLst/>
          </a:prstGeom>
          <a:solidFill>
            <a:srgbClr val="FFFF00"/>
          </a:solidFill>
          <a:ln w="28575">
            <a:solidFill>
              <a:schemeClr val="tx1"/>
            </a:solidFill>
            <a:miter lim="800000"/>
            <a:headEnd/>
            <a:tailEnd/>
          </a:ln>
        </p:spPr>
        <p:txBody>
          <a:bodyPr>
            <a:spAutoFit/>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 typeface="Wingdings" panose="05000000000000000000" pitchFamily="2" charset="2"/>
              <a:buChar char="Ø"/>
            </a:pPr>
            <a:r>
              <a:rPr lang="en-US" altLang="en-US" sz="2000">
                <a:latin typeface="Times New Roman" panose="02020603050405020304" pitchFamily="18" charset="0"/>
                <a:cs typeface="Times New Roman" panose="02020603050405020304" pitchFamily="18" charset="0"/>
              </a:rPr>
              <a:t>A transaction can lock an unlocked element, and must release (unlock) it later.</a:t>
            </a:r>
          </a:p>
          <a:p>
            <a:pPr>
              <a:spcBef>
                <a:spcPct val="0"/>
              </a:spcBef>
              <a:buFont typeface="Wingdings" panose="05000000000000000000" pitchFamily="2" charset="2"/>
              <a:buChar char="Ø"/>
            </a:pPr>
            <a:r>
              <a:rPr lang="en-US" altLang="en-US" sz="2000">
                <a:latin typeface="Times New Roman" panose="02020603050405020304" pitchFamily="18" charset="0"/>
                <a:cs typeface="Times New Roman" panose="02020603050405020304" pitchFamily="18" charset="0"/>
              </a:rPr>
              <a:t>A transaction cannot access a locked element until it is released by the transaction holding the lock.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8"/>
          <p:cNvSpPr>
            <a:spLocks noChangeArrowheads="1"/>
          </p:cNvSpPr>
          <p:nvPr/>
        </p:nvSpPr>
        <p:spPr bwMode="auto">
          <a:xfrm>
            <a:off x="2738438" y="236538"/>
            <a:ext cx="4835525"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Locking is not enough </a:t>
            </a:r>
          </a:p>
          <a:p>
            <a:pPr algn="ctr" eaLnBrk="1" hangingPunct="1">
              <a:buFontTx/>
              <a:buNone/>
            </a:pPr>
            <a:r>
              <a:rPr lang="en-US" altLang="en-US" sz="2800" b="1" u="sng">
                <a:latin typeface="Times New Roman" panose="02020603050405020304" pitchFamily="18" charset="0"/>
                <a:cs typeface="Times New Roman" panose="02020603050405020304" pitchFamily="18" charset="0"/>
              </a:rPr>
              <a:t>for conflict-serializability</a:t>
            </a:r>
          </a:p>
        </p:txBody>
      </p:sp>
      <p:grpSp>
        <p:nvGrpSpPr>
          <p:cNvPr id="90115" name="Group 38"/>
          <p:cNvGrpSpPr>
            <a:grpSpLocks/>
          </p:cNvGrpSpPr>
          <p:nvPr/>
        </p:nvGrpSpPr>
        <p:grpSpPr bwMode="auto">
          <a:xfrm>
            <a:off x="2127250" y="1606550"/>
            <a:ext cx="5180013" cy="5022850"/>
            <a:chOff x="1376569" y="1330337"/>
            <a:chExt cx="5179864" cy="5022861"/>
          </a:xfrm>
        </p:grpSpPr>
        <p:sp>
          <p:nvSpPr>
            <p:cNvPr id="90118" name="Text Box 7"/>
            <p:cNvSpPr txBox="1">
              <a:spLocks noChangeArrowheads="1"/>
            </p:cNvSpPr>
            <p:nvPr/>
          </p:nvSpPr>
          <p:spPr bwMode="auto">
            <a:xfrm>
              <a:off x="5300720" y="1330337"/>
              <a:ext cx="1108075" cy="502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800">
                  <a:latin typeface="Times New Roman" panose="02020603050405020304" pitchFamily="18" charset="0"/>
                  <a:cs typeface="Times New Roman" panose="02020603050405020304" pitchFamily="18" charset="0"/>
                </a:rPr>
                <a:t>  A       B</a:t>
              </a:r>
            </a:p>
            <a:p>
              <a:pPr eaLnBrk="1" hangingPunct="1">
                <a:buFontTx/>
                <a:buNone/>
              </a:pPr>
              <a:r>
                <a:rPr lang="en-US" altLang="en-US" sz="1800">
                  <a:latin typeface="Times New Roman" panose="02020603050405020304" pitchFamily="18" charset="0"/>
                  <a:cs typeface="Times New Roman" panose="02020603050405020304" pitchFamily="18" charset="0"/>
                </a:rPr>
                <a:t> 25      25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125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250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a:t>
              </a:r>
            </a:p>
            <a:p>
              <a:pPr eaLnBrk="1" hangingPunct="1">
                <a:buFontTx/>
                <a:buNone/>
              </a:pPr>
              <a:r>
                <a:rPr lang="en-US" altLang="en-US" sz="1800">
                  <a:latin typeface="Times New Roman" panose="02020603050405020304" pitchFamily="18" charset="0"/>
                  <a:cs typeface="Times New Roman" panose="02020603050405020304" pitchFamily="18" charset="0"/>
                </a:rPr>
                <a:t>           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150</a:t>
              </a:r>
            </a:p>
            <a:p>
              <a:pPr eaLnBrk="1" hangingPunct="1">
                <a:buFontTx/>
                <a:buNone/>
              </a:pPr>
              <a:r>
                <a:rPr lang="en-US" altLang="en-US" sz="1800">
                  <a:latin typeface="Times New Roman" panose="02020603050405020304" pitchFamily="18" charset="0"/>
                  <a:cs typeface="Times New Roman" panose="02020603050405020304" pitchFamily="18" charset="0"/>
                </a:rPr>
                <a:t>250    150</a:t>
              </a:r>
              <a:endParaRPr lang="en-US" altLang="en-US" sz="1800" u="sng">
                <a:latin typeface="Times New Roman" panose="02020603050405020304" pitchFamily="18" charset="0"/>
                <a:cs typeface="Times New Roman" panose="02020603050405020304" pitchFamily="18" charset="0"/>
              </a:endParaRPr>
            </a:p>
          </p:txBody>
        </p:sp>
        <p:sp>
          <p:nvSpPr>
            <p:cNvPr id="90119" name="Line 8"/>
            <p:cNvSpPr>
              <a:spLocks noChangeShapeType="1"/>
            </p:cNvSpPr>
            <p:nvPr/>
          </p:nvSpPr>
          <p:spPr bwMode="auto">
            <a:xfrm>
              <a:off x="5394383" y="1990738"/>
              <a:ext cx="936625"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20" name="Line 10"/>
            <p:cNvSpPr>
              <a:spLocks noChangeShapeType="1"/>
            </p:cNvSpPr>
            <p:nvPr/>
          </p:nvSpPr>
          <p:spPr bwMode="auto">
            <a:xfrm>
              <a:off x="5834120" y="1446225"/>
              <a:ext cx="14288" cy="48164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Rectangle 3"/>
            <p:cNvSpPr txBox="1">
              <a:spLocks noChangeArrowheads="1"/>
            </p:cNvSpPr>
            <p:nvPr/>
          </p:nvSpPr>
          <p:spPr bwMode="auto">
            <a:xfrm>
              <a:off x="1376569" y="1668476"/>
              <a:ext cx="1949394"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r>
                <a:rPr lang="en-US" altLang="en-US" sz="1800" kern="0" dirty="0">
                  <a:latin typeface="Times New Roman" panose="02020603050405020304" pitchFamily="18" charset="0"/>
                  <a:cs typeface="Times New Roman" panose="02020603050405020304" pitchFamily="18" charset="0"/>
                </a:rPr>
                <a:t>Read(A);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r>
                <a:rPr lang="en-US" altLang="en-US" sz="1800" kern="0" dirty="0">
                  <a:latin typeface="Times New Roman" panose="02020603050405020304" pitchFamily="18" charset="0"/>
                  <a:cs typeface="Times New Roman" panose="02020603050405020304" pitchFamily="18" charset="0"/>
                </a:rPr>
                <a:t>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endParaRPr lang="en-US" altLang="en-US" sz="1800" kern="0" dirty="0"/>
            </a:p>
            <a:p>
              <a:pPr algn="ctr" eaLnBrk="1" hangingPunct="1">
                <a:buFontTx/>
                <a:buNone/>
                <a:defRPr/>
              </a:pPr>
              <a:r>
                <a:rPr lang="en-US" altLang="en-US" sz="1800" kern="0" dirty="0"/>
                <a:t>			</a:t>
              </a:r>
            </a:p>
          </p:txBody>
        </p:sp>
        <p:cxnSp>
          <p:nvCxnSpPr>
            <p:cNvPr id="90122" name="Straight Connector 25"/>
            <p:cNvCxnSpPr>
              <a:cxnSpLocks noChangeShapeType="1"/>
            </p:cNvCxnSpPr>
            <p:nvPr/>
          </p:nvCxnSpPr>
          <p:spPr bwMode="auto">
            <a:xfrm>
              <a:off x="1377565" y="2002136"/>
              <a:ext cx="194774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45012" y="1668476"/>
              <a:ext cx="1863671"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endParaRPr lang="en-US" altLang="en-US" sz="18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r>
                <a:rPr lang="en-US" altLang="en-US" sz="1800" kern="0" dirty="0">
                  <a:latin typeface="Times New Roman" panose="02020603050405020304" pitchFamily="18" charset="0"/>
                  <a:cs typeface="Times New Roman" panose="02020603050405020304" pitchFamily="18" charset="0"/>
                </a:rPr>
                <a:t>Read(A);</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r>
                <a:rPr lang="en-US" altLang="en-US" sz="1800" kern="0" dirty="0">
                  <a:latin typeface="Times New Roman" panose="02020603050405020304" pitchFamily="18" charset="0"/>
                  <a:cs typeface="Times New Roman" panose="02020603050405020304" pitchFamily="18" charset="0"/>
                </a:rPr>
                <a:t>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800" kern="0" dirty="0"/>
            </a:p>
            <a:p>
              <a:pPr algn="ctr" eaLnBrk="1" hangingPunct="1">
                <a:buFontTx/>
                <a:buNone/>
                <a:defRPr/>
              </a:pPr>
              <a:r>
                <a:rPr lang="en-US" altLang="en-US" sz="1800" kern="0" dirty="0"/>
                <a:t>			</a:t>
              </a:r>
            </a:p>
          </p:txBody>
        </p:sp>
        <p:cxnSp>
          <p:nvCxnSpPr>
            <p:cNvPr id="90124" name="Straight Connector 34"/>
            <p:cNvCxnSpPr>
              <a:cxnSpLocks noChangeShapeType="1"/>
            </p:cNvCxnSpPr>
            <p:nvPr/>
          </p:nvCxnSpPr>
          <p:spPr bwMode="auto">
            <a:xfrm flipV="1">
              <a:off x="3354190" y="2002136"/>
              <a:ext cx="1854732" cy="818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0125" name="Line 8"/>
            <p:cNvSpPr>
              <a:spLocks noChangeShapeType="1"/>
            </p:cNvSpPr>
            <p:nvPr/>
          </p:nvSpPr>
          <p:spPr bwMode="auto">
            <a:xfrm flipV="1">
              <a:off x="5300720" y="6030905"/>
              <a:ext cx="12557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26" name="Line 8"/>
            <p:cNvSpPr>
              <a:spLocks noChangeShapeType="1"/>
            </p:cNvSpPr>
            <p:nvPr/>
          </p:nvSpPr>
          <p:spPr bwMode="auto">
            <a:xfrm>
              <a:off x="5380890" y="1661064"/>
              <a:ext cx="950900" cy="76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0116" name="Rectangle 2"/>
          <p:cNvSpPr>
            <a:spLocks noGrp="1" noChangeArrowheads="1"/>
          </p:cNvSpPr>
          <p:nvPr>
            <p:ph type="title"/>
          </p:nvPr>
        </p:nvSpPr>
        <p:spPr>
          <a:xfrm>
            <a:off x="3232150" y="1622425"/>
            <a:ext cx="1571625" cy="341313"/>
          </a:xfrm>
        </p:spPr>
        <p:txBody>
          <a:bodyPr/>
          <a:lstStyle/>
          <a:p>
            <a:pPr eaLnBrk="1" hangingPunct="1"/>
            <a:r>
              <a:rPr lang="en-US" altLang="en-US" sz="2000">
                <a:latin typeface="Times New Roman" panose="02020603050405020304" pitchFamily="18" charset="0"/>
                <a:cs typeface="Times New Roman" panose="02020603050405020304" pitchFamily="18" charset="0"/>
              </a:rPr>
              <a:t>Schedule D</a:t>
            </a:r>
          </a:p>
        </p:txBody>
      </p:sp>
      <p:sp>
        <p:nvSpPr>
          <p:cNvPr id="90117" name="TextBox 41"/>
          <p:cNvSpPr txBox="1">
            <a:spLocks noChangeArrowheads="1"/>
          </p:cNvSpPr>
          <p:nvPr/>
        </p:nvSpPr>
        <p:spPr bwMode="auto">
          <a:xfrm>
            <a:off x="26988" y="122238"/>
            <a:ext cx="2582862" cy="1600200"/>
          </a:xfrm>
          <a:prstGeom prst="rect">
            <a:avLst/>
          </a:prstGeom>
          <a:solidFill>
            <a:srgbClr val="FFFF00"/>
          </a:solidFill>
          <a:ln w="28575">
            <a:solidFill>
              <a:schemeClr val="tx1"/>
            </a:solidFill>
            <a:miter lim="800000"/>
            <a:headEnd/>
            <a:tailEnd/>
          </a:ln>
        </p:spPr>
        <p:txBody>
          <a:bodyPr>
            <a:spAutoFit/>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 lock an unlocked element, and must release (unlock) it later.</a:t>
            </a:r>
          </a:p>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cannot access a locked element until it is released by the transaction holding the lock.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8"/>
          <p:cNvSpPr>
            <a:spLocks noChangeArrowheads="1"/>
          </p:cNvSpPr>
          <p:nvPr/>
        </p:nvSpPr>
        <p:spPr bwMode="auto">
          <a:xfrm>
            <a:off x="2738438" y="236538"/>
            <a:ext cx="4835525"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Locking is not enough </a:t>
            </a:r>
          </a:p>
          <a:p>
            <a:pPr algn="ctr" eaLnBrk="1" hangingPunct="1">
              <a:buFontTx/>
              <a:buNone/>
            </a:pPr>
            <a:r>
              <a:rPr lang="en-US" altLang="en-US" sz="2800" b="1" u="sng">
                <a:latin typeface="Times New Roman" panose="02020603050405020304" pitchFamily="18" charset="0"/>
                <a:cs typeface="Times New Roman" panose="02020603050405020304" pitchFamily="18" charset="0"/>
              </a:rPr>
              <a:t>for conflict-serializability</a:t>
            </a:r>
          </a:p>
        </p:txBody>
      </p:sp>
      <p:grpSp>
        <p:nvGrpSpPr>
          <p:cNvPr id="91139" name="Group 38"/>
          <p:cNvGrpSpPr>
            <a:grpSpLocks/>
          </p:cNvGrpSpPr>
          <p:nvPr/>
        </p:nvGrpSpPr>
        <p:grpSpPr bwMode="auto">
          <a:xfrm>
            <a:off x="2127250" y="1606550"/>
            <a:ext cx="5180013" cy="5022850"/>
            <a:chOff x="1376569" y="1330337"/>
            <a:chExt cx="5179864" cy="5022861"/>
          </a:xfrm>
        </p:grpSpPr>
        <p:sp>
          <p:nvSpPr>
            <p:cNvPr id="91142" name="Text Box 7"/>
            <p:cNvSpPr txBox="1">
              <a:spLocks noChangeArrowheads="1"/>
            </p:cNvSpPr>
            <p:nvPr/>
          </p:nvSpPr>
          <p:spPr bwMode="auto">
            <a:xfrm>
              <a:off x="5300720" y="1330337"/>
              <a:ext cx="1108075" cy="502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800">
                  <a:latin typeface="Times New Roman" panose="02020603050405020304" pitchFamily="18" charset="0"/>
                  <a:cs typeface="Times New Roman" panose="02020603050405020304" pitchFamily="18" charset="0"/>
                </a:rPr>
                <a:t>  A       B</a:t>
              </a:r>
            </a:p>
            <a:p>
              <a:pPr eaLnBrk="1" hangingPunct="1">
                <a:buFontTx/>
                <a:buNone/>
              </a:pPr>
              <a:r>
                <a:rPr lang="en-US" altLang="en-US" sz="1800">
                  <a:latin typeface="Times New Roman" panose="02020603050405020304" pitchFamily="18" charset="0"/>
                  <a:cs typeface="Times New Roman" panose="02020603050405020304" pitchFamily="18" charset="0"/>
                </a:rPr>
                <a:t> 25      25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125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250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a:t>
              </a:r>
            </a:p>
            <a:p>
              <a:pPr eaLnBrk="1" hangingPunct="1">
                <a:buFontTx/>
                <a:buNone/>
              </a:pPr>
              <a:r>
                <a:rPr lang="en-US" altLang="en-US" sz="1800">
                  <a:latin typeface="Times New Roman" panose="02020603050405020304" pitchFamily="18" charset="0"/>
                  <a:cs typeface="Times New Roman" panose="02020603050405020304" pitchFamily="18" charset="0"/>
                </a:rPr>
                <a:t>           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150</a:t>
              </a:r>
            </a:p>
            <a:p>
              <a:pPr eaLnBrk="1" hangingPunct="1">
                <a:buFontTx/>
                <a:buNone/>
              </a:pPr>
              <a:r>
                <a:rPr lang="en-US" altLang="en-US" sz="1800">
                  <a:latin typeface="Times New Roman" panose="02020603050405020304" pitchFamily="18" charset="0"/>
                  <a:cs typeface="Times New Roman" panose="02020603050405020304" pitchFamily="18" charset="0"/>
                </a:rPr>
                <a:t>250    150</a:t>
              </a:r>
              <a:endParaRPr lang="en-US" altLang="en-US" sz="1800" u="sng">
                <a:latin typeface="Times New Roman" panose="02020603050405020304" pitchFamily="18" charset="0"/>
                <a:cs typeface="Times New Roman" panose="02020603050405020304" pitchFamily="18" charset="0"/>
              </a:endParaRPr>
            </a:p>
          </p:txBody>
        </p:sp>
        <p:sp>
          <p:nvSpPr>
            <p:cNvPr id="91143" name="Line 8"/>
            <p:cNvSpPr>
              <a:spLocks noChangeShapeType="1"/>
            </p:cNvSpPr>
            <p:nvPr/>
          </p:nvSpPr>
          <p:spPr bwMode="auto">
            <a:xfrm>
              <a:off x="5394383" y="1990738"/>
              <a:ext cx="936625"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44" name="Line 10"/>
            <p:cNvSpPr>
              <a:spLocks noChangeShapeType="1"/>
            </p:cNvSpPr>
            <p:nvPr/>
          </p:nvSpPr>
          <p:spPr bwMode="auto">
            <a:xfrm>
              <a:off x="5834120" y="1446225"/>
              <a:ext cx="14288" cy="48164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Rectangle 3"/>
            <p:cNvSpPr txBox="1">
              <a:spLocks noChangeArrowheads="1"/>
            </p:cNvSpPr>
            <p:nvPr/>
          </p:nvSpPr>
          <p:spPr bwMode="auto">
            <a:xfrm>
              <a:off x="1376569" y="1668476"/>
              <a:ext cx="1949394"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a:t>
              </a:r>
              <a:endParaRPr lang="en-US" altLang="en-US" sz="1800" kern="0" dirty="0"/>
            </a:p>
            <a:p>
              <a:pPr algn="ctr" eaLnBrk="1" hangingPunct="1">
                <a:buFontTx/>
                <a:buNone/>
                <a:defRPr/>
              </a:pPr>
              <a:r>
                <a:rPr lang="en-US" altLang="en-US" sz="1800" kern="0" dirty="0"/>
                <a:t>			</a:t>
              </a:r>
            </a:p>
          </p:txBody>
        </p:sp>
        <p:cxnSp>
          <p:nvCxnSpPr>
            <p:cNvPr id="91146" name="Straight Connector 25"/>
            <p:cNvCxnSpPr>
              <a:cxnSpLocks noChangeShapeType="1"/>
            </p:cNvCxnSpPr>
            <p:nvPr/>
          </p:nvCxnSpPr>
          <p:spPr bwMode="auto">
            <a:xfrm>
              <a:off x="1377565" y="2002136"/>
              <a:ext cx="194774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45012" y="1668476"/>
              <a:ext cx="1863671"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endParaRPr lang="en-US" altLang="en-US" sz="18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800" kern="0" dirty="0"/>
            </a:p>
            <a:p>
              <a:pPr algn="ctr" eaLnBrk="1" hangingPunct="1">
                <a:buFontTx/>
                <a:buNone/>
                <a:defRPr/>
              </a:pPr>
              <a:r>
                <a:rPr lang="en-US" altLang="en-US" sz="1800" kern="0" dirty="0"/>
                <a:t>			</a:t>
              </a:r>
            </a:p>
          </p:txBody>
        </p:sp>
        <p:cxnSp>
          <p:nvCxnSpPr>
            <p:cNvPr id="91148" name="Straight Connector 34"/>
            <p:cNvCxnSpPr>
              <a:cxnSpLocks noChangeShapeType="1"/>
            </p:cNvCxnSpPr>
            <p:nvPr/>
          </p:nvCxnSpPr>
          <p:spPr bwMode="auto">
            <a:xfrm flipV="1">
              <a:off x="3354190" y="2002136"/>
              <a:ext cx="1854732" cy="818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1149" name="Line 8"/>
            <p:cNvSpPr>
              <a:spLocks noChangeShapeType="1"/>
            </p:cNvSpPr>
            <p:nvPr/>
          </p:nvSpPr>
          <p:spPr bwMode="auto">
            <a:xfrm flipV="1">
              <a:off x="5300720" y="6030905"/>
              <a:ext cx="12557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50" name="Line 8"/>
            <p:cNvSpPr>
              <a:spLocks noChangeShapeType="1"/>
            </p:cNvSpPr>
            <p:nvPr/>
          </p:nvSpPr>
          <p:spPr bwMode="auto">
            <a:xfrm>
              <a:off x="5380890" y="1661064"/>
              <a:ext cx="950900" cy="76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1140" name="Rectangle 2"/>
          <p:cNvSpPr>
            <a:spLocks noGrp="1" noChangeArrowheads="1"/>
          </p:cNvSpPr>
          <p:nvPr>
            <p:ph type="title"/>
          </p:nvPr>
        </p:nvSpPr>
        <p:spPr>
          <a:xfrm>
            <a:off x="3232150" y="1622425"/>
            <a:ext cx="1571625" cy="341313"/>
          </a:xfrm>
        </p:spPr>
        <p:txBody>
          <a:bodyPr/>
          <a:lstStyle/>
          <a:p>
            <a:pPr eaLnBrk="1" hangingPunct="1"/>
            <a:r>
              <a:rPr lang="en-US" altLang="en-US" sz="2000">
                <a:latin typeface="Times New Roman" panose="02020603050405020304" pitchFamily="18" charset="0"/>
                <a:cs typeface="Times New Roman" panose="02020603050405020304" pitchFamily="18" charset="0"/>
              </a:rPr>
              <a:t>Schedule D</a:t>
            </a:r>
          </a:p>
        </p:txBody>
      </p:sp>
      <p:sp>
        <p:nvSpPr>
          <p:cNvPr id="91141" name="TextBox 41"/>
          <p:cNvSpPr txBox="1">
            <a:spLocks noChangeArrowheads="1"/>
          </p:cNvSpPr>
          <p:nvPr/>
        </p:nvSpPr>
        <p:spPr bwMode="auto">
          <a:xfrm>
            <a:off x="26988" y="122238"/>
            <a:ext cx="2582862" cy="1600200"/>
          </a:xfrm>
          <a:prstGeom prst="rect">
            <a:avLst/>
          </a:prstGeom>
          <a:solidFill>
            <a:srgbClr val="FFFF00"/>
          </a:solidFill>
          <a:ln w="28575">
            <a:solidFill>
              <a:schemeClr val="tx1"/>
            </a:solidFill>
            <a:miter lim="800000"/>
            <a:headEnd/>
            <a:tailEnd/>
          </a:ln>
        </p:spPr>
        <p:txBody>
          <a:bodyPr>
            <a:spAutoFit/>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 lock an unlocked element, and must release (unlock) it later.</a:t>
            </a:r>
          </a:p>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cannot access a locked element until it is released by the transaction holding the lock.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8"/>
          <p:cNvSpPr>
            <a:spLocks noChangeArrowheads="1"/>
          </p:cNvSpPr>
          <p:nvPr/>
        </p:nvSpPr>
        <p:spPr bwMode="auto">
          <a:xfrm>
            <a:off x="2738438" y="236538"/>
            <a:ext cx="4835525"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Locking is not enough </a:t>
            </a:r>
          </a:p>
          <a:p>
            <a:pPr algn="ctr" eaLnBrk="1" hangingPunct="1">
              <a:buFontTx/>
              <a:buNone/>
            </a:pPr>
            <a:r>
              <a:rPr lang="en-US" altLang="en-US" sz="2800" b="1" u="sng">
                <a:latin typeface="Times New Roman" panose="02020603050405020304" pitchFamily="18" charset="0"/>
                <a:cs typeface="Times New Roman" panose="02020603050405020304" pitchFamily="18" charset="0"/>
              </a:rPr>
              <a:t>for conflict-serializability</a:t>
            </a:r>
          </a:p>
        </p:txBody>
      </p:sp>
      <p:grpSp>
        <p:nvGrpSpPr>
          <p:cNvPr id="92163" name="Group 38"/>
          <p:cNvGrpSpPr>
            <a:grpSpLocks/>
          </p:cNvGrpSpPr>
          <p:nvPr/>
        </p:nvGrpSpPr>
        <p:grpSpPr bwMode="auto">
          <a:xfrm>
            <a:off x="2127250" y="1606550"/>
            <a:ext cx="5180013" cy="5022850"/>
            <a:chOff x="1376569" y="1330337"/>
            <a:chExt cx="5179864" cy="5022861"/>
          </a:xfrm>
        </p:grpSpPr>
        <p:sp>
          <p:nvSpPr>
            <p:cNvPr id="92168" name="Text Box 7"/>
            <p:cNvSpPr txBox="1">
              <a:spLocks noChangeArrowheads="1"/>
            </p:cNvSpPr>
            <p:nvPr/>
          </p:nvSpPr>
          <p:spPr bwMode="auto">
            <a:xfrm>
              <a:off x="5300720" y="1330337"/>
              <a:ext cx="1108075" cy="502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800">
                  <a:latin typeface="Times New Roman" panose="02020603050405020304" pitchFamily="18" charset="0"/>
                  <a:cs typeface="Times New Roman" panose="02020603050405020304" pitchFamily="18" charset="0"/>
                </a:rPr>
                <a:t>  A       B</a:t>
              </a:r>
            </a:p>
            <a:p>
              <a:pPr eaLnBrk="1" hangingPunct="1">
                <a:buFontTx/>
                <a:buNone/>
              </a:pPr>
              <a:r>
                <a:rPr lang="en-US" altLang="en-US" sz="1800">
                  <a:latin typeface="Times New Roman" panose="02020603050405020304" pitchFamily="18" charset="0"/>
                  <a:cs typeface="Times New Roman" panose="02020603050405020304" pitchFamily="18" charset="0"/>
                </a:rPr>
                <a:t> 25      25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125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250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a:t>
              </a:r>
            </a:p>
            <a:p>
              <a:pPr eaLnBrk="1" hangingPunct="1">
                <a:buFontTx/>
                <a:buNone/>
              </a:pPr>
              <a:r>
                <a:rPr lang="en-US" altLang="en-US" sz="1800">
                  <a:latin typeface="Times New Roman" panose="02020603050405020304" pitchFamily="18" charset="0"/>
                  <a:cs typeface="Times New Roman" panose="02020603050405020304" pitchFamily="18" charset="0"/>
                </a:rPr>
                <a:t>           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150</a:t>
              </a:r>
            </a:p>
            <a:p>
              <a:pPr eaLnBrk="1" hangingPunct="1">
                <a:buFontTx/>
                <a:buNone/>
              </a:pPr>
              <a:r>
                <a:rPr lang="en-US" altLang="en-US" sz="1800">
                  <a:latin typeface="Times New Roman" panose="02020603050405020304" pitchFamily="18" charset="0"/>
                  <a:cs typeface="Times New Roman" panose="02020603050405020304" pitchFamily="18" charset="0"/>
                </a:rPr>
                <a:t>250    150</a:t>
              </a:r>
              <a:endParaRPr lang="en-US" altLang="en-US" sz="1800" u="sng">
                <a:latin typeface="Times New Roman" panose="02020603050405020304" pitchFamily="18" charset="0"/>
                <a:cs typeface="Times New Roman" panose="02020603050405020304" pitchFamily="18" charset="0"/>
              </a:endParaRPr>
            </a:p>
          </p:txBody>
        </p:sp>
        <p:sp>
          <p:nvSpPr>
            <p:cNvPr id="92169" name="Line 8"/>
            <p:cNvSpPr>
              <a:spLocks noChangeShapeType="1"/>
            </p:cNvSpPr>
            <p:nvPr/>
          </p:nvSpPr>
          <p:spPr bwMode="auto">
            <a:xfrm>
              <a:off x="5394383" y="1990738"/>
              <a:ext cx="936625"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170" name="Line 10"/>
            <p:cNvSpPr>
              <a:spLocks noChangeShapeType="1"/>
            </p:cNvSpPr>
            <p:nvPr/>
          </p:nvSpPr>
          <p:spPr bwMode="auto">
            <a:xfrm>
              <a:off x="5834120" y="1446225"/>
              <a:ext cx="14288" cy="48164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Rectangle 3"/>
            <p:cNvSpPr txBox="1">
              <a:spLocks noChangeArrowheads="1"/>
            </p:cNvSpPr>
            <p:nvPr/>
          </p:nvSpPr>
          <p:spPr bwMode="auto">
            <a:xfrm>
              <a:off x="1376569" y="1668476"/>
              <a:ext cx="1949394"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a:t>
              </a:r>
              <a:endParaRPr lang="en-US" altLang="en-US" sz="1800" kern="0" dirty="0"/>
            </a:p>
            <a:p>
              <a:pPr algn="ctr" eaLnBrk="1" hangingPunct="1">
                <a:buFontTx/>
                <a:buNone/>
                <a:defRPr/>
              </a:pPr>
              <a:r>
                <a:rPr lang="en-US" altLang="en-US" sz="1800" kern="0" dirty="0"/>
                <a:t>			</a:t>
              </a:r>
            </a:p>
          </p:txBody>
        </p:sp>
        <p:cxnSp>
          <p:nvCxnSpPr>
            <p:cNvPr id="92172" name="Straight Connector 25"/>
            <p:cNvCxnSpPr>
              <a:cxnSpLocks noChangeShapeType="1"/>
            </p:cNvCxnSpPr>
            <p:nvPr/>
          </p:nvCxnSpPr>
          <p:spPr bwMode="auto">
            <a:xfrm>
              <a:off x="1377565" y="2002136"/>
              <a:ext cx="194774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45012" y="1668476"/>
              <a:ext cx="1863671"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endParaRPr lang="en-US" altLang="en-US" sz="18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800" kern="0" dirty="0"/>
            </a:p>
            <a:p>
              <a:pPr algn="ctr" eaLnBrk="1" hangingPunct="1">
                <a:buFontTx/>
                <a:buNone/>
                <a:defRPr/>
              </a:pPr>
              <a:r>
                <a:rPr lang="en-US" altLang="en-US" sz="1800" kern="0" dirty="0"/>
                <a:t>			</a:t>
              </a:r>
            </a:p>
          </p:txBody>
        </p:sp>
        <p:cxnSp>
          <p:nvCxnSpPr>
            <p:cNvPr id="92174" name="Straight Connector 34"/>
            <p:cNvCxnSpPr>
              <a:cxnSpLocks noChangeShapeType="1"/>
            </p:cNvCxnSpPr>
            <p:nvPr/>
          </p:nvCxnSpPr>
          <p:spPr bwMode="auto">
            <a:xfrm flipV="1">
              <a:off x="3354190" y="2002136"/>
              <a:ext cx="1854732" cy="818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2175" name="Line 8"/>
            <p:cNvSpPr>
              <a:spLocks noChangeShapeType="1"/>
            </p:cNvSpPr>
            <p:nvPr/>
          </p:nvSpPr>
          <p:spPr bwMode="auto">
            <a:xfrm flipV="1">
              <a:off x="5300720" y="6030905"/>
              <a:ext cx="12557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176" name="Line 8"/>
            <p:cNvSpPr>
              <a:spLocks noChangeShapeType="1"/>
            </p:cNvSpPr>
            <p:nvPr/>
          </p:nvSpPr>
          <p:spPr bwMode="auto">
            <a:xfrm>
              <a:off x="5380890" y="1661064"/>
              <a:ext cx="950900" cy="76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2164" name="Rectangle 2"/>
          <p:cNvSpPr>
            <a:spLocks noGrp="1" noChangeArrowheads="1"/>
          </p:cNvSpPr>
          <p:nvPr>
            <p:ph type="title"/>
          </p:nvPr>
        </p:nvSpPr>
        <p:spPr>
          <a:xfrm>
            <a:off x="3232150" y="1622425"/>
            <a:ext cx="1571625" cy="341313"/>
          </a:xfrm>
        </p:spPr>
        <p:txBody>
          <a:bodyPr/>
          <a:lstStyle/>
          <a:p>
            <a:pPr eaLnBrk="1" hangingPunct="1"/>
            <a:r>
              <a:rPr lang="en-US" altLang="en-US" sz="2000">
                <a:latin typeface="Times New Roman" panose="02020603050405020304" pitchFamily="18" charset="0"/>
                <a:cs typeface="Times New Roman" panose="02020603050405020304" pitchFamily="18" charset="0"/>
              </a:rPr>
              <a:t>Schedule D</a:t>
            </a:r>
          </a:p>
        </p:txBody>
      </p:sp>
      <p:sp>
        <p:nvSpPr>
          <p:cNvPr id="92165" name="TextBox 41"/>
          <p:cNvSpPr txBox="1">
            <a:spLocks noChangeArrowheads="1"/>
          </p:cNvSpPr>
          <p:nvPr/>
        </p:nvSpPr>
        <p:spPr bwMode="auto">
          <a:xfrm>
            <a:off x="26988" y="122238"/>
            <a:ext cx="2582862" cy="1600200"/>
          </a:xfrm>
          <a:prstGeom prst="rect">
            <a:avLst/>
          </a:prstGeom>
          <a:solidFill>
            <a:srgbClr val="FFFF00"/>
          </a:solidFill>
          <a:ln w="28575">
            <a:solidFill>
              <a:schemeClr val="tx1"/>
            </a:solidFill>
            <a:miter lim="800000"/>
            <a:headEnd/>
            <a:tailEnd/>
          </a:ln>
        </p:spPr>
        <p:txBody>
          <a:bodyPr>
            <a:spAutoFit/>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 lock an unlocked element, and must release (unlock) it later.</a:t>
            </a:r>
          </a:p>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cannot access a locked element until it is released by the transaction holding the lock. </a:t>
            </a:r>
          </a:p>
        </p:txBody>
      </p:sp>
      <p:sp>
        <p:nvSpPr>
          <p:cNvPr id="92166" name="Oval 1"/>
          <p:cNvSpPr>
            <a:spLocks noChangeArrowheads="1"/>
          </p:cNvSpPr>
          <p:nvPr/>
        </p:nvSpPr>
        <p:spPr bwMode="auto">
          <a:xfrm>
            <a:off x="5999163" y="6208713"/>
            <a:ext cx="1184275" cy="465137"/>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167" name="Oval Callout 2"/>
          <p:cNvSpPr>
            <a:spLocks noChangeArrowheads="1"/>
          </p:cNvSpPr>
          <p:nvPr/>
        </p:nvSpPr>
        <p:spPr bwMode="auto">
          <a:xfrm>
            <a:off x="6789738" y="3598863"/>
            <a:ext cx="2087562" cy="1168400"/>
          </a:xfrm>
          <a:prstGeom prst="wedgeEllipseCallout">
            <a:avLst>
              <a:gd name="adj1" fmla="val -35708"/>
              <a:gd name="adj2" fmla="val 175449"/>
            </a:avLst>
          </a:prstGeom>
          <a:solidFill>
            <a:srgbClr val="FF000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600">
                <a:latin typeface="Times New Roman" panose="02020603050405020304" pitchFamily="18" charset="0"/>
                <a:cs typeface="Times New Roman" panose="02020603050405020304" pitchFamily="18" charset="0"/>
              </a:rPr>
              <a:t>Inconsistent, so isolation was destroyed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Two phase locking (2PL)</a:t>
            </a:r>
            <a:r>
              <a:rPr lang="en-US" altLang="en-US">
                <a:latin typeface="Times New Roman" panose="02020603050405020304" pitchFamily="18" charset="0"/>
                <a:cs typeface="Times New Roman" panose="02020603050405020304" pitchFamily="18" charset="0"/>
              </a:rPr>
              <a:t> (for transactions)</a:t>
            </a:r>
            <a:endParaRPr lang="en-US" altLang="en-US" b="1" u="sng">
              <a:latin typeface="Times New Roman" panose="02020603050405020304" pitchFamily="18" charset="0"/>
              <a:cs typeface="Times New Roman" panose="02020603050405020304" pitchFamily="18" charset="0"/>
            </a:endParaRPr>
          </a:p>
        </p:txBody>
      </p:sp>
      <p:sp>
        <p:nvSpPr>
          <p:cNvPr id="4" name="Rectangle 3"/>
          <p:cNvSpPr txBox="1">
            <a:spLocks noChangeArrowheads="1"/>
          </p:cNvSpPr>
          <p:nvPr/>
        </p:nvSpPr>
        <p:spPr bwMode="auto">
          <a:xfrm>
            <a:off x="1006475" y="1558925"/>
            <a:ext cx="6964363" cy="649288"/>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kern="0" dirty="0" err="1">
                <a:latin typeface="Times New Roman" panose="02020603050405020304" pitchFamily="18" charset="0"/>
                <a:cs typeface="Times New Roman" panose="02020603050405020304" pitchFamily="18" charset="0"/>
              </a:rPr>
              <a:t>T</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   ... </a:t>
            </a:r>
            <a:r>
              <a:rPr lang="en-US" altLang="en-US" sz="2800" i="1" kern="0" dirty="0">
                <a:latin typeface="Times New Roman" panose="02020603050405020304" pitchFamily="18" charset="0"/>
                <a:cs typeface="Times New Roman" panose="02020603050405020304" pitchFamily="18" charset="0"/>
              </a:rPr>
              <a:t>l</a:t>
            </a:r>
            <a:r>
              <a:rPr lang="en-US" altLang="en-US" sz="2800" i="1" kern="0" baseline="-25000" dirty="0">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(A)… </a:t>
            </a:r>
            <a:r>
              <a:rPr lang="en-US" altLang="en-US" sz="2800" i="1" kern="0" dirty="0">
                <a:latin typeface="Times New Roman" panose="02020603050405020304" pitchFamily="18" charset="0"/>
                <a:cs typeface="Times New Roman" panose="02020603050405020304" pitchFamily="18" charset="0"/>
              </a:rPr>
              <a:t>l</a:t>
            </a:r>
            <a:r>
              <a:rPr lang="en-US" altLang="en-US" sz="2800" i="1" kern="0" baseline="-25000" dirty="0">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(B) ………… </a:t>
            </a:r>
            <a:r>
              <a:rPr lang="en-US" altLang="en-US" sz="2800" i="1" kern="0" dirty="0" err="1">
                <a:latin typeface="Times New Roman" panose="02020603050405020304" pitchFamily="18" charset="0"/>
                <a:cs typeface="Times New Roman" panose="02020603050405020304" pitchFamily="18" charset="0"/>
              </a:rPr>
              <a:t>u</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(B)… </a:t>
            </a:r>
            <a:r>
              <a:rPr lang="en-US" altLang="en-US" sz="2800" i="1" kern="0" dirty="0" err="1">
                <a:latin typeface="Times New Roman" panose="02020603050405020304" pitchFamily="18" charset="0"/>
                <a:cs typeface="Times New Roman" panose="02020603050405020304" pitchFamily="18" charset="0"/>
              </a:rPr>
              <a:t>u</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(A) ...</a:t>
            </a:r>
          </a:p>
        </p:txBody>
      </p:sp>
      <p:cxnSp>
        <p:nvCxnSpPr>
          <p:cNvPr id="93188" name="Straight Connector 19"/>
          <p:cNvCxnSpPr>
            <a:cxnSpLocks noChangeShapeType="1"/>
          </p:cNvCxnSpPr>
          <p:nvPr/>
        </p:nvCxnSpPr>
        <p:spPr bwMode="auto">
          <a:xfrm>
            <a:off x="3840163" y="2173288"/>
            <a:ext cx="0" cy="225425"/>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93189" name="Straight Arrow Connector 22"/>
          <p:cNvCxnSpPr>
            <a:cxnSpLocks noChangeShapeType="1"/>
          </p:cNvCxnSpPr>
          <p:nvPr/>
        </p:nvCxnSpPr>
        <p:spPr bwMode="auto">
          <a:xfrm flipH="1">
            <a:off x="1919288" y="2278063"/>
            <a:ext cx="1920875" cy="793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93190" name="Straight Connector 24"/>
          <p:cNvCxnSpPr>
            <a:cxnSpLocks noChangeShapeType="1"/>
          </p:cNvCxnSpPr>
          <p:nvPr/>
        </p:nvCxnSpPr>
        <p:spPr bwMode="auto">
          <a:xfrm>
            <a:off x="5422900" y="2178050"/>
            <a:ext cx="0" cy="22383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93191" name="Straight Arrow Connector 25"/>
          <p:cNvCxnSpPr>
            <a:cxnSpLocks noChangeShapeType="1"/>
          </p:cNvCxnSpPr>
          <p:nvPr/>
        </p:nvCxnSpPr>
        <p:spPr bwMode="auto">
          <a:xfrm flipV="1">
            <a:off x="5422900" y="2260600"/>
            <a:ext cx="2108200" cy="2063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3192" name="TextBox 27"/>
          <p:cNvSpPr txBox="1">
            <a:spLocks noChangeArrowheads="1"/>
          </p:cNvSpPr>
          <p:nvPr/>
        </p:nvSpPr>
        <p:spPr bwMode="auto">
          <a:xfrm>
            <a:off x="2273300" y="2260600"/>
            <a:ext cx="1212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no unlocks</a:t>
            </a:r>
          </a:p>
        </p:txBody>
      </p:sp>
      <p:sp>
        <p:nvSpPr>
          <p:cNvPr id="93193" name="TextBox 29"/>
          <p:cNvSpPr txBox="1">
            <a:spLocks noChangeArrowheads="1"/>
          </p:cNvSpPr>
          <p:nvPr/>
        </p:nvSpPr>
        <p:spPr bwMode="auto">
          <a:xfrm>
            <a:off x="5870575" y="2260600"/>
            <a:ext cx="974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no locks</a:t>
            </a:r>
          </a:p>
        </p:txBody>
      </p:sp>
      <p:sp>
        <p:nvSpPr>
          <p:cNvPr id="93194" name="TextBox 58"/>
          <p:cNvSpPr txBox="1">
            <a:spLocks noChangeArrowheads="1"/>
          </p:cNvSpPr>
          <p:nvPr/>
        </p:nvSpPr>
        <p:spPr bwMode="auto">
          <a:xfrm>
            <a:off x="1252538" y="5668963"/>
            <a:ext cx="6500812" cy="460375"/>
          </a:xfrm>
          <a:prstGeom prst="rect">
            <a:avLst/>
          </a:prstGeom>
          <a:solidFill>
            <a:srgbClr val="FFFF00"/>
          </a:solidFill>
          <a:ln w="19050">
            <a:solidFill>
              <a:schemeClr val="tx1"/>
            </a:solidFill>
            <a:miter lim="800000"/>
            <a:headEnd/>
            <a:tailEnd/>
          </a:ln>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latin typeface="Times New Roman" panose="02020603050405020304" pitchFamily="18" charset="0"/>
                <a:cs typeface="Times New Roman" panose="02020603050405020304" pitchFamily="18" charset="0"/>
              </a:rPr>
              <a:t>In a transaction, all lockings precede all unlockings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Two phase locking (2PL)</a:t>
            </a:r>
            <a:r>
              <a:rPr lang="en-US" altLang="en-US">
                <a:latin typeface="Times New Roman" panose="02020603050405020304" pitchFamily="18" charset="0"/>
                <a:cs typeface="Times New Roman" panose="02020603050405020304" pitchFamily="18" charset="0"/>
              </a:rPr>
              <a:t> (for transactions)</a:t>
            </a:r>
            <a:endParaRPr lang="en-US" altLang="en-US" b="1" u="sng">
              <a:latin typeface="Times New Roman" panose="02020603050405020304" pitchFamily="18" charset="0"/>
              <a:cs typeface="Times New Roman" panose="02020603050405020304" pitchFamily="18" charset="0"/>
            </a:endParaRPr>
          </a:p>
        </p:txBody>
      </p:sp>
      <p:sp>
        <p:nvSpPr>
          <p:cNvPr id="4" name="Rectangle 3"/>
          <p:cNvSpPr txBox="1">
            <a:spLocks noChangeArrowheads="1"/>
          </p:cNvSpPr>
          <p:nvPr/>
        </p:nvSpPr>
        <p:spPr bwMode="auto">
          <a:xfrm>
            <a:off x="1006475" y="1558925"/>
            <a:ext cx="6964363" cy="649288"/>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kern="0" dirty="0" err="1">
                <a:latin typeface="Times New Roman" panose="02020603050405020304" pitchFamily="18" charset="0"/>
                <a:cs typeface="Times New Roman" panose="02020603050405020304" pitchFamily="18" charset="0"/>
              </a:rPr>
              <a:t>T</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   ... </a:t>
            </a:r>
            <a:r>
              <a:rPr lang="en-US" altLang="en-US" sz="2800" i="1" kern="0" dirty="0">
                <a:latin typeface="Times New Roman" panose="02020603050405020304" pitchFamily="18" charset="0"/>
                <a:cs typeface="Times New Roman" panose="02020603050405020304" pitchFamily="18" charset="0"/>
              </a:rPr>
              <a:t>l</a:t>
            </a:r>
            <a:r>
              <a:rPr lang="en-US" altLang="en-US" sz="2800" i="1" kern="0" baseline="-25000" dirty="0">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(A)… </a:t>
            </a:r>
            <a:r>
              <a:rPr lang="en-US" altLang="en-US" sz="2800" i="1" kern="0" dirty="0">
                <a:latin typeface="Times New Roman" panose="02020603050405020304" pitchFamily="18" charset="0"/>
                <a:cs typeface="Times New Roman" panose="02020603050405020304" pitchFamily="18" charset="0"/>
              </a:rPr>
              <a:t>l</a:t>
            </a:r>
            <a:r>
              <a:rPr lang="en-US" altLang="en-US" sz="2800" i="1" kern="0" baseline="-25000" dirty="0">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(B) ………… </a:t>
            </a:r>
            <a:r>
              <a:rPr lang="en-US" altLang="en-US" sz="2800" i="1" kern="0" dirty="0" err="1">
                <a:latin typeface="Times New Roman" panose="02020603050405020304" pitchFamily="18" charset="0"/>
                <a:cs typeface="Times New Roman" panose="02020603050405020304" pitchFamily="18" charset="0"/>
              </a:rPr>
              <a:t>u</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(B)… </a:t>
            </a:r>
            <a:r>
              <a:rPr lang="en-US" altLang="en-US" sz="2800" i="1" kern="0" dirty="0" err="1">
                <a:latin typeface="Times New Roman" panose="02020603050405020304" pitchFamily="18" charset="0"/>
                <a:cs typeface="Times New Roman" panose="02020603050405020304" pitchFamily="18" charset="0"/>
              </a:rPr>
              <a:t>u</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(A) ...</a:t>
            </a:r>
          </a:p>
        </p:txBody>
      </p:sp>
      <p:cxnSp>
        <p:nvCxnSpPr>
          <p:cNvPr id="94212" name="Straight Connector 19"/>
          <p:cNvCxnSpPr>
            <a:cxnSpLocks noChangeShapeType="1"/>
          </p:cNvCxnSpPr>
          <p:nvPr/>
        </p:nvCxnSpPr>
        <p:spPr bwMode="auto">
          <a:xfrm>
            <a:off x="3840163" y="2173288"/>
            <a:ext cx="0" cy="225425"/>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94213" name="Straight Arrow Connector 22"/>
          <p:cNvCxnSpPr>
            <a:cxnSpLocks noChangeShapeType="1"/>
          </p:cNvCxnSpPr>
          <p:nvPr/>
        </p:nvCxnSpPr>
        <p:spPr bwMode="auto">
          <a:xfrm flipH="1">
            <a:off x="1919288" y="2278063"/>
            <a:ext cx="1920875" cy="793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94214" name="Straight Connector 24"/>
          <p:cNvCxnSpPr>
            <a:cxnSpLocks noChangeShapeType="1"/>
          </p:cNvCxnSpPr>
          <p:nvPr/>
        </p:nvCxnSpPr>
        <p:spPr bwMode="auto">
          <a:xfrm>
            <a:off x="5422900" y="2178050"/>
            <a:ext cx="0" cy="22383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94215" name="Straight Arrow Connector 25"/>
          <p:cNvCxnSpPr>
            <a:cxnSpLocks noChangeShapeType="1"/>
          </p:cNvCxnSpPr>
          <p:nvPr/>
        </p:nvCxnSpPr>
        <p:spPr bwMode="auto">
          <a:xfrm flipV="1">
            <a:off x="5422900" y="2260600"/>
            <a:ext cx="2108200" cy="2063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4216" name="TextBox 27"/>
          <p:cNvSpPr txBox="1">
            <a:spLocks noChangeArrowheads="1"/>
          </p:cNvSpPr>
          <p:nvPr/>
        </p:nvSpPr>
        <p:spPr bwMode="auto">
          <a:xfrm>
            <a:off x="2273300" y="2260600"/>
            <a:ext cx="1212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no unlocks</a:t>
            </a:r>
          </a:p>
        </p:txBody>
      </p:sp>
      <p:sp>
        <p:nvSpPr>
          <p:cNvPr id="94217" name="TextBox 29"/>
          <p:cNvSpPr txBox="1">
            <a:spLocks noChangeArrowheads="1"/>
          </p:cNvSpPr>
          <p:nvPr/>
        </p:nvSpPr>
        <p:spPr bwMode="auto">
          <a:xfrm>
            <a:off x="5870575" y="2260600"/>
            <a:ext cx="974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no locks</a:t>
            </a:r>
          </a:p>
        </p:txBody>
      </p:sp>
      <p:grpSp>
        <p:nvGrpSpPr>
          <p:cNvPr id="94218" name="Group 74752"/>
          <p:cNvGrpSpPr>
            <a:grpSpLocks/>
          </p:cNvGrpSpPr>
          <p:nvPr/>
        </p:nvGrpSpPr>
        <p:grpSpPr bwMode="auto">
          <a:xfrm>
            <a:off x="784225" y="2924175"/>
            <a:ext cx="7616825" cy="2425700"/>
            <a:chOff x="784149" y="3433088"/>
            <a:chExt cx="7616565" cy="2425156"/>
          </a:xfrm>
        </p:grpSpPr>
        <p:sp>
          <p:nvSpPr>
            <p:cNvPr id="94220" name="Line 4"/>
            <p:cNvSpPr>
              <a:spLocks noChangeShapeType="1"/>
            </p:cNvSpPr>
            <p:nvPr/>
          </p:nvSpPr>
          <p:spPr bwMode="auto">
            <a:xfrm>
              <a:off x="1795460" y="5257197"/>
              <a:ext cx="6053500" cy="1886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221" name="Line 5"/>
            <p:cNvSpPr>
              <a:spLocks noChangeShapeType="1"/>
            </p:cNvSpPr>
            <p:nvPr/>
          </p:nvSpPr>
          <p:spPr bwMode="auto">
            <a:xfrm flipH="1" flipV="1">
              <a:off x="1794626" y="3433088"/>
              <a:ext cx="833" cy="182411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222" name="Line 8"/>
            <p:cNvSpPr>
              <a:spLocks noChangeShapeType="1"/>
            </p:cNvSpPr>
            <p:nvPr/>
          </p:nvSpPr>
          <p:spPr bwMode="auto">
            <a:xfrm>
              <a:off x="2027208" y="5572662"/>
              <a:ext cx="207896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223" name="Line 9"/>
            <p:cNvSpPr>
              <a:spLocks noChangeShapeType="1"/>
            </p:cNvSpPr>
            <p:nvPr/>
          </p:nvSpPr>
          <p:spPr bwMode="auto">
            <a:xfrm flipH="1">
              <a:off x="5253487" y="5581290"/>
              <a:ext cx="216523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94224" name="Group 74751"/>
            <p:cNvGrpSpPr>
              <a:grpSpLocks/>
            </p:cNvGrpSpPr>
            <p:nvPr/>
          </p:nvGrpSpPr>
          <p:grpSpPr bwMode="auto">
            <a:xfrm>
              <a:off x="2027208" y="3946864"/>
              <a:ext cx="5244860" cy="1310334"/>
              <a:chOff x="2280172" y="3946864"/>
              <a:chExt cx="2977522" cy="1310334"/>
            </a:xfrm>
          </p:grpSpPr>
          <p:sp>
            <p:nvSpPr>
              <p:cNvPr id="94229" name="Line 11"/>
              <p:cNvSpPr>
                <a:spLocks noChangeShapeType="1"/>
              </p:cNvSpPr>
              <p:nvPr/>
            </p:nvSpPr>
            <p:spPr bwMode="auto">
              <a:xfrm flipV="1">
                <a:off x="2280172" y="4995131"/>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0" name="Line 12"/>
              <p:cNvSpPr>
                <a:spLocks noChangeShapeType="1"/>
              </p:cNvSpPr>
              <p:nvPr/>
            </p:nvSpPr>
            <p:spPr bwMode="auto">
              <a:xfrm>
                <a:off x="2280172" y="4995131"/>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1" name="Line 13"/>
              <p:cNvSpPr>
                <a:spLocks noChangeShapeType="1"/>
              </p:cNvSpPr>
              <p:nvPr/>
            </p:nvSpPr>
            <p:spPr bwMode="auto">
              <a:xfrm flipV="1">
                <a:off x="2557151" y="4733064"/>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2" name="Line 14"/>
              <p:cNvSpPr>
                <a:spLocks noChangeShapeType="1"/>
              </p:cNvSpPr>
              <p:nvPr/>
            </p:nvSpPr>
            <p:spPr bwMode="auto">
              <a:xfrm>
                <a:off x="2557151" y="4733064"/>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3" name="Line 15"/>
              <p:cNvSpPr>
                <a:spLocks noChangeShapeType="1"/>
              </p:cNvSpPr>
              <p:nvPr/>
            </p:nvSpPr>
            <p:spPr bwMode="auto">
              <a:xfrm flipV="1">
                <a:off x="2834129" y="4470998"/>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4" name="Line 16"/>
              <p:cNvSpPr>
                <a:spLocks noChangeShapeType="1"/>
              </p:cNvSpPr>
              <p:nvPr/>
            </p:nvSpPr>
            <p:spPr bwMode="auto">
              <a:xfrm>
                <a:off x="2834129" y="4470998"/>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5" name="Line 17"/>
              <p:cNvSpPr>
                <a:spLocks noChangeShapeType="1"/>
              </p:cNvSpPr>
              <p:nvPr/>
            </p:nvSpPr>
            <p:spPr bwMode="auto">
              <a:xfrm flipV="1">
                <a:off x="3111108" y="4208931"/>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6" name="Line 18"/>
              <p:cNvSpPr>
                <a:spLocks noChangeShapeType="1"/>
              </p:cNvSpPr>
              <p:nvPr/>
            </p:nvSpPr>
            <p:spPr bwMode="auto">
              <a:xfrm>
                <a:off x="3111108" y="4208931"/>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7" name="Line 19"/>
              <p:cNvSpPr>
                <a:spLocks noChangeShapeType="1"/>
              </p:cNvSpPr>
              <p:nvPr/>
            </p:nvSpPr>
            <p:spPr bwMode="auto">
              <a:xfrm flipV="1">
                <a:off x="3388087" y="3946864"/>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8" name="Line 20"/>
              <p:cNvSpPr>
                <a:spLocks noChangeShapeType="1"/>
              </p:cNvSpPr>
              <p:nvPr/>
            </p:nvSpPr>
            <p:spPr bwMode="auto">
              <a:xfrm>
                <a:off x="3388087" y="3946864"/>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9" name="Line 21"/>
              <p:cNvSpPr>
                <a:spLocks noChangeShapeType="1"/>
              </p:cNvSpPr>
              <p:nvPr/>
            </p:nvSpPr>
            <p:spPr bwMode="auto">
              <a:xfrm>
                <a:off x="3665066" y="3946864"/>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0" name="Line 24"/>
              <p:cNvSpPr>
                <a:spLocks noChangeShapeType="1"/>
              </p:cNvSpPr>
              <p:nvPr/>
            </p:nvSpPr>
            <p:spPr bwMode="auto">
              <a:xfrm rot="-5400000">
                <a:off x="4018745" y="4077898"/>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1" name="Line 25"/>
              <p:cNvSpPr>
                <a:spLocks noChangeShapeType="1"/>
              </p:cNvSpPr>
              <p:nvPr/>
            </p:nvSpPr>
            <p:spPr bwMode="auto">
              <a:xfrm rot="16200000" flipV="1">
                <a:off x="4011289" y="3808375"/>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2" name="Line 27"/>
              <p:cNvSpPr>
                <a:spLocks noChangeShapeType="1"/>
              </p:cNvSpPr>
              <p:nvPr/>
            </p:nvSpPr>
            <p:spPr bwMode="auto">
              <a:xfrm rot="-5400000">
                <a:off x="4295724" y="4339964"/>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3" name="Line 28"/>
              <p:cNvSpPr>
                <a:spLocks noChangeShapeType="1"/>
              </p:cNvSpPr>
              <p:nvPr/>
            </p:nvSpPr>
            <p:spPr bwMode="auto">
              <a:xfrm rot="16200000" flipV="1">
                <a:off x="4288268" y="4070442"/>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4" name="Line 30"/>
              <p:cNvSpPr>
                <a:spLocks noChangeShapeType="1"/>
              </p:cNvSpPr>
              <p:nvPr/>
            </p:nvSpPr>
            <p:spPr bwMode="auto">
              <a:xfrm rot="-5400000">
                <a:off x="4572702" y="4602031"/>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5" name="Line 31"/>
              <p:cNvSpPr>
                <a:spLocks noChangeShapeType="1"/>
              </p:cNvSpPr>
              <p:nvPr/>
            </p:nvSpPr>
            <p:spPr bwMode="auto">
              <a:xfrm rot="16200000" flipV="1">
                <a:off x="4565246" y="4332508"/>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6" name="Line 33"/>
              <p:cNvSpPr>
                <a:spLocks noChangeShapeType="1"/>
              </p:cNvSpPr>
              <p:nvPr/>
            </p:nvSpPr>
            <p:spPr bwMode="auto">
              <a:xfrm rot="-5400000">
                <a:off x="5126660" y="5126165"/>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7" name="Line 34"/>
              <p:cNvSpPr>
                <a:spLocks noChangeShapeType="1"/>
              </p:cNvSpPr>
              <p:nvPr/>
            </p:nvSpPr>
            <p:spPr bwMode="auto">
              <a:xfrm rot="16200000" flipV="1">
                <a:off x="5119204" y="4856642"/>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8" name="Line 36"/>
              <p:cNvSpPr>
                <a:spLocks noChangeShapeType="1"/>
              </p:cNvSpPr>
              <p:nvPr/>
            </p:nvSpPr>
            <p:spPr bwMode="auto">
              <a:xfrm rot="-5400000">
                <a:off x="4849681" y="4864098"/>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9" name="Line 37"/>
              <p:cNvSpPr>
                <a:spLocks noChangeShapeType="1"/>
              </p:cNvSpPr>
              <p:nvPr/>
            </p:nvSpPr>
            <p:spPr bwMode="auto">
              <a:xfrm rot="16200000" flipV="1">
                <a:off x="4842225" y="4594575"/>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9" name="TextBox 28"/>
            <p:cNvSpPr txBox="1"/>
            <p:nvPr/>
          </p:nvSpPr>
          <p:spPr>
            <a:xfrm>
              <a:off x="784149" y="3917167"/>
              <a:ext cx="1011203" cy="584069"/>
            </a:xfrm>
            <a:prstGeom prst="rect">
              <a:avLst/>
            </a:prstGeom>
            <a:noFill/>
          </p:spPr>
          <p:txBody>
            <a:bodyPr>
              <a:spAutoFit/>
            </a:bodyPr>
            <a:lstStyle/>
            <a:p>
              <a:pPr>
                <a:defRPr/>
              </a:pPr>
              <a:r>
                <a:rPr lang="en-US" sz="1600" dirty="0">
                  <a:latin typeface="Times New Roman" panose="02020603050405020304" pitchFamily="18" charset="0"/>
                  <a:cs typeface="Times New Roman" panose="02020603050405020304" pitchFamily="18" charset="0"/>
                </a:rPr>
                <a:t># of locks held by </a:t>
              </a:r>
              <a:r>
                <a:rPr lang="en-US" altLang="en-US" sz="1600" kern="0" dirty="0" err="1">
                  <a:latin typeface="Times New Roman" panose="02020603050405020304" pitchFamily="18" charset="0"/>
                  <a:cs typeface="Times New Roman" panose="02020603050405020304" pitchFamily="18" charset="0"/>
                </a:rPr>
                <a:t>T</a:t>
              </a:r>
              <a:r>
                <a:rPr lang="en-US" altLang="en-US" sz="1600" i="1" kern="0" baseline="-25000"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 </a:t>
              </a:r>
            </a:p>
          </p:txBody>
        </p:sp>
        <p:sp>
          <p:nvSpPr>
            <p:cNvPr id="94226" name="TextBox 59"/>
            <p:cNvSpPr txBox="1">
              <a:spLocks noChangeArrowheads="1"/>
            </p:cNvSpPr>
            <p:nvPr/>
          </p:nvSpPr>
          <p:spPr bwMode="auto">
            <a:xfrm>
              <a:off x="2505512" y="5257196"/>
              <a:ext cx="1124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0"/>
                </a:spcBef>
                <a:buFontTx/>
                <a:buNone/>
              </a:pPr>
              <a:r>
                <a:rPr lang="en-US" altLang="en-US" sz="1600">
                  <a:latin typeface="Times New Roman" panose="02020603050405020304" pitchFamily="18" charset="0"/>
                  <a:cs typeface="Times New Roman" panose="02020603050405020304" pitchFamily="18" charset="0"/>
                </a:rPr>
                <a:t>growing</a:t>
              </a:r>
            </a:p>
            <a:p>
              <a:pPr algn="ctr">
                <a:spcBef>
                  <a:spcPct val="0"/>
                </a:spcBef>
                <a:buFontTx/>
                <a:buNone/>
              </a:pPr>
              <a:r>
                <a:rPr lang="en-US" altLang="en-US" sz="1600">
                  <a:latin typeface="Times New Roman" panose="02020603050405020304" pitchFamily="18" charset="0"/>
                  <a:cs typeface="Times New Roman" panose="02020603050405020304" pitchFamily="18" charset="0"/>
                </a:rPr>
                <a:t>phase</a:t>
              </a:r>
            </a:p>
          </p:txBody>
        </p:sp>
        <p:sp>
          <p:nvSpPr>
            <p:cNvPr id="94227" name="TextBox 60"/>
            <p:cNvSpPr txBox="1">
              <a:spLocks noChangeArrowheads="1"/>
            </p:cNvSpPr>
            <p:nvPr/>
          </p:nvSpPr>
          <p:spPr bwMode="auto">
            <a:xfrm>
              <a:off x="5838040" y="5273469"/>
              <a:ext cx="11880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0"/>
                </a:spcBef>
                <a:buFontTx/>
                <a:buNone/>
              </a:pPr>
              <a:r>
                <a:rPr lang="en-US" altLang="en-US" sz="1600">
                  <a:latin typeface="Times New Roman" panose="02020603050405020304" pitchFamily="18" charset="0"/>
                  <a:cs typeface="Times New Roman" panose="02020603050405020304" pitchFamily="18" charset="0"/>
                </a:rPr>
                <a:t>shrinking</a:t>
              </a:r>
            </a:p>
            <a:p>
              <a:pPr algn="ctr">
                <a:spcBef>
                  <a:spcPct val="0"/>
                </a:spcBef>
                <a:buFontTx/>
                <a:buNone/>
              </a:pPr>
              <a:r>
                <a:rPr lang="en-US" altLang="en-US" sz="1600">
                  <a:latin typeface="Times New Roman" panose="02020603050405020304" pitchFamily="18" charset="0"/>
                  <a:cs typeface="Times New Roman" panose="02020603050405020304" pitchFamily="18" charset="0"/>
                </a:rPr>
                <a:t>phase</a:t>
              </a:r>
            </a:p>
          </p:txBody>
        </p:sp>
        <p:sp>
          <p:nvSpPr>
            <p:cNvPr id="94228" name="TextBox 61"/>
            <p:cNvSpPr txBox="1">
              <a:spLocks noChangeArrowheads="1"/>
            </p:cNvSpPr>
            <p:nvPr/>
          </p:nvSpPr>
          <p:spPr bwMode="auto">
            <a:xfrm>
              <a:off x="7848960" y="5095245"/>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time</a:t>
              </a:r>
            </a:p>
          </p:txBody>
        </p:sp>
      </p:grpSp>
      <p:sp>
        <p:nvSpPr>
          <p:cNvPr id="94219" name="TextBox 74754"/>
          <p:cNvSpPr txBox="1">
            <a:spLocks noChangeArrowheads="1"/>
          </p:cNvSpPr>
          <p:nvPr/>
        </p:nvSpPr>
        <p:spPr bwMode="auto">
          <a:xfrm>
            <a:off x="1252538" y="5668963"/>
            <a:ext cx="6500812" cy="460375"/>
          </a:xfrm>
          <a:prstGeom prst="rect">
            <a:avLst/>
          </a:prstGeom>
          <a:solidFill>
            <a:srgbClr val="FFFF00"/>
          </a:solidFill>
          <a:ln w="19050">
            <a:solidFill>
              <a:schemeClr val="tx1"/>
            </a:solidFill>
            <a:miter lim="800000"/>
            <a:headEnd/>
            <a:tailEnd/>
          </a:ln>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latin typeface="Times New Roman" panose="02020603050405020304" pitchFamily="18" charset="0"/>
                <a:cs typeface="Times New Roman" panose="02020603050405020304" pitchFamily="18" charset="0"/>
              </a:rPr>
              <a:t>In a transaction, all lockings precede all unlockings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5236"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5238"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5239"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sp>
        <p:nvSpPr>
          <p:cNvPr id="95240"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5241" name="Text Box 7"/>
          <p:cNvSpPr txBox="1">
            <a:spLocks noChangeArrowheads="1"/>
          </p:cNvSpPr>
          <p:nvPr/>
        </p:nvSpPr>
        <p:spPr bwMode="auto">
          <a:xfrm>
            <a:off x="5407025" y="1441450"/>
            <a:ext cx="904875"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50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150   </a:t>
            </a:r>
          </a:p>
          <a:p>
            <a:pPr eaLnBrk="1" hangingPunct="1">
              <a:buFontTx/>
              <a:buNone/>
            </a:pPr>
            <a:r>
              <a:rPr lang="en-US" altLang="en-US" sz="1400">
                <a:latin typeface="Times New Roman" panose="02020603050405020304" pitchFamily="18" charset="0"/>
                <a:cs typeface="Times New Roman" panose="02020603050405020304" pitchFamily="18" charset="0"/>
              </a:rPr>
              <a:t> 250   150</a:t>
            </a:r>
          </a:p>
        </p:txBody>
      </p:sp>
      <p:cxnSp>
        <p:nvCxnSpPr>
          <p:cNvPr id="95242" name="Straight Connector 3"/>
          <p:cNvCxnSpPr>
            <a:cxnSpLocks noChangeShapeType="1"/>
            <a:stCxn id="95241" idx="0"/>
          </p:cNvCxnSpPr>
          <p:nvPr/>
        </p:nvCxnSpPr>
        <p:spPr bwMode="auto">
          <a:xfrm>
            <a:off x="5859463" y="1441450"/>
            <a:ext cx="15875"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5243"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5244"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5245"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6260"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6262"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6263"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sp>
        <p:nvSpPr>
          <p:cNvPr id="96264"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6265" name="Text Box 7"/>
          <p:cNvSpPr txBox="1">
            <a:spLocks noChangeArrowheads="1"/>
          </p:cNvSpPr>
          <p:nvPr/>
        </p:nvSpPr>
        <p:spPr bwMode="auto">
          <a:xfrm>
            <a:off x="5407025" y="1441450"/>
            <a:ext cx="904875"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50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150   </a:t>
            </a:r>
          </a:p>
          <a:p>
            <a:pPr eaLnBrk="1" hangingPunct="1">
              <a:buFontTx/>
              <a:buNone/>
            </a:pPr>
            <a:r>
              <a:rPr lang="en-US" altLang="en-US" sz="1400">
                <a:latin typeface="Times New Roman" panose="02020603050405020304" pitchFamily="18" charset="0"/>
                <a:cs typeface="Times New Roman" panose="02020603050405020304" pitchFamily="18" charset="0"/>
              </a:rPr>
              <a:t> 250   150</a:t>
            </a:r>
          </a:p>
        </p:txBody>
      </p:sp>
      <p:cxnSp>
        <p:nvCxnSpPr>
          <p:cNvPr id="96266" name="Straight Connector 3"/>
          <p:cNvCxnSpPr>
            <a:cxnSpLocks noChangeShapeType="1"/>
            <a:stCxn id="96265" idx="0"/>
          </p:cNvCxnSpPr>
          <p:nvPr/>
        </p:nvCxnSpPr>
        <p:spPr bwMode="auto">
          <a:xfrm>
            <a:off x="5859463" y="1441450"/>
            <a:ext cx="15875"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67"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68"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69"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6270" name="Oval Callout 2"/>
          <p:cNvSpPr>
            <a:spLocks noChangeArrowheads="1"/>
          </p:cNvSpPr>
          <p:nvPr/>
        </p:nvSpPr>
        <p:spPr bwMode="auto">
          <a:xfrm>
            <a:off x="1466850" y="5629275"/>
            <a:ext cx="3009900" cy="822325"/>
          </a:xfrm>
          <a:prstGeom prst="wedgeEllipseCallout">
            <a:avLst>
              <a:gd name="adj1" fmla="val 85324"/>
              <a:gd name="adj2" fmla="val -79852"/>
            </a:avLst>
          </a:prstGeom>
          <a:solidFill>
            <a:srgbClr val="FF000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600">
                <a:latin typeface="Times New Roman" panose="02020603050405020304" pitchFamily="18" charset="0"/>
                <a:cs typeface="Times New Roman" panose="02020603050405020304" pitchFamily="18" charset="0"/>
              </a:rPr>
              <a:t>not conflict-serializable even with locks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7284"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7286"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7287"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sp>
        <p:nvSpPr>
          <p:cNvPr id="97288"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7289" name="Text Box 7"/>
          <p:cNvSpPr txBox="1">
            <a:spLocks noChangeArrowheads="1"/>
          </p:cNvSpPr>
          <p:nvPr/>
        </p:nvSpPr>
        <p:spPr bwMode="auto">
          <a:xfrm>
            <a:off x="5407025" y="1441450"/>
            <a:ext cx="904875"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97290" name="Straight Connector 3"/>
          <p:cNvCxnSpPr>
            <a:cxnSpLocks noChangeShapeType="1"/>
            <a:stCxn id="97289" idx="0"/>
          </p:cNvCxnSpPr>
          <p:nvPr/>
        </p:nvCxnSpPr>
        <p:spPr bwMode="auto">
          <a:xfrm>
            <a:off x="5859463" y="1441450"/>
            <a:ext cx="15875"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7291"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7292"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7293"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7294" name="Oval Callout 2"/>
          <p:cNvSpPr>
            <a:spLocks noChangeArrowheads="1"/>
          </p:cNvSpPr>
          <p:nvPr/>
        </p:nvSpPr>
        <p:spPr bwMode="auto">
          <a:xfrm>
            <a:off x="3902075" y="5608638"/>
            <a:ext cx="3009900" cy="887412"/>
          </a:xfrm>
          <a:prstGeom prst="wedgeEllipseCallout">
            <a:avLst>
              <a:gd name="adj1" fmla="val -68255"/>
              <a:gd name="adj2" fmla="val -10541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Try to apply 2PL </a:t>
            </a:r>
          </a:p>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On the transactions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8308"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8310"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8311"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sp>
        <p:nvSpPr>
          <p:cNvPr id="98312"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8313"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98314" name="Straight Connector 3"/>
          <p:cNvCxnSpPr>
            <a:cxnSpLocks noChangeShapeType="1"/>
            <a:stCxn id="98313" idx="0"/>
          </p:cNvCxnSpPr>
          <p:nvPr/>
        </p:nvCxnSpPr>
        <p:spPr bwMode="auto">
          <a:xfrm>
            <a:off x="5835650" y="1441450"/>
            <a:ext cx="30163"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8315"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8316"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8317"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8318" name="Oval 15"/>
          <p:cNvSpPr>
            <a:spLocks noChangeArrowheads="1"/>
          </p:cNvSpPr>
          <p:nvPr/>
        </p:nvSpPr>
        <p:spPr bwMode="auto">
          <a:xfrm>
            <a:off x="2173288" y="2474913"/>
            <a:ext cx="673100" cy="319087"/>
          </a:xfrm>
          <a:prstGeom prst="ellipse">
            <a:avLst/>
          </a:prstGeom>
          <a:noFill/>
          <a:ln w="2857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8319" name="Oval Callout 16"/>
          <p:cNvSpPr>
            <a:spLocks noChangeArrowheads="1"/>
          </p:cNvSpPr>
          <p:nvPr/>
        </p:nvSpPr>
        <p:spPr bwMode="auto">
          <a:xfrm>
            <a:off x="3902075" y="5608638"/>
            <a:ext cx="3009900" cy="887412"/>
          </a:xfrm>
          <a:prstGeom prst="wedgeEllipseCallout">
            <a:avLst>
              <a:gd name="adj1" fmla="val -68255"/>
              <a:gd name="adj2" fmla="val -10541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Try to apply 2PL </a:t>
            </a:r>
          </a:p>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On the transactions</a:t>
            </a:r>
          </a:p>
        </p:txBody>
      </p:sp>
      <p:sp>
        <p:nvSpPr>
          <p:cNvPr id="98320" name="Oval 18"/>
          <p:cNvSpPr>
            <a:spLocks noChangeArrowheads="1"/>
          </p:cNvSpPr>
          <p:nvPr/>
        </p:nvSpPr>
        <p:spPr bwMode="auto">
          <a:xfrm>
            <a:off x="1358900" y="4265613"/>
            <a:ext cx="673100" cy="319087"/>
          </a:xfrm>
          <a:prstGeom prst="ellipse">
            <a:avLst/>
          </a:prstGeom>
          <a:noFill/>
          <a:ln w="2857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9332"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9334"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9335"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cxnSp>
        <p:nvCxnSpPr>
          <p:cNvPr id="99336" name="Straight Connector 2"/>
          <p:cNvCxnSpPr>
            <a:cxnSpLocks noChangeShapeType="1"/>
          </p:cNvCxnSpPr>
          <p:nvPr/>
        </p:nvCxnSpPr>
        <p:spPr bwMode="auto">
          <a:xfrm>
            <a:off x="2232025" y="2563813"/>
            <a:ext cx="493713" cy="174625"/>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99337" name="Straight Connector 16"/>
          <p:cNvCxnSpPr>
            <a:cxnSpLocks noChangeShapeType="1"/>
          </p:cNvCxnSpPr>
          <p:nvPr/>
        </p:nvCxnSpPr>
        <p:spPr bwMode="auto">
          <a:xfrm flipV="1">
            <a:off x="2232025" y="2563813"/>
            <a:ext cx="493713" cy="182562"/>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sp>
        <p:nvSpPr>
          <p:cNvPr id="99338"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9339"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99340" name="Straight Connector 3"/>
          <p:cNvCxnSpPr>
            <a:cxnSpLocks noChangeShapeType="1"/>
            <a:stCxn id="99339"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9341"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9342"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9343"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9344" name="Oval Callout 18"/>
          <p:cNvSpPr>
            <a:spLocks noChangeArrowheads="1"/>
          </p:cNvSpPr>
          <p:nvPr/>
        </p:nvSpPr>
        <p:spPr bwMode="auto">
          <a:xfrm>
            <a:off x="3902075" y="5608638"/>
            <a:ext cx="3009900" cy="887412"/>
          </a:xfrm>
          <a:prstGeom prst="wedgeEllipseCallout">
            <a:avLst>
              <a:gd name="adj1" fmla="val -68255"/>
              <a:gd name="adj2" fmla="val -10541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Try to apply 2PL </a:t>
            </a:r>
          </a:p>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On the transactions</a:t>
            </a:r>
          </a:p>
        </p:txBody>
      </p:sp>
      <p:sp>
        <p:nvSpPr>
          <p:cNvPr id="99345" name="Oval 4"/>
          <p:cNvSpPr>
            <a:spLocks noChangeArrowheads="1"/>
          </p:cNvSpPr>
          <p:nvPr/>
        </p:nvSpPr>
        <p:spPr bwMode="auto">
          <a:xfrm>
            <a:off x="2493963" y="4564063"/>
            <a:ext cx="558800"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0356"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0358"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0359"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cxnSp>
        <p:nvCxnSpPr>
          <p:cNvPr id="100360" name="Straight Connector 2"/>
          <p:cNvCxnSpPr>
            <a:cxnSpLocks noChangeShapeType="1"/>
          </p:cNvCxnSpPr>
          <p:nvPr/>
        </p:nvCxnSpPr>
        <p:spPr bwMode="auto">
          <a:xfrm>
            <a:off x="2232025" y="2563813"/>
            <a:ext cx="493713" cy="174625"/>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0361" name="Straight Connector 16"/>
          <p:cNvCxnSpPr>
            <a:cxnSpLocks noChangeShapeType="1"/>
          </p:cNvCxnSpPr>
          <p:nvPr/>
        </p:nvCxnSpPr>
        <p:spPr bwMode="auto">
          <a:xfrm flipV="1">
            <a:off x="2232025" y="2563813"/>
            <a:ext cx="493713" cy="182562"/>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nvGrpSpPr>
          <p:cNvPr id="100362" name="Group 1"/>
          <p:cNvGrpSpPr>
            <a:grpSpLocks/>
          </p:cNvGrpSpPr>
          <p:nvPr/>
        </p:nvGrpSpPr>
        <p:grpSpPr bwMode="auto">
          <a:xfrm>
            <a:off x="4217988" y="3338513"/>
            <a:ext cx="493712" cy="182562"/>
            <a:chOff x="4182838" y="3855384"/>
            <a:chExt cx="494581" cy="182594"/>
          </a:xfrm>
        </p:grpSpPr>
        <p:cxnSp>
          <p:nvCxnSpPr>
            <p:cNvPr id="100372" name="Straight Connector 23"/>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0373" name="Straight Connector 24"/>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0363"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0364"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0365" name="Straight Connector 3"/>
          <p:cNvCxnSpPr>
            <a:cxnSpLocks noChangeShapeType="1"/>
            <a:stCxn id="100364"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0366"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0367"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0368"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0369" name="Oval Callout 19"/>
          <p:cNvSpPr>
            <a:spLocks noChangeArrowheads="1"/>
          </p:cNvSpPr>
          <p:nvPr/>
        </p:nvSpPr>
        <p:spPr bwMode="auto">
          <a:xfrm>
            <a:off x="3902075" y="5608638"/>
            <a:ext cx="3009900" cy="887412"/>
          </a:xfrm>
          <a:prstGeom prst="wedgeEllipseCallout">
            <a:avLst>
              <a:gd name="adj1" fmla="val -68255"/>
              <a:gd name="adj2" fmla="val -10541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Try to apply 2PL </a:t>
            </a:r>
          </a:p>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On the transactions</a:t>
            </a:r>
          </a:p>
        </p:txBody>
      </p:sp>
      <p:sp>
        <p:nvSpPr>
          <p:cNvPr id="100370" name="Oval 21"/>
          <p:cNvSpPr>
            <a:spLocks noChangeArrowheads="1"/>
          </p:cNvSpPr>
          <p:nvPr/>
        </p:nvSpPr>
        <p:spPr bwMode="auto">
          <a:xfrm>
            <a:off x="2493963" y="4564063"/>
            <a:ext cx="558800"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0371" name="Oval 26"/>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1380"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1382"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1383"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1384" name="Group 8"/>
          <p:cNvGrpSpPr>
            <a:grpSpLocks/>
          </p:cNvGrpSpPr>
          <p:nvPr/>
        </p:nvGrpSpPr>
        <p:grpSpPr bwMode="auto">
          <a:xfrm>
            <a:off x="2232025" y="2546350"/>
            <a:ext cx="493713" cy="182563"/>
            <a:chOff x="2869720" y="2296910"/>
            <a:chExt cx="494581" cy="182594"/>
          </a:xfrm>
        </p:grpSpPr>
        <p:cxnSp>
          <p:nvCxnSpPr>
            <p:cNvPr id="101396"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1397"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1385"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1386"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1387" name="Straight Connector 3"/>
          <p:cNvCxnSpPr>
            <a:cxnSpLocks noChangeShapeType="1"/>
            <a:stCxn id="101386"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1388"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1389"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1390"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nvGrpSpPr>
          <p:cNvPr id="101391" name="Group 26"/>
          <p:cNvGrpSpPr>
            <a:grpSpLocks/>
          </p:cNvGrpSpPr>
          <p:nvPr/>
        </p:nvGrpSpPr>
        <p:grpSpPr bwMode="auto">
          <a:xfrm>
            <a:off x="4217988" y="3338513"/>
            <a:ext cx="493712" cy="182562"/>
            <a:chOff x="4182838" y="3855384"/>
            <a:chExt cx="494581" cy="182594"/>
          </a:xfrm>
        </p:grpSpPr>
        <p:cxnSp>
          <p:nvCxnSpPr>
            <p:cNvPr id="101394" name="Straight Connector 27"/>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1395" name="Straight Connector 28"/>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1392" name="Oval 29"/>
          <p:cNvSpPr>
            <a:spLocks noChangeArrowheads="1"/>
          </p:cNvSpPr>
          <p:nvPr/>
        </p:nvSpPr>
        <p:spPr bwMode="auto">
          <a:xfrm>
            <a:off x="2493963" y="4564063"/>
            <a:ext cx="558800"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1393" name="Oval 30"/>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2404"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2406"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2407"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2408" name="Group 8"/>
          <p:cNvGrpSpPr>
            <a:grpSpLocks/>
          </p:cNvGrpSpPr>
          <p:nvPr/>
        </p:nvGrpSpPr>
        <p:grpSpPr bwMode="auto">
          <a:xfrm>
            <a:off x="2232025" y="2546350"/>
            <a:ext cx="493713" cy="182563"/>
            <a:chOff x="2869720" y="2296910"/>
            <a:chExt cx="494581" cy="182594"/>
          </a:xfrm>
        </p:grpSpPr>
        <p:cxnSp>
          <p:nvCxnSpPr>
            <p:cNvPr id="102423"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2424"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2409"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2410"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2411" name="Straight Connector 3"/>
          <p:cNvCxnSpPr>
            <a:cxnSpLocks noChangeShapeType="1"/>
            <a:stCxn id="102410"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2412"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2413"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2414"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2415" name="24-Point Star 18"/>
          <p:cNvSpPr>
            <a:spLocks noChangeArrowheads="1"/>
          </p:cNvSpPr>
          <p:nvPr/>
        </p:nvSpPr>
        <p:spPr bwMode="auto">
          <a:xfrm>
            <a:off x="3979863" y="1939925"/>
            <a:ext cx="1377950" cy="747713"/>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2416" name="Oval 19"/>
          <p:cNvSpPr>
            <a:spLocks noChangeArrowheads="1"/>
          </p:cNvSpPr>
          <p:nvPr/>
        </p:nvSpPr>
        <p:spPr bwMode="auto">
          <a:xfrm>
            <a:off x="3421063" y="2708275"/>
            <a:ext cx="508000"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2417" name="Straight Arrow Connector 21"/>
          <p:cNvCxnSpPr>
            <a:cxnSpLocks noChangeShapeType="1"/>
          </p:cNvCxnSpPr>
          <p:nvPr/>
        </p:nvCxnSpPr>
        <p:spPr bwMode="auto">
          <a:xfrm flipH="1">
            <a:off x="3814763" y="2527300"/>
            <a:ext cx="346075" cy="168275"/>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nvGrpSpPr>
          <p:cNvPr id="102418" name="Group 26"/>
          <p:cNvGrpSpPr>
            <a:grpSpLocks/>
          </p:cNvGrpSpPr>
          <p:nvPr/>
        </p:nvGrpSpPr>
        <p:grpSpPr bwMode="auto">
          <a:xfrm>
            <a:off x="4217988" y="3338513"/>
            <a:ext cx="493712" cy="182562"/>
            <a:chOff x="4182838" y="3855384"/>
            <a:chExt cx="494581" cy="182594"/>
          </a:xfrm>
        </p:grpSpPr>
        <p:cxnSp>
          <p:nvCxnSpPr>
            <p:cNvPr id="102421" name="Straight Connector 27"/>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2422" name="Straight Connector 28"/>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2419" name="Oval 29"/>
          <p:cNvSpPr>
            <a:spLocks noChangeArrowheads="1"/>
          </p:cNvSpPr>
          <p:nvPr/>
        </p:nvSpPr>
        <p:spPr bwMode="auto">
          <a:xfrm>
            <a:off x="2493963" y="4564063"/>
            <a:ext cx="558800"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2420" name="Oval 30"/>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3428"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3430"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3431"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3432" name="Group 8"/>
          <p:cNvGrpSpPr>
            <a:grpSpLocks/>
          </p:cNvGrpSpPr>
          <p:nvPr/>
        </p:nvGrpSpPr>
        <p:grpSpPr bwMode="auto">
          <a:xfrm>
            <a:off x="2232025" y="2546350"/>
            <a:ext cx="493713" cy="182563"/>
            <a:chOff x="2869720" y="2296910"/>
            <a:chExt cx="494581" cy="182594"/>
          </a:xfrm>
        </p:grpSpPr>
        <p:cxnSp>
          <p:nvCxnSpPr>
            <p:cNvPr id="103447"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3448"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3433"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3434"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3435" name="Straight Connector 3"/>
          <p:cNvCxnSpPr>
            <a:cxnSpLocks noChangeShapeType="1"/>
            <a:stCxn id="103434"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3436"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3437"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3438"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3439" name="24-Point Star 18"/>
          <p:cNvSpPr>
            <a:spLocks noChangeArrowheads="1"/>
          </p:cNvSpPr>
          <p:nvPr/>
        </p:nvSpPr>
        <p:spPr bwMode="auto">
          <a:xfrm>
            <a:off x="3979863" y="1939925"/>
            <a:ext cx="1377950" cy="747713"/>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3440" name="Oval 19"/>
          <p:cNvSpPr>
            <a:spLocks noChangeArrowheads="1"/>
          </p:cNvSpPr>
          <p:nvPr/>
        </p:nvSpPr>
        <p:spPr bwMode="auto">
          <a:xfrm>
            <a:off x="3421063" y="2708275"/>
            <a:ext cx="508000"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3441" name="Straight Arrow Connector 21"/>
          <p:cNvCxnSpPr>
            <a:cxnSpLocks noChangeShapeType="1"/>
          </p:cNvCxnSpPr>
          <p:nvPr/>
        </p:nvCxnSpPr>
        <p:spPr bwMode="auto">
          <a:xfrm flipH="1">
            <a:off x="3814763" y="2527300"/>
            <a:ext cx="346075" cy="168275"/>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nvGrpSpPr>
          <p:cNvPr id="103442" name="Group 26"/>
          <p:cNvGrpSpPr>
            <a:grpSpLocks/>
          </p:cNvGrpSpPr>
          <p:nvPr/>
        </p:nvGrpSpPr>
        <p:grpSpPr bwMode="auto">
          <a:xfrm>
            <a:off x="4217988" y="3338513"/>
            <a:ext cx="493712" cy="182562"/>
            <a:chOff x="4182838" y="3855384"/>
            <a:chExt cx="494581" cy="182594"/>
          </a:xfrm>
        </p:grpSpPr>
        <p:cxnSp>
          <p:nvCxnSpPr>
            <p:cNvPr id="103445" name="Straight Connector 27"/>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3446" name="Straight Connector 28"/>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3443" name="Oval 29"/>
          <p:cNvSpPr>
            <a:spLocks noChangeArrowheads="1"/>
          </p:cNvSpPr>
          <p:nvPr/>
        </p:nvSpPr>
        <p:spPr bwMode="auto">
          <a:xfrm>
            <a:off x="2466975" y="3043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3444" name="Oval 30"/>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a:t>
            </a:r>
            <a:r>
              <a:rPr lang="en-US" altLang="en-US" sz="1400" b="1" kern="0" dirty="0">
                <a:solidFill>
                  <a:srgbClr val="FFC000"/>
                </a:solidFill>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4452"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4454"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4455"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4456" name="Group 8"/>
          <p:cNvGrpSpPr>
            <a:grpSpLocks/>
          </p:cNvGrpSpPr>
          <p:nvPr/>
        </p:nvGrpSpPr>
        <p:grpSpPr bwMode="auto">
          <a:xfrm>
            <a:off x="2232025" y="2546350"/>
            <a:ext cx="493713" cy="182563"/>
            <a:chOff x="2869720" y="2296910"/>
            <a:chExt cx="494581" cy="182594"/>
          </a:xfrm>
        </p:grpSpPr>
        <p:cxnSp>
          <p:nvCxnSpPr>
            <p:cNvPr id="104471"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4472"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4457"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4458"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4459" name="Straight Connector 3"/>
          <p:cNvCxnSpPr>
            <a:cxnSpLocks noChangeShapeType="1"/>
            <a:stCxn id="104458"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4460"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4461"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4462"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4463" name="24-Point Star 18"/>
          <p:cNvSpPr>
            <a:spLocks noChangeArrowheads="1"/>
          </p:cNvSpPr>
          <p:nvPr/>
        </p:nvSpPr>
        <p:spPr bwMode="auto">
          <a:xfrm>
            <a:off x="3979863" y="1939925"/>
            <a:ext cx="1377950" cy="747713"/>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4464" name="Oval 19"/>
          <p:cNvSpPr>
            <a:spLocks noChangeArrowheads="1"/>
          </p:cNvSpPr>
          <p:nvPr/>
        </p:nvSpPr>
        <p:spPr bwMode="auto">
          <a:xfrm>
            <a:off x="3421063" y="2708275"/>
            <a:ext cx="508000"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4465" name="Straight Arrow Connector 21"/>
          <p:cNvCxnSpPr>
            <a:cxnSpLocks noChangeShapeType="1"/>
          </p:cNvCxnSpPr>
          <p:nvPr/>
        </p:nvCxnSpPr>
        <p:spPr bwMode="auto">
          <a:xfrm flipH="1">
            <a:off x="3814763" y="2527300"/>
            <a:ext cx="346075" cy="168275"/>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nvGrpSpPr>
          <p:cNvPr id="104466" name="Group 26"/>
          <p:cNvGrpSpPr>
            <a:grpSpLocks/>
          </p:cNvGrpSpPr>
          <p:nvPr/>
        </p:nvGrpSpPr>
        <p:grpSpPr bwMode="auto">
          <a:xfrm>
            <a:off x="4217988" y="3338513"/>
            <a:ext cx="493712" cy="182562"/>
            <a:chOff x="4182838" y="3855384"/>
            <a:chExt cx="494581" cy="182594"/>
          </a:xfrm>
        </p:grpSpPr>
        <p:cxnSp>
          <p:nvCxnSpPr>
            <p:cNvPr id="104469" name="Straight Connector 27"/>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4470" name="Straight Connector 28"/>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4467" name="Oval 29"/>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4468" name="Oval 30"/>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5476"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5478"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5479"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5480" name="Group 8"/>
          <p:cNvGrpSpPr>
            <a:grpSpLocks/>
          </p:cNvGrpSpPr>
          <p:nvPr/>
        </p:nvGrpSpPr>
        <p:grpSpPr bwMode="auto">
          <a:xfrm>
            <a:off x="2232025" y="2546350"/>
            <a:ext cx="2444750" cy="1474788"/>
            <a:chOff x="2869720" y="2296910"/>
            <a:chExt cx="2446050" cy="1473662"/>
          </a:xfrm>
        </p:grpSpPr>
        <p:cxnSp>
          <p:nvCxnSpPr>
            <p:cNvPr id="105489"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5490"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5491"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5492"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5481"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5482"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5483" name="Straight Connector 3"/>
          <p:cNvCxnSpPr>
            <a:cxnSpLocks noChangeShapeType="1"/>
            <a:stCxn id="105482"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5484"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5485"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5486"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5487" name="Oval 18"/>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5488" name="Oval 19"/>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6500"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6502"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6503"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6504" name="Group 8"/>
          <p:cNvGrpSpPr>
            <a:grpSpLocks/>
          </p:cNvGrpSpPr>
          <p:nvPr/>
        </p:nvGrpSpPr>
        <p:grpSpPr bwMode="auto">
          <a:xfrm>
            <a:off x="2232025" y="2546350"/>
            <a:ext cx="2444750" cy="1474788"/>
            <a:chOff x="2869720" y="2296910"/>
            <a:chExt cx="2446050" cy="1473662"/>
          </a:xfrm>
        </p:grpSpPr>
        <p:cxnSp>
          <p:nvCxnSpPr>
            <p:cNvPr id="106513"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6514"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6515"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6516"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6505"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6506"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6507" name="Straight Connector 3"/>
          <p:cNvCxnSpPr>
            <a:cxnSpLocks noChangeShapeType="1"/>
            <a:stCxn id="106506"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6508"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6509"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6510"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6511"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6512" name="Oval 27"/>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7524"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7526"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7527"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7528" name="Group 8"/>
          <p:cNvGrpSpPr>
            <a:grpSpLocks/>
          </p:cNvGrpSpPr>
          <p:nvPr/>
        </p:nvGrpSpPr>
        <p:grpSpPr bwMode="auto">
          <a:xfrm>
            <a:off x="2232025" y="2546350"/>
            <a:ext cx="2444750" cy="1474788"/>
            <a:chOff x="2869720" y="2296910"/>
            <a:chExt cx="2446050" cy="1473662"/>
          </a:xfrm>
        </p:grpSpPr>
        <p:cxnSp>
          <p:nvCxnSpPr>
            <p:cNvPr id="107540"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7541"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7542"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7543"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7529"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7530"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7531" name="Straight Connector 3"/>
          <p:cNvCxnSpPr>
            <a:cxnSpLocks noChangeShapeType="1"/>
            <a:stCxn id="107530"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7532"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7533"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7534"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7535" name="24-Point Star 18"/>
          <p:cNvSpPr>
            <a:spLocks noChangeArrowheads="1"/>
          </p:cNvSpPr>
          <p:nvPr/>
        </p:nvSpPr>
        <p:spPr bwMode="auto">
          <a:xfrm>
            <a:off x="3476625" y="5227638"/>
            <a:ext cx="1377950" cy="747712"/>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7536" name="Oval 19"/>
          <p:cNvSpPr>
            <a:spLocks noChangeArrowheads="1"/>
          </p:cNvSpPr>
          <p:nvPr/>
        </p:nvSpPr>
        <p:spPr bwMode="auto">
          <a:xfrm>
            <a:off x="3417888" y="4011613"/>
            <a:ext cx="509587"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7537" name="Straight Arrow Connector 21"/>
          <p:cNvCxnSpPr>
            <a:cxnSpLocks noChangeShapeType="1"/>
          </p:cNvCxnSpPr>
          <p:nvPr/>
        </p:nvCxnSpPr>
        <p:spPr bwMode="auto">
          <a:xfrm flipH="1" flipV="1">
            <a:off x="3730625" y="4386263"/>
            <a:ext cx="196850" cy="846137"/>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07538"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7539" name="Oval 27"/>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8548"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8550"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8551"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8552" name="Group 8"/>
          <p:cNvGrpSpPr>
            <a:grpSpLocks/>
          </p:cNvGrpSpPr>
          <p:nvPr/>
        </p:nvGrpSpPr>
        <p:grpSpPr bwMode="auto">
          <a:xfrm>
            <a:off x="2232025" y="2546350"/>
            <a:ext cx="2444750" cy="1474788"/>
            <a:chOff x="2869720" y="2296910"/>
            <a:chExt cx="2446050" cy="1473662"/>
          </a:xfrm>
        </p:grpSpPr>
        <p:cxnSp>
          <p:nvCxnSpPr>
            <p:cNvPr id="108564"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8565"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8566"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8567"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8553"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8554"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8555" name="Straight Connector 3"/>
          <p:cNvCxnSpPr>
            <a:cxnSpLocks noChangeShapeType="1"/>
            <a:stCxn id="108554"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8556"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8557"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8558"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8559" name="24-Point Star 18"/>
          <p:cNvSpPr>
            <a:spLocks noChangeArrowheads="1"/>
          </p:cNvSpPr>
          <p:nvPr/>
        </p:nvSpPr>
        <p:spPr bwMode="auto">
          <a:xfrm>
            <a:off x="3476625" y="5227638"/>
            <a:ext cx="1377950" cy="747712"/>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8560" name="Oval 19"/>
          <p:cNvSpPr>
            <a:spLocks noChangeArrowheads="1"/>
          </p:cNvSpPr>
          <p:nvPr/>
        </p:nvSpPr>
        <p:spPr bwMode="auto">
          <a:xfrm>
            <a:off x="3417888" y="4011613"/>
            <a:ext cx="509587"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8561" name="Straight Arrow Connector 21"/>
          <p:cNvCxnSpPr>
            <a:cxnSpLocks noChangeShapeType="1"/>
          </p:cNvCxnSpPr>
          <p:nvPr/>
        </p:nvCxnSpPr>
        <p:spPr bwMode="auto">
          <a:xfrm flipH="1" flipV="1">
            <a:off x="3730625" y="4386263"/>
            <a:ext cx="196850" cy="846137"/>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08562"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8563" name="Oval 27"/>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9572"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9574"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9575"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9576" name="Group 8"/>
          <p:cNvGrpSpPr>
            <a:grpSpLocks/>
          </p:cNvGrpSpPr>
          <p:nvPr/>
        </p:nvGrpSpPr>
        <p:grpSpPr bwMode="auto">
          <a:xfrm>
            <a:off x="2232025" y="2546350"/>
            <a:ext cx="2444750" cy="1474788"/>
            <a:chOff x="2869720" y="2296910"/>
            <a:chExt cx="2446050" cy="1473662"/>
          </a:xfrm>
        </p:grpSpPr>
        <p:cxnSp>
          <p:nvCxnSpPr>
            <p:cNvPr id="109588"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9589"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9590"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9591"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9577"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9578"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9579" name="Straight Connector 3"/>
          <p:cNvCxnSpPr>
            <a:cxnSpLocks noChangeShapeType="1"/>
            <a:stCxn id="109578"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9580"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9581"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9582"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9583" name="24-Point Star 18"/>
          <p:cNvSpPr>
            <a:spLocks noChangeArrowheads="1"/>
          </p:cNvSpPr>
          <p:nvPr/>
        </p:nvSpPr>
        <p:spPr bwMode="auto">
          <a:xfrm>
            <a:off x="3476625" y="5227638"/>
            <a:ext cx="1377950" cy="747712"/>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9584" name="Oval 19"/>
          <p:cNvSpPr>
            <a:spLocks noChangeArrowheads="1"/>
          </p:cNvSpPr>
          <p:nvPr/>
        </p:nvSpPr>
        <p:spPr bwMode="auto">
          <a:xfrm>
            <a:off x="3417888" y="4011613"/>
            <a:ext cx="509587"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9585" name="Straight Arrow Connector 21"/>
          <p:cNvCxnSpPr>
            <a:cxnSpLocks noChangeShapeType="1"/>
          </p:cNvCxnSpPr>
          <p:nvPr/>
        </p:nvCxnSpPr>
        <p:spPr bwMode="auto">
          <a:xfrm flipH="1" flipV="1">
            <a:off x="3730625" y="4386263"/>
            <a:ext cx="196850" cy="846137"/>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09586"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9587" name="Oval 27"/>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0596"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0598"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0599"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0600" name="Group 8"/>
          <p:cNvGrpSpPr>
            <a:grpSpLocks/>
          </p:cNvGrpSpPr>
          <p:nvPr/>
        </p:nvGrpSpPr>
        <p:grpSpPr bwMode="auto">
          <a:xfrm>
            <a:off x="2232025" y="2546350"/>
            <a:ext cx="2444750" cy="1474788"/>
            <a:chOff x="2869720" y="2296910"/>
            <a:chExt cx="2446050" cy="1473662"/>
          </a:xfrm>
        </p:grpSpPr>
        <p:cxnSp>
          <p:nvCxnSpPr>
            <p:cNvPr id="110609"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0610"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0611"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0612"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0601"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0602"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10603" name="Straight Connector 3"/>
          <p:cNvCxnSpPr>
            <a:cxnSpLocks noChangeShapeType="1"/>
            <a:stCxn id="110602"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0604"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0605"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0606"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0607" name="Oval 18"/>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0608" name="Oval 19"/>
          <p:cNvSpPr>
            <a:spLocks noChangeArrowheads="1"/>
          </p:cNvSpPr>
          <p:nvPr/>
        </p:nvSpPr>
        <p:spPr bwMode="auto">
          <a:xfrm>
            <a:off x="4637088" y="48355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1620"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Read(B);</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1622"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1623"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1624" name="Group 8"/>
          <p:cNvGrpSpPr>
            <a:grpSpLocks/>
          </p:cNvGrpSpPr>
          <p:nvPr/>
        </p:nvGrpSpPr>
        <p:grpSpPr bwMode="auto">
          <a:xfrm>
            <a:off x="2232025" y="2546350"/>
            <a:ext cx="2444750" cy="1474788"/>
            <a:chOff x="2869720" y="2296910"/>
            <a:chExt cx="2446050" cy="1473662"/>
          </a:xfrm>
        </p:grpSpPr>
        <p:cxnSp>
          <p:nvCxnSpPr>
            <p:cNvPr id="111633"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1634"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1635"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1636"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1625"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1626"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250</a:t>
            </a:r>
          </a:p>
          <a:p>
            <a:pPr eaLnBrk="1" hangingPunct="1">
              <a:buFontTx/>
              <a:buNone/>
            </a:pPr>
            <a:r>
              <a:rPr lang="en-US" altLang="en-US" sz="1400">
                <a:latin typeface="Times New Roman" panose="02020603050405020304" pitchFamily="18" charset="0"/>
                <a:cs typeface="Times New Roman" panose="02020603050405020304" pitchFamily="18" charset="0"/>
              </a:rPr>
              <a:t>250     250</a:t>
            </a:r>
          </a:p>
        </p:txBody>
      </p:sp>
      <p:cxnSp>
        <p:nvCxnSpPr>
          <p:cNvPr id="111627" name="Straight Connector 3"/>
          <p:cNvCxnSpPr>
            <a:cxnSpLocks noChangeShapeType="1"/>
            <a:stCxn id="111626"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1628"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1629"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1630"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1631"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1632" name="Oval 27"/>
          <p:cNvSpPr>
            <a:spLocks noChangeArrowheads="1"/>
          </p:cNvSpPr>
          <p:nvPr/>
        </p:nvSpPr>
        <p:spPr bwMode="auto">
          <a:xfrm>
            <a:off x="4637088" y="4835525"/>
            <a:ext cx="558800" cy="233363"/>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2644"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Read(B);</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2646"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2647"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2648" name="Group 8"/>
          <p:cNvGrpSpPr>
            <a:grpSpLocks/>
          </p:cNvGrpSpPr>
          <p:nvPr/>
        </p:nvGrpSpPr>
        <p:grpSpPr bwMode="auto">
          <a:xfrm>
            <a:off x="2232025" y="2546350"/>
            <a:ext cx="2444750" cy="1474788"/>
            <a:chOff x="2869720" y="2296910"/>
            <a:chExt cx="2446050" cy="1473662"/>
          </a:xfrm>
        </p:grpSpPr>
        <p:cxnSp>
          <p:nvCxnSpPr>
            <p:cNvPr id="112658"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2659"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2660"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2661"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2649"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2650"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250</a:t>
            </a:r>
          </a:p>
          <a:p>
            <a:pPr eaLnBrk="1" hangingPunct="1">
              <a:buFontTx/>
              <a:buNone/>
            </a:pPr>
            <a:r>
              <a:rPr lang="en-US" altLang="en-US" sz="1400">
                <a:latin typeface="Times New Roman" panose="02020603050405020304" pitchFamily="18" charset="0"/>
                <a:cs typeface="Times New Roman" panose="02020603050405020304" pitchFamily="18" charset="0"/>
              </a:rPr>
              <a:t>250     250</a:t>
            </a:r>
          </a:p>
        </p:txBody>
      </p:sp>
      <p:cxnSp>
        <p:nvCxnSpPr>
          <p:cNvPr id="112651" name="Straight Connector 3"/>
          <p:cNvCxnSpPr>
            <a:cxnSpLocks noChangeShapeType="1"/>
            <a:stCxn id="112650"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2652"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2653"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2654"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 name="Rectangle 3"/>
          <p:cNvSpPr txBox="1">
            <a:spLocks noChangeArrowheads="1"/>
          </p:cNvSpPr>
          <p:nvPr/>
        </p:nvSpPr>
        <p:spPr bwMode="auto">
          <a:xfrm>
            <a:off x="941388" y="5711825"/>
            <a:ext cx="7529512" cy="5842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This execution of Schedule D is:   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     </a:t>
            </a:r>
          </a:p>
          <a:p>
            <a:pPr marL="0" indent="0"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112656"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2657" name="Oval 27"/>
          <p:cNvSpPr>
            <a:spLocks noChangeArrowheads="1"/>
          </p:cNvSpPr>
          <p:nvPr/>
        </p:nvSpPr>
        <p:spPr bwMode="auto">
          <a:xfrm>
            <a:off x="4637088" y="4835525"/>
            <a:ext cx="558800" cy="233363"/>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3668"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Read(B);</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3670"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3671"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3672" name="Group 8"/>
          <p:cNvGrpSpPr>
            <a:grpSpLocks/>
          </p:cNvGrpSpPr>
          <p:nvPr/>
        </p:nvGrpSpPr>
        <p:grpSpPr bwMode="auto">
          <a:xfrm>
            <a:off x="2232025" y="2546350"/>
            <a:ext cx="2444750" cy="1474788"/>
            <a:chOff x="2869720" y="2296910"/>
            <a:chExt cx="2446050" cy="1473662"/>
          </a:xfrm>
        </p:grpSpPr>
        <p:cxnSp>
          <p:nvCxnSpPr>
            <p:cNvPr id="113685"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3686"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3687"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3688"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3673"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3674"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250</a:t>
            </a:r>
          </a:p>
          <a:p>
            <a:pPr eaLnBrk="1" hangingPunct="1">
              <a:buFontTx/>
              <a:buNone/>
            </a:pPr>
            <a:r>
              <a:rPr lang="en-US" altLang="en-US" sz="1400">
                <a:latin typeface="Times New Roman" panose="02020603050405020304" pitchFamily="18" charset="0"/>
                <a:cs typeface="Times New Roman" panose="02020603050405020304" pitchFamily="18" charset="0"/>
              </a:rPr>
              <a:t>250     250</a:t>
            </a:r>
          </a:p>
        </p:txBody>
      </p:sp>
      <p:cxnSp>
        <p:nvCxnSpPr>
          <p:cNvPr id="113675" name="Straight Connector 3"/>
          <p:cNvCxnSpPr>
            <a:cxnSpLocks noChangeShapeType="1"/>
            <a:stCxn id="113674"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3676"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3677"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3678"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 name="Rectangle 3"/>
          <p:cNvSpPr txBox="1">
            <a:spLocks noChangeArrowheads="1"/>
          </p:cNvSpPr>
          <p:nvPr/>
        </p:nvSpPr>
        <p:spPr bwMode="auto">
          <a:xfrm>
            <a:off x="941388" y="5711825"/>
            <a:ext cx="7529512" cy="5842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This execution of Schedule D is:   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   </a:t>
            </a:r>
          </a:p>
          <a:p>
            <a:pPr marL="0" indent="0"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113680" name="Freeform 6"/>
          <p:cNvSpPr>
            <a:spLocks/>
          </p:cNvSpPr>
          <p:nvPr/>
        </p:nvSpPr>
        <p:spPr bwMode="auto">
          <a:xfrm>
            <a:off x="5692775" y="5554663"/>
            <a:ext cx="1087438" cy="212725"/>
          </a:xfrm>
          <a:custGeom>
            <a:avLst/>
            <a:gdLst>
              <a:gd name="T0" fmla="*/ 0 w 1061049"/>
              <a:gd name="T1" fmla="*/ 276126 h 163921"/>
              <a:gd name="T2" fmla="*/ 606794 w 1061049"/>
              <a:gd name="T3" fmla="*/ 32 h 163921"/>
              <a:gd name="T4" fmla="*/ 1113968 w 1061049"/>
              <a:gd name="T5" fmla="*/ 261594 h 163921"/>
              <a:gd name="T6" fmla="*/ 0 60000 65536"/>
              <a:gd name="T7" fmla="*/ 0 60000 65536"/>
              <a:gd name="T8" fmla="*/ 0 60000 65536"/>
            </a:gdLst>
            <a:ahLst/>
            <a:cxnLst>
              <a:cxn ang="T6">
                <a:pos x="T0" y="T1"/>
              </a:cxn>
              <a:cxn ang="T7">
                <a:pos x="T2" y="T3"/>
              </a:cxn>
              <a:cxn ang="T8">
                <a:pos x="T4" y="T5"/>
              </a:cxn>
            </a:cxnLst>
            <a:rect l="0" t="0" r="r" b="b"/>
            <a:pathLst>
              <a:path w="1061049" h="163921">
                <a:moveTo>
                  <a:pt x="0" y="163921"/>
                </a:moveTo>
                <a:cubicBezTo>
                  <a:pt x="200564" y="82689"/>
                  <a:pt x="401128" y="1457"/>
                  <a:pt x="577969" y="19"/>
                </a:cubicBezTo>
                <a:cubicBezTo>
                  <a:pt x="754810" y="-1419"/>
                  <a:pt x="907929" y="76937"/>
                  <a:pt x="1061049" y="155294"/>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113681" name="Straight Arrow Connector 10"/>
          <p:cNvCxnSpPr>
            <a:cxnSpLocks noChangeShapeType="1"/>
          </p:cNvCxnSpPr>
          <p:nvPr/>
        </p:nvCxnSpPr>
        <p:spPr bwMode="auto">
          <a:xfrm flipH="1">
            <a:off x="5629275" y="5776913"/>
            <a:ext cx="80963" cy="5080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13682" name="Oval 11"/>
          <p:cNvSpPr>
            <a:spLocks noChangeArrowheads="1"/>
          </p:cNvSpPr>
          <p:nvPr/>
        </p:nvSpPr>
        <p:spPr bwMode="auto">
          <a:xfrm>
            <a:off x="6656388" y="5707063"/>
            <a:ext cx="633412" cy="409575"/>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3683"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3684" name="Oval 27"/>
          <p:cNvSpPr>
            <a:spLocks noChangeArrowheads="1"/>
          </p:cNvSpPr>
          <p:nvPr/>
        </p:nvSpPr>
        <p:spPr bwMode="auto">
          <a:xfrm>
            <a:off x="4637088" y="4835525"/>
            <a:ext cx="558800" cy="233363"/>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4692"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Read(B);</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4694"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4695"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4696" name="Group 8"/>
          <p:cNvGrpSpPr>
            <a:grpSpLocks/>
          </p:cNvGrpSpPr>
          <p:nvPr/>
        </p:nvGrpSpPr>
        <p:grpSpPr bwMode="auto">
          <a:xfrm>
            <a:off x="2232025" y="2546350"/>
            <a:ext cx="2444750" cy="1474788"/>
            <a:chOff x="2869720" y="2296910"/>
            <a:chExt cx="2446050" cy="1473662"/>
          </a:xfrm>
        </p:grpSpPr>
        <p:cxnSp>
          <p:nvCxnSpPr>
            <p:cNvPr id="114709"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4710"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4711"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4712"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4697"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4698"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250</a:t>
            </a:r>
          </a:p>
          <a:p>
            <a:pPr eaLnBrk="1" hangingPunct="1">
              <a:buFontTx/>
              <a:buNone/>
            </a:pPr>
            <a:r>
              <a:rPr lang="en-US" altLang="en-US" sz="1400">
                <a:latin typeface="Times New Roman" panose="02020603050405020304" pitchFamily="18" charset="0"/>
                <a:cs typeface="Times New Roman" panose="02020603050405020304" pitchFamily="18" charset="0"/>
              </a:rPr>
              <a:t>250     250</a:t>
            </a:r>
          </a:p>
        </p:txBody>
      </p:sp>
      <p:cxnSp>
        <p:nvCxnSpPr>
          <p:cNvPr id="114699" name="Straight Connector 3"/>
          <p:cNvCxnSpPr>
            <a:cxnSpLocks noChangeShapeType="1"/>
            <a:stCxn id="114698"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4700"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4701"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4702"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 name="Rectangle 3"/>
          <p:cNvSpPr txBox="1">
            <a:spLocks noChangeArrowheads="1"/>
          </p:cNvSpPr>
          <p:nvPr/>
        </p:nvSpPr>
        <p:spPr bwMode="auto">
          <a:xfrm>
            <a:off x="941388" y="5711825"/>
            <a:ext cx="7529512" cy="5842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This execution of Schedule D is:   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 equivalent to the serial schedule:   </a:t>
            </a:r>
            <a:r>
              <a:rPr lang="en-US" altLang="en-US" sz="1800" kern="0" dirty="0">
                <a:solidFill>
                  <a:srgbClr val="00B050"/>
                </a:solidFill>
                <a:latin typeface="Times New Roman" panose="02020603050405020304" pitchFamily="18" charset="0"/>
                <a:cs typeface="Times New Roman" panose="02020603050405020304" pitchFamily="18" charset="0"/>
              </a:rPr>
              <a:t>r</a:t>
            </a:r>
            <a:r>
              <a:rPr lang="en-US" altLang="en-US" sz="1800" kern="0" baseline="-25000" dirty="0">
                <a:solidFill>
                  <a:srgbClr val="00B050"/>
                </a:solidFill>
                <a:latin typeface="Times New Roman" panose="02020603050405020304" pitchFamily="18" charset="0"/>
                <a:cs typeface="Times New Roman" panose="02020603050405020304" pitchFamily="18" charset="0"/>
              </a:rPr>
              <a:t>1</a:t>
            </a:r>
            <a:r>
              <a:rPr lang="en-US" altLang="en-US" sz="1800" kern="0" dirty="0">
                <a:solidFill>
                  <a:srgbClr val="00B050"/>
                </a:solidFill>
                <a:latin typeface="Times New Roman" panose="02020603050405020304" pitchFamily="18" charset="0"/>
                <a:cs typeface="Times New Roman" panose="02020603050405020304" pitchFamily="18" charset="0"/>
              </a:rPr>
              <a:t>(A)w</a:t>
            </a:r>
            <a:r>
              <a:rPr lang="en-US" altLang="en-US" sz="1800" kern="0" baseline="-25000" dirty="0">
                <a:solidFill>
                  <a:srgbClr val="00B050"/>
                </a:solidFill>
                <a:latin typeface="Times New Roman" panose="02020603050405020304" pitchFamily="18" charset="0"/>
                <a:cs typeface="Times New Roman" panose="02020603050405020304" pitchFamily="18" charset="0"/>
              </a:rPr>
              <a:t>1</a:t>
            </a:r>
            <a:r>
              <a:rPr lang="en-US" altLang="en-US" sz="1800" kern="0" dirty="0">
                <a:solidFill>
                  <a:srgbClr val="00B050"/>
                </a:solidFill>
                <a:latin typeface="Times New Roman" panose="02020603050405020304" pitchFamily="18" charset="0"/>
                <a:cs typeface="Times New Roman" panose="02020603050405020304" pitchFamily="18" charset="0"/>
              </a:rPr>
              <a:t>(A)r</a:t>
            </a:r>
            <a:r>
              <a:rPr lang="en-US" altLang="en-US" sz="1800" kern="0" baseline="-25000" dirty="0">
                <a:solidFill>
                  <a:srgbClr val="00B050"/>
                </a:solidFill>
                <a:latin typeface="Times New Roman" panose="02020603050405020304" pitchFamily="18" charset="0"/>
                <a:cs typeface="Times New Roman" panose="02020603050405020304" pitchFamily="18" charset="0"/>
              </a:rPr>
              <a:t>1</a:t>
            </a:r>
            <a:r>
              <a:rPr lang="en-US" altLang="en-US" sz="1800" kern="0" dirty="0">
                <a:solidFill>
                  <a:srgbClr val="00B050"/>
                </a:solidFill>
                <a:latin typeface="Times New Roman" panose="02020603050405020304" pitchFamily="18" charset="0"/>
                <a:cs typeface="Times New Roman" panose="02020603050405020304" pitchFamily="18" charset="0"/>
              </a:rPr>
              <a:t>(B)w</a:t>
            </a:r>
            <a:r>
              <a:rPr lang="en-US" altLang="en-US" sz="1800" kern="0" baseline="-25000" dirty="0">
                <a:solidFill>
                  <a:srgbClr val="00B050"/>
                </a:solidFill>
                <a:latin typeface="Times New Roman" panose="02020603050405020304" pitchFamily="18" charset="0"/>
                <a:cs typeface="Times New Roman" panose="02020603050405020304" pitchFamily="18" charset="0"/>
              </a:rPr>
              <a:t>1</a:t>
            </a:r>
            <a:r>
              <a:rPr lang="en-US" altLang="en-US" sz="1800" kern="0" dirty="0">
                <a:solidFill>
                  <a:srgbClr val="00B050"/>
                </a:solidFill>
                <a:latin typeface="Times New Roman" panose="02020603050405020304" pitchFamily="18" charset="0"/>
                <a:cs typeface="Times New Roman" panose="02020603050405020304" pitchFamily="18" charset="0"/>
              </a:rPr>
              <a:t>(B)</a:t>
            </a:r>
            <a:r>
              <a:rPr lang="en-US" altLang="en-US" sz="1800" kern="0" dirty="0">
                <a:solidFill>
                  <a:srgbClr val="FF0000"/>
                </a:solidFill>
                <a:latin typeface="Times New Roman" panose="02020603050405020304" pitchFamily="18" charset="0"/>
                <a:cs typeface="Times New Roman" panose="02020603050405020304" pitchFamily="18" charset="0"/>
              </a:rPr>
              <a:t>r</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(A)w</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(A)r</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(B)w</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 </a:t>
            </a:r>
          </a:p>
          <a:p>
            <a:pPr marL="0" indent="0"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114704" name="Freeform 6"/>
          <p:cNvSpPr>
            <a:spLocks/>
          </p:cNvSpPr>
          <p:nvPr/>
        </p:nvSpPr>
        <p:spPr bwMode="auto">
          <a:xfrm>
            <a:off x="5692775" y="5554663"/>
            <a:ext cx="1087438" cy="212725"/>
          </a:xfrm>
          <a:custGeom>
            <a:avLst/>
            <a:gdLst>
              <a:gd name="T0" fmla="*/ 0 w 1061049"/>
              <a:gd name="T1" fmla="*/ 276126 h 163921"/>
              <a:gd name="T2" fmla="*/ 606794 w 1061049"/>
              <a:gd name="T3" fmla="*/ 32 h 163921"/>
              <a:gd name="T4" fmla="*/ 1113968 w 1061049"/>
              <a:gd name="T5" fmla="*/ 261594 h 163921"/>
              <a:gd name="T6" fmla="*/ 0 60000 65536"/>
              <a:gd name="T7" fmla="*/ 0 60000 65536"/>
              <a:gd name="T8" fmla="*/ 0 60000 65536"/>
            </a:gdLst>
            <a:ahLst/>
            <a:cxnLst>
              <a:cxn ang="T6">
                <a:pos x="T0" y="T1"/>
              </a:cxn>
              <a:cxn ang="T7">
                <a:pos x="T2" y="T3"/>
              </a:cxn>
              <a:cxn ang="T8">
                <a:pos x="T4" y="T5"/>
              </a:cxn>
            </a:cxnLst>
            <a:rect l="0" t="0" r="r" b="b"/>
            <a:pathLst>
              <a:path w="1061049" h="163921">
                <a:moveTo>
                  <a:pt x="0" y="163921"/>
                </a:moveTo>
                <a:cubicBezTo>
                  <a:pt x="200564" y="82689"/>
                  <a:pt x="401128" y="1457"/>
                  <a:pt x="577969" y="19"/>
                </a:cubicBezTo>
                <a:cubicBezTo>
                  <a:pt x="754810" y="-1419"/>
                  <a:pt x="907929" y="76937"/>
                  <a:pt x="1061049" y="155294"/>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114705" name="Straight Arrow Connector 10"/>
          <p:cNvCxnSpPr>
            <a:cxnSpLocks noChangeShapeType="1"/>
          </p:cNvCxnSpPr>
          <p:nvPr/>
        </p:nvCxnSpPr>
        <p:spPr bwMode="auto">
          <a:xfrm flipH="1">
            <a:off x="5629275" y="5776913"/>
            <a:ext cx="80963" cy="5080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14706" name="Oval 11"/>
          <p:cNvSpPr>
            <a:spLocks noChangeArrowheads="1"/>
          </p:cNvSpPr>
          <p:nvPr/>
        </p:nvSpPr>
        <p:spPr bwMode="auto">
          <a:xfrm>
            <a:off x="6656388" y="5707063"/>
            <a:ext cx="633412" cy="409575"/>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4707" name="Oval 27"/>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4708" name="Oval 28"/>
          <p:cNvSpPr>
            <a:spLocks noChangeArrowheads="1"/>
          </p:cNvSpPr>
          <p:nvPr/>
        </p:nvSpPr>
        <p:spPr bwMode="auto">
          <a:xfrm>
            <a:off x="4637088" y="4835525"/>
            <a:ext cx="558800" cy="233363"/>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D2DB9"/>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6028</TotalTime>
  <Words>8012</Words>
  <Application>Microsoft Office PowerPoint</Application>
  <PresentationFormat>On-screen Show (4:3)</PresentationFormat>
  <Paragraphs>1776</Paragraphs>
  <Slides>58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宋体</vt:lpstr>
      <vt:lpstr>Arial</vt:lpstr>
      <vt:lpstr>Tahoma</vt:lpstr>
      <vt:lpstr>Times New Roman</vt:lpstr>
      <vt:lpstr>Wingdings</vt:lpstr>
      <vt:lpstr>Default Design</vt:lpstr>
      <vt:lpstr>PowerPoint Presentation</vt:lpstr>
      <vt:lpstr>Tranactions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Schedule D</vt:lpstr>
      <vt:lpstr>Schedule D</vt:lpstr>
      <vt:lpstr>Schedule D</vt:lpstr>
      <vt:lpstr>PowerPoint Presentation</vt:lpstr>
      <vt:lpstr>PowerPoint Presentation</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245: Database System Principles</dc:title>
  <dc:creator>Siroker</dc:creator>
  <cp:lastModifiedBy>Chen, Jianer</cp:lastModifiedBy>
  <cp:revision>388</cp:revision>
  <cp:lastPrinted>2001-01-16T17:12:14Z</cp:lastPrinted>
  <dcterms:created xsi:type="dcterms:W3CDTF">1999-07-13T19:55:20Z</dcterms:created>
  <dcterms:modified xsi:type="dcterms:W3CDTF">2025-04-23T18:06:55Z</dcterms:modified>
</cp:coreProperties>
</file>