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93" r:id="rId2"/>
    <p:sldId id="727" r:id="rId3"/>
    <p:sldId id="741" r:id="rId4"/>
    <p:sldId id="743" r:id="rId5"/>
    <p:sldId id="746" r:id="rId6"/>
    <p:sldId id="747" r:id="rId7"/>
    <p:sldId id="748" r:id="rId8"/>
    <p:sldId id="749" r:id="rId9"/>
    <p:sldId id="750" r:id="rId10"/>
    <p:sldId id="751" r:id="rId11"/>
    <p:sldId id="752" r:id="rId12"/>
    <p:sldId id="753" r:id="rId13"/>
    <p:sldId id="754" r:id="rId14"/>
    <p:sldId id="755" r:id="rId15"/>
    <p:sldId id="756" r:id="rId16"/>
    <p:sldId id="757" r:id="rId17"/>
    <p:sldId id="758" r:id="rId18"/>
    <p:sldId id="759" r:id="rId19"/>
    <p:sldId id="760" r:id="rId20"/>
    <p:sldId id="761" r:id="rId21"/>
    <p:sldId id="762" r:id="rId22"/>
    <p:sldId id="763" r:id="rId23"/>
    <p:sldId id="764" r:id="rId24"/>
    <p:sldId id="777" r:id="rId25"/>
    <p:sldId id="778" r:id="rId26"/>
    <p:sldId id="779" r:id="rId27"/>
    <p:sldId id="780" r:id="rId28"/>
    <p:sldId id="781" r:id="rId29"/>
    <p:sldId id="782" r:id="rId30"/>
    <p:sldId id="783" r:id="rId31"/>
    <p:sldId id="785" r:id="rId32"/>
    <p:sldId id="786" r:id="rId33"/>
    <p:sldId id="787" r:id="rId34"/>
    <p:sldId id="788" r:id="rId35"/>
    <p:sldId id="789" r:id="rId36"/>
    <p:sldId id="790" r:id="rId37"/>
    <p:sldId id="791" r:id="rId38"/>
    <p:sldId id="792" r:id="rId39"/>
    <p:sldId id="793" r:id="rId40"/>
    <p:sldId id="794" r:id="rId41"/>
    <p:sldId id="795" r:id="rId42"/>
    <p:sldId id="796" r:id="rId43"/>
    <p:sldId id="797" r:id="rId44"/>
    <p:sldId id="798" r:id="rId45"/>
    <p:sldId id="799" r:id="rId46"/>
    <p:sldId id="800" r:id="rId47"/>
    <p:sldId id="801" r:id="rId48"/>
    <p:sldId id="802" r:id="rId49"/>
    <p:sldId id="803" r:id="rId50"/>
    <p:sldId id="804" r:id="rId51"/>
    <p:sldId id="805" r:id="rId52"/>
    <p:sldId id="806" r:id="rId53"/>
    <p:sldId id="807" r:id="rId54"/>
    <p:sldId id="808" r:id="rId55"/>
    <p:sldId id="809" r:id="rId56"/>
    <p:sldId id="814" r:id="rId57"/>
    <p:sldId id="815" r:id="rId58"/>
    <p:sldId id="816" r:id="rId59"/>
    <p:sldId id="817" r:id="rId60"/>
    <p:sldId id="820" r:id="rId61"/>
    <p:sldId id="821" r:id="rId62"/>
    <p:sldId id="822" r:id="rId63"/>
    <p:sldId id="823" r:id="rId64"/>
    <p:sldId id="824" r:id="rId65"/>
    <p:sldId id="825" r:id="rId66"/>
    <p:sldId id="826" r:id="rId67"/>
    <p:sldId id="827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1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28: Extensible hashing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850900"/>
            <a:ext cx="7772400" cy="2909888"/>
          </a:xfrm>
        </p:spPr>
        <p:txBody>
          <a:bodyPr/>
          <a:lstStyle/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are better hash functions</a:t>
            </a:r>
          </a:p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is deep research that shows how to have a good hash function, which always exists. 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ZapfDingbats" pitchFamily="82" charset="2"/>
              </a:rPr>
              <a:t>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Read Knuth Vol. 3 if you are interested in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549275" y="4291013"/>
            <a:ext cx="790892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hash	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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number of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function:	  	  keys/bucket is roughly 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the same for all buckets</a:t>
            </a:r>
          </a:p>
        </p:txBody>
      </p:sp>
      <p:sp>
        <p:nvSpPr>
          <p:cNvPr id="12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3088D-23F6-49A9-BE2E-8187B18693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1336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tabLst>
                <a:tab pos="1371600" algn="l"/>
              </a:tabLst>
            </a:pPr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Next: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example to illustrate	</a:t>
            </a:r>
            <a:b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inserts, overflows, deletes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	</a:t>
            </a:r>
          </a:p>
          <a:p>
            <a:pPr eaLnBrk="1" hangingPunct="1">
              <a:buFontTx/>
              <a:buNone/>
            </a:pPr>
            <a:r>
              <a:rPr lang="en-US" altLang="en-US"/>
              <a:t>			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(key)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800600" y="2286000"/>
            <a:ext cx="762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800600" y="3048000"/>
            <a:ext cx="762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4800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5562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3784600" y="28956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DD7805-35B2-45DD-9D7A-35DE8E1C65F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45252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(two records/bucket)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2184400"/>
            <a:ext cx="1841500" cy="2908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2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</a:p>
        </p:txBody>
      </p:sp>
      <p:grpSp>
        <p:nvGrpSpPr>
          <p:cNvPr id="16388" name="Group 7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6407" name="Rectangle 4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8" name="Rectangle 5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9" name="Line 6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89" name="Group 8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6404" name="Rectangle 9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5" name="Rectangle 10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6" name="Line 11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0" name="Group 12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6401" name="Rectangle 1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2" name="Rectangle 1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3" name="Line 1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1" name="Group 16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6398" name="Rectangle 1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399" name="Rectangle 1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6400" name="Line 1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2" name="Text Box 20"/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  <p:sp>
        <p:nvSpPr>
          <p:cNvPr id="16393" name="Text Box 21"/>
          <p:cNvSpPr txBox="1">
            <a:spLocks noChangeArrowheads="1"/>
          </p:cNvSpPr>
          <p:nvPr/>
        </p:nvSpPr>
        <p:spPr bwMode="auto">
          <a:xfrm>
            <a:off x="4197350" y="2208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6394" name="Text Box 22"/>
          <p:cNvSpPr txBox="1">
            <a:spLocks noChangeArrowheads="1"/>
          </p:cNvSpPr>
          <p:nvPr/>
        </p:nvSpPr>
        <p:spPr bwMode="auto">
          <a:xfrm>
            <a:off x="4191000" y="2895600"/>
            <a:ext cx="344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6395" name="Text Box 23"/>
          <p:cNvSpPr txBox="1">
            <a:spLocks noChangeArrowheads="1"/>
          </p:cNvSpPr>
          <p:nvPr/>
        </p:nvSpPr>
        <p:spPr bwMode="auto">
          <a:xfrm>
            <a:off x="4191000" y="3276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6396" name="Text Box 24"/>
          <p:cNvSpPr txBox="1">
            <a:spLocks noChangeArrowheads="1"/>
          </p:cNvSpPr>
          <p:nvPr/>
        </p:nvSpPr>
        <p:spPr bwMode="auto">
          <a:xfrm>
            <a:off x="4197350" y="3732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6397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AEF966-F1D1-4452-BEE0-E1B9D57DD2F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115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(two records/bucket)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2184400"/>
            <a:ext cx="1841500" cy="2908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2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7439" name="Rectangle 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40" name="Rectangle 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41" name="Line 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3" name="Group 8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7436" name="Rectangle 9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7" name="Rectangle 10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8" name="Line 11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4" name="Group 12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7433" name="Rectangle 1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4" name="Rectangle 1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5" name="Line 1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5" name="Group 16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7430" name="Rectangle 1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1" name="Rectangle 1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7432" name="Line 1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7" name="Text Box 22"/>
          <p:cNvSpPr txBox="1">
            <a:spLocks noChangeArrowheads="1"/>
          </p:cNvSpPr>
          <p:nvPr/>
        </p:nvSpPr>
        <p:spPr bwMode="auto">
          <a:xfrm>
            <a:off x="4197350" y="2208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7418" name="Text Box 23"/>
          <p:cNvSpPr txBox="1">
            <a:spLocks noChangeArrowheads="1"/>
          </p:cNvSpPr>
          <p:nvPr/>
        </p:nvSpPr>
        <p:spPr bwMode="auto">
          <a:xfrm>
            <a:off x="4194175" y="2894013"/>
            <a:ext cx="338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419" name="Text Box 24"/>
          <p:cNvSpPr txBox="1">
            <a:spLocks noChangeArrowheads="1"/>
          </p:cNvSpPr>
          <p:nvPr/>
        </p:nvSpPr>
        <p:spPr bwMode="auto">
          <a:xfrm>
            <a:off x="4210050" y="3276600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7420" name="Text Box 25"/>
          <p:cNvSpPr txBox="1">
            <a:spLocks noChangeArrowheads="1"/>
          </p:cNvSpPr>
          <p:nvPr/>
        </p:nvSpPr>
        <p:spPr bwMode="auto">
          <a:xfrm>
            <a:off x="4197350" y="3732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7421" name="Rectangle 26"/>
          <p:cNvSpPr>
            <a:spLocks noChangeArrowheads="1"/>
          </p:cNvSpPr>
          <p:nvPr/>
        </p:nvSpPr>
        <p:spPr bwMode="auto">
          <a:xfrm>
            <a:off x="590550" y="5143500"/>
            <a:ext cx="1714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grpSp>
        <p:nvGrpSpPr>
          <p:cNvPr id="17422" name="Group 27"/>
          <p:cNvGrpSpPr>
            <a:grpSpLocks/>
          </p:cNvGrpSpPr>
          <p:nvPr/>
        </p:nvGrpSpPr>
        <p:grpSpPr bwMode="auto">
          <a:xfrm>
            <a:off x="5054600" y="2944813"/>
            <a:ext cx="2197100" cy="788987"/>
            <a:chOff x="3184" y="1855"/>
            <a:chExt cx="1384" cy="497"/>
          </a:xfrm>
        </p:grpSpPr>
        <p:grpSp>
          <p:nvGrpSpPr>
            <p:cNvPr id="17424" name="Group 28"/>
            <p:cNvGrpSpPr>
              <a:grpSpLocks/>
            </p:cNvGrpSpPr>
            <p:nvPr/>
          </p:nvGrpSpPr>
          <p:grpSpPr bwMode="auto">
            <a:xfrm>
              <a:off x="3656" y="1872"/>
              <a:ext cx="912" cy="480"/>
              <a:chOff x="2352" y="1392"/>
              <a:chExt cx="912" cy="480"/>
            </a:xfrm>
          </p:grpSpPr>
          <p:sp>
            <p:nvSpPr>
              <p:cNvPr id="17427" name="Rectangle 29"/>
              <p:cNvSpPr>
                <a:spLocks noChangeArrowheads="1"/>
              </p:cNvSpPr>
              <p:nvPr/>
            </p:nvSpPr>
            <p:spPr bwMode="auto">
              <a:xfrm>
                <a:off x="2352" y="1392"/>
                <a:ext cx="768" cy="4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28" name="Rectangle 30"/>
              <p:cNvSpPr>
                <a:spLocks noChangeArrowheads="1"/>
              </p:cNvSpPr>
              <p:nvPr/>
            </p:nvSpPr>
            <p:spPr bwMode="auto">
              <a:xfrm>
                <a:off x="3120" y="1392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29" name="Line 31"/>
              <p:cNvSpPr>
                <a:spLocks noChangeShapeType="1"/>
              </p:cNvSpPr>
              <p:nvPr/>
            </p:nvSpPr>
            <p:spPr bwMode="auto">
              <a:xfrm>
                <a:off x="2352" y="1632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425" name="Line 32"/>
            <p:cNvSpPr>
              <a:spLocks noChangeShapeType="1"/>
            </p:cNvSpPr>
            <p:nvPr/>
          </p:nvSpPr>
          <p:spPr bwMode="auto">
            <a:xfrm>
              <a:off x="3184" y="1920"/>
              <a:ext cx="432" cy="4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6" name="Text Box 33"/>
            <p:cNvSpPr txBox="1">
              <a:spLocks noChangeArrowheads="1"/>
            </p:cNvSpPr>
            <p:nvPr/>
          </p:nvSpPr>
          <p:spPr bwMode="auto">
            <a:xfrm>
              <a:off x="3922" y="1855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</p:grpSp>
      <p:sp>
        <p:nvSpPr>
          <p:cNvPr id="17423" name="Slide Number Placeholder 3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6DAF29-98C3-4490-984D-A479F3B35F0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9B0416C8-061E-06F4-38D7-487BDE87B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91892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846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5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846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6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845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7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845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9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1845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5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0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441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442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8443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8444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8445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18447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18448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8449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2CAFC-3D15-4B12-82EE-173CF92B5A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845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783B9CBF-1C4E-C630-A515-283BC7D47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6588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1948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59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1948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0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1948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1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1947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463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19475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6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7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4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465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9466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467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9468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9469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19471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19472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9473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2ED53-0EE5-4C6E-958E-0C87AE89BBB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947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20989682-4640-3CFA-25DD-5629703BC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88633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051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3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050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4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050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5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050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7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0499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0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1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8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489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490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491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0492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49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0495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0496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049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7C066C-92F9-4A0F-9B6A-73DCDAD6F1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049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99E85CC8-F330-8E20-A4CE-9E7A610AD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7022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1535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6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7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1532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3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4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8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1529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0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31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9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1526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7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8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11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1523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4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25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2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513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1514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1515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1516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1517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1519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1520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1521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B88A5A-95E7-4064-AA45-2BE18A3E6E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1522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1A24185F-DF13-7FB5-0EAC-50544D1E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7489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256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1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255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255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3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255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5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2549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0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1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6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2537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2538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2539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2541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2543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2544" name="Text Box 32"/>
          <p:cNvSpPr txBox="1">
            <a:spLocks noChangeArrowheads="1"/>
          </p:cNvSpPr>
          <p:nvPr/>
        </p:nvSpPr>
        <p:spPr bwMode="auto">
          <a:xfrm>
            <a:off x="4192588" y="4799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2545" name="Text Box 45"/>
          <p:cNvSpPr txBox="1">
            <a:spLocks noChangeArrowheads="1"/>
          </p:cNvSpPr>
          <p:nvPr/>
        </p:nvSpPr>
        <p:spPr bwMode="auto">
          <a:xfrm>
            <a:off x="5254625" y="4584700"/>
            <a:ext cx="123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maybe move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up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6" name="Freeform 46"/>
          <p:cNvSpPr>
            <a:spLocks/>
          </p:cNvSpPr>
          <p:nvPr/>
        </p:nvSpPr>
        <p:spPr bwMode="auto">
          <a:xfrm>
            <a:off x="4787900" y="4648200"/>
            <a:ext cx="427038" cy="406400"/>
          </a:xfrm>
          <a:custGeom>
            <a:avLst/>
            <a:gdLst>
              <a:gd name="T0" fmla="*/ 2147483646 w 269"/>
              <a:gd name="T1" fmla="*/ 2147483646 h 256"/>
              <a:gd name="T2" fmla="*/ 2147483646 w 269"/>
              <a:gd name="T3" fmla="*/ 2147483646 h 256"/>
              <a:gd name="T4" fmla="*/ 2147483646 w 269"/>
              <a:gd name="T5" fmla="*/ 2147483646 h 256"/>
              <a:gd name="T6" fmla="*/ 0 w 269"/>
              <a:gd name="T7" fmla="*/ 0 h 256"/>
              <a:gd name="T8" fmla="*/ 0 60000 65536"/>
              <a:gd name="T9" fmla="*/ 0 60000 65536"/>
              <a:gd name="T10" fmla="*/ 0 60000 65536"/>
              <a:gd name="T11" fmla="*/ 0 60000 65536"/>
              <a:gd name="T12" fmla="*/ 0 w 269"/>
              <a:gd name="T13" fmla="*/ 0 h 256"/>
              <a:gd name="T14" fmla="*/ 269 w 269"/>
              <a:gd name="T15" fmla="*/ 256 h 2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9" h="256">
                <a:moveTo>
                  <a:pt x="16" y="256"/>
                </a:moveTo>
                <a:cubicBezTo>
                  <a:pt x="102" y="244"/>
                  <a:pt x="188" y="232"/>
                  <a:pt x="224" y="208"/>
                </a:cubicBezTo>
                <a:cubicBezTo>
                  <a:pt x="260" y="184"/>
                  <a:pt x="269" y="147"/>
                  <a:pt x="232" y="112"/>
                </a:cubicBezTo>
                <a:cubicBezTo>
                  <a:pt x="195" y="77"/>
                  <a:pt x="97" y="38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EF1B4E-D69C-4DA1-ADDD-06AD3586279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254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688EDF01-432F-9A7B-1DA9-1E0AC0142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531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358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5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358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8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6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357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7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357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9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357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60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3561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3562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3563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3564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3565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3567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3568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3569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3685F2-E8D3-4CD4-8917-2119E6C126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357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61D83042-8592-BA8E-AFE8-877B62D47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7125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460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79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460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0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460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1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459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0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3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4595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6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7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585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4586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4587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4588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4589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4591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4592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4593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F35403-B39C-45F0-A13A-E878253A70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459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E2DD5E02-EE26-80C7-6893-F0004849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39865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5633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4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5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3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5630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1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32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4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5627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8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9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5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5624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5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6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7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5621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2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23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8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5609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5610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611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5612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561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5615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5616" name="Text Box 41"/>
          <p:cNvSpPr txBox="1">
            <a:spLocks noChangeArrowheads="1"/>
          </p:cNvSpPr>
          <p:nvPr/>
        </p:nvSpPr>
        <p:spPr bwMode="auto">
          <a:xfrm>
            <a:off x="4351338" y="329406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561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2BB3F5-C5EB-45D3-BBE9-1AB1A0D232E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cxnSp>
        <p:nvCxnSpPr>
          <p:cNvPr id="25618" name="Straight Arrow Connector 2"/>
          <p:cNvCxnSpPr>
            <a:cxnSpLocks noChangeShapeType="1"/>
            <a:endCxn id="25616" idx="3"/>
          </p:cNvCxnSpPr>
          <p:nvPr/>
        </p:nvCxnSpPr>
        <p:spPr bwMode="auto">
          <a:xfrm flipH="1">
            <a:off x="4691063" y="3257550"/>
            <a:ext cx="1395412" cy="26670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9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2222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5620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28FB7A38-ABEF-03F3-6D34-2CEBD69E5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5460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6657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8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9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6654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5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6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8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6651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2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3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9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6648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49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650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1" name="Group 19"/>
          <p:cNvGrpSpPr>
            <a:grpSpLocks/>
          </p:cNvGrpSpPr>
          <p:nvPr/>
        </p:nvGrpSpPr>
        <p:grpSpPr bwMode="auto">
          <a:xfrm>
            <a:off x="5943600" y="2971800"/>
            <a:ext cx="1447800" cy="762000"/>
            <a:chOff x="2352" y="1392"/>
            <a:chExt cx="912" cy="480"/>
          </a:xfrm>
        </p:grpSpPr>
        <p:sp>
          <p:nvSpPr>
            <p:cNvPr id="20508" name="Rectangle 20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09" name="Rectangle 21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10" name="Line 22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32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6633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6634" name="Text Box 25"/>
          <p:cNvSpPr txBox="1">
            <a:spLocks noChangeArrowheads="1"/>
          </p:cNvSpPr>
          <p:nvPr/>
        </p:nvSpPr>
        <p:spPr bwMode="auto">
          <a:xfrm>
            <a:off x="4205288" y="3276600"/>
            <a:ext cx="325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6635" name="Text Box 26"/>
          <p:cNvSpPr txBox="1">
            <a:spLocks noChangeArrowheads="1"/>
          </p:cNvSpPr>
          <p:nvPr/>
        </p:nvSpPr>
        <p:spPr bwMode="auto">
          <a:xfrm>
            <a:off x="4206875" y="3732213"/>
            <a:ext cx="322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6636" name="Text Box 27"/>
          <p:cNvSpPr txBox="1">
            <a:spLocks noChangeArrowheads="1"/>
          </p:cNvSpPr>
          <p:nvPr/>
        </p:nvSpPr>
        <p:spPr bwMode="auto">
          <a:xfrm>
            <a:off x="6407150" y="29702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493" name="Line 28"/>
          <p:cNvSpPr>
            <a:spLocks noChangeShapeType="1"/>
          </p:cNvSpPr>
          <p:nvPr/>
        </p:nvSpPr>
        <p:spPr bwMode="auto">
          <a:xfrm>
            <a:off x="5105400" y="3048000"/>
            <a:ext cx="685800" cy="76200"/>
          </a:xfrm>
          <a:prstGeom prst="line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38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6639" name="Text Box 31"/>
          <p:cNvSpPr txBox="1">
            <a:spLocks noChangeArrowheads="1"/>
          </p:cNvSpPr>
          <p:nvPr/>
        </p:nvSpPr>
        <p:spPr bwMode="auto">
          <a:xfrm>
            <a:off x="4229100" y="4418013"/>
            <a:ext cx="2682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CC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6640" name="Text Box 41"/>
          <p:cNvSpPr txBox="1">
            <a:spLocks noChangeArrowheads="1"/>
          </p:cNvSpPr>
          <p:nvPr/>
        </p:nvSpPr>
        <p:spPr bwMode="auto">
          <a:xfrm>
            <a:off x="4351338" y="329406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6641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03176D-8857-4511-870F-788C92074C7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cxnSp>
        <p:nvCxnSpPr>
          <p:cNvPr id="3" name="Straight Arrow Connector 2"/>
          <p:cNvCxnSpPr>
            <a:endCxn id="26640" idx="3"/>
          </p:cNvCxnSpPr>
          <p:nvPr/>
        </p:nvCxnSpPr>
        <p:spPr bwMode="auto">
          <a:xfrm flipH="1">
            <a:off x="4691063" y="3257550"/>
            <a:ext cx="1395412" cy="2667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6643" name="Text Box 32"/>
          <p:cNvSpPr txBox="1">
            <a:spLocks noChangeArrowheads="1"/>
          </p:cNvSpPr>
          <p:nvPr/>
        </p:nvSpPr>
        <p:spPr bwMode="auto">
          <a:xfrm>
            <a:off x="4343400" y="44148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2222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6644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3C450246-5C6F-0101-D300-3A7911111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76004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3733800" y="2209800"/>
            <a:ext cx="1447800" cy="762000"/>
            <a:chOff x="2352" y="1392"/>
            <a:chExt cx="912" cy="480"/>
          </a:xfrm>
        </p:grpSpPr>
        <p:sp>
          <p:nvSpPr>
            <p:cNvPr id="27671" name="Rectangle 3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2" name="Rectangle 4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3" name="Line 5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3733800" y="2971800"/>
            <a:ext cx="1447800" cy="762000"/>
            <a:chOff x="2352" y="1392"/>
            <a:chExt cx="912" cy="480"/>
          </a:xfrm>
        </p:grpSpPr>
        <p:sp>
          <p:nvSpPr>
            <p:cNvPr id="27668" name="Rectangle 7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9" name="Rectangle 8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0" name="Line 9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2" name="Group 10"/>
          <p:cNvGrpSpPr>
            <a:grpSpLocks/>
          </p:cNvGrpSpPr>
          <p:nvPr/>
        </p:nvGrpSpPr>
        <p:grpSpPr bwMode="auto">
          <a:xfrm>
            <a:off x="3733800" y="3733800"/>
            <a:ext cx="1447800" cy="762000"/>
            <a:chOff x="2352" y="1392"/>
            <a:chExt cx="912" cy="480"/>
          </a:xfrm>
        </p:grpSpPr>
        <p:sp>
          <p:nvSpPr>
            <p:cNvPr id="27665" name="Rectangle 11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6" name="Rectangle 12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7" name="Line 13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653" name="Group 14"/>
          <p:cNvGrpSpPr>
            <a:grpSpLocks/>
          </p:cNvGrpSpPr>
          <p:nvPr/>
        </p:nvGrpSpPr>
        <p:grpSpPr bwMode="auto">
          <a:xfrm>
            <a:off x="3733800" y="4495800"/>
            <a:ext cx="1447800" cy="762000"/>
            <a:chOff x="2352" y="1392"/>
            <a:chExt cx="912" cy="480"/>
          </a:xfrm>
        </p:grpSpPr>
        <p:sp>
          <p:nvSpPr>
            <p:cNvPr id="27662" name="Rectangle 15"/>
            <p:cNvSpPr>
              <a:spLocks noChangeArrowheads="1"/>
            </p:cNvSpPr>
            <p:nvPr/>
          </p:nvSpPr>
          <p:spPr bwMode="auto">
            <a:xfrm>
              <a:off x="2352" y="1392"/>
              <a:ext cx="76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3" name="Rectangle 16"/>
            <p:cNvSpPr>
              <a:spLocks noChangeArrowheads="1"/>
            </p:cNvSpPr>
            <p:nvPr/>
          </p:nvSpPr>
          <p:spPr bwMode="auto">
            <a:xfrm>
              <a:off x="3120" y="1392"/>
              <a:ext cx="144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4" name="Line 17"/>
            <p:cNvSpPr>
              <a:spLocks noChangeShapeType="1"/>
            </p:cNvSpPr>
            <p:nvPr/>
          </p:nvSpPr>
          <p:spPr bwMode="auto">
            <a:xfrm>
              <a:off x="2352" y="16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55" name="Text Box 23"/>
          <p:cNvSpPr txBox="1">
            <a:spLocks noChangeArrowheads="1"/>
          </p:cNvSpPr>
          <p:nvPr/>
        </p:nvSpPr>
        <p:spPr bwMode="auto">
          <a:xfrm>
            <a:off x="4198938" y="22082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7656" name="Text Box 24"/>
          <p:cNvSpPr txBox="1">
            <a:spLocks noChangeArrowheads="1"/>
          </p:cNvSpPr>
          <p:nvPr/>
        </p:nvSpPr>
        <p:spPr bwMode="auto">
          <a:xfrm>
            <a:off x="4197350" y="289401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7657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u="sng">
                <a:solidFill>
                  <a:schemeClr val="tx2"/>
                </a:solidFill>
              </a:rPr>
              <a:t>EXAMPLE:</a:t>
            </a:r>
            <a:r>
              <a:rPr lang="en-US" altLang="en-US" sz="3600">
                <a:solidFill>
                  <a:schemeClr val="tx2"/>
                </a:solidFill>
              </a:rPr>
              <a:t>  deletion</a:t>
            </a:r>
            <a:endParaRPr lang="en-US" altLang="en-US" sz="3600" u="sng">
              <a:solidFill>
                <a:schemeClr val="tx2"/>
              </a:solidFill>
            </a:endParaRPr>
          </a:p>
        </p:txBody>
      </p:sp>
      <p:sp>
        <p:nvSpPr>
          <p:cNvPr id="27658" name="Text Box 30"/>
          <p:cNvSpPr txBox="1">
            <a:spLocks noChangeArrowheads="1"/>
          </p:cNvSpPr>
          <p:nvPr/>
        </p:nvSpPr>
        <p:spPr bwMode="auto">
          <a:xfrm>
            <a:off x="695325" y="2127250"/>
            <a:ext cx="1790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</p:txBody>
      </p:sp>
      <p:sp>
        <p:nvSpPr>
          <p:cNvPr id="27659" name="Text Box 41"/>
          <p:cNvSpPr txBox="1">
            <a:spLocks noChangeArrowheads="1"/>
          </p:cNvSpPr>
          <p:nvPr/>
        </p:nvSpPr>
        <p:spPr bwMode="auto">
          <a:xfrm>
            <a:off x="4173538" y="3309938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7660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49E930-C2FA-4501-9C8F-E3A1E151E29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7661" name="Text Box 32"/>
          <p:cNvSpPr txBox="1">
            <a:spLocks noChangeArrowheads="1"/>
          </p:cNvSpPr>
          <p:nvPr/>
        </p:nvSpPr>
        <p:spPr bwMode="auto">
          <a:xfrm>
            <a:off x="4197350" y="4406900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" name="Text Box 20">
            <a:extLst>
              <a:ext uri="{FF2B5EF4-FFF2-40B4-BE49-F238E27FC236}">
                <a16:creationId xmlns:a16="http://schemas.microsoft.com/office/drawing/2014/main" id="{F690A942-99BD-F442-3122-16BCE322F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0" y="2212019"/>
            <a:ext cx="311304" cy="266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0</a:t>
            </a:r>
          </a:p>
          <a:p>
            <a:pPr algn="ctr" eaLnBrk="1" hangingPunct="1">
              <a:lnSpc>
                <a:spcPct val="23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2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67798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Rule of thumb: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3241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 to keep space utilization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between 50% and 80%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Utilization =  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# keys used       </a:t>
            </a:r>
            <a:r>
              <a:rPr lang="en-US" alt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total # keys that fit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82A693-5D58-4211-9798-9700EFB12A7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51031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Rule of thumb: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3241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 to keep space utilization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between 50% and 80%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Utilization =  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# keys used       </a:t>
            </a:r>
            <a:r>
              <a:rPr lang="en-US" alt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total # keys that fit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660400" y="3708400"/>
            <a:ext cx="76073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&lt; 50%, wasting space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&gt; 80%, overflows significantly depend on how good hash function is &amp; on # keys/bucket</a:t>
            </a:r>
          </a:p>
        </p:txBody>
      </p:sp>
      <p:sp>
        <p:nvSpPr>
          <p:cNvPr id="29701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66257C-FB96-40B0-8887-454743FAC1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712296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</p:txBody>
      </p:sp>
      <p:sp>
        <p:nvSpPr>
          <p:cNvPr id="30724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3A7AD7-EF90-4275-B60C-151C1CE4C70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27069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Thus, a fixed hash table may sometimes waste space and may sometimes cause much overflows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nice if the hash table can dynamically change.</a:t>
            </a:r>
          </a:p>
        </p:txBody>
      </p:sp>
      <p:sp>
        <p:nvSpPr>
          <p:cNvPr id="3174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3F3A4D-3E94-4310-8071-B4D6BF7B63A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48929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30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But: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Thus, a fixed hash table may sometimes waste space and may sometimes cause much overflows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nice if the hash table can dynamically change.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Some critical issues: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(1) the cost of the change should be minimized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(2) the old hash values can still be used. </a:t>
            </a:r>
          </a:p>
        </p:txBody>
      </p:sp>
      <p:sp>
        <p:nvSpPr>
          <p:cNvPr id="3277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E4BEB0-EBCF-4503-B53E-87BFF04622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706523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3797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8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17FD5-1B55-4CC8-B04F-7B6E6889E7D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7489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4821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2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57891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2EF6BE-DC9F-4F78-A8BF-B70C5202DD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11463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6868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3359F4-E15E-433F-90CB-59EC0F88B1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409935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789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37A58C-FDAF-452F-8C82-25006D6B29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7897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7898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489624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891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D4CEA0-F570-4F36-80BB-D22FE6E40F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8918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921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38923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763218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3994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D51C0D-9324-4E1A-A520-A235971F07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5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9946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39948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9949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0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9951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699026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096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C0CF4A-BD67-4AF6-92BE-7F75827E91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9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0970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0972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0973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4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0975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</p:spTree>
    <p:extLst>
      <p:ext uri="{BB962C8B-B14F-4D97-AF65-F5344CB8AC3E}">
        <p14:creationId xmlns:p14="http://schemas.microsoft.com/office/powerpoint/2010/main" val="3101147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301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DA768A-66FB-41BC-8E77-2E2CB4FA3FC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43014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7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18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0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3021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2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23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28675" y="5562600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(4)  Use a directory.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6" name="Rectangle 4"/>
          <p:cNvSpPr>
            <a:spLocks noChangeArrowheads="1"/>
          </p:cNvSpPr>
          <p:nvPr/>
        </p:nvSpPr>
        <p:spPr bwMode="auto">
          <a:xfrm>
            <a:off x="5391150" y="5486400"/>
            <a:ext cx="3810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027" name="Straight Arrow Connector 20"/>
          <p:cNvCxnSpPr>
            <a:cxnSpLocks noChangeShapeType="1"/>
          </p:cNvCxnSpPr>
          <p:nvPr/>
        </p:nvCxnSpPr>
        <p:spPr bwMode="auto">
          <a:xfrm>
            <a:off x="6143625" y="6038850"/>
            <a:ext cx="4857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8" name="Straight Arrow Connector 21"/>
          <p:cNvCxnSpPr>
            <a:cxnSpLocks noChangeShapeType="1"/>
          </p:cNvCxnSpPr>
          <p:nvPr/>
        </p:nvCxnSpPr>
        <p:spPr bwMode="auto">
          <a:xfrm flipV="1">
            <a:off x="4857750" y="6040438"/>
            <a:ext cx="447675" cy="7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9" name="TextBox 37"/>
          <p:cNvSpPr txBox="1">
            <a:spLocks noChangeArrowheads="1"/>
          </p:cNvSpPr>
          <p:nvPr/>
        </p:nvSpPr>
        <p:spPr bwMode="auto">
          <a:xfrm>
            <a:off x="3876675" y="5791200"/>
            <a:ext cx="765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0" name="TextBox 41"/>
          <p:cNvSpPr txBox="1">
            <a:spLocks noChangeArrowheads="1"/>
          </p:cNvSpPr>
          <p:nvPr/>
        </p:nvSpPr>
        <p:spPr bwMode="auto">
          <a:xfrm>
            <a:off x="5724525" y="5848350"/>
            <a:ext cx="360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3031" name="Straight Connector 43"/>
          <p:cNvCxnSpPr>
            <a:cxnSpLocks noChangeShapeType="1"/>
          </p:cNvCxnSpPr>
          <p:nvPr/>
        </p:nvCxnSpPr>
        <p:spPr bwMode="auto">
          <a:xfrm>
            <a:off x="5391150" y="56483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2" name="Straight Connector 44"/>
          <p:cNvCxnSpPr>
            <a:cxnSpLocks noChangeShapeType="1"/>
          </p:cNvCxnSpPr>
          <p:nvPr/>
        </p:nvCxnSpPr>
        <p:spPr bwMode="auto">
          <a:xfrm>
            <a:off x="5400675" y="581977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3" name="Straight Connector 45"/>
          <p:cNvCxnSpPr>
            <a:cxnSpLocks noChangeShapeType="1"/>
          </p:cNvCxnSpPr>
          <p:nvPr/>
        </p:nvCxnSpPr>
        <p:spPr bwMode="auto">
          <a:xfrm>
            <a:off x="5400675" y="59912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4" name="Straight Arrow Connector 47"/>
          <p:cNvCxnSpPr>
            <a:cxnSpLocks noChangeShapeType="1"/>
            <a:stCxn id="43030" idx="2"/>
          </p:cNvCxnSpPr>
          <p:nvPr/>
        </p:nvCxnSpPr>
        <p:spPr bwMode="auto">
          <a:xfrm rot="16200000" flipH="1">
            <a:off x="5691188" y="6462712"/>
            <a:ext cx="438150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5" name="Straight Arrow Connector 50"/>
          <p:cNvCxnSpPr>
            <a:cxnSpLocks noChangeShapeType="1"/>
          </p:cNvCxnSpPr>
          <p:nvPr/>
        </p:nvCxnSpPr>
        <p:spPr bwMode="auto">
          <a:xfrm rot="16200000" flipV="1">
            <a:off x="5695950" y="5676900"/>
            <a:ext cx="40957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6" name="TextBox 55"/>
          <p:cNvSpPr txBox="1">
            <a:spLocks noChangeArrowheads="1"/>
          </p:cNvSpPr>
          <p:nvPr/>
        </p:nvSpPr>
        <p:spPr bwMode="auto">
          <a:xfrm>
            <a:off x="6715125" y="5819775"/>
            <a:ext cx="1230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buckets</a:t>
            </a:r>
          </a:p>
        </p:txBody>
      </p:sp>
      <p:cxnSp>
        <p:nvCxnSpPr>
          <p:cNvPr id="43037" name="Straight Connector 57"/>
          <p:cNvCxnSpPr>
            <a:cxnSpLocks noChangeShapeType="1"/>
          </p:cNvCxnSpPr>
          <p:nvPr/>
        </p:nvCxnSpPr>
        <p:spPr bwMode="auto">
          <a:xfrm rot="16200000" flipH="1">
            <a:off x="5324475" y="6343650"/>
            <a:ext cx="49530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30562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General framework</a:t>
            </a:r>
          </a:p>
        </p:txBody>
      </p:sp>
      <p:sp>
        <p:nvSpPr>
          <p:cNvPr id="4403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064EC-1E34-44A3-8D24-62C5FA76B1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44036" name="TextBox 22"/>
          <p:cNvSpPr txBox="1">
            <a:spLocks noChangeArrowheads="1"/>
          </p:cNvSpPr>
          <p:nvPr/>
        </p:nvSpPr>
        <p:spPr bwMode="auto">
          <a:xfrm>
            <a:off x="676275" y="3248025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037" name="TextBox 23"/>
          <p:cNvSpPr txBox="1">
            <a:spLocks noChangeArrowheads="1"/>
          </p:cNvSpPr>
          <p:nvPr/>
        </p:nvSpPr>
        <p:spPr bwMode="auto">
          <a:xfrm>
            <a:off x="1593850" y="32480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38" name="Straight Arrow Connector 25"/>
          <p:cNvCxnSpPr>
            <a:cxnSpLocks noChangeShapeType="1"/>
          </p:cNvCxnSpPr>
          <p:nvPr/>
        </p:nvCxnSpPr>
        <p:spPr bwMode="auto">
          <a:xfrm flipV="1">
            <a:off x="1057275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504950" y="3695700"/>
            <a:ext cx="7334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0" name="TextBox 30"/>
          <p:cNvSpPr txBox="1">
            <a:spLocks noChangeArrowheads="1"/>
          </p:cNvSpPr>
          <p:nvPr/>
        </p:nvSpPr>
        <p:spPr bwMode="auto">
          <a:xfrm>
            <a:off x="2543175" y="31623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41" name="TextBox 31"/>
          <p:cNvSpPr txBox="1">
            <a:spLocks noChangeArrowheads="1"/>
          </p:cNvSpPr>
          <p:nvPr/>
        </p:nvSpPr>
        <p:spPr bwMode="auto">
          <a:xfrm>
            <a:off x="1120775" y="3133725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2" name="TextBox 32"/>
          <p:cNvSpPr txBox="1">
            <a:spLocks noChangeArrowheads="1"/>
          </p:cNvSpPr>
          <p:nvPr/>
        </p:nvSpPr>
        <p:spPr bwMode="auto">
          <a:xfrm>
            <a:off x="3065463" y="3248025"/>
            <a:ext cx="64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981325" y="3686175"/>
            <a:ext cx="5334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4" name="Rectangle 34"/>
          <p:cNvSpPr>
            <a:spLocks noChangeArrowheads="1"/>
          </p:cNvSpPr>
          <p:nvPr/>
        </p:nvSpPr>
        <p:spPr bwMode="auto">
          <a:xfrm>
            <a:off x="3514725" y="3695700"/>
            <a:ext cx="247650" cy="1619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5" name="Left Brace 35"/>
          <p:cNvSpPr>
            <a:spLocks/>
          </p:cNvSpPr>
          <p:nvPr/>
        </p:nvSpPr>
        <p:spPr bwMode="auto">
          <a:xfrm rot="-5400000">
            <a:off x="3176587" y="3719513"/>
            <a:ext cx="142875" cy="552450"/>
          </a:xfrm>
          <a:prstGeom prst="leftBrace">
            <a:avLst>
              <a:gd name="adj1" fmla="val 8324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6" name="TextBox 36"/>
          <p:cNvSpPr txBox="1">
            <a:spLocks noChangeArrowheads="1"/>
          </p:cNvSpPr>
          <p:nvPr/>
        </p:nvSpPr>
        <p:spPr bwMode="auto">
          <a:xfrm>
            <a:off x="3114675" y="40005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47" name="Straight Arrow Connector 37"/>
          <p:cNvCxnSpPr>
            <a:cxnSpLocks noChangeShapeType="1"/>
          </p:cNvCxnSpPr>
          <p:nvPr/>
        </p:nvCxnSpPr>
        <p:spPr bwMode="auto">
          <a:xfrm flipV="1">
            <a:off x="3876675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Rectangle 38"/>
          <p:cNvSpPr>
            <a:spLocks noChangeArrowheads="1"/>
          </p:cNvSpPr>
          <p:nvPr/>
        </p:nvSpPr>
        <p:spPr bwMode="auto">
          <a:xfrm>
            <a:off x="4905375" y="1743075"/>
            <a:ext cx="438150" cy="3619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9" name="Rectangle 39"/>
          <p:cNvSpPr>
            <a:spLocks noChangeArrowheads="1"/>
          </p:cNvSpPr>
          <p:nvPr/>
        </p:nvSpPr>
        <p:spPr bwMode="auto">
          <a:xfrm>
            <a:off x="5162550" y="15144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50" name="Straight Connector 41"/>
          <p:cNvCxnSpPr>
            <a:cxnSpLocks noChangeShapeType="1"/>
          </p:cNvCxnSpPr>
          <p:nvPr/>
        </p:nvCxnSpPr>
        <p:spPr bwMode="auto">
          <a:xfrm flipV="1">
            <a:off x="4905375" y="19812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42"/>
          <p:cNvCxnSpPr>
            <a:cxnSpLocks noChangeShapeType="1"/>
          </p:cNvCxnSpPr>
          <p:nvPr/>
        </p:nvCxnSpPr>
        <p:spPr bwMode="auto">
          <a:xfrm flipV="1">
            <a:off x="4905375" y="49149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3"/>
          <p:cNvCxnSpPr>
            <a:cxnSpLocks noChangeShapeType="1"/>
          </p:cNvCxnSpPr>
          <p:nvPr/>
        </p:nvCxnSpPr>
        <p:spPr bwMode="auto">
          <a:xfrm flipV="1">
            <a:off x="4895850" y="222885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4"/>
          <p:cNvCxnSpPr>
            <a:cxnSpLocks noChangeShapeType="1"/>
          </p:cNvCxnSpPr>
          <p:nvPr/>
        </p:nvCxnSpPr>
        <p:spPr bwMode="auto">
          <a:xfrm flipV="1">
            <a:off x="4914900" y="2466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5"/>
          <p:cNvCxnSpPr>
            <a:cxnSpLocks noChangeShapeType="1"/>
          </p:cNvCxnSpPr>
          <p:nvPr/>
        </p:nvCxnSpPr>
        <p:spPr bwMode="auto">
          <a:xfrm flipV="1">
            <a:off x="4914900" y="27051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6"/>
          <p:cNvCxnSpPr>
            <a:cxnSpLocks noChangeShapeType="1"/>
          </p:cNvCxnSpPr>
          <p:nvPr/>
        </p:nvCxnSpPr>
        <p:spPr bwMode="auto">
          <a:xfrm flipV="1">
            <a:off x="4905375" y="5133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7"/>
          <p:cNvCxnSpPr>
            <a:cxnSpLocks noChangeShapeType="1"/>
          </p:cNvCxnSpPr>
          <p:nvPr/>
        </p:nvCxnSpPr>
        <p:spPr bwMode="auto">
          <a:xfrm flipV="1">
            <a:off x="4914900" y="29622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8"/>
          <p:cNvCxnSpPr>
            <a:cxnSpLocks noChangeShapeType="1"/>
          </p:cNvCxnSpPr>
          <p:nvPr/>
        </p:nvCxnSpPr>
        <p:spPr bwMode="auto">
          <a:xfrm flipV="1">
            <a:off x="4914900" y="32004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8" name="TextBox 49"/>
          <p:cNvSpPr txBox="1">
            <a:spLocks noChangeArrowheads="1"/>
          </p:cNvSpPr>
          <p:nvPr/>
        </p:nvSpPr>
        <p:spPr bwMode="auto">
          <a:xfrm>
            <a:off x="4418013" y="175260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44059" name="TextBox 50"/>
          <p:cNvSpPr txBox="1">
            <a:spLocks noChangeArrowheads="1"/>
          </p:cNvSpPr>
          <p:nvPr/>
        </p:nvSpPr>
        <p:spPr bwMode="auto">
          <a:xfrm>
            <a:off x="4437063" y="200025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44060" name="TextBox 51"/>
          <p:cNvSpPr txBox="1">
            <a:spLocks noChangeArrowheads="1"/>
          </p:cNvSpPr>
          <p:nvPr/>
        </p:nvSpPr>
        <p:spPr bwMode="auto">
          <a:xfrm>
            <a:off x="4437063" y="5153025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11…11</a:t>
            </a:r>
          </a:p>
        </p:txBody>
      </p:sp>
      <p:sp>
        <p:nvSpPr>
          <p:cNvPr id="44061" name="TextBox 52"/>
          <p:cNvSpPr txBox="1">
            <a:spLocks noChangeArrowheads="1"/>
          </p:cNvSpPr>
          <p:nvPr/>
        </p:nvSpPr>
        <p:spPr bwMode="auto">
          <a:xfrm>
            <a:off x="4584700" y="5448300"/>
            <a:ext cx="2159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62" name="Left Brace 53"/>
          <p:cNvSpPr>
            <a:spLocks/>
          </p:cNvSpPr>
          <p:nvPr/>
        </p:nvSpPr>
        <p:spPr bwMode="auto">
          <a:xfrm rot="-5400000">
            <a:off x="4643437" y="5281613"/>
            <a:ext cx="104775" cy="323850"/>
          </a:xfrm>
          <a:prstGeom prst="leftBrace">
            <a:avLst>
              <a:gd name="adj1" fmla="val 832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3" name="TextBox 54"/>
          <p:cNvSpPr txBox="1">
            <a:spLocks noChangeArrowheads="1"/>
          </p:cNvSpPr>
          <p:nvPr/>
        </p:nvSpPr>
        <p:spPr bwMode="auto">
          <a:xfrm>
            <a:off x="1825625" y="1466850"/>
            <a:ext cx="213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directory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64" name="Straight Arrow Connector 55"/>
          <p:cNvCxnSpPr>
            <a:cxnSpLocks noChangeShapeType="1"/>
          </p:cNvCxnSpPr>
          <p:nvPr/>
        </p:nvCxnSpPr>
        <p:spPr bwMode="auto">
          <a:xfrm flipV="1">
            <a:off x="3990975" y="1600200"/>
            <a:ext cx="1009650" cy="38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5" name="Rectangle 57"/>
          <p:cNvSpPr>
            <a:spLocks noChangeArrowheads="1"/>
          </p:cNvSpPr>
          <p:nvPr/>
        </p:nvSpPr>
        <p:spPr bwMode="auto">
          <a:xfrm>
            <a:off x="6477000" y="16478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6" name="Rectangle 58"/>
          <p:cNvSpPr>
            <a:spLocks noChangeArrowheads="1"/>
          </p:cNvSpPr>
          <p:nvPr/>
        </p:nvSpPr>
        <p:spPr bwMode="auto">
          <a:xfrm>
            <a:off x="6467475" y="2686050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7" name="Rectangle 60"/>
          <p:cNvSpPr>
            <a:spLocks noChangeArrowheads="1"/>
          </p:cNvSpPr>
          <p:nvPr/>
        </p:nvSpPr>
        <p:spPr bwMode="auto">
          <a:xfrm>
            <a:off x="6467475" y="37433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44068" name="Straight Arrow Connector 63"/>
          <p:cNvCxnSpPr>
            <a:cxnSpLocks noChangeShapeType="1"/>
          </p:cNvCxnSpPr>
          <p:nvPr/>
        </p:nvCxnSpPr>
        <p:spPr bwMode="auto">
          <a:xfrm flipV="1">
            <a:off x="5124450" y="1762125"/>
            <a:ext cx="1352550" cy="361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9" name="Straight Arrow Connector 64"/>
          <p:cNvCxnSpPr>
            <a:cxnSpLocks noChangeShapeType="1"/>
          </p:cNvCxnSpPr>
          <p:nvPr/>
        </p:nvCxnSpPr>
        <p:spPr bwMode="auto">
          <a:xfrm>
            <a:off x="5114925" y="2362200"/>
            <a:ext cx="1343025" cy="438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0" name="Straight Arrow Connector 65"/>
          <p:cNvCxnSpPr>
            <a:cxnSpLocks noChangeShapeType="1"/>
          </p:cNvCxnSpPr>
          <p:nvPr/>
        </p:nvCxnSpPr>
        <p:spPr bwMode="auto">
          <a:xfrm flipV="1">
            <a:off x="5124450" y="1676400"/>
            <a:ext cx="1362075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1" name="Straight Arrow Connector 71"/>
          <p:cNvCxnSpPr>
            <a:cxnSpLocks noChangeShapeType="1"/>
          </p:cNvCxnSpPr>
          <p:nvPr/>
        </p:nvCxnSpPr>
        <p:spPr bwMode="auto">
          <a:xfrm>
            <a:off x="5114925" y="2609850"/>
            <a:ext cx="1371600" cy="1238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2" name="Text Box 9"/>
          <p:cNvSpPr txBox="1">
            <a:spLocks noChangeArrowheads="1"/>
          </p:cNvSpPr>
          <p:nvPr/>
        </p:nvSpPr>
        <p:spPr bwMode="auto">
          <a:xfrm>
            <a:off x="6621463" y="491648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073" name="Rectangle 74"/>
          <p:cNvSpPr>
            <a:spLocks noChangeArrowheads="1"/>
          </p:cNvSpPr>
          <p:nvPr/>
        </p:nvSpPr>
        <p:spPr bwMode="auto">
          <a:xfrm>
            <a:off x="7077075" y="16478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4074" name="Rectangle 75"/>
          <p:cNvSpPr>
            <a:spLocks noChangeArrowheads="1"/>
          </p:cNvSpPr>
          <p:nvPr/>
        </p:nvSpPr>
        <p:spPr bwMode="auto">
          <a:xfrm>
            <a:off x="7058025" y="268605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5" name="Rectangle 76"/>
          <p:cNvSpPr>
            <a:spLocks noChangeArrowheads="1"/>
          </p:cNvSpPr>
          <p:nvPr/>
        </p:nvSpPr>
        <p:spPr bwMode="auto">
          <a:xfrm>
            <a:off x="7058025" y="37433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6" name="TextBox 77"/>
          <p:cNvSpPr txBox="1">
            <a:spLocks noChangeArrowheads="1"/>
          </p:cNvSpPr>
          <p:nvPr/>
        </p:nvSpPr>
        <p:spPr bwMode="auto">
          <a:xfrm>
            <a:off x="4705350" y="5829300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</a:p>
        </p:txBody>
      </p:sp>
      <p:sp>
        <p:nvSpPr>
          <p:cNvPr id="44077" name="TextBox 78"/>
          <p:cNvSpPr txBox="1">
            <a:spLocks noChangeArrowheads="1"/>
          </p:cNvSpPr>
          <p:nvPr/>
        </p:nvSpPr>
        <p:spPr bwMode="auto">
          <a:xfrm>
            <a:off x="6392863" y="5857875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78" name="TextBox 79"/>
          <p:cNvSpPr txBox="1">
            <a:spLocks noChangeArrowheads="1"/>
          </p:cNvSpPr>
          <p:nvPr/>
        </p:nvSpPr>
        <p:spPr bwMode="auto">
          <a:xfrm>
            <a:off x="6902450" y="857250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buckets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79" name="Straight Arrow Connector 80"/>
          <p:cNvCxnSpPr>
            <a:cxnSpLocks noChangeShapeType="1"/>
          </p:cNvCxnSpPr>
          <p:nvPr/>
        </p:nvCxnSpPr>
        <p:spPr bwMode="auto">
          <a:xfrm rot="10800000" flipV="1">
            <a:off x="7324725" y="1419225"/>
            <a:ext cx="419100" cy="295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Arrow Connector 82"/>
          <p:cNvCxnSpPr>
            <a:cxnSpLocks noChangeShapeType="1"/>
          </p:cNvCxnSpPr>
          <p:nvPr/>
        </p:nvCxnSpPr>
        <p:spPr bwMode="auto">
          <a:xfrm rot="5400000">
            <a:off x="6953250" y="1743075"/>
            <a:ext cx="1219200" cy="590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1" name="Straight Arrow Connector 86"/>
          <p:cNvCxnSpPr>
            <a:cxnSpLocks noChangeShapeType="1"/>
          </p:cNvCxnSpPr>
          <p:nvPr/>
        </p:nvCxnSpPr>
        <p:spPr bwMode="auto">
          <a:xfrm rot="5400000">
            <a:off x="6486525" y="2219325"/>
            <a:ext cx="2276475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2" name="Straight Arrow Connector 25"/>
          <p:cNvCxnSpPr>
            <a:cxnSpLocks noChangeShapeType="1"/>
          </p:cNvCxnSpPr>
          <p:nvPr/>
        </p:nvCxnSpPr>
        <p:spPr bwMode="auto">
          <a:xfrm flipV="1">
            <a:off x="2419350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5022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9"/>
          <p:cNvGrpSpPr>
            <a:grpSpLocks/>
          </p:cNvGrpSpPr>
          <p:nvPr/>
        </p:nvGrpSpPr>
        <p:grpSpPr bwMode="auto">
          <a:xfrm>
            <a:off x="5187950" y="4511675"/>
            <a:ext cx="1219200" cy="919163"/>
            <a:chOff x="2064" y="2015"/>
            <a:chExt cx="768" cy="579"/>
          </a:xfrm>
        </p:grpSpPr>
        <p:sp>
          <p:nvSpPr>
            <p:cNvPr id="45115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6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5117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8" name="Text Box 13"/>
            <p:cNvSpPr txBox="1">
              <a:spLocks noChangeArrowheads="1"/>
            </p:cNvSpPr>
            <p:nvPr/>
          </p:nvSpPr>
          <p:spPr bwMode="auto">
            <a:xfrm>
              <a:off x="2080" y="2015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5119" name="Text Box 14"/>
            <p:cNvSpPr txBox="1">
              <a:spLocks noChangeArrowheads="1"/>
            </p:cNvSpPr>
            <p:nvPr/>
          </p:nvSpPr>
          <p:spPr bwMode="auto">
            <a:xfrm>
              <a:off x="2274" y="2303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059" name="Group 15"/>
          <p:cNvGrpSpPr>
            <a:grpSpLocks/>
          </p:cNvGrpSpPr>
          <p:nvPr/>
        </p:nvGrpSpPr>
        <p:grpSpPr bwMode="auto">
          <a:xfrm>
            <a:off x="5165725" y="5708650"/>
            <a:ext cx="1219200" cy="915988"/>
            <a:chOff x="2112" y="2975"/>
            <a:chExt cx="768" cy="577"/>
          </a:xfrm>
        </p:grpSpPr>
        <p:sp>
          <p:nvSpPr>
            <p:cNvPr id="45110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1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5112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3" name="Text Box 19"/>
            <p:cNvSpPr txBox="1">
              <a:spLocks noChangeArrowheads="1"/>
            </p:cNvSpPr>
            <p:nvPr/>
          </p:nvSpPr>
          <p:spPr bwMode="auto">
            <a:xfrm>
              <a:off x="2132" y="2975"/>
              <a:ext cx="49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45114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060" name="Rectangle 21"/>
          <p:cNvSpPr>
            <a:spLocks noChangeArrowheads="1"/>
          </p:cNvSpPr>
          <p:nvPr/>
        </p:nvSpPr>
        <p:spPr bwMode="auto">
          <a:xfrm>
            <a:off x="5176838" y="2312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Rectangle 22"/>
          <p:cNvSpPr>
            <a:spLocks noChangeArrowheads="1"/>
          </p:cNvSpPr>
          <p:nvPr/>
        </p:nvSpPr>
        <p:spPr bwMode="auto">
          <a:xfrm>
            <a:off x="6091238" y="2312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62" name="Line 23"/>
          <p:cNvSpPr>
            <a:spLocks noChangeShapeType="1"/>
          </p:cNvSpPr>
          <p:nvPr/>
        </p:nvSpPr>
        <p:spPr bwMode="auto">
          <a:xfrm>
            <a:off x="5176838" y="277018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Text Box 24"/>
          <p:cNvSpPr txBox="1">
            <a:spLocks noChangeArrowheads="1"/>
          </p:cNvSpPr>
          <p:nvPr/>
        </p:nvSpPr>
        <p:spPr bwMode="auto">
          <a:xfrm>
            <a:off x="5213350" y="2311400"/>
            <a:ext cx="777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64" name="Rectangle 25"/>
          <p:cNvSpPr>
            <a:spLocks noChangeArrowheads="1"/>
          </p:cNvSpPr>
          <p:nvPr/>
        </p:nvSpPr>
        <p:spPr bwMode="auto">
          <a:xfrm>
            <a:off x="5176838" y="12461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5" name="Rectangle 26"/>
          <p:cNvSpPr>
            <a:spLocks noChangeArrowheads="1"/>
          </p:cNvSpPr>
          <p:nvPr/>
        </p:nvSpPr>
        <p:spPr bwMode="auto">
          <a:xfrm>
            <a:off x="6091238" y="12461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66" name="Line 27"/>
          <p:cNvSpPr>
            <a:spLocks noChangeShapeType="1"/>
          </p:cNvSpPr>
          <p:nvPr/>
        </p:nvSpPr>
        <p:spPr bwMode="auto">
          <a:xfrm>
            <a:off x="5176838" y="170338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Text Box 28"/>
          <p:cNvSpPr txBox="1">
            <a:spLocks noChangeArrowheads="1"/>
          </p:cNvSpPr>
          <p:nvPr/>
        </p:nvSpPr>
        <p:spPr bwMode="auto">
          <a:xfrm>
            <a:off x="5202238" y="124460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45068" name="Text Box 29"/>
          <p:cNvSpPr txBox="1">
            <a:spLocks noChangeArrowheads="1"/>
          </p:cNvSpPr>
          <p:nvPr/>
        </p:nvSpPr>
        <p:spPr bwMode="auto">
          <a:xfrm>
            <a:off x="5202238" y="170180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69" name="Text Box 31"/>
          <p:cNvSpPr txBox="1">
            <a:spLocks noChangeArrowheads="1"/>
          </p:cNvSpPr>
          <p:nvPr/>
        </p:nvSpPr>
        <p:spPr bwMode="auto">
          <a:xfrm>
            <a:off x="428625" y="342900"/>
            <a:ext cx="4046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 more concrete example</a:t>
            </a:r>
          </a:p>
        </p:txBody>
      </p:sp>
      <p:sp>
        <p:nvSpPr>
          <p:cNvPr id="45070" name="Rectangle 37"/>
          <p:cNvSpPr>
            <a:spLocks noChangeArrowheads="1"/>
          </p:cNvSpPr>
          <p:nvPr/>
        </p:nvSpPr>
        <p:spPr bwMode="auto">
          <a:xfrm>
            <a:off x="5156200" y="34242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1" name="Rectangle 38"/>
          <p:cNvSpPr>
            <a:spLocks noChangeArrowheads="1"/>
          </p:cNvSpPr>
          <p:nvPr/>
        </p:nvSpPr>
        <p:spPr bwMode="auto">
          <a:xfrm>
            <a:off x="6070600" y="34242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2" name="Text Box 39"/>
          <p:cNvSpPr txBox="1">
            <a:spLocks noChangeArrowheads="1"/>
          </p:cNvSpPr>
          <p:nvPr/>
        </p:nvSpPr>
        <p:spPr bwMode="auto">
          <a:xfrm>
            <a:off x="5216525" y="342265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5073" name="Text Box 40"/>
          <p:cNvSpPr txBox="1">
            <a:spLocks noChangeArrowheads="1"/>
          </p:cNvSpPr>
          <p:nvPr/>
        </p:nvSpPr>
        <p:spPr bwMode="auto">
          <a:xfrm>
            <a:off x="5181600" y="387985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74" name="Line 41"/>
          <p:cNvSpPr>
            <a:spLocks noChangeShapeType="1"/>
          </p:cNvSpPr>
          <p:nvPr/>
        </p:nvSpPr>
        <p:spPr bwMode="auto">
          <a:xfrm>
            <a:off x="5156200" y="38814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5" name="Line 56"/>
          <p:cNvSpPr>
            <a:spLocks noChangeShapeType="1"/>
          </p:cNvSpPr>
          <p:nvPr/>
        </p:nvSpPr>
        <p:spPr bwMode="auto">
          <a:xfrm flipV="1">
            <a:off x="2857500" y="1371600"/>
            <a:ext cx="2266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6" name="Line 57"/>
          <p:cNvSpPr>
            <a:spLocks noChangeShapeType="1"/>
          </p:cNvSpPr>
          <p:nvPr/>
        </p:nvSpPr>
        <p:spPr bwMode="auto">
          <a:xfrm flipV="1">
            <a:off x="2886075" y="1457325"/>
            <a:ext cx="2238375" cy="89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7" name="Line 58"/>
          <p:cNvSpPr>
            <a:spLocks noChangeShapeType="1"/>
          </p:cNvSpPr>
          <p:nvPr/>
        </p:nvSpPr>
        <p:spPr bwMode="auto">
          <a:xfrm flipV="1">
            <a:off x="2905125" y="2428875"/>
            <a:ext cx="2247900" cy="466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8" name="Line 59"/>
          <p:cNvSpPr>
            <a:spLocks noChangeShapeType="1"/>
          </p:cNvSpPr>
          <p:nvPr/>
        </p:nvSpPr>
        <p:spPr bwMode="auto">
          <a:xfrm flipV="1">
            <a:off x="2933700" y="2524125"/>
            <a:ext cx="2219325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9" name="Line 60"/>
          <p:cNvSpPr>
            <a:spLocks noChangeShapeType="1"/>
          </p:cNvSpPr>
          <p:nvPr/>
        </p:nvSpPr>
        <p:spPr bwMode="auto">
          <a:xfrm flipV="1">
            <a:off x="2905125" y="3533775"/>
            <a:ext cx="22193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0" name="Line 61"/>
          <p:cNvSpPr>
            <a:spLocks noChangeShapeType="1"/>
          </p:cNvSpPr>
          <p:nvPr/>
        </p:nvSpPr>
        <p:spPr bwMode="auto">
          <a:xfrm flipV="1">
            <a:off x="2933700" y="4629150"/>
            <a:ext cx="222885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1" name="Line 62"/>
          <p:cNvSpPr>
            <a:spLocks noChangeShapeType="1"/>
          </p:cNvSpPr>
          <p:nvPr/>
        </p:nvSpPr>
        <p:spPr bwMode="auto">
          <a:xfrm>
            <a:off x="2952750" y="5514975"/>
            <a:ext cx="21907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2" name="Line 63"/>
          <p:cNvSpPr>
            <a:spLocks noChangeShapeType="1"/>
          </p:cNvSpPr>
          <p:nvPr/>
        </p:nvSpPr>
        <p:spPr bwMode="auto">
          <a:xfrm flipV="1">
            <a:off x="2990850" y="5895975"/>
            <a:ext cx="214312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3" name="Text Box 46"/>
          <p:cNvSpPr txBox="1">
            <a:spLocks noChangeArrowheads="1"/>
          </p:cNvSpPr>
          <p:nvPr/>
        </p:nvSpPr>
        <p:spPr bwMode="auto">
          <a:xfrm>
            <a:off x="1690688" y="1538288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45084" name="Rectangle 47"/>
          <p:cNvSpPr>
            <a:spLocks noChangeArrowheads="1"/>
          </p:cNvSpPr>
          <p:nvPr/>
        </p:nvSpPr>
        <p:spPr bwMode="auto">
          <a:xfrm>
            <a:off x="2324100" y="1524000"/>
            <a:ext cx="1219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5" name="Rectangle 48"/>
          <p:cNvSpPr>
            <a:spLocks noChangeArrowheads="1"/>
          </p:cNvSpPr>
          <p:nvPr/>
        </p:nvSpPr>
        <p:spPr bwMode="auto">
          <a:xfrm>
            <a:off x="2324100" y="12192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6" name="Line 49"/>
          <p:cNvSpPr>
            <a:spLocks noChangeShapeType="1"/>
          </p:cNvSpPr>
          <p:nvPr/>
        </p:nvSpPr>
        <p:spPr bwMode="auto">
          <a:xfrm>
            <a:off x="2324100" y="2057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7" name="Line 50"/>
          <p:cNvSpPr>
            <a:spLocks noChangeShapeType="1"/>
          </p:cNvSpPr>
          <p:nvPr/>
        </p:nvSpPr>
        <p:spPr bwMode="auto">
          <a:xfrm>
            <a:off x="2324100" y="2590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8" name="Line 51"/>
          <p:cNvSpPr>
            <a:spLocks noChangeShapeType="1"/>
          </p:cNvSpPr>
          <p:nvPr/>
        </p:nvSpPr>
        <p:spPr bwMode="auto">
          <a:xfrm>
            <a:off x="2324100" y="3200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9" name="Line 52"/>
          <p:cNvSpPr>
            <a:spLocks noChangeShapeType="1"/>
          </p:cNvSpPr>
          <p:nvPr/>
        </p:nvSpPr>
        <p:spPr bwMode="auto">
          <a:xfrm>
            <a:off x="2324100" y="3886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0" name="Line 53"/>
          <p:cNvSpPr>
            <a:spLocks noChangeShapeType="1"/>
          </p:cNvSpPr>
          <p:nvPr/>
        </p:nvSpPr>
        <p:spPr bwMode="auto">
          <a:xfrm>
            <a:off x="2324100" y="4495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1" name="Line 54"/>
          <p:cNvSpPr>
            <a:spLocks noChangeShapeType="1"/>
          </p:cNvSpPr>
          <p:nvPr/>
        </p:nvSpPr>
        <p:spPr bwMode="auto">
          <a:xfrm>
            <a:off x="2324100" y="5181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2" name="Line 55"/>
          <p:cNvSpPr>
            <a:spLocks noChangeShapeType="1"/>
          </p:cNvSpPr>
          <p:nvPr/>
        </p:nvSpPr>
        <p:spPr bwMode="auto">
          <a:xfrm>
            <a:off x="2324100" y="5791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3" name="Text Box 64"/>
          <p:cNvSpPr txBox="1">
            <a:spLocks noChangeArrowheads="1"/>
          </p:cNvSpPr>
          <p:nvPr/>
        </p:nvSpPr>
        <p:spPr bwMode="auto">
          <a:xfrm>
            <a:off x="1858963" y="112236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45094" name="Text Box 68"/>
          <p:cNvSpPr txBox="1">
            <a:spLocks noChangeArrowheads="1"/>
          </p:cNvSpPr>
          <p:nvPr/>
        </p:nvSpPr>
        <p:spPr bwMode="auto">
          <a:xfrm>
            <a:off x="6037263" y="334803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9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9D41C-9EF7-4364-846A-578D767B4E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45096" name="Text Box 64"/>
          <p:cNvSpPr txBox="1">
            <a:spLocks noChangeArrowheads="1"/>
          </p:cNvSpPr>
          <p:nvPr/>
        </p:nvSpPr>
        <p:spPr bwMode="auto">
          <a:xfrm>
            <a:off x="4738688" y="398463"/>
            <a:ext cx="895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4,</a:t>
            </a:r>
          </a:p>
        </p:txBody>
      </p:sp>
      <p:sp>
        <p:nvSpPr>
          <p:cNvPr id="45097" name="Text Box 64"/>
          <p:cNvSpPr txBox="1">
            <a:spLocks noChangeArrowheads="1"/>
          </p:cNvSpPr>
          <p:nvPr/>
        </p:nvSpPr>
        <p:spPr bwMode="auto">
          <a:xfrm>
            <a:off x="5997575" y="388938"/>
            <a:ext cx="2263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45098" name="Group 77"/>
          <p:cNvGrpSpPr>
            <a:grpSpLocks/>
          </p:cNvGrpSpPr>
          <p:nvPr/>
        </p:nvGrpSpPr>
        <p:grpSpPr bwMode="auto">
          <a:xfrm>
            <a:off x="314325" y="1398588"/>
            <a:ext cx="1304925" cy="631825"/>
            <a:chOff x="313919" y="1399029"/>
            <a:chExt cx="1305331" cy="630942"/>
          </a:xfrm>
        </p:grpSpPr>
        <p:sp>
          <p:nvSpPr>
            <p:cNvPr id="45107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8" name="Straight Arrow Connector 74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771525" cy="1714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9" name="Straight Arrow Connector 76"/>
            <p:cNvCxnSpPr>
              <a:cxnSpLocks noChangeShapeType="1"/>
            </p:cNvCxnSpPr>
            <p:nvPr/>
          </p:nvCxnSpPr>
          <p:spPr bwMode="auto">
            <a:xfrm flipV="1">
              <a:off x="866775" y="1857375"/>
              <a:ext cx="742950" cy="476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099" name="Group 78"/>
          <p:cNvGrpSpPr>
            <a:grpSpLocks/>
          </p:cNvGrpSpPr>
          <p:nvPr/>
        </p:nvGrpSpPr>
        <p:grpSpPr bwMode="auto">
          <a:xfrm>
            <a:off x="276225" y="2046288"/>
            <a:ext cx="1409700" cy="631825"/>
            <a:chOff x="313919" y="1399029"/>
            <a:chExt cx="1410106" cy="630942"/>
          </a:xfrm>
        </p:grpSpPr>
        <p:sp>
          <p:nvSpPr>
            <p:cNvPr id="45104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5" name="Straight Arrow Connector 80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838200" cy="571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6" name="Straight Arrow Connector 81"/>
            <p:cNvCxnSpPr>
              <a:cxnSpLocks noChangeShapeType="1"/>
            </p:cNvCxnSpPr>
            <p:nvPr/>
          </p:nvCxnSpPr>
          <p:spPr bwMode="auto">
            <a:xfrm flipV="1">
              <a:off x="838200" y="1724026"/>
              <a:ext cx="885825" cy="15239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100" name="Group 84"/>
          <p:cNvGrpSpPr>
            <a:grpSpLocks/>
          </p:cNvGrpSpPr>
          <p:nvPr/>
        </p:nvGrpSpPr>
        <p:grpSpPr bwMode="auto">
          <a:xfrm>
            <a:off x="333375" y="5827713"/>
            <a:ext cx="1409700" cy="631825"/>
            <a:chOff x="313919" y="1399029"/>
            <a:chExt cx="1410106" cy="630942"/>
          </a:xfrm>
        </p:grpSpPr>
        <p:sp>
          <p:nvSpPr>
            <p:cNvPr id="45101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2" name="Straight Arrow Connector 86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838200" cy="571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3" name="Straight Arrow Connector 87"/>
            <p:cNvCxnSpPr>
              <a:cxnSpLocks noChangeShapeType="1"/>
            </p:cNvCxnSpPr>
            <p:nvPr/>
          </p:nvCxnSpPr>
          <p:spPr bwMode="auto">
            <a:xfrm flipV="1">
              <a:off x="838200" y="1724026"/>
              <a:ext cx="885825" cy="15239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78108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880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 dirty="0" err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939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7004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 dirty="0" err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8964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8235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41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720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205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3E20B3-E8FC-4A7F-865F-34E666B74A0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4710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8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10010</a:t>
            </a:r>
          </a:p>
        </p:txBody>
      </p:sp>
      <p:sp>
        <p:nvSpPr>
          <p:cNvPr id="47109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7110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7111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7112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47113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10011</a:t>
            </a:r>
          </a:p>
        </p:txBody>
      </p:sp>
      <p:grpSp>
        <p:nvGrpSpPr>
          <p:cNvPr id="47114" name="Group 85"/>
          <p:cNvGrpSpPr>
            <a:grpSpLocks/>
          </p:cNvGrpSpPr>
          <p:nvPr/>
        </p:nvGrpSpPr>
        <p:grpSpPr bwMode="auto">
          <a:xfrm>
            <a:off x="5300663" y="4989513"/>
            <a:ext cx="1108075" cy="1590675"/>
            <a:chOff x="4233864" y="5056013"/>
            <a:chExt cx="1108505" cy="1591449"/>
          </a:xfrm>
        </p:grpSpPr>
        <p:grpSp>
          <p:nvGrpSpPr>
            <p:cNvPr id="47163" name="Group 177"/>
            <p:cNvGrpSpPr>
              <a:grpSpLocks/>
            </p:cNvGrpSpPr>
            <p:nvPr/>
          </p:nvGrpSpPr>
          <p:grpSpPr bwMode="auto">
            <a:xfrm>
              <a:off x="4233864" y="5932313"/>
              <a:ext cx="1086603" cy="715149"/>
              <a:chOff x="5414964" y="5960888"/>
              <a:chExt cx="1086603" cy="715149"/>
            </a:xfrm>
          </p:grpSpPr>
          <p:sp>
            <p:nvSpPr>
              <p:cNvPr id="47175" name="Rectangle 25"/>
              <p:cNvSpPr>
                <a:spLocks noChangeArrowheads="1"/>
              </p:cNvSpPr>
              <p:nvPr/>
            </p:nvSpPr>
            <p:spPr bwMode="auto">
              <a:xfrm>
                <a:off x="5414964" y="5998917"/>
                <a:ext cx="589359" cy="6304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176" name="Text Box 28"/>
              <p:cNvSpPr txBox="1">
                <a:spLocks noChangeArrowheads="1"/>
              </p:cNvSpPr>
              <p:nvPr/>
            </p:nvSpPr>
            <p:spPr bwMode="auto">
              <a:xfrm>
                <a:off x="5934068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11101</a:t>
                </a:r>
              </a:p>
            </p:txBody>
          </p:sp>
          <p:sp>
            <p:nvSpPr>
              <p:cNvPr id="47177" name="Rectangle 14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78" name="Rectangle 144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79" name="Rectangle 145"/>
              <p:cNvSpPr>
                <a:spLocks noChangeArrowheads="1"/>
              </p:cNvSpPr>
              <p:nvPr/>
            </p:nvSpPr>
            <p:spPr bwMode="auto">
              <a:xfrm>
                <a:off x="5419725" y="64293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80" name="Text Box 28"/>
              <p:cNvSpPr txBox="1">
                <a:spLocks noChangeArrowheads="1"/>
              </p:cNvSpPr>
              <p:nvPr/>
            </p:nvSpPr>
            <p:spPr bwMode="auto">
              <a:xfrm>
                <a:off x="5943593" y="59608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11100</a:t>
                </a:r>
              </a:p>
            </p:txBody>
          </p:sp>
          <p:sp>
            <p:nvSpPr>
              <p:cNvPr id="47181" name="Text Box 28"/>
              <p:cNvSpPr txBox="1">
                <a:spLocks noChangeArrowheads="1"/>
              </p:cNvSpPr>
              <p:nvPr/>
            </p:nvSpPr>
            <p:spPr bwMode="auto">
              <a:xfrm>
                <a:off x="5949300" y="6399038"/>
                <a:ext cx="5465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11111</a:t>
                </a:r>
              </a:p>
            </p:txBody>
          </p:sp>
        </p:grpSp>
        <p:grpSp>
          <p:nvGrpSpPr>
            <p:cNvPr id="47164" name="Group 84"/>
            <p:cNvGrpSpPr>
              <a:grpSpLocks/>
            </p:cNvGrpSpPr>
            <p:nvPr/>
          </p:nvGrpSpPr>
          <p:grpSpPr bwMode="auto">
            <a:xfrm>
              <a:off x="4238625" y="5056013"/>
              <a:ext cx="1103744" cy="943749"/>
              <a:chOff x="5334000" y="5256038"/>
              <a:chExt cx="1103744" cy="943749"/>
            </a:xfrm>
          </p:grpSpPr>
          <p:grpSp>
            <p:nvGrpSpPr>
              <p:cNvPr id="47165" name="Group 178"/>
              <p:cNvGrpSpPr>
                <a:grpSpLocks/>
              </p:cNvGrpSpPr>
              <p:nvPr/>
            </p:nvGrpSpPr>
            <p:grpSpPr bwMode="auto">
              <a:xfrm>
                <a:off x="5334000" y="569418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717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3117" y="618948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11011</a:t>
                  </a:r>
                </a:p>
              </p:txBody>
            </p:sp>
            <p:sp>
              <p:nvSpPr>
                <p:cNvPr id="47172" name="Rectangle 18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73" name="Rectangle 18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7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11010</a:t>
                  </a:r>
                </a:p>
              </p:txBody>
            </p:sp>
          </p:grpSp>
          <p:grpSp>
            <p:nvGrpSpPr>
              <p:cNvPr id="47166" name="Group 198"/>
              <p:cNvGrpSpPr>
                <a:grpSpLocks/>
              </p:cNvGrpSpPr>
              <p:nvPr/>
            </p:nvGrpSpPr>
            <p:grpSpPr bwMode="auto">
              <a:xfrm>
                <a:off x="5334000" y="525603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716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61894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11001</a:t>
                  </a:r>
                </a:p>
              </p:txBody>
            </p:sp>
            <p:sp>
              <p:nvSpPr>
                <p:cNvPr id="47168" name="Rectangle 20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69" name="Rectangle 20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7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11000</a:t>
                  </a:r>
                </a:p>
              </p:txBody>
            </p:sp>
          </p:grpSp>
        </p:grpSp>
      </p:grpSp>
      <p:grpSp>
        <p:nvGrpSpPr>
          <p:cNvPr id="47115" name="Group 77"/>
          <p:cNvGrpSpPr>
            <a:grpSpLocks/>
          </p:cNvGrpSpPr>
          <p:nvPr/>
        </p:nvGrpSpPr>
        <p:grpSpPr bwMode="auto">
          <a:xfrm>
            <a:off x="5300663" y="952500"/>
            <a:ext cx="1111250" cy="2570163"/>
            <a:chOff x="5310189" y="666749"/>
            <a:chExt cx="1111359" cy="2570763"/>
          </a:xfrm>
        </p:grpSpPr>
        <p:sp>
          <p:nvSpPr>
            <p:cNvPr id="47130" name="Rectangle 25"/>
            <p:cNvSpPr>
              <a:spLocks noChangeArrowheads="1"/>
            </p:cNvSpPr>
            <p:nvPr/>
          </p:nvSpPr>
          <p:spPr bwMode="auto">
            <a:xfrm>
              <a:off x="5310189" y="807792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31" name="Rectangle 26"/>
            <p:cNvSpPr>
              <a:spLocks noChangeArrowheads="1"/>
            </p:cNvSpPr>
            <p:nvPr/>
          </p:nvSpPr>
          <p:spPr bwMode="auto">
            <a:xfrm>
              <a:off x="5781675" y="66674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7132" name="Text Box 28"/>
            <p:cNvSpPr txBox="1">
              <a:spLocks noChangeArrowheads="1"/>
            </p:cNvSpPr>
            <p:nvPr/>
          </p:nvSpPr>
          <p:spPr bwMode="auto">
            <a:xfrm>
              <a:off x="5852161" y="99836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00101</a:t>
              </a:r>
            </a:p>
          </p:txBody>
        </p:sp>
        <p:sp>
          <p:nvSpPr>
            <p:cNvPr id="47133" name="Rectangle 79"/>
            <p:cNvSpPr>
              <a:spLocks noChangeArrowheads="1"/>
            </p:cNvSpPr>
            <p:nvPr/>
          </p:nvSpPr>
          <p:spPr bwMode="auto">
            <a:xfrm>
              <a:off x="5314950" y="80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7134" name="Rectangle 80"/>
            <p:cNvSpPr>
              <a:spLocks noChangeArrowheads="1"/>
            </p:cNvSpPr>
            <p:nvPr/>
          </p:nvSpPr>
          <p:spPr bwMode="auto">
            <a:xfrm>
              <a:off x="5314950" y="10191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7135" name="Rectangle 81"/>
            <p:cNvSpPr>
              <a:spLocks noChangeArrowheads="1"/>
            </p:cNvSpPr>
            <p:nvPr/>
          </p:nvSpPr>
          <p:spPr bwMode="auto">
            <a:xfrm>
              <a:off x="5314950" y="1238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7136" name="Text Box 28"/>
            <p:cNvSpPr txBox="1">
              <a:spLocks noChangeArrowheads="1"/>
            </p:cNvSpPr>
            <p:nvPr/>
          </p:nvSpPr>
          <p:spPr bwMode="auto">
            <a:xfrm>
              <a:off x="5842636" y="76976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00000</a:t>
              </a:r>
            </a:p>
          </p:txBody>
        </p:sp>
        <p:sp>
          <p:nvSpPr>
            <p:cNvPr id="47137" name="Text Box 28"/>
            <p:cNvSpPr txBox="1">
              <a:spLocks noChangeArrowheads="1"/>
            </p:cNvSpPr>
            <p:nvPr/>
          </p:nvSpPr>
          <p:spPr bwMode="auto">
            <a:xfrm>
              <a:off x="5845489" y="1207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00110</a:t>
              </a:r>
            </a:p>
          </p:txBody>
        </p:sp>
        <p:grpSp>
          <p:nvGrpSpPr>
            <p:cNvPr id="47138" name="Group 84"/>
            <p:cNvGrpSpPr>
              <a:grpSpLocks/>
            </p:cNvGrpSpPr>
            <p:nvPr/>
          </p:nvGrpSpPr>
          <p:grpSpPr bwMode="auto">
            <a:xfrm>
              <a:off x="5310189" y="1426988"/>
              <a:ext cx="1108505" cy="1810524"/>
              <a:chOff x="6386514" y="1779413"/>
              <a:chExt cx="1108505" cy="1810524"/>
            </a:xfrm>
          </p:grpSpPr>
          <p:grpSp>
            <p:nvGrpSpPr>
              <p:cNvPr id="47139" name="Group 85"/>
              <p:cNvGrpSpPr>
                <a:grpSpLocks/>
              </p:cNvGrpSpPr>
              <p:nvPr/>
            </p:nvGrpSpPr>
            <p:grpSpPr bwMode="auto">
              <a:xfrm>
                <a:off x="6391275" y="1779413"/>
                <a:ext cx="1097073" cy="715149"/>
                <a:chOff x="5314950" y="1588913"/>
                <a:chExt cx="1097073" cy="715149"/>
              </a:xfrm>
            </p:grpSpPr>
            <p:sp>
              <p:nvSpPr>
                <p:cNvPr id="4715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2636" y="1817513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01001</a:t>
                  </a:r>
                </a:p>
              </p:txBody>
            </p:sp>
            <p:sp>
              <p:nvSpPr>
                <p:cNvPr id="47159" name="Rectangle 107"/>
                <p:cNvSpPr>
                  <a:spLocks noChangeArrowheads="1"/>
                </p:cNvSpPr>
                <p:nvPr/>
              </p:nvSpPr>
              <p:spPr bwMode="auto">
                <a:xfrm>
                  <a:off x="5314950" y="161925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60" name="Rectangle 108"/>
                <p:cNvSpPr>
                  <a:spLocks noChangeArrowheads="1"/>
                </p:cNvSpPr>
                <p:nvPr/>
              </p:nvSpPr>
              <p:spPr bwMode="auto">
                <a:xfrm>
                  <a:off x="5314950" y="18383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6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2636" y="1588913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01000</a:t>
                  </a:r>
                </a:p>
              </p:txBody>
            </p:sp>
            <p:sp>
              <p:nvSpPr>
                <p:cNvPr id="4716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77660" y="2027063"/>
                  <a:ext cx="223138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47140" name="Group 160"/>
              <p:cNvGrpSpPr>
                <a:grpSpLocks/>
              </p:cNvGrpSpPr>
              <p:nvPr/>
            </p:nvGrpSpPr>
            <p:grpSpPr bwMode="auto">
              <a:xfrm>
                <a:off x="6386514" y="2208038"/>
                <a:ext cx="1092310" cy="468487"/>
                <a:chOff x="5310189" y="2417588"/>
                <a:chExt cx="1092310" cy="468487"/>
              </a:xfrm>
            </p:grpSpPr>
            <p:sp>
              <p:nvSpPr>
                <p:cNvPr id="47155" name="Rectangle 25"/>
                <p:cNvSpPr>
                  <a:spLocks noChangeArrowheads="1"/>
                </p:cNvSpPr>
                <p:nvPr/>
              </p:nvSpPr>
              <p:spPr bwMode="auto">
                <a:xfrm>
                  <a:off x="5310189" y="2455617"/>
                  <a:ext cx="589359" cy="43045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156" name="Rectangle 116"/>
                <p:cNvSpPr>
                  <a:spLocks noChangeArrowheads="1"/>
                </p:cNvSpPr>
                <p:nvPr/>
              </p:nvSpPr>
              <p:spPr bwMode="auto">
                <a:xfrm>
                  <a:off x="5314950" y="24479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5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33112" y="2417588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01010</a:t>
                  </a:r>
                </a:p>
              </p:txBody>
            </p:sp>
          </p:grpSp>
          <p:sp>
            <p:nvSpPr>
              <p:cNvPr id="47141" name="Rectangle 115"/>
              <p:cNvSpPr>
                <a:spLocks noChangeArrowheads="1"/>
              </p:cNvSpPr>
              <p:nvPr/>
            </p:nvSpPr>
            <p:spPr bwMode="auto">
              <a:xfrm>
                <a:off x="6391275" y="24574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42" name="Text Box 28"/>
              <p:cNvSpPr txBox="1">
                <a:spLocks noChangeArrowheads="1"/>
              </p:cNvSpPr>
              <p:nvPr/>
            </p:nvSpPr>
            <p:spPr bwMode="auto">
              <a:xfrm>
                <a:off x="6912290" y="24271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01011</a:t>
                </a:r>
              </a:p>
            </p:txBody>
          </p:sp>
          <p:grpSp>
            <p:nvGrpSpPr>
              <p:cNvPr id="47143" name="Group 77"/>
              <p:cNvGrpSpPr>
                <a:grpSpLocks/>
              </p:cNvGrpSpPr>
              <p:nvPr/>
            </p:nvGrpSpPr>
            <p:grpSpPr bwMode="auto">
              <a:xfrm>
                <a:off x="6391275" y="2646188"/>
                <a:ext cx="1103744" cy="943749"/>
                <a:chOff x="5324475" y="2188988"/>
                <a:chExt cx="1103744" cy="943749"/>
              </a:xfrm>
            </p:grpSpPr>
            <p:grpSp>
              <p:nvGrpSpPr>
                <p:cNvPr id="47144" name="Group 162"/>
                <p:cNvGrpSpPr>
                  <a:grpSpLocks/>
                </p:cNvGrpSpPr>
                <p:nvPr/>
              </p:nvGrpSpPr>
              <p:grpSpPr bwMode="auto">
                <a:xfrm>
                  <a:off x="5324475" y="2627138"/>
                  <a:ext cx="1091367" cy="505599"/>
                  <a:chOff x="5314950" y="4074938"/>
                  <a:chExt cx="1091367" cy="505599"/>
                </a:xfrm>
              </p:grpSpPr>
              <p:sp>
                <p:nvSpPr>
                  <p:cNvPr id="47151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41671" y="4303538"/>
                    <a:ext cx="55226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01111</a:t>
                    </a:r>
                  </a:p>
                </p:txBody>
              </p:sp>
              <p:sp>
                <p:nvSpPr>
                  <p:cNvPr id="47152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5314950" y="4105275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7153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5314950" y="4324350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 b="1"/>
                  </a:p>
                </p:txBody>
              </p:sp>
              <p:sp>
                <p:nvSpPr>
                  <p:cNvPr id="47154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48343" y="4074938"/>
                    <a:ext cx="55797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01110</a:t>
                    </a:r>
                  </a:p>
                </p:txBody>
              </p:sp>
            </p:grpSp>
            <p:grpSp>
              <p:nvGrpSpPr>
                <p:cNvPr id="47145" name="Group 91"/>
                <p:cNvGrpSpPr>
                  <a:grpSpLocks/>
                </p:cNvGrpSpPr>
                <p:nvPr/>
              </p:nvGrpSpPr>
              <p:grpSpPr bwMode="auto">
                <a:xfrm>
                  <a:off x="5324475" y="2188988"/>
                  <a:ext cx="1103744" cy="477024"/>
                  <a:chOff x="5324475" y="2531888"/>
                  <a:chExt cx="1103744" cy="477024"/>
                </a:xfrm>
              </p:grpSpPr>
              <p:grpSp>
                <p:nvGrpSpPr>
                  <p:cNvPr id="47146" name="Group 161"/>
                  <p:cNvGrpSpPr>
                    <a:grpSpLocks/>
                  </p:cNvGrpSpPr>
                  <p:nvPr/>
                </p:nvGrpSpPr>
                <p:grpSpPr bwMode="auto">
                  <a:xfrm>
                    <a:off x="5324475" y="2531888"/>
                    <a:ext cx="1103744" cy="276999"/>
                    <a:chOff x="5324475" y="3236738"/>
                    <a:chExt cx="1103744" cy="276999"/>
                  </a:xfrm>
                </p:grpSpPr>
                <p:sp>
                  <p:nvSpPr>
                    <p:cNvPr id="47149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4475" y="3267075"/>
                      <a:ext cx="581025" cy="20955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3600"/>
                    </a:p>
                  </p:txBody>
                </p:sp>
                <p:sp>
                  <p:nvSpPr>
                    <p:cNvPr id="47150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864539" y="3236738"/>
                      <a:ext cx="563680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01100</a:t>
                      </a:r>
                    </a:p>
                  </p:txBody>
                </p:sp>
              </p:grpSp>
              <p:sp>
                <p:nvSpPr>
                  <p:cNvPr id="47147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5324475" y="2781300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7148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64539" y="2731913"/>
                    <a:ext cx="563680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01101</a:t>
                    </a:r>
                  </a:p>
                </p:txBody>
              </p:sp>
            </p:grpSp>
          </p:grpSp>
        </p:grpSp>
      </p:grpSp>
      <p:grpSp>
        <p:nvGrpSpPr>
          <p:cNvPr id="47116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7119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712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10101</a:t>
                </a:r>
              </a:p>
            </p:txBody>
          </p:sp>
          <p:sp>
            <p:nvSpPr>
              <p:cNvPr id="47127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28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2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10100</a:t>
                </a:r>
              </a:p>
            </p:txBody>
          </p:sp>
        </p:grpSp>
        <p:grpSp>
          <p:nvGrpSpPr>
            <p:cNvPr id="47120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7121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7124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2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10110</a:t>
                  </a:r>
                </a:p>
              </p:txBody>
            </p:sp>
          </p:grpSp>
          <p:sp>
            <p:nvSpPr>
              <p:cNvPr id="47122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23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10111</a:t>
                </a:r>
              </a:p>
            </p:txBody>
          </p:sp>
        </p:grpSp>
      </p:grpSp>
      <p:sp>
        <p:nvSpPr>
          <p:cNvPr id="47117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711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523508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C47892-FB4A-4B18-895C-7B5E63DC53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48131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133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8134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8135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36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37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38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</p:txBody>
      </p:sp>
      <p:sp>
        <p:nvSpPr>
          <p:cNvPr id="4813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4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14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0010</a:t>
            </a:r>
          </a:p>
        </p:txBody>
      </p:sp>
      <p:sp>
        <p:nvSpPr>
          <p:cNvPr id="4814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814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4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4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4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0011</a:t>
            </a:r>
          </a:p>
        </p:txBody>
      </p:sp>
      <p:grpSp>
        <p:nvGrpSpPr>
          <p:cNvPr id="48147" name="Group 85"/>
          <p:cNvGrpSpPr>
            <a:grpSpLocks/>
          </p:cNvGrpSpPr>
          <p:nvPr/>
        </p:nvGrpSpPr>
        <p:grpSpPr bwMode="auto">
          <a:xfrm>
            <a:off x="5300663" y="4989513"/>
            <a:ext cx="1108075" cy="1590675"/>
            <a:chOff x="4233864" y="5056013"/>
            <a:chExt cx="1108505" cy="1591449"/>
          </a:xfrm>
        </p:grpSpPr>
        <p:grpSp>
          <p:nvGrpSpPr>
            <p:cNvPr id="48187" name="Group 177"/>
            <p:cNvGrpSpPr>
              <a:grpSpLocks/>
            </p:cNvGrpSpPr>
            <p:nvPr/>
          </p:nvGrpSpPr>
          <p:grpSpPr bwMode="auto">
            <a:xfrm>
              <a:off x="4233864" y="5932313"/>
              <a:ext cx="1086603" cy="715149"/>
              <a:chOff x="5414964" y="5960888"/>
              <a:chExt cx="1086603" cy="715149"/>
            </a:xfrm>
          </p:grpSpPr>
          <p:sp>
            <p:nvSpPr>
              <p:cNvPr id="48199" name="Rectangle 25"/>
              <p:cNvSpPr>
                <a:spLocks noChangeArrowheads="1"/>
              </p:cNvSpPr>
              <p:nvPr/>
            </p:nvSpPr>
            <p:spPr bwMode="auto">
              <a:xfrm>
                <a:off x="5414964" y="5998917"/>
                <a:ext cx="589359" cy="6304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200" name="Text Box 28"/>
              <p:cNvSpPr txBox="1">
                <a:spLocks noChangeArrowheads="1"/>
              </p:cNvSpPr>
              <p:nvPr/>
            </p:nvSpPr>
            <p:spPr bwMode="auto">
              <a:xfrm>
                <a:off x="5934068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1101</a:t>
                </a:r>
              </a:p>
            </p:txBody>
          </p:sp>
          <p:sp>
            <p:nvSpPr>
              <p:cNvPr id="48201" name="Rectangle 14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202" name="Rectangle 144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203" name="Rectangle 145"/>
              <p:cNvSpPr>
                <a:spLocks noChangeArrowheads="1"/>
              </p:cNvSpPr>
              <p:nvPr/>
            </p:nvSpPr>
            <p:spPr bwMode="auto">
              <a:xfrm>
                <a:off x="5419725" y="64293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204" name="Text Box 28"/>
              <p:cNvSpPr txBox="1">
                <a:spLocks noChangeArrowheads="1"/>
              </p:cNvSpPr>
              <p:nvPr/>
            </p:nvSpPr>
            <p:spPr bwMode="auto">
              <a:xfrm>
                <a:off x="5943593" y="59608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1100</a:t>
                </a:r>
              </a:p>
            </p:txBody>
          </p:sp>
          <p:sp>
            <p:nvSpPr>
              <p:cNvPr id="48205" name="Text Box 28"/>
              <p:cNvSpPr txBox="1">
                <a:spLocks noChangeArrowheads="1"/>
              </p:cNvSpPr>
              <p:nvPr/>
            </p:nvSpPr>
            <p:spPr bwMode="auto">
              <a:xfrm>
                <a:off x="5949300" y="6399038"/>
                <a:ext cx="5465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1111</a:t>
                </a:r>
              </a:p>
            </p:txBody>
          </p:sp>
        </p:grpSp>
        <p:grpSp>
          <p:nvGrpSpPr>
            <p:cNvPr id="48188" name="Group 84"/>
            <p:cNvGrpSpPr>
              <a:grpSpLocks/>
            </p:cNvGrpSpPr>
            <p:nvPr/>
          </p:nvGrpSpPr>
          <p:grpSpPr bwMode="auto">
            <a:xfrm>
              <a:off x="4238625" y="5056013"/>
              <a:ext cx="1103744" cy="943749"/>
              <a:chOff x="5334000" y="5256038"/>
              <a:chExt cx="1103744" cy="943749"/>
            </a:xfrm>
          </p:grpSpPr>
          <p:grpSp>
            <p:nvGrpSpPr>
              <p:cNvPr id="48189" name="Group 178"/>
              <p:cNvGrpSpPr>
                <a:grpSpLocks/>
              </p:cNvGrpSpPr>
              <p:nvPr/>
            </p:nvGrpSpPr>
            <p:grpSpPr bwMode="auto">
              <a:xfrm>
                <a:off x="5334000" y="569418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819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3117" y="618948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1011</a:t>
                  </a:r>
                </a:p>
              </p:txBody>
            </p:sp>
            <p:sp>
              <p:nvSpPr>
                <p:cNvPr id="48196" name="Rectangle 18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97" name="Rectangle 18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9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1010</a:t>
                  </a:r>
                </a:p>
              </p:txBody>
            </p:sp>
          </p:grpSp>
          <p:grpSp>
            <p:nvGrpSpPr>
              <p:cNvPr id="48190" name="Group 198"/>
              <p:cNvGrpSpPr>
                <a:grpSpLocks/>
              </p:cNvGrpSpPr>
              <p:nvPr/>
            </p:nvGrpSpPr>
            <p:grpSpPr bwMode="auto">
              <a:xfrm>
                <a:off x="5334000" y="525603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819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61894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1001</a:t>
                  </a:r>
                </a:p>
              </p:txBody>
            </p:sp>
            <p:sp>
              <p:nvSpPr>
                <p:cNvPr id="48192" name="Rectangle 20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93" name="Rectangle 20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9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1000</a:t>
                  </a:r>
                </a:p>
              </p:txBody>
            </p:sp>
          </p:grpSp>
        </p:grpSp>
      </p:grpSp>
      <p:grpSp>
        <p:nvGrpSpPr>
          <p:cNvPr id="48148" name="Group 84"/>
          <p:cNvGrpSpPr>
            <a:grpSpLocks/>
          </p:cNvGrpSpPr>
          <p:nvPr/>
        </p:nvGrpSpPr>
        <p:grpSpPr bwMode="auto">
          <a:xfrm>
            <a:off x="5310188" y="1427163"/>
            <a:ext cx="1108075" cy="1809750"/>
            <a:chOff x="6386514" y="1779413"/>
            <a:chExt cx="1108505" cy="1810524"/>
          </a:xfrm>
        </p:grpSpPr>
        <p:grpSp>
          <p:nvGrpSpPr>
            <p:cNvPr id="48163" name="Group 85"/>
            <p:cNvGrpSpPr>
              <a:grpSpLocks/>
            </p:cNvGrpSpPr>
            <p:nvPr/>
          </p:nvGrpSpPr>
          <p:grpSpPr bwMode="auto">
            <a:xfrm>
              <a:off x="6391275" y="1779413"/>
              <a:ext cx="1097073" cy="715149"/>
              <a:chOff x="5314950" y="1588913"/>
              <a:chExt cx="1097073" cy="715149"/>
            </a:xfrm>
          </p:grpSpPr>
          <p:sp>
            <p:nvSpPr>
              <p:cNvPr id="48182" name="Text Box 28"/>
              <p:cNvSpPr txBox="1">
                <a:spLocks noChangeArrowheads="1"/>
              </p:cNvSpPr>
              <p:nvPr/>
            </p:nvSpPr>
            <p:spPr bwMode="auto">
              <a:xfrm>
                <a:off x="5842636" y="18175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1001</a:t>
                </a:r>
              </a:p>
            </p:txBody>
          </p:sp>
          <p:sp>
            <p:nvSpPr>
              <p:cNvPr id="48183" name="Rectangle 107"/>
              <p:cNvSpPr>
                <a:spLocks noChangeArrowheads="1"/>
              </p:cNvSpPr>
              <p:nvPr/>
            </p:nvSpPr>
            <p:spPr bwMode="auto">
              <a:xfrm>
                <a:off x="5314950" y="16192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84" name="Rectangle 108"/>
              <p:cNvSpPr>
                <a:spLocks noChangeArrowheads="1"/>
              </p:cNvSpPr>
              <p:nvPr/>
            </p:nvSpPr>
            <p:spPr bwMode="auto">
              <a:xfrm>
                <a:off x="5314950" y="18383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185" name="Text Box 28"/>
              <p:cNvSpPr txBox="1">
                <a:spLocks noChangeArrowheads="1"/>
              </p:cNvSpPr>
              <p:nvPr/>
            </p:nvSpPr>
            <p:spPr bwMode="auto">
              <a:xfrm>
                <a:off x="5842636" y="15889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</a:t>
                </a:r>
              </a:p>
            </p:txBody>
          </p:sp>
          <p:sp>
            <p:nvSpPr>
              <p:cNvPr id="48186" name="Text Box 28"/>
              <p:cNvSpPr txBox="1">
                <a:spLocks noChangeArrowheads="1"/>
              </p:cNvSpPr>
              <p:nvPr/>
            </p:nvSpPr>
            <p:spPr bwMode="auto">
              <a:xfrm>
                <a:off x="5977660" y="2027063"/>
                <a:ext cx="22313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p:grpSp>
        <p:grpSp>
          <p:nvGrpSpPr>
            <p:cNvPr id="48164" name="Group 160"/>
            <p:cNvGrpSpPr>
              <a:grpSpLocks/>
            </p:cNvGrpSpPr>
            <p:nvPr/>
          </p:nvGrpSpPr>
          <p:grpSpPr bwMode="auto">
            <a:xfrm>
              <a:off x="6386514" y="2208038"/>
              <a:ext cx="1092310" cy="468487"/>
              <a:chOff x="5310189" y="2417588"/>
              <a:chExt cx="1092310" cy="468487"/>
            </a:xfrm>
          </p:grpSpPr>
          <p:sp>
            <p:nvSpPr>
              <p:cNvPr id="48179" name="Rectangle 25"/>
              <p:cNvSpPr>
                <a:spLocks noChangeArrowheads="1"/>
              </p:cNvSpPr>
              <p:nvPr/>
            </p:nvSpPr>
            <p:spPr bwMode="auto">
              <a:xfrm>
                <a:off x="5310189" y="2455617"/>
                <a:ext cx="589359" cy="43045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180" name="Rectangle 116"/>
              <p:cNvSpPr>
                <a:spLocks noChangeArrowheads="1"/>
              </p:cNvSpPr>
              <p:nvPr/>
            </p:nvSpPr>
            <p:spPr bwMode="auto">
              <a:xfrm>
                <a:off x="5314950" y="24479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81" name="Text Box 28"/>
              <p:cNvSpPr txBox="1">
                <a:spLocks noChangeArrowheads="1"/>
              </p:cNvSpPr>
              <p:nvPr/>
            </p:nvSpPr>
            <p:spPr bwMode="auto">
              <a:xfrm>
                <a:off x="5833112" y="2417588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</a:t>
                </a:r>
              </a:p>
            </p:txBody>
          </p:sp>
        </p:grpSp>
        <p:sp>
          <p:nvSpPr>
            <p:cNvPr id="48165" name="Rectangle 115"/>
            <p:cNvSpPr>
              <a:spLocks noChangeArrowheads="1"/>
            </p:cNvSpPr>
            <p:nvPr/>
          </p:nvSpPr>
          <p:spPr bwMode="auto">
            <a:xfrm>
              <a:off x="6391275" y="24574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8166" name="Text Box 28"/>
            <p:cNvSpPr txBox="1">
              <a:spLocks noChangeArrowheads="1"/>
            </p:cNvSpPr>
            <p:nvPr/>
          </p:nvSpPr>
          <p:spPr bwMode="auto">
            <a:xfrm>
              <a:off x="6912290" y="24271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1011</a:t>
              </a:r>
            </a:p>
          </p:txBody>
        </p:sp>
        <p:grpSp>
          <p:nvGrpSpPr>
            <p:cNvPr id="48167" name="Group 77"/>
            <p:cNvGrpSpPr>
              <a:grpSpLocks/>
            </p:cNvGrpSpPr>
            <p:nvPr/>
          </p:nvGrpSpPr>
          <p:grpSpPr bwMode="auto">
            <a:xfrm>
              <a:off x="6391275" y="2646188"/>
              <a:ext cx="1103744" cy="943749"/>
              <a:chOff x="5324475" y="2188988"/>
              <a:chExt cx="1103744" cy="943749"/>
            </a:xfrm>
          </p:grpSpPr>
          <p:grpSp>
            <p:nvGrpSpPr>
              <p:cNvPr id="48168" name="Group 162"/>
              <p:cNvGrpSpPr>
                <a:grpSpLocks/>
              </p:cNvGrpSpPr>
              <p:nvPr/>
            </p:nvGrpSpPr>
            <p:grpSpPr bwMode="auto">
              <a:xfrm>
                <a:off x="5324475" y="2627138"/>
                <a:ext cx="1091367" cy="505599"/>
                <a:chOff x="5314950" y="4074938"/>
                <a:chExt cx="1091367" cy="505599"/>
              </a:xfrm>
            </p:grpSpPr>
            <p:sp>
              <p:nvSpPr>
                <p:cNvPr id="4817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1671" y="4303538"/>
                  <a:ext cx="55226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1111</a:t>
                  </a:r>
                </a:p>
              </p:txBody>
            </p:sp>
            <p:sp>
              <p:nvSpPr>
                <p:cNvPr id="48176" name="Rectangle 155"/>
                <p:cNvSpPr>
                  <a:spLocks noChangeArrowheads="1"/>
                </p:cNvSpPr>
                <p:nvPr/>
              </p:nvSpPr>
              <p:spPr bwMode="auto">
                <a:xfrm>
                  <a:off x="5314950" y="41052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77" name="Rectangle 156"/>
                <p:cNvSpPr>
                  <a:spLocks noChangeArrowheads="1"/>
                </p:cNvSpPr>
                <p:nvPr/>
              </p:nvSpPr>
              <p:spPr bwMode="auto">
                <a:xfrm>
                  <a:off x="5314950" y="432435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7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8343" y="407493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1110</a:t>
                  </a:r>
                </a:p>
              </p:txBody>
            </p:sp>
          </p:grpSp>
          <p:grpSp>
            <p:nvGrpSpPr>
              <p:cNvPr id="48169" name="Group 91"/>
              <p:cNvGrpSpPr>
                <a:grpSpLocks/>
              </p:cNvGrpSpPr>
              <p:nvPr/>
            </p:nvGrpSpPr>
            <p:grpSpPr bwMode="auto">
              <a:xfrm>
                <a:off x="5324475" y="2188988"/>
                <a:ext cx="1103744" cy="477024"/>
                <a:chOff x="5324475" y="2531888"/>
                <a:chExt cx="1103744" cy="477024"/>
              </a:xfrm>
            </p:grpSpPr>
            <p:grpSp>
              <p:nvGrpSpPr>
                <p:cNvPr id="48170" name="Group 161"/>
                <p:cNvGrpSpPr>
                  <a:grpSpLocks/>
                </p:cNvGrpSpPr>
                <p:nvPr/>
              </p:nvGrpSpPr>
              <p:grpSpPr bwMode="auto">
                <a:xfrm>
                  <a:off x="5324475" y="2531888"/>
                  <a:ext cx="1103744" cy="276999"/>
                  <a:chOff x="5324475" y="3236738"/>
                  <a:chExt cx="1103744" cy="276999"/>
                </a:xfrm>
              </p:grpSpPr>
              <p:sp>
                <p:nvSpPr>
                  <p:cNvPr id="48173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5324475" y="3267075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8174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64539" y="3236738"/>
                    <a:ext cx="563680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1100</a:t>
                    </a:r>
                  </a:p>
                </p:txBody>
              </p:sp>
            </p:grpSp>
            <p:sp>
              <p:nvSpPr>
                <p:cNvPr id="48171" name="Rectangle 118"/>
                <p:cNvSpPr>
                  <a:spLocks noChangeArrowheads="1"/>
                </p:cNvSpPr>
                <p:nvPr/>
              </p:nvSpPr>
              <p:spPr bwMode="auto">
                <a:xfrm>
                  <a:off x="5324475" y="2781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7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2731913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</a:t>
                  </a:r>
                </a:p>
              </p:txBody>
            </p:sp>
          </p:grpSp>
        </p:grpSp>
      </p:grpSp>
      <p:grpSp>
        <p:nvGrpSpPr>
          <p:cNvPr id="48149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8152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815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0101</a:t>
                </a:r>
              </a:p>
            </p:txBody>
          </p:sp>
          <p:sp>
            <p:nvSpPr>
              <p:cNvPr id="48160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61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162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0100</a:t>
                </a:r>
              </a:p>
            </p:txBody>
          </p:sp>
        </p:grpSp>
        <p:grpSp>
          <p:nvGrpSpPr>
            <p:cNvPr id="48153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8154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8157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5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0110</a:t>
                  </a:r>
                </a:p>
              </p:txBody>
            </p:sp>
          </p:grpSp>
          <p:sp>
            <p:nvSpPr>
              <p:cNvPr id="48155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56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0111</a:t>
                </a:r>
              </a:p>
            </p:txBody>
          </p:sp>
        </p:grpSp>
      </p:grpSp>
      <p:sp>
        <p:nvSpPr>
          <p:cNvPr id="48150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8151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662265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7A7936-DB04-4C41-A180-F33038E63F4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49155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6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157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49158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59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60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61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9162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49163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49224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9225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</a:p>
          </p:txBody>
        </p:sp>
        <p:sp>
          <p:nvSpPr>
            <p:cNvPr id="49226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27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28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</a:p>
          </p:txBody>
        </p:sp>
        <p:sp>
          <p:nvSpPr>
            <p:cNvPr id="49229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164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49221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222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23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</a:p>
          </p:txBody>
        </p:sp>
      </p:grpSp>
      <p:sp>
        <p:nvSpPr>
          <p:cNvPr id="49165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66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167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49168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69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70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71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9172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49173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49214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215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49216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17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18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19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49220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49174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49203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49210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49211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12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13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49204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49205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49206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49207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08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0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49175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76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49177" name="Group 77"/>
          <p:cNvGrpSpPr>
            <a:grpSpLocks/>
          </p:cNvGrpSpPr>
          <p:nvPr/>
        </p:nvGrpSpPr>
        <p:grpSpPr bwMode="auto">
          <a:xfrm>
            <a:off x="6391275" y="2646363"/>
            <a:ext cx="1103313" cy="942975"/>
            <a:chOff x="5324475" y="2188988"/>
            <a:chExt cx="1103744" cy="943749"/>
          </a:xfrm>
        </p:grpSpPr>
        <p:grpSp>
          <p:nvGrpSpPr>
            <p:cNvPr id="49192" name="Group 162"/>
            <p:cNvGrpSpPr>
              <a:grpSpLocks/>
            </p:cNvGrpSpPr>
            <p:nvPr/>
          </p:nvGrpSpPr>
          <p:grpSpPr bwMode="auto">
            <a:xfrm>
              <a:off x="5324475" y="2627138"/>
              <a:ext cx="1091367" cy="505599"/>
              <a:chOff x="5314950" y="4074938"/>
              <a:chExt cx="1091367" cy="505599"/>
            </a:xfrm>
          </p:grpSpPr>
          <p:sp>
            <p:nvSpPr>
              <p:cNvPr id="49199" name="Text Box 28"/>
              <p:cNvSpPr txBox="1">
                <a:spLocks noChangeArrowheads="1"/>
              </p:cNvSpPr>
              <p:nvPr/>
            </p:nvSpPr>
            <p:spPr bwMode="auto">
              <a:xfrm>
                <a:off x="5841671" y="4303538"/>
                <a:ext cx="55226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  <p:sp>
            <p:nvSpPr>
              <p:cNvPr id="49200" name="Rectangle 155"/>
              <p:cNvSpPr>
                <a:spLocks noChangeArrowheads="1"/>
              </p:cNvSpPr>
              <p:nvPr/>
            </p:nvSpPr>
            <p:spPr bwMode="auto">
              <a:xfrm>
                <a:off x="5314950" y="41052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01" name="Rectangle 156"/>
              <p:cNvSpPr>
                <a:spLocks noChangeArrowheads="1"/>
              </p:cNvSpPr>
              <p:nvPr/>
            </p:nvSpPr>
            <p:spPr bwMode="auto">
              <a:xfrm>
                <a:off x="5314950" y="4324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02" name="Text Box 28"/>
              <p:cNvSpPr txBox="1">
                <a:spLocks noChangeArrowheads="1"/>
              </p:cNvSpPr>
              <p:nvPr/>
            </p:nvSpPr>
            <p:spPr bwMode="auto">
              <a:xfrm>
                <a:off x="5848343" y="40749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</a:p>
            </p:txBody>
          </p:sp>
        </p:grpSp>
        <p:grpSp>
          <p:nvGrpSpPr>
            <p:cNvPr id="49193" name="Group 91"/>
            <p:cNvGrpSpPr>
              <a:grpSpLocks/>
            </p:cNvGrpSpPr>
            <p:nvPr/>
          </p:nvGrpSpPr>
          <p:grpSpPr bwMode="auto">
            <a:xfrm>
              <a:off x="5324475" y="2188988"/>
              <a:ext cx="1103744" cy="477024"/>
              <a:chOff x="5324475" y="2531888"/>
              <a:chExt cx="1103744" cy="477024"/>
            </a:xfrm>
          </p:grpSpPr>
          <p:grpSp>
            <p:nvGrpSpPr>
              <p:cNvPr id="49194" name="Group 161"/>
              <p:cNvGrpSpPr>
                <a:grpSpLocks/>
              </p:cNvGrpSpPr>
              <p:nvPr/>
            </p:nvGrpSpPr>
            <p:grpSpPr bwMode="auto">
              <a:xfrm>
                <a:off x="5324475" y="2531888"/>
                <a:ext cx="1103744" cy="276999"/>
                <a:chOff x="5324475" y="3236738"/>
                <a:chExt cx="1103744" cy="276999"/>
              </a:xfrm>
            </p:grpSpPr>
            <p:sp>
              <p:nvSpPr>
                <p:cNvPr id="49197" name="Rectangle 125"/>
                <p:cNvSpPr>
                  <a:spLocks noChangeArrowheads="1"/>
                </p:cNvSpPr>
                <p:nvPr/>
              </p:nvSpPr>
              <p:spPr bwMode="auto">
                <a:xfrm>
                  <a:off x="5324475" y="32670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919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323673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</p:txBody>
            </p:sp>
          </p:grpSp>
          <p:sp>
            <p:nvSpPr>
              <p:cNvPr id="49195" name="Rectangle 118"/>
              <p:cNvSpPr>
                <a:spLocks noChangeArrowheads="1"/>
              </p:cNvSpPr>
              <p:nvPr/>
            </p:nvSpPr>
            <p:spPr bwMode="auto">
              <a:xfrm>
                <a:off x="5324475" y="2781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96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27319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</p:grpSp>
      </p:grpSp>
      <p:grpSp>
        <p:nvGrpSpPr>
          <p:cNvPr id="49178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9181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9188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49189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90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191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49182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9183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9186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918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49184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85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sp>
        <p:nvSpPr>
          <p:cNvPr id="49179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9180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491443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A0999A-D610-4C4D-8313-4700500F24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50179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0181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0182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183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84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85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0186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0187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0249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0250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</a:p>
          </p:txBody>
        </p:sp>
        <p:sp>
          <p:nvSpPr>
            <p:cNvPr id="50251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52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53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</a:p>
          </p:txBody>
        </p:sp>
        <p:sp>
          <p:nvSpPr>
            <p:cNvPr id="50254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0188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0246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47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48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</a:p>
          </p:txBody>
        </p:sp>
      </p:grpSp>
      <p:sp>
        <p:nvSpPr>
          <p:cNvPr id="5018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019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019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19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9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9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019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0197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0239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40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0241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42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43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44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0245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0198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0228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0235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0236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37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38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0229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0230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0231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0232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33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34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0199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20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0201" name="Group 77"/>
          <p:cNvGrpSpPr>
            <a:grpSpLocks/>
          </p:cNvGrpSpPr>
          <p:nvPr/>
        </p:nvGrpSpPr>
        <p:grpSpPr bwMode="auto">
          <a:xfrm>
            <a:off x="6391275" y="2646363"/>
            <a:ext cx="1103313" cy="942975"/>
            <a:chOff x="5324475" y="2188988"/>
            <a:chExt cx="1103744" cy="943749"/>
          </a:xfrm>
        </p:grpSpPr>
        <p:grpSp>
          <p:nvGrpSpPr>
            <p:cNvPr id="50217" name="Group 162"/>
            <p:cNvGrpSpPr>
              <a:grpSpLocks/>
            </p:cNvGrpSpPr>
            <p:nvPr/>
          </p:nvGrpSpPr>
          <p:grpSpPr bwMode="auto">
            <a:xfrm>
              <a:off x="5324475" y="2627138"/>
              <a:ext cx="1091367" cy="505599"/>
              <a:chOff x="5314950" y="4074938"/>
              <a:chExt cx="1091367" cy="505599"/>
            </a:xfrm>
          </p:grpSpPr>
          <p:sp>
            <p:nvSpPr>
              <p:cNvPr id="50224" name="Text Box 28"/>
              <p:cNvSpPr txBox="1">
                <a:spLocks noChangeArrowheads="1"/>
              </p:cNvSpPr>
              <p:nvPr/>
            </p:nvSpPr>
            <p:spPr bwMode="auto">
              <a:xfrm>
                <a:off x="5841671" y="4303538"/>
                <a:ext cx="55226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  <p:sp>
            <p:nvSpPr>
              <p:cNvPr id="50225" name="Rectangle 155"/>
              <p:cNvSpPr>
                <a:spLocks noChangeArrowheads="1"/>
              </p:cNvSpPr>
              <p:nvPr/>
            </p:nvSpPr>
            <p:spPr bwMode="auto">
              <a:xfrm>
                <a:off x="5314950" y="41052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26" name="Rectangle 156"/>
              <p:cNvSpPr>
                <a:spLocks noChangeArrowheads="1"/>
              </p:cNvSpPr>
              <p:nvPr/>
            </p:nvSpPr>
            <p:spPr bwMode="auto">
              <a:xfrm>
                <a:off x="5314950" y="4324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27" name="Text Box 28"/>
              <p:cNvSpPr txBox="1">
                <a:spLocks noChangeArrowheads="1"/>
              </p:cNvSpPr>
              <p:nvPr/>
            </p:nvSpPr>
            <p:spPr bwMode="auto">
              <a:xfrm>
                <a:off x="5848343" y="40749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</a:p>
            </p:txBody>
          </p:sp>
        </p:grpSp>
        <p:grpSp>
          <p:nvGrpSpPr>
            <p:cNvPr id="50218" name="Group 91"/>
            <p:cNvGrpSpPr>
              <a:grpSpLocks/>
            </p:cNvGrpSpPr>
            <p:nvPr/>
          </p:nvGrpSpPr>
          <p:grpSpPr bwMode="auto">
            <a:xfrm>
              <a:off x="5324475" y="2188988"/>
              <a:ext cx="1103744" cy="477024"/>
              <a:chOff x="5324475" y="2531888"/>
              <a:chExt cx="1103744" cy="477024"/>
            </a:xfrm>
          </p:grpSpPr>
          <p:grpSp>
            <p:nvGrpSpPr>
              <p:cNvPr id="50219" name="Group 161"/>
              <p:cNvGrpSpPr>
                <a:grpSpLocks/>
              </p:cNvGrpSpPr>
              <p:nvPr/>
            </p:nvGrpSpPr>
            <p:grpSpPr bwMode="auto">
              <a:xfrm>
                <a:off x="5324475" y="2531888"/>
                <a:ext cx="1103744" cy="276999"/>
                <a:chOff x="5324475" y="3236738"/>
                <a:chExt cx="1103744" cy="276999"/>
              </a:xfrm>
            </p:grpSpPr>
            <p:sp>
              <p:nvSpPr>
                <p:cNvPr id="50222" name="Rectangle 125"/>
                <p:cNvSpPr>
                  <a:spLocks noChangeArrowheads="1"/>
                </p:cNvSpPr>
                <p:nvPr/>
              </p:nvSpPr>
              <p:spPr bwMode="auto">
                <a:xfrm>
                  <a:off x="5324475" y="32670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022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323673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</p:txBody>
            </p:sp>
          </p:grpSp>
          <p:sp>
            <p:nvSpPr>
              <p:cNvPr id="50220" name="Rectangle 118"/>
              <p:cNvSpPr>
                <a:spLocks noChangeArrowheads="1"/>
              </p:cNvSpPr>
              <p:nvPr/>
            </p:nvSpPr>
            <p:spPr bwMode="auto">
              <a:xfrm>
                <a:off x="5324475" y="2781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21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27319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</p:grpSp>
      </p:grpSp>
      <p:grpSp>
        <p:nvGrpSpPr>
          <p:cNvPr id="50202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0206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0213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0214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15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1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0207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0208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0211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021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0209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10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cxnSp>
        <p:nvCxnSpPr>
          <p:cNvPr id="50203" name="Straight Arrow Connector 77"/>
          <p:cNvCxnSpPr>
            <a:cxnSpLocks noChangeShapeType="1"/>
          </p:cNvCxnSpPr>
          <p:nvPr/>
        </p:nvCxnSpPr>
        <p:spPr bwMode="auto">
          <a:xfrm rot="10800000">
            <a:off x="7467600" y="268605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020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6031824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4F927A-F438-427B-AFCF-38D2AABD43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51203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205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1206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07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08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09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1210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1211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1274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1275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1276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77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78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1279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1212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1271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72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73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1213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1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215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1216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17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18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19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1220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1221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1264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65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1266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67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8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9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1270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1222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126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1261" name="Rectangle 155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62" name="Rectangle 156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1223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1249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1256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1257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58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5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1250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1251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1252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1253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54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55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1224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25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1226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1243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1246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1247" name="Rectangle 125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48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1244" name="Rectangle 118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45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grpSp>
        <p:nvGrpSpPr>
          <p:cNvPr id="51227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1232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123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1240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41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42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1233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1234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1237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123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1235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36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sp>
        <p:nvSpPr>
          <p:cNvPr id="51228" name="Rectangle 84"/>
          <p:cNvSpPr>
            <a:spLocks noChangeArrowheads="1"/>
          </p:cNvSpPr>
          <p:nvPr/>
        </p:nvSpPr>
        <p:spPr bwMode="auto">
          <a:xfrm>
            <a:off x="6372225" y="1790700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29" name="Rectangle 85"/>
          <p:cNvSpPr>
            <a:spLocks noChangeArrowheads="1"/>
          </p:cNvSpPr>
          <p:nvPr/>
        </p:nvSpPr>
        <p:spPr bwMode="auto">
          <a:xfrm>
            <a:off x="5305425" y="2200275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30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1231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7507869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6F9FD2-669B-4E77-A5DA-306D9973B3A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52227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8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29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2230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31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32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33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2234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2235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2298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2299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2300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301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302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2303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236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2295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96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97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223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8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2240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41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42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43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2244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2245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2288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8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229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9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9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9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229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2246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2284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2285" name="Rectangle 155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86" name="Rectangle 156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87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2247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2273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2280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2281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82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83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2274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2275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2276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2277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78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7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2248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49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2250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2267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2270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2271" name="Rectangle 125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72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2268" name="Rectangle 118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69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grpSp>
        <p:nvGrpSpPr>
          <p:cNvPr id="52251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2256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2263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2264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65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6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2257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2258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2261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226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2259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60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cxnSp>
        <p:nvCxnSpPr>
          <p:cNvPr id="52252" name="Straight Arrow Connector 87"/>
          <p:cNvCxnSpPr>
            <a:cxnSpLocks noChangeShapeType="1"/>
          </p:cNvCxnSpPr>
          <p:nvPr/>
        </p:nvCxnSpPr>
        <p:spPr bwMode="auto">
          <a:xfrm rot="10800000">
            <a:off x="5305425" y="59912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53" name="Straight Arrow Connector 93"/>
          <p:cNvCxnSpPr>
            <a:cxnSpLocks noChangeShapeType="1"/>
          </p:cNvCxnSpPr>
          <p:nvPr/>
        </p:nvCxnSpPr>
        <p:spPr bwMode="auto">
          <a:xfrm rot="10800000">
            <a:off x="6448425" y="436245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5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225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667670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F2F63F-FC37-4DBD-B44F-DA3C80F16D5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grpSp>
        <p:nvGrpSpPr>
          <p:cNvPr id="53251" name="Group 150"/>
          <p:cNvGrpSpPr>
            <a:grpSpLocks/>
          </p:cNvGrpSpPr>
          <p:nvPr/>
        </p:nvGrpSpPr>
        <p:grpSpPr bwMode="auto">
          <a:xfrm>
            <a:off x="6381750" y="3962400"/>
            <a:ext cx="1096963" cy="608013"/>
            <a:chOff x="7534275" y="2285999"/>
            <a:chExt cx="1097073" cy="608613"/>
          </a:xfrm>
        </p:grpSpPr>
        <p:sp>
          <p:nvSpPr>
            <p:cNvPr id="53325" name="Rectangle 26"/>
            <p:cNvSpPr>
              <a:spLocks noChangeArrowheads="1"/>
            </p:cNvSpPr>
            <p:nvPr/>
          </p:nvSpPr>
          <p:spPr bwMode="auto">
            <a:xfrm>
              <a:off x="8001000" y="22859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26" name="Text Box 28"/>
            <p:cNvSpPr txBox="1">
              <a:spLocks noChangeArrowheads="1"/>
            </p:cNvSpPr>
            <p:nvPr/>
          </p:nvSpPr>
          <p:spPr bwMode="auto">
            <a:xfrm>
              <a:off x="8061961" y="26176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27" name="Rectangle 89"/>
            <p:cNvSpPr>
              <a:spLocks noChangeArrowheads="1"/>
            </p:cNvSpPr>
            <p:nvPr/>
          </p:nvSpPr>
          <p:spPr bwMode="auto">
            <a:xfrm>
              <a:off x="7534275" y="2419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28" name="Rectangle 90"/>
            <p:cNvSpPr>
              <a:spLocks noChangeArrowheads="1"/>
            </p:cNvSpPr>
            <p:nvPr/>
          </p:nvSpPr>
          <p:spPr bwMode="auto">
            <a:xfrm>
              <a:off x="7534275" y="26384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9" name="Text Box 28"/>
            <p:cNvSpPr txBox="1">
              <a:spLocks noChangeArrowheads="1"/>
            </p:cNvSpPr>
            <p:nvPr/>
          </p:nvSpPr>
          <p:spPr bwMode="auto">
            <a:xfrm>
              <a:off x="8061961" y="23890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3252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3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3254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3255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56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57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58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3259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3260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331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31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1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2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2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332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3261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3313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3314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15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16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3262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330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0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10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11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1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grpSp>
        <p:nvGrpSpPr>
          <p:cNvPr id="53263" name="Group 84"/>
          <p:cNvGrpSpPr>
            <a:grpSpLocks/>
          </p:cNvGrpSpPr>
          <p:nvPr/>
        </p:nvGrpSpPr>
        <p:grpSpPr bwMode="auto">
          <a:xfrm>
            <a:off x="6381750" y="4503738"/>
            <a:ext cx="1093788" cy="485775"/>
            <a:chOff x="5305425" y="4360688"/>
            <a:chExt cx="1094220" cy="486549"/>
          </a:xfrm>
        </p:grpSpPr>
        <p:grpSp>
          <p:nvGrpSpPr>
            <p:cNvPr id="53303" name="Group 189"/>
            <p:cNvGrpSpPr>
              <a:grpSpLocks/>
            </p:cNvGrpSpPr>
            <p:nvPr/>
          </p:nvGrpSpPr>
          <p:grpSpPr bwMode="auto">
            <a:xfrm>
              <a:off x="5305425" y="4360688"/>
              <a:ext cx="1094220" cy="276999"/>
              <a:chOff x="5419725" y="5960888"/>
              <a:chExt cx="1094220" cy="276999"/>
            </a:xfrm>
          </p:grpSpPr>
          <p:sp>
            <p:nvSpPr>
              <p:cNvPr id="53306" name="Rectangle 19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3307" name="Text Box 28"/>
              <p:cNvSpPr txBox="1">
                <a:spLocks noChangeArrowheads="1"/>
              </p:cNvSpPr>
              <p:nvPr/>
            </p:nvSpPr>
            <p:spPr bwMode="auto">
              <a:xfrm>
                <a:off x="5950265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  <p:sp>
          <p:nvSpPr>
            <p:cNvPr id="53304" name="Rectangle 121"/>
            <p:cNvSpPr>
              <a:spLocks noChangeArrowheads="1"/>
            </p:cNvSpPr>
            <p:nvPr/>
          </p:nvSpPr>
          <p:spPr bwMode="auto">
            <a:xfrm>
              <a:off x="5305425" y="461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05" name="Text Box 28"/>
            <p:cNvSpPr txBox="1">
              <a:spLocks noChangeArrowheads="1"/>
            </p:cNvSpPr>
            <p:nvPr/>
          </p:nvSpPr>
          <p:spPr bwMode="auto">
            <a:xfrm>
              <a:off x="5829293" y="45702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3264" name="Rectangle 77"/>
          <p:cNvSpPr>
            <a:spLocks noChangeArrowheads="1"/>
          </p:cNvSpPr>
          <p:nvPr/>
        </p:nvSpPr>
        <p:spPr bwMode="auto">
          <a:xfrm>
            <a:off x="5286375" y="3457575"/>
            <a:ext cx="619125" cy="695325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5" name="Rectangle 78"/>
          <p:cNvSpPr>
            <a:spLocks noChangeArrowheads="1"/>
          </p:cNvSpPr>
          <p:nvPr/>
        </p:nvSpPr>
        <p:spPr bwMode="auto">
          <a:xfrm>
            <a:off x="4219575" y="5943600"/>
            <a:ext cx="619125" cy="695325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6" name="Rectangle 84"/>
          <p:cNvSpPr>
            <a:spLocks noChangeArrowheads="1"/>
          </p:cNvSpPr>
          <p:nvPr/>
        </p:nvSpPr>
        <p:spPr bwMode="auto">
          <a:xfrm>
            <a:off x="6362700" y="4076700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7" name="Rectangle 85"/>
          <p:cNvSpPr>
            <a:spLocks noChangeArrowheads="1"/>
          </p:cNvSpPr>
          <p:nvPr/>
        </p:nvSpPr>
        <p:spPr bwMode="auto">
          <a:xfrm>
            <a:off x="5314950" y="5267325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6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327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3271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72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73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7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327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3276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3297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298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299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00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01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3302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3277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3294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295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9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3278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329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3291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92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29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3279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8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3281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3284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3287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3288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3289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3285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86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3282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3283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5071764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AD916E-F531-4D4F-9390-9EC299D5759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grpSp>
        <p:nvGrpSpPr>
          <p:cNvPr id="54275" name="Group 150"/>
          <p:cNvGrpSpPr>
            <a:grpSpLocks/>
          </p:cNvGrpSpPr>
          <p:nvPr/>
        </p:nvGrpSpPr>
        <p:grpSpPr bwMode="auto">
          <a:xfrm>
            <a:off x="6381750" y="3962400"/>
            <a:ext cx="1096963" cy="608013"/>
            <a:chOff x="7534275" y="2285999"/>
            <a:chExt cx="1097073" cy="608613"/>
          </a:xfrm>
        </p:grpSpPr>
        <p:sp>
          <p:nvSpPr>
            <p:cNvPr id="54346" name="Rectangle 26"/>
            <p:cNvSpPr>
              <a:spLocks noChangeArrowheads="1"/>
            </p:cNvSpPr>
            <p:nvPr/>
          </p:nvSpPr>
          <p:spPr bwMode="auto">
            <a:xfrm>
              <a:off x="8001000" y="22859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47" name="Text Box 28"/>
            <p:cNvSpPr txBox="1">
              <a:spLocks noChangeArrowheads="1"/>
            </p:cNvSpPr>
            <p:nvPr/>
          </p:nvSpPr>
          <p:spPr bwMode="auto">
            <a:xfrm>
              <a:off x="8061961" y="26176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48" name="Rectangle 89"/>
            <p:cNvSpPr>
              <a:spLocks noChangeArrowheads="1"/>
            </p:cNvSpPr>
            <p:nvPr/>
          </p:nvSpPr>
          <p:spPr bwMode="auto">
            <a:xfrm>
              <a:off x="7534275" y="2419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49" name="Rectangle 90"/>
            <p:cNvSpPr>
              <a:spLocks noChangeArrowheads="1"/>
            </p:cNvSpPr>
            <p:nvPr/>
          </p:nvSpPr>
          <p:spPr bwMode="auto">
            <a:xfrm>
              <a:off x="7534275" y="26384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50" name="Text Box 28"/>
            <p:cNvSpPr txBox="1">
              <a:spLocks noChangeArrowheads="1"/>
            </p:cNvSpPr>
            <p:nvPr/>
          </p:nvSpPr>
          <p:spPr bwMode="auto">
            <a:xfrm>
              <a:off x="8061961" y="23890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4276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7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4278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4279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280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81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82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4283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4284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4338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33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40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41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42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43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44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4345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4285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4334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4335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36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37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4286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432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30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31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32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33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grpSp>
        <p:nvGrpSpPr>
          <p:cNvPr id="54287" name="Group 84"/>
          <p:cNvGrpSpPr>
            <a:grpSpLocks/>
          </p:cNvGrpSpPr>
          <p:nvPr/>
        </p:nvGrpSpPr>
        <p:grpSpPr bwMode="auto">
          <a:xfrm>
            <a:off x="6381750" y="4503738"/>
            <a:ext cx="1093788" cy="485775"/>
            <a:chOff x="5305425" y="4360688"/>
            <a:chExt cx="1094220" cy="486549"/>
          </a:xfrm>
        </p:grpSpPr>
        <p:grpSp>
          <p:nvGrpSpPr>
            <p:cNvPr id="54324" name="Group 189"/>
            <p:cNvGrpSpPr>
              <a:grpSpLocks/>
            </p:cNvGrpSpPr>
            <p:nvPr/>
          </p:nvGrpSpPr>
          <p:grpSpPr bwMode="auto">
            <a:xfrm>
              <a:off x="5305425" y="4360688"/>
              <a:ext cx="1094220" cy="276999"/>
              <a:chOff x="5419725" y="5960888"/>
              <a:chExt cx="1094220" cy="276999"/>
            </a:xfrm>
          </p:grpSpPr>
          <p:sp>
            <p:nvSpPr>
              <p:cNvPr id="54327" name="Rectangle 19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4328" name="Text Box 28"/>
              <p:cNvSpPr txBox="1">
                <a:spLocks noChangeArrowheads="1"/>
              </p:cNvSpPr>
              <p:nvPr/>
            </p:nvSpPr>
            <p:spPr bwMode="auto">
              <a:xfrm>
                <a:off x="5950265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  <p:sp>
          <p:nvSpPr>
            <p:cNvPr id="54325" name="Rectangle 121"/>
            <p:cNvSpPr>
              <a:spLocks noChangeArrowheads="1"/>
            </p:cNvSpPr>
            <p:nvPr/>
          </p:nvSpPr>
          <p:spPr bwMode="auto">
            <a:xfrm>
              <a:off x="5305425" y="461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26" name="Text Box 28"/>
            <p:cNvSpPr txBox="1">
              <a:spLocks noChangeArrowheads="1"/>
            </p:cNvSpPr>
            <p:nvPr/>
          </p:nvSpPr>
          <p:spPr bwMode="auto">
            <a:xfrm>
              <a:off x="5829293" y="45702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428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429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4291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292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93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9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429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4296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4318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19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20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21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22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4323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4297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4315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316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17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4298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4311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4312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13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14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4299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4301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4305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4308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4309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4310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4306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07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cxnSp>
        <p:nvCxnSpPr>
          <p:cNvPr id="54302" name="Straight Arrow Connector 81"/>
          <p:cNvCxnSpPr>
            <a:cxnSpLocks noChangeShapeType="1"/>
          </p:cNvCxnSpPr>
          <p:nvPr/>
        </p:nvCxnSpPr>
        <p:spPr bwMode="auto">
          <a:xfrm rot="10800000">
            <a:off x="7458075" y="457200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03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4304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34876612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DB9120-F222-477E-A373-D68476C3AC4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530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530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0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0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0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530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5307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536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36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6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7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7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7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7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537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5308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5363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5364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65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66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5309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535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5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60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61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6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5310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11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5312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5313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14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15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16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5317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5318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5352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53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54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55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56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5357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5319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5349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350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51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5320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5345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5346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47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48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5321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22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5323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5339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5342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5343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5344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5340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41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5324" name="Rectangle 25"/>
          <p:cNvSpPr>
            <a:spLocks noChangeArrowheads="1"/>
          </p:cNvSpPr>
          <p:nvPr/>
        </p:nvSpPr>
        <p:spPr bwMode="auto">
          <a:xfrm>
            <a:off x="6367463" y="4094163"/>
            <a:ext cx="604837" cy="44926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25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326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327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28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29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330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31" name="Rectangle 25"/>
          <p:cNvSpPr>
            <a:spLocks noChangeArrowheads="1"/>
          </p:cNvSpPr>
          <p:nvPr/>
        </p:nvSpPr>
        <p:spPr bwMode="auto">
          <a:xfrm>
            <a:off x="5286375" y="4389438"/>
            <a:ext cx="612775" cy="4587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32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333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4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335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6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337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533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448129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246EC-4EA9-4755-8A00-B4393AC79D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56323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6325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6326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27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28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29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6330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6331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6392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9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94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95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96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7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8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6399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6332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6388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6389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90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1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6333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638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84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85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6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87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6334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35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36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6337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38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39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40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6341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6342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6377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78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79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0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81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6382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6343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6374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5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6344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637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6371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2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7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6345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46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6347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6364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6367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6368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6369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6365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66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6348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6349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6350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1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52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6353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54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6355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6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6357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8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56359" name="Straight Arrow Connector 81"/>
          <p:cNvCxnSpPr>
            <a:cxnSpLocks noChangeShapeType="1"/>
          </p:cNvCxnSpPr>
          <p:nvPr/>
        </p:nvCxnSpPr>
        <p:spPr bwMode="auto">
          <a:xfrm rot="10800000">
            <a:off x="7534275" y="22955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0" name="Straight Arrow Connector 87"/>
          <p:cNvCxnSpPr>
            <a:cxnSpLocks noChangeShapeType="1"/>
          </p:cNvCxnSpPr>
          <p:nvPr/>
        </p:nvCxnSpPr>
        <p:spPr bwMode="auto">
          <a:xfrm rot="10800000">
            <a:off x="6467475" y="29813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1" name="Straight Arrow Connector 88"/>
          <p:cNvCxnSpPr>
            <a:cxnSpLocks noChangeShapeType="1"/>
          </p:cNvCxnSpPr>
          <p:nvPr/>
        </p:nvCxnSpPr>
        <p:spPr bwMode="auto">
          <a:xfrm rot="10800000">
            <a:off x="6457950" y="57626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62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6363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1651757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9C40C6-B83D-4FB7-B693-45292FA931A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5734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349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7350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51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52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53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7354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7355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7421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422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423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7424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25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26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27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7428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7356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7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7358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7359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60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1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2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7363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7364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65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66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67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8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69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70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71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73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4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75" name="Rectangle 25"/>
          <p:cNvSpPr>
            <a:spLocks noChangeArrowheads="1"/>
          </p:cNvSpPr>
          <p:nvPr/>
        </p:nvSpPr>
        <p:spPr bwMode="auto">
          <a:xfrm>
            <a:off x="5295900" y="1598613"/>
            <a:ext cx="609600" cy="4587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76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77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78" name="Rectangle 99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9" name="Rectangle 105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80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81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7382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7418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9" name="Rectangle 117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20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7383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7415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6" name="Rectangle 121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17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8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385" name="Rectangle 125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7386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7410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1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12" name="Rectangle 154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13" name="Rectangle 155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14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87" name="Rectangle 158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88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89" name="Rectangle 163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90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91" name="Rectangle 25"/>
          <p:cNvSpPr>
            <a:spLocks noChangeArrowheads="1"/>
          </p:cNvSpPr>
          <p:nvPr/>
        </p:nvSpPr>
        <p:spPr bwMode="auto">
          <a:xfrm>
            <a:off x="5305425" y="2551113"/>
            <a:ext cx="609600" cy="4587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2" name="Rectangle 25"/>
          <p:cNvSpPr>
            <a:spLocks noChangeArrowheads="1"/>
          </p:cNvSpPr>
          <p:nvPr/>
        </p:nvSpPr>
        <p:spPr bwMode="auto">
          <a:xfrm>
            <a:off x="6372225" y="2246313"/>
            <a:ext cx="609600" cy="4397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3" name="Rectangle 25"/>
          <p:cNvSpPr>
            <a:spLocks noChangeArrowheads="1"/>
          </p:cNvSpPr>
          <p:nvPr/>
        </p:nvSpPr>
        <p:spPr bwMode="auto">
          <a:xfrm>
            <a:off x="6372225" y="3198813"/>
            <a:ext cx="609600" cy="4683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394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7405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06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07" name="Rectangle 171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08" name="Rectangle 172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09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7395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7400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01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02" name="Rectangle 177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03" name="Rectangle 178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04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96" name="Rectangle 25"/>
          <p:cNvSpPr>
            <a:spLocks noChangeArrowheads="1"/>
          </p:cNvSpPr>
          <p:nvPr/>
        </p:nvSpPr>
        <p:spPr bwMode="auto">
          <a:xfrm>
            <a:off x="5200650" y="5313363"/>
            <a:ext cx="600075" cy="4492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7" name="Rectangle 25"/>
          <p:cNvSpPr>
            <a:spLocks noChangeArrowheads="1"/>
          </p:cNvSpPr>
          <p:nvPr/>
        </p:nvSpPr>
        <p:spPr bwMode="auto">
          <a:xfrm>
            <a:off x="6362700" y="5141913"/>
            <a:ext cx="609600" cy="4492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8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7399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12532867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8B003B-6FC2-4E95-8171-07AD947DE5E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58371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373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8374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75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76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77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8378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8379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844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44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844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845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5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5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5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845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8380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81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8382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8383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84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85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86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8387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8388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389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90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1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92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393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395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6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397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8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99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400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401" name="Rectangle 99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02" name="Rectangle 105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403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404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8405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8444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45" name="Rectangle 117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4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8406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8441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42" name="Rectangle 121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43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07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408" name="Rectangle 125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8409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8436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37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38" name="Rectangle 154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39" name="Rectangle 155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40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10" name="Rectangle 158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1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412" name="Rectangle 163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3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58414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8431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32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33" name="Rectangle 171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34" name="Rectangle 172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35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8415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8426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27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28" name="Rectangle 177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29" name="Rectangle 178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30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16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8417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58418" name="Rectangle 100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9" name="Rectangle 101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0" name="Rectangle 102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1" name="Rectangle 103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2" name="Rectangle 104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3" name="Rectangle 109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4" name="Rectangle 114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5" name="Rectangle 115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457942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56"/>
          <p:cNvSpPr>
            <a:spLocks noChangeShapeType="1"/>
          </p:cNvSpPr>
          <p:nvPr/>
        </p:nvSpPr>
        <p:spPr bwMode="auto">
          <a:xfrm flipV="1">
            <a:off x="2905125" y="857250"/>
            <a:ext cx="240030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Line 57"/>
          <p:cNvSpPr>
            <a:spLocks noChangeShapeType="1"/>
          </p:cNvSpPr>
          <p:nvPr/>
        </p:nvSpPr>
        <p:spPr bwMode="auto">
          <a:xfrm flipV="1">
            <a:off x="2876550" y="923925"/>
            <a:ext cx="2438400" cy="742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Line 58"/>
          <p:cNvSpPr>
            <a:spLocks noChangeShapeType="1"/>
          </p:cNvSpPr>
          <p:nvPr/>
        </p:nvSpPr>
        <p:spPr bwMode="auto">
          <a:xfrm flipV="1">
            <a:off x="2905125" y="1685925"/>
            <a:ext cx="240030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Line 59"/>
          <p:cNvSpPr>
            <a:spLocks noChangeShapeType="1"/>
          </p:cNvSpPr>
          <p:nvPr/>
        </p:nvSpPr>
        <p:spPr bwMode="auto">
          <a:xfrm flipV="1">
            <a:off x="2886075" y="2286000"/>
            <a:ext cx="3514725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Line 60"/>
          <p:cNvSpPr>
            <a:spLocks noChangeShapeType="1"/>
          </p:cNvSpPr>
          <p:nvPr/>
        </p:nvSpPr>
        <p:spPr bwMode="auto">
          <a:xfrm flipV="1">
            <a:off x="2895600" y="2619375"/>
            <a:ext cx="24288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Line 61"/>
          <p:cNvSpPr>
            <a:spLocks noChangeShapeType="1"/>
          </p:cNvSpPr>
          <p:nvPr/>
        </p:nvSpPr>
        <p:spPr bwMode="auto">
          <a:xfrm flipV="1">
            <a:off x="2905125" y="3295650"/>
            <a:ext cx="348615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Line 62"/>
          <p:cNvSpPr>
            <a:spLocks noChangeShapeType="1"/>
          </p:cNvSpPr>
          <p:nvPr/>
        </p:nvSpPr>
        <p:spPr bwMode="auto">
          <a:xfrm flipV="1">
            <a:off x="2886075" y="3571875"/>
            <a:ext cx="241935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63"/>
          <p:cNvSpPr>
            <a:spLocks noChangeShapeType="1"/>
          </p:cNvSpPr>
          <p:nvPr/>
        </p:nvSpPr>
        <p:spPr bwMode="auto">
          <a:xfrm flipV="1">
            <a:off x="2886075" y="3657600"/>
            <a:ext cx="242887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Text Box 46"/>
          <p:cNvSpPr txBox="1">
            <a:spLocks noChangeArrowheads="1"/>
          </p:cNvSpPr>
          <p:nvPr/>
        </p:nvSpPr>
        <p:spPr bwMode="auto">
          <a:xfrm>
            <a:off x="1762125" y="1255713"/>
            <a:ext cx="5810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59403" name="Rectangle 47"/>
          <p:cNvSpPr>
            <a:spLocks noChangeArrowheads="1"/>
          </p:cNvSpPr>
          <p:nvPr/>
        </p:nvSpPr>
        <p:spPr bwMode="auto">
          <a:xfrm>
            <a:off x="2324100" y="1266825"/>
            <a:ext cx="1219200" cy="443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04" name="Rectangle 48"/>
          <p:cNvSpPr>
            <a:spLocks noChangeArrowheads="1"/>
          </p:cNvSpPr>
          <p:nvPr/>
        </p:nvSpPr>
        <p:spPr bwMode="auto">
          <a:xfrm>
            <a:off x="2924175" y="1009650"/>
            <a:ext cx="276225" cy="250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05" name="Line 49"/>
          <p:cNvSpPr>
            <a:spLocks noChangeShapeType="1"/>
          </p:cNvSpPr>
          <p:nvPr/>
        </p:nvSpPr>
        <p:spPr bwMode="auto">
          <a:xfrm>
            <a:off x="2324100" y="18192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6" name="Line 50"/>
          <p:cNvSpPr>
            <a:spLocks noChangeShapeType="1"/>
          </p:cNvSpPr>
          <p:nvPr/>
        </p:nvSpPr>
        <p:spPr bwMode="auto">
          <a:xfrm>
            <a:off x="2324100" y="23907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7" name="Line 51"/>
          <p:cNvSpPr>
            <a:spLocks noChangeShapeType="1"/>
          </p:cNvSpPr>
          <p:nvPr/>
        </p:nvSpPr>
        <p:spPr bwMode="auto">
          <a:xfrm>
            <a:off x="2324100" y="29527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8" name="Line 52"/>
          <p:cNvSpPr>
            <a:spLocks noChangeShapeType="1"/>
          </p:cNvSpPr>
          <p:nvPr/>
        </p:nvSpPr>
        <p:spPr bwMode="auto">
          <a:xfrm>
            <a:off x="2324100" y="32194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9" name="Line 53"/>
          <p:cNvSpPr>
            <a:spLocks noChangeShapeType="1"/>
          </p:cNvSpPr>
          <p:nvPr/>
        </p:nvSpPr>
        <p:spPr bwMode="auto">
          <a:xfrm>
            <a:off x="2324100" y="43148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0" name="Line 54"/>
          <p:cNvSpPr>
            <a:spLocks noChangeShapeType="1"/>
          </p:cNvSpPr>
          <p:nvPr/>
        </p:nvSpPr>
        <p:spPr bwMode="auto">
          <a:xfrm>
            <a:off x="23241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1" name="Line 55"/>
          <p:cNvSpPr>
            <a:spLocks noChangeShapeType="1"/>
          </p:cNvSpPr>
          <p:nvPr/>
        </p:nvSpPr>
        <p:spPr bwMode="auto">
          <a:xfrm>
            <a:off x="2324100" y="54197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2" name="Text Box 64"/>
          <p:cNvSpPr txBox="1">
            <a:spLocks noChangeArrowheads="1"/>
          </p:cNvSpPr>
          <p:nvPr/>
        </p:nvSpPr>
        <p:spPr bwMode="auto">
          <a:xfrm>
            <a:off x="2506663" y="957263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59413" name="Line 49"/>
          <p:cNvSpPr>
            <a:spLocks noChangeShapeType="1"/>
          </p:cNvSpPr>
          <p:nvPr/>
        </p:nvSpPr>
        <p:spPr bwMode="auto">
          <a:xfrm>
            <a:off x="2324100" y="1543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4" name="Line 50"/>
          <p:cNvSpPr>
            <a:spLocks noChangeShapeType="1"/>
          </p:cNvSpPr>
          <p:nvPr/>
        </p:nvSpPr>
        <p:spPr bwMode="auto">
          <a:xfrm>
            <a:off x="2333625" y="2095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5" name="Line 51"/>
          <p:cNvSpPr>
            <a:spLocks noChangeShapeType="1"/>
          </p:cNvSpPr>
          <p:nvPr/>
        </p:nvSpPr>
        <p:spPr bwMode="auto">
          <a:xfrm>
            <a:off x="2324100" y="26765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6" name="Line 52"/>
          <p:cNvSpPr>
            <a:spLocks noChangeShapeType="1"/>
          </p:cNvSpPr>
          <p:nvPr/>
        </p:nvSpPr>
        <p:spPr bwMode="auto">
          <a:xfrm>
            <a:off x="2333625" y="4591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7" name="Line 52"/>
          <p:cNvSpPr>
            <a:spLocks noChangeShapeType="1"/>
          </p:cNvSpPr>
          <p:nvPr/>
        </p:nvSpPr>
        <p:spPr bwMode="auto">
          <a:xfrm>
            <a:off x="2324100" y="34956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8" name="Line 52"/>
          <p:cNvSpPr>
            <a:spLocks noChangeShapeType="1"/>
          </p:cNvSpPr>
          <p:nvPr/>
        </p:nvSpPr>
        <p:spPr bwMode="auto">
          <a:xfrm>
            <a:off x="2333625" y="37623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9" name="Line 52"/>
          <p:cNvSpPr>
            <a:spLocks noChangeShapeType="1"/>
          </p:cNvSpPr>
          <p:nvPr/>
        </p:nvSpPr>
        <p:spPr bwMode="auto">
          <a:xfrm>
            <a:off x="2324100" y="40290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0" name="Line 54"/>
          <p:cNvSpPr>
            <a:spLocks noChangeShapeType="1"/>
          </p:cNvSpPr>
          <p:nvPr/>
        </p:nvSpPr>
        <p:spPr bwMode="auto">
          <a:xfrm>
            <a:off x="2324100" y="51530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1" name="Line 57"/>
          <p:cNvSpPr>
            <a:spLocks noChangeShapeType="1"/>
          </p:cNvSpPr>
          <p:nvPr/>
        </p:nvSpPr>
        <p:spPr bwMode="auto">
          <a:xfrm flipV="1">
            <a:off x="2886075" y="1000125"/>
            <a:ext cx="2409825" cy="94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2" name="Line 57"/>
          <p:cNvSpPr>
            <a:spLocks noChangeShapeType="1"/>
          </p:cNvSpPr>
          <p:nvPr/>
        </p:nvSpPr>
        <p:spPr bwMode="auto">
          <a:xfrm flipV="1">
            <a:off x="2886075" y="1066800"/>
            <a:ext cx="2428875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3" name="Line 62"/>
          <p:cNvSpPr>
            <a:spLocks noChangeShapeType="1"/>
          </p:cNvSpPr>
          <p:nvPr/>
        </p:nvSpPr>
        <p:spPr bwMode="auto">
          <a:xfrm>
            <a:off x="2895600" y="4181475"/>
            <a:ext cx="34861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4" name="Line 62"/>
          <p:cNvSpPr>
            <a:spLocks noChangeShapeType="1"/>
          </p:cNvSpPr>
          <p:nvPr/>
        </p:nvSpPr>
        <p:spPr bwMode="auto">
          <a:xfrm>
            <a:off x="2914650" y="4438650"/>
            <a:ext cx="238125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5" name="Line 62"/>
          <p:cNvSpPr>
            <a:spLocks noChangeShapeType="1"/>
          </p:cNvSpPr>
          <p:nvPr/>
        </p:nvSpPr>
        <p:spPr bwMode="auto">
          <a:xfrm>
            <a:off x="2952750" y="4743450"/>
            <a:ext cx="3409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6" name="Line 62"/>
          <p:cNvSpPr>
            <a:spLocks noChangeShapeType="1"/>
          </p:cNvSpPr>
          <p:nvPr/>
        </p:nvSpPr>
        <p:spPr bwMode="auto">
          <a:xfrm>
            <a:off x="2952750" y="5019675"/>
            <a:ext cx="234315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7" name="Line 62"/>
          <p:cNvSpPr>
            <a:spLocks noChangeShapeType="1"/>
          </p:cNvSpPr>
          <p:nvPr/>
        </p:nvSpPr>
        <p:spPr bwMode="auto">
          <a:xfrm>
            <a:off x="2943225" y="5553075"/>
            <a:ext cx="1276350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8" name="Line 62"/>
          <p:cNvSpPr>
            <a:spLocks noChangeShapeType="1"/>
          </p:cNvSpPr>
          <p:nvPr/>
        </p:nvSpPr>
        <p:spPr bwMode="auto">
          <a:xfrm>
            <a:off x="2962275" y="5295900"/>
            <a:ext cx="1257300" cy="73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3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3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9432" name="Rectangle 231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33" name="Rectangle 232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34" name="Rectangle 233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3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943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9437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9505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506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507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9508" name="Rectangle 240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9" name="Rectangle 241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510" name="Rectangle 242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511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9512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943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3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944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9441" name="Rectangle 248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42" name="Rectangle 249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43" name="Rectangle 250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4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944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9446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47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48" name="Rectangle 255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49" name="Rectangle 256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50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51" name="Rectangle 258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52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53" name="Rectangle 260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54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55" name="Rectangle 262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56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57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58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59" name="Rectangle 266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60" name="Rectangle 267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61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62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9463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9502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503" name="Rectangle 27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4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9464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9499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500" name="Rectangle 276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1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65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66" name="Rectangle 279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9467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9494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95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96" name="Rectangle 283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97" name="Rectangle 284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98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68" name="Rectangle 286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69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70" name="Rectangle 288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1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59472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948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90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91" name="Rectangle 29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92" name="Rectangle 29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93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9473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9484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85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86" name="Rectangle 299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87" name="Rectangle 300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88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7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947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59476" name="Rectangle 114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7" name="Rectangle 115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8" name="Rectangle 116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9" name="Rectangle 117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0" name="Rectangle 118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1" name="Rectangle 119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2" name="Rectangle 120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3" name="Rectangle 121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7687135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60419" name="Line 56"/>
          <p:cNvSpPr>
            <a:spLocks noChangeShapeType="1"/>
          </p:cNvSpPr>
          <p:nvPr/>
        </p:nvSpPr>
        <p:spPr bwMode="auto">
          <a:xfrm flipV="1">
            <a:off x="2905125" y="857250"/>
            <a:ext cx="240030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0" name="Line 57"/>
          <p:cNvSpPr>
            <a:spLocks noChangeShapeType="1"/>
          </p:cNvSpPr>
          <p:nvPr/>
        </p:nvSpPr>
        <p:spPr bwMode="auto">
          <a:xfrm flipV="1">
            <a:off x="2876550" y="923925"/>
            <a:ext cx="2438400" cy="742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8"/>
          <p:cNvSpPr>
            <a:spLocks noChangeShapeType="1"/>
          </p:cNvSpPr>
          <p:nvPr/>
        </p:nvSpPr>
        <p:spPr bwMode="auto">
          <a:xfrm flipV="1">
            <a:off x="2905125" y="1685925"/>
            <a:ext cx="240030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59"/>
          <p:cNvSpPr>
            <a:spLocks noChangeShapeType="1"/>
          </p:cNvSpPr>
          <p:nvPr/>
        </p:nvSpPr>
        <p:spPr bwMode="auto">
          <a:xfrm flipV="1">
            <a:off x="2886075" y="2286000"/>
            <a:ext cx="3514725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60"/>
          <p:cNvSpPr>
            <a:spLocks noChangeShapeType="1"/>
          </p:cNvSpPr>
          <p:nvPr/>
        </p:nvSpPr>
        <p:spPr bwMode="auto">
          <a:xfrm flipV="1">
            <a:off x="2895600" y="2619375"/>
            <a:ext cx="24288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Line 61"/>
          <p:cNvSpPr>
            <a:spLocks noChangeShapeType="1"/>
          </p:cNvSpPr>
          <p:nvPr/>
        </p:nvSpPr>
        <p:spPr bwMode="auto">
          <a:xfrm flipV="1">
            <a:off x="2905125" y="3295650"/>
            <a:ext cx="348615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Line 62"/>
          <p:cNvSpPr>
            <a:spLocks noChangeShapeType="1"/>
          </p:cNvSpPr>
          <p:nvPr/>
        </p:nvSpPr>
        <p:spPr bwMode="auto">
          <a:xfrm flipV="1">
            <a:off x="2886075" y="3571875"/>
            <a:ext cx="241935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Line 63"/>
          <p:cNvSpPr>
            <a:spLocks noChangeShapeType="1"/>
          </p:cNvSpPr>
          <p:nvPr/>
        </p:nvSpPr>
        <p:spPr bwMode="auto">
          <a:xfrm flipV="1">
            <a:off x="2886075" y="3657600"/>
            <a:ext cx="242887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Text Box 46"/>
          <p:cNvSpPr txBox="1">
            <a:spLocks noChangeArrowheads="1"/>
          </p:cNvSpPr>
          <p:nvPr/>
        </p:nvSpPr>
        <p:spPr bwMode="auto">
          <a:xfrm>
            <a:off x="1762125" y="1255713"/>
            <a:ext cx="5810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28" name="Rectangle 47"/>
          <p:cNvSpPr>
            <a:spLocks noChangeArrowheads="1"/>
          </p:cNvSpPr>
          <p:nvPr/>
        </p:nvSpPr>
        <p:spPr bwMode="auto">
          <a:xfrm>
            <a:off x="2324100" y="1266825"/>
            <a:ext cx="1219200" cy="443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9" name="Rectangle 48"/>
          <p:cNvSpPr>
            <a:spLocks noChangeArrowheads="1"/>
          </p:cNvSpPr>
          <p:nvPr/>
        </p:nvSpPr>
        <p:spPr bwMode="auto">
          <a:xfrm>
            <a:off x="2924175" y="1009650"/>
            <a:ext cx="276225" cy="250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30" name="Line 49"/>
          <p:cNvSpPr>
            <a:spLocks noChangeShapeType="1"/>
          </p:cNvSpPr>
          <p:nvPr/>
        </p:nvSpPr>
        <p:spPr bwMode="auto">
          <a:xfrm>
            <a:off x="2324100" y="18192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Line 50"/>
          <p:cNvSpPr>
            <a:spLocks noChangeShapeType="1"/>
          </p:cNvSpPr>
          <p:nvPr/>
        </p:nvSpPr>
        <p:spPr bwMode="auto">
          <a:xfrm>
            <a:off x="2324100" y="23907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2" name="Line 51"/>
          <p:cNvSpPr>
            <a:spLocks noChangeShapeType="1"/>
          </p:cNvSpPr>
          <p:nvPr/>
        </p:nvSpPr>
        <p:spPr bwMode="auto">
          <a:xfrm>
            <a:off x="2324100" y="29527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3" name="Line 52"/>
          <p:cNvSpPr>
            <a:spLocks noChangeShapeType="1"/>
          </p:cNvSpPr>
          <p:nvPr/>
        </p:nvSpPr>
        <p:spPr bwMode="auto">
          <a:xfrm>
            <a:off x="2324100" y="32194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Line 53"/>
          <p:cNvSpPr>
            <a:spLocks noChangeShapeType="1"/>
          </p:cNvSpPr>
          <p:nvPr/>
        </p:nvSpPr>
        <p:spPr bwMode="auto">
          <a:xfrm>
            <a:off x="2324100" y="43148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Line 54"/>
          <p:cNvSpPr>
            <a:spLocks noChangeShapeType="1"/>
          </p:cNvSpPr>
          <p:nvPr/>
        </p:nvSpPr>
        <p:spPr bwMode="auto">
          <a:xfrm>
            <a:off x="23241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6" name="Line 55"/>
          <p:cNvSpPr>
            <a:spLocks noChangeShapeType="1"/>
          </p:cNvSpPr>
          <p:nvPr/>
        </p:nvSpPr>
        <p:spPr bwMode="auto">
          <a:xfrm>
            <a:off x="2324100" y="54197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7" name="Text Box 64"/>
          <p:cNvSpPr txBox="1">
            <a:spLocks noChangeArrowheads="1"/>
          </p:cNvSpPr>
          <p:nvPr/>
        </p:nvSpPr>
        <p:spPr bwMode="auto">
          <a:xfrm>
            <a:off x="2506663" y="957263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043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60439" name="Line 49"/>
          <p:cNvSpPr>
            <a:spLocks noChangeShapeType="1"/>
          </p:cNvSpPr>
          <p:nvPr/>
        </p:nvSpPr>
        <p:spPr bwMode="auto">
          <a:xfrm>
            <a:off x="2324100" y="1543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0" name="Line 50"/>
          <p:cNvSpPr>
            <a:spLocks noChangeShapeType="1"/>
          </p:cNvSpPr>
          <p:nvPr/>
        </p:nvSpPr>
        <p:spPr bwMode="auto">
          <a:xfrm>
            <a:off x="2333625" y="2095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1" name="Line 51"/>
          <p:cNvSpPr>
            <a:spLocks noChangeShapeType="1"/>
          </p:cNvSpPr>
          <p:nvPr/>
        </p:nvSpPr>
        <p:spPr bwMode="auto">
          <a:xfrm>
            <a:off x="2324100" y="26765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2" name="Line 52"/>
          <p:cNvSpPr>
            <a:spLocks noChangeShapeType="1"/>
          </p:cNvSpPr>
          <p:nvPr/>
        </p:nvSpPr>
        <p:spPr bwMode="auto">
          <a:xfrm>
            <a:off x="2333625" y="4591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3" name="Line 52"/>
          <p:cNvSpPr>
            <a:spLocks noChangeShapeType="1"/>
          </p:cNvSpPr>
          <p:nvPr/>
        </p:nvSpPr>
        <p:spPr bwMode="auto">
          <a:xfrm>
            <a:off x="2324100" y="34956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4" name="Line 52"/>
          <p:cNvSpPr>
            <a:spLocks noChangeShapeType="1"/>
          </p:cNvSpPr>
          <p:nvPr/>
        </p:nvSpPr>
        <p:spPr bwMode="auto">
          <a:xfrm>
            <a:off x="2333625" y="37623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5" name="Line 52"/>
          <p:cNvSpPr>
            <a:spLocks noChangeShapeType="1"/>
          </p:cNvSpPr>
          <p:nvPr/>
        </p:nvSpPr>
        <p:spPr bwMode="auto">
          <a:xfrm>
            <a:off x="2324100" y="40290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6" name="Line 54"/>
          <p:cNvSpPr>
            <a:spLocks noChangeShapeType="1"/>
          </p:cNvSpPr>
          <p:nvPr/>
        </p:nvSpPr>
        <p:spPr bwMode="auto">
          <a:xfrm>
            <a:off x="2324100" y="51530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7" name="Line 57"/>
          <p:cNvSpPr>
            <a:spLocks noChangeShapeType="1"/>
          </p:cNvSpPr>
          <p:nvPr/>
        </p:nvSpPr>
        <p:spPr bwMode="auto">
          <a:xfrm flipV="1">
            <a:off x="2886075" y="1000125"/>
            <a:ext cx="2409825" cy="94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8" name="Line 57"/>
          <p:cNvSpPr>
            <a:spLocks noChangeShapeType="1"/>
          </p:cNvSpPr>
          <p:nvPr/>
        </p:nvSpPr>
        <p:spPr bwMode="auto">
          <a:xfrm flipV="1">
            <a:off x="2886075" y="1066800"/>
            <a:ext cx="2428875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9" name="Line 62"/>
          <p:cNvSpPr>
            <a:spLocks noChangeShapeType="1"/>
          </p:cNvSpPr>
          <p:nvPr/>
        </p:nvSpPr>
        <p:spPr bwMode="auto">
          <a:xfrm>
            <a:off x="2895600" y="4181475"/>
            <a:ext cx="34861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0" name="Line 62"/>
          <p:cNvSpPr>
            <a:spLocks noChangeShapeType="1"/>
          </p:cNvSpPr>
          <p:nvPr/>
        </p:nvSpPr>
        <p:spPr bwMode="auto">
          <a:xfrm>
            <a:off x="2914650" y="4438650"/>
            <a:ext cx="238125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1" name="Line 62"/>
          <p:cNvSpPr>
            <a:spLocks noChangeShapeType="1"/>
          </p:cNvSpPr>
          <p:nvPr/>
        </p:nvSpPr>
        <p:spPr bwMode="auto">
          <a:xfrm>
            <a:off x="2952750" y="4743450"/>
            <a:ext cx="3409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2" name="Line 62"/>
          <p:cNvSpPr>
            <a:spLocks noChangeShapeType="1"/>
          </p:cNvSpPr>
          <p:nvPr/>
        </p:nvSpPr>
        <p:spPr bwMode="auto">
          <a:xfrm>
            <a:off x="2952750" y="5019675"/>
            <a:ext cx="234315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3" name="Line 62"/>
          <p:cNvSpPr>
            <a:spLocks noChangeShapeType="1"/>
          </p:cNvSpPr>
          <p:nvPr/>
        </p:nvSpPr>
        <p:spPr bwMode="auto">
          <a:xfrm>
            <a:off x="2943225" y="5553075"/>
            <a:ext cx="1276350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4" name="Line 62"/>
          <p:cNvSpPr>
            <a:spLocks noChangeShapeType="1"/>
          </p:cNvSpPr>
          <p:nvPr/>
        </p:nvSpPr>
        <p:spPr bwMode="auto">
          <a:xfrm>
            <a:off x="2962275" y="5295900"/>
            <a:ext cx="1257300" cy="73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5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56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57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0458" name="Rectangle 231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59" name="Rectangle 232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0" name="Rectangle 233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1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60462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60463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60529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530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0531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60532" name="Rectangle 240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33" name="Rectangle 241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34" name="Rectangle 242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35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60536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60464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65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0466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60467" name="Rectangle 248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68" name="Rectangle 249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9" name="Rectangle 250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0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60471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60472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73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74" name="Rectangle 255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75" name="Rectangle 256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6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77" name="Rectangle 258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8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79" name="Rectangle 260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0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81" name="Rectangle 262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2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83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84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85" name="Rectangle 266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6" name="Rectangle 267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87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88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60489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60526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27" name="Rectangle 27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8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0490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60523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24" name="Rectangle 276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5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491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92" name="Rectangle 279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0493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60518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19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20" name="Rectangle 283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1" name="Rectangle 284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22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494" name="Rectangle 286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95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96" name="Rectangle 288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97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60498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6051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14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15" name="Rectangle 29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16" name="Rectangle 29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17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0499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6050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0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10" name="Rectangle 299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11" name="Rectangle 300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1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500" name="Rectangle 302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1" name="Rectangle 303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2" name="Rectangle 304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3" name="Rectangle 305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4" name="Rectangle 306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5" name="Rectangle 307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6" name="Rectangle 308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7" name="Rectangle 309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6179726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754262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261225" cy="44116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input: a search key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read in the disk block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with the address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].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340839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392201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65955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908271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8533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9538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80866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1623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9507387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split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8816918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2045192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14734</TotalTime>
  <Words>5953</Words>
  <Application>Microsoft Office PowerPoint</Application>
  <PresentationFormat>On-screen Show (4:3)</PresentationFormat>
  <Paragraphs>1331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宋体</vt:lpstr>
      <vt:lpstr>Arial</vt:lpstr>
      <vt:lpstr>Tahoma</vt:lpstr>
      <vt:lpstr>Times New Roman</vt:lpstr>
      <vt:lpstr>ZapfDingbats</vt:lpstr>
      <vt:lpstr>Default Design</vt:lpstr>
      <vt:lpstr>PowerPoint Presentation</vt:lpstr>
      <vt:lpstr>PowerPoint Presentation</vt:lpstr>
      <vt:lpstr>Another Index Structure: Hash Tables</vt:lpstr>
      <vt:lpstr>PowerPoint Presentation</vt:lpstr>
      <vt:lpstr>Next: example to illustrate   inserts, overflows, deletes</vt:lpstr>
      <vt:lpstr>EXAMPLE  (two records/bucket)</vt:lpstr>
      <vt:lpstr>EXAMPLE  (two records/bucket)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Rule of thumb:</vt:lpstr>
      <vt:lpstr>Rule of thumb:</vt:lpstr>
      <vt:lpstr>But:</vt:lpstr>
      <vt:lpstr>But:</vt:lpstr>
      <vt:lpstr>But:</vt:lpstr>
      <vt:lpstr>How do we cope with growth?</vt:lpstr>
      <vt:lpstr>How do we cope with growth?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basic ideas</vt:lpstr>
      <vt:lpstr>Extensible Hashing: General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Extensible hashing: Searching</vt:lpstr>
      <vt:lpstr>Extensible hashing: Searching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375</cp:revision>
  <cp:lastPrinted>2001-02-01T17:43:24Z</cp:lastPrinted>
  <dcterms:created xsi:type="dcterms:W3CDTF">1999-07-13T19:55:20Z</dcterms:created>
  <dcterms:modified xsi:type="dcterms:W3CDTF">2025-03-28T16:40:04Z</dcterms:modified>
</cp:coreProperties>
</file>