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93" r:id="rId2"/>
    <p:sldId id="702" r:id="rId3"/>
    <p:sldId id="744" r:id="rId4"/>
    <p:sldId id="718" r:id="rId5"/>
    <p:sldId id="748" r:id="rId6"/>
    <p:sldId id="749" r:id="rId7"/>
    <p:sldId id="750" r:id="rId8"/>
    <p:sldId id="751" r:id="rId9"/>
    <p:sldId id="752" r:id="rId10"/>
    <p:sldId id="753" r:id="rId11"/>
    <p:sldId id="755" r:id="rId12"/>
    <p:sldId id="756" r:id="rId13"/>
    <p:sldId id="757" r:id="rId14"/>
    <p:sldId id="758" r:id="rId15"/>
    <p:sldId id="762" r:id="rId16"/>
    <p:sldId id="759" r:id="rId17"/>
    <p:sldId id="760" r:id="rId18"/>
    <p:sldId id="765" r:id="rId19"/>
    <p:sldId id="764" r:id="rId20"/>
    <p:sldId id="766" r:id="rId21"/>
    <p:sldId id="767" r:id="rId22"/>
    <p:sldId id="768" r:id="rId23"/>
    <p:sldId id="769" r:id="rId24"/>
    <p:sldId id="770" r:id="rId25"/>
    <p:sldId id="771" r:id="rId26"/>
    <p:sldId id="763" r:id="rId27"/>
    <p:sldId id="772" r:id="rId28"/>
    <p:sldId id="773" r:id="rId29"/>
    <p:sldId id="774" r:id="rId30"/>
    <p:sldId id="778" r:id="rId31"/>
    <p:sldId id="777" r:id="rId32"/>
    <p:sldId id="776" r:id="rId33"/>
    <p:sldId id="775" r:id="rId34"/>
    <p:sldId id="724" r:id="rId3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  <a:srgbClr val="FFCC00"/>
    <a:srgbClr val="DE3ED3"/>
    <a:srgbClr val="FFCCFF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1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19446"/>
            <a:ext cx="4605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Notes 31: Maximum matching in bipartite graphs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2136934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5" y="3537257"/>
            <a:ext cx="7518407" cy="69521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(w.r.t a matching M) starts and ends at unmatched vertices and goes alternatively with edges not in M and in M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AFCCDE52-9276-4C45-BC4D-BECA65671389}"/>
              </a:ext>
            </a:extLst>
          </p:cNvPr>
          <p:cNvSpPr/>
          <p:nvPr/>
        </p:nvSpPr>
        <p:spPr>
          <a:xfrm>
            <a:off x="2575244" y="460523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EF9569B5-5F32-4E24-89DA-00E9115DE55E}"/>
              </a:ext>
            </a:extLst>
          </p:cNvPr>
          <p:cNvSpPr/>
          <p:nvPr/>
        </p:nvSpPr>
        <p:spPr>
          <a:xfrm>
            <a:off x="3174775" y="4509804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A42830AC-DC1A-49CB-8D60-AC93BA8AFD59}"/>
              </a:ext>
            </a:extLst>
          </p:cNvPr>
          <p:cNvSpPr/>
          <p:nvPr/>
        </p:nvSpPr>
        <p:spPr>
          <a:xfrm>
            <a:off x="3711408" y="4644947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52A0C10-CC72-4856-B622-6E06DF9F659E}"/>
              </a:ext>
            </a:extLst>
          </p:cNvPr>
          <p:cNvSpPr/>
          <p:nvPr/>
        </p:nvSpPr>
        <p:spPr>
          <a:xfrm>
            <a:off x="4283653" y="4509804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06F6C77-6B05-4693-A5AF-2589ABA3ACEB}"/>
              </a:ext>
            </a:extLst>
          </p:cNvPr>
          <p:cNvSpPr/>
          <p:nvPr/>
        </p:nvSpPr>
        <p:spPr>
          <a:xfrm>
            <a:off x="4699716" y="4762694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DE9D806D-D969-425B-8EBF-B93BE25A5D9F}"/>
              </a:ext>
            </a:extLst>
          </p:cNvPr>
          <p:cNvSpPr/>
          <p:nvPr/>
        </p:nvSpPr>
        <p:spPr>
          <a:xfrm>
            <a:off x="5247484" y="4423841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7FC29E48-9C9B-49A3-B8F5-B206D5C089D2}"/>
              </a:ext>
            </a:extLst>
          </p:cNvPr>
          <p:cNvSpPr/>
          <p:nvPr/>
        </p:nvSpPr>
        <p:spPr>
          <a:xfrm>
            <a:off x="6300213" y="4710893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FB69B4BA-35F5-4565-8369-C75289536BE7}"/>
              </a:ext>
            </a:extLst>
          </p:cNvPr>
          <p:cNvCxnSpPr>
            <a:cxnSpLocks/>
            <a:endCxn id="173" idx="2"/>
          </p:cNvCxnSpPr>
          <p:nvPr/>
        </p:nvCxnSpPr>
        <p:spPr>
          <a:xfrm flipV="1">
            <a:off x="2660701" y="4557518"/>
            <a:ext cx="514074" cy="790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81B1176-6988-4D41-84FF-57838B44E6D7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3800108" y="4557518"/>
            <a:ext cx="483545" cy="1210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7962C637-D50F-425A-9A03-EA2FA5E5E77B}"/>
              </a:ext>
            </a:extLst>
          </p:cNvPr>
          <p:cNvCxnSpPr>
            <a:cxnSpLocks/>
          </p:cNvCxnSpPr>
          <p:nvPr/>
        </p:nvCxnSpPr>
        <p:spPr>
          <a:xfrm flipV="1">
            <a:off x="4769227" y="4495202"/>
            <a:ext cx="494066" cy="2994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val 181">
            <a:extLst>
              <a:ext uri="{FF2B5EF4-FFF2-40B4-BE49-F238E27FC236}">
                <a16:creationId xmlns:a16="http://schemas.microsoft.com/office/drawing/2014/main" id="{79A0F137-516C-4FEF-84E9-DFE67EE897DA}"/>
              </a:ext>
            </a:extLst>
          </p:cNvPr>
          <p:cNvSpPr/>
          <p:nvPr/>
        </p:nvSpPr>
        <p:spPr>
          <a:xfrm>
            <a:off x="5688108" y="4706779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222367B-E226-45FF-BB96-9668EC9E71D3}"/>
              </a:ext>
            </a:extLst>
          </p:cNvPr>
          <p:cNvCxnSpPr>
            <a:cxnSpLocks/>
            <a:endCxn id="178" idx="2"/>
          </p:cNvCxnSpPr>
          <p:nvPr/>
        </p:nvCxnSpPr>
        <p:spPr>
          <a:xfrm>
            <a:off x="5773565" y="4746788"/>
            <a:ext cx="526648" cy="11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E341B27-3A44-4A2B-8144-7BA5B6E72F49}"/>
              </a:ext>
            </a:extLst>
          </p:cNvPr>
          <p:cNvCxnSpPr>
            <a:cxnSpLocks/>
            <a:endCxn id="174" idx="2"/>
          </p:cNvCxnSpPr>
          <p:nvPr/>
        </p:nvCxnSpPr>
        <p:spPr>
          <a:xfrm>
            <a:off x="3264618" y="4574252"/>
            <a:ext cx="446790" cy="11840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4CBFB025-9D5E-4676-8ABB-47965501799A}"/>
              </a:ext>
            </a:extLst>
          </p:cNvPr>
          <p:cNvCxnSpPr>
            <a:cxnSpLocks/>
            <a:endCxn id="182" idx="1"/>
          </p:cNvCxnSpPr>
          <p:nvPr/>
        </p:nvCxnSpPr>
        <p:spPr>
          <a:xfrm>
            <a:off x="5324297" y="4501714"/>
            <a:ext cx="376326" cy="219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1745282-6C1A-4E2E-82E3-EE72B5197DE6}"/>
              </a:ext>
            </a:extLst>
          </p:cNvPr>
          <p:cNvCxnSpPr>
            <a:cxnSpLocks/>
            <a:endCxn id="176" idx="2"/>
          </p:cNvCxnSpPr>
          <p:nvPr/>
        </p:nvCxnSpPr>
        <p:spPr>
          <a:xfrm>
            <a:off x="4355694" y="4588370"/>
            <a:ext cx="344022" cy="222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782756EC-8BD3-063C-2780-A4ADA2E9B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5348744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</p:spTree>
    <p:extLst>
      <p:ext uri="{BB962C8B-B14F-4D97-AF65-F5344CB8AC3E}">
        <p14:creationId xmlns:p14="http://schemas.microsoft.com/office/powerpoint/2010/main" val="341842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EE0AC-EF33-6FA0-8994-C943461E0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8DA28E8-5905-3A5E-AA70-5094A87A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55229462-C135-0B1C-71D8-4268A5F3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7CA347-8C1F-8F4F-4799-C2A429D08FF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0A9D0C88-A996-80AE-F566-1E2F138BCB74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62EFF54-6E26-B6ED-3D63-27994EE837BF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CBBDB63-F61A-0142-E53A-00406D0E7FFE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6336E79-EF11-124E-F688-526F895B8158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40087C-A9DB-1834-995F-D61DC7ABE6C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B4BED0D-0FF3-C790-FAC8-080A66222E7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4BADF64-822D-16D0-F041-2FD6614483B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50DF7CE-6B96-679F-03E3-882476397681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C947580-ED78-91E7-E667-C889FC223034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9E493C4-2DBA-113B-B4AA-252AAF28F4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006B5C5-BA16-69AC-05A4-5256EE69B5BD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3FB25A7-FA3D-C7E5-D04D-B02652A893C7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A62618A-1785-15CD-9235-5CF2EB623E43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BBAFA05-D51F-B7F7-4222-3CA11BBE846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88F8E6A-0FEA-B003-6164-8724CD5525C3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55ACEFDA-0749-DD20-8A36-0A8907C40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</a:t>
            </a:r>
            <a:r>
              <a:rPr lang="en-US" altLang="en-US" sz="1200" dirty="0">
                <a:solidFill>
                  <a:srgbClr val="FF0000"/>
                </a:solidFill>
              </a:rPr>
              <a:t>there is an </a:t>
            </a:r>
            <a:r>
              <a:rPr lang="en-US" altLang="en-US" sz="1200" dirty="0" err="1">
                <a:solidFill>
                  <a:srgbClr val="FF0000"/>
                </a:solidFill>
              </a:rPr>
              <a:t>aug.</a:t>
            </a:r>
            <a:r>
              <a:rPr lang="en-US" altLang="en-US" sz="1200" dirty="0">
                <a:solidFill>
                  <a:srgbClr val="FF0000"/>
                </a:solidFill>
              </a:rPr>
              <a:t> path P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776547A-9D41-2BF2-EAEB-45EB6D2C9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41ED3E-0CC8-F073-53E5-5287A6C6507C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B2AC037-539B-3238-8675-D5230428F723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0E6CDE-8A74-F37A-C63D-09FA7035A0E8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544B8-4FF1-0495-6109-86928B455D61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E5C453E-BA06-C2C4-03C0-5A7B8D4CD5CC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DA94C68-B0E7-1801-A790-D5A9DF2F8EF3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63A580-334C-10AB-D4A5-EBBA9B616BFC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B315B4-B0C1-6359-12F5-F40D06654411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FCBE0F-B236-74E8-97AE-1BFB62753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76324C9-7601-8CE4-B317-04FE199D12C9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BCF2F9-C71F-C266-A20A-680594C3F0A4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B48F543-1094-80D3-1C0B-CAE86AC2AEFE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8189C66-295D-2A9E-5CE8-1CA90EF9F22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1F86596-6EF3-FD16-CCBC-94BD71C7CE5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EE094AB-AD62-5426-F486-1675FB901242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22061F-FD98-7454-3AB6-342AA5DD7837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D56E95-3A71-B712-A55A-781F0191578B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D37C106-EEAE-4593-E76E-72D02340FE0B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8901DF1-1C67-67DD-EBBD-E24BE1A7BC5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CDAEACB-72BD-CCC8-E16A-6EEA9122D3E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F136D4F-76B4-C930-4314-85DC176E60A0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C7D0030-BAB4-01F4-6787-8A11B3A17DA9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A1EE4BB-56EA-6A6C-D680-083CB688414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4237599-4D9D-323F-D07A-C6CA2837C7C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808ADC5-E08D-D41F-D259-D4695F4A6C56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DE2EB6C-C69C-4F7B-0C45-851161825838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9D6C0AB-E76B-14AF-EFEF-09425FF3DC9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5833708-AB81-D280-2E84-B994882680C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6EE8FC5-24CA-00AB-4ADE-59E249189F59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7A3A8F0-1621-AB99-CB97-0B05467F86F4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296DA34-1BF4-FF03-3A3A-8786D5ED38B0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AF8344A-23FA-38C3-D360-17D10A6618D0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F2487DA-8DDE-8B45-D540-45884390E2EA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FF6EB9F-D23F-96A8-419D-5E4F69736FD2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7200391-5CB2-2A0A-3929-CC5F47C36969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DFE40F0-A547-6637-E470-14D7F4256B84}"/>
                </a:ext>
              </a:extLst>
            </p:cNvPr>
            <p:cNvCxnSpPr>
              <a:cxnSpLocks/>
              <a:endCxn id="86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6FBDCC1-7A50-A0BB-B734-AA69C09F3EE5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BB47CE2-A435-609E-1659-B9F78118C6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F694460-51E3-2159-0107-82515C2CE743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13F728F-A49D-5C0E-BE88-B3F6B2B1A2CD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747EEDB-3318-F29C-85B0-5DE0E75DDD6B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17463E8-D5AB-2DCB-B64B-864C4D6C405E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C7BE76A-0E8A-2905-3A3A-A4D05638D0A5}"/>
                </a:ext>
              </a:extLst>
            </p:cNvPr>
            <p:cNvCxnSpPr>
              <a:cxnSpLocks/>
              <a:endCxn id="87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CF77EDD-24FB-C929-F005-87E8C3F050A3}"/>
                </a:ext>
              </a:extLst>
            </p:cNvPr>
            <p:cNvCxnSpPr>
              <a:cxnSpLocks/>
              <a:endCxn id="48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19870C5-108F-DBBA-4510-DE7D87C5FB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0452C95-5A4B-DB5C-6CB1-243FB6DE328C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11FCF665-F18F-03CD-4AAC-2DAD791C80E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8A4A6BD1-95BF-70C0-6DFA-2370AB5473D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B452DAC-51A4-5545-77AC-A38413C7AE4B}"/>
                  </a:ext>
                </a:extLst>
              </p:cNvPr>
              <p:cNvCxnSpPr>
                <a:cxnSpLocks/>
                <a:endCxn id="8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3187A8A-CA8D-7621-492E-5AC561500FE7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707DE82B-68F1-BFA4-4E0B-B45DE417A44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C7CBFC7-A5E1-E162-3247-31534CDFFA2C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99B8FFE0-EF1C-4F0D-D006-952E531E7965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D5BD770-5C24-9CCF-0913-1CCA8D858418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1CC63D43-1507-B038-C688-E006CC8CC18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3F43EB0-3975-91F0-51CD-6ACFE02260AE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B8C5238-6BE9-2248-DC9A-B1C197E39394}"/>
                  </a:ext>
                </a:extLst>
              </p:cNvPr>
              <p:cNvCxnSpPr>
                <a:cxnSpLocks/>
                <a:endCxn id="6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DC9E61CD-8FD1-F4BF-6D3A-101223B34D67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2192273-EB3E-BD70-A758-D71EDF36B295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4A77B56-A4E1-6BC1-1C17-17523C502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1CB92843-19E9-190E-BD20-7F8C2A339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A8F39BC-3BE1-E432-6A4E-293DEBD7FE01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6104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45D3C864-9539-4F50-8B12-8181AAFF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EBEC58D-5B84-000E-A063-C437F3F23A30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3413A0A-AC93-4AF2-9F38-CEDB873428D0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C6CB8974-30A3-1C33-9A73-A60C14A293FB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0DC83473-CBDF-AB63-F7C2-38A72FB963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1819C65D-B541-4334-1B27-39ECE9901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5E883D3-F483-EDA5-B193-49A391D1C3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089EC825-482B-009C-5B8D-AB766322BB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517D7028-A3D4-AACC-7982-5F0D4BF1C991}"/>
                  </a:ext>
                </a:extLst>
              </p:cNvPr>
              <p:cNvCxnSpPr>
                <a:cxnSpLocks/>
                <a:stCxn id="132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C7F52AF3-6C56-E24D-57D4-870BE6C1DD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8AF76C10-12ED-CBEB-04AF-34C28B52BBA4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B2500994-219F-0DBA-ECB1-9C9C5FECBBF8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7525E860-FA13-21A1-9258-D47697086F42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E80FA2B1-FA44-FAC7-ED9E-EECB83E3E9D6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2B7393AD-F7E9-EC5D-1820-20972FAFC0EE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31799709-CCBA-2D96-5FAA-48A540BEC27A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4E8BE096-7821-C1A7-0576-5D0ECB4FF53C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902EC303-B3B6-5F4C-289E-D15C828EE55D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8A5B37F8-ECD8-1CD7-DABA-AFC9DCB58BA9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B6CB6E6-005F-F867-6BF9-43A909103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2F4BB807-CBCA-10FB-BAA7-93E5248FAE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20402D26-29FD-962B-F1AC-48033645E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45145894-497B-CF42-F157-9795AFA1BB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568AEB01-28D6-547B-9F7E-ED8776EE36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4A5AA6BB-9052-CDF2-53A8-C65BE5E4F940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CD51DCD7-41C4-2E33-9EBF-DA1108C9000A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D7C873F9-5DF2-12B2-A25E-F65D526F8329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972368E-B0CE-C144-DEDF-3274DA9F03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54B6BCF9-5B58-CF12-8769-F071AF94F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A994070-A47C-813A-A2B1-DD0329B9D4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4EE22DFF-A796-9985-BC4E-9B3359FB6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EE5C51F6-D8E9-1227-D195-B53ED8265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EAC7D1C4-FC96-E705-CD8C-5A2D87A03DE2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A295E5F9-6AD7-351D-234D-1B9C37F1468A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5D2BFBCD-8730-315E-1152-16F0DF6993A7}"/>
                  </a:ext>
                </a:extLst>
              </p:cNvPr>
              <p:cNvCxnSpPr>
                <a:cxnSpLocks/>
                <a:stCxn id="233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44E4D582-DEF3-5197-B1FB-7B2F3FBA4F6F}"/>
                  </a:ext>
                </a:extLst>
              </p:cNvPr>
              <p:cNvCxnSpPr>
                <a:cxnSpLocks/>
                <a:stCxn id="232" idx="3"/>
                <a:endCxn id="129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755764D9-6306-083A-4515-985BA114D112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CEDC1217-09B6-B37B-C154-D78F4477CE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7F357BD6-EF85-128A-93FA-06839720CE02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1E217244-E5D7-084E-A2F7-8B71D1D30C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D72E2C6A-F630-8BE3-8109-CA74D18623A1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CDF879BB-1799-4FF1-5322-E84279E31C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EEE06714-38E6-1363-1C18-279F9ABD81DE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92EDB89-BA41-6FC4-163B-32AADD70B1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68428457-C921-492B-E14E-148D3D7400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0F65B4A7-7D6C-F47D-D1D4-BE589DA7CC04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5AAC0EB-4297-1F13-F024-05A898A2F76A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92FD9BFA-0973-B7CC-685A-23B0DE1498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EF324E36-8806-0051-5EA7-FF17068ECD09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1961200B-927D-149C-562E-976D9B83E308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0A0C3BDF-FCE7-3F52-B4DE-C24AC18F3385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E94FA26D-B62C-96E3-0215-D83FEBD187E6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8462FF3-8185-A392-E90B-591B04E2A9C9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821AA588-6688-F9FD-AB1E-A8324BB3C7E6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2FAB00-FFA0-F0B9-D911-B5120270FE50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5EBB5BCB-7168-29F5-5C57-D8C157832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5201517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</a:t>
            </a:r>
            <a:r>
              <a:rPr lang="en-US" altLang="en-US" sz="1200" dirty="0">
                <a:solidFill>
                  <a:srgbClr val="FF0000"/>
                </a:solidFill>
              </a:rPr>
              <a:t>there is an </a:t>
            </a:r>
            <a:r>
              <a:rPr lang="en-US" altLang="en-US" sz="1200" dirty="0" err="1">
                <a:solidFill>
                  <a:srgbClr val="FF0000"/>
                </a:solidFill>
              </a:rPr>
              <a:t>aug.</a:t>
            </a:r>
            <a:r>
              <a:rPr lang="en-US" altLang="en-US" sz="1200" dirty="0">
                <a:solidFill>
                  <a:srgbClr val="FF0000"/>
                </a:solidFill>
              </a:rPr>
              <a:t> path P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216F15B3-4EAE-9F21-F6D3-C56DA28B5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F7A8DA1-F368-ED4A-9704-4BAE93FB3507}"/>
              </a:ext>
            </a:extLst>
          </p:cNvPr>
          <p:cNvGrpSpPr/>
          <p:nvPr/>
        </p:nvGrpSpPr>
        <p:grpSpPr>
          <a:xfrm>
            <a:off x="6030892" y="2972892"/>
            <a:ext cx="2518049" cy="501419"/>
            <a:chOff x="6030892" y="2920406"/>
            <a:chExt cx="2518049" cy="501419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AAE7BC4-80E9-3AE8-5DBC-09108C3FAF60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54FB06A-73D1-2EA8-5366-C2EA3FB24F5A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6E9C0B5-61C1-62DC-388B-4706BE1626DB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3119F17-AC0E-9DC0-45B4-97FF584FE10D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3FC1C8D-D65B-BFA9-C718-BFA18D36294B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3327770-91C4-F135-74DA-4ED18CBC0909}"/>
                </a:ext>
              </a:extLst>
            </p:cNvPr>
            <p:cNvCxnSpPr>
              <a:cxnSpLocks/>
              <a:endCxn id="91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BDC2147-2E9B-81FC-46D3-4706C71E813C}"/>
                </a:ext>
              </a:extLst>
            </p:cNvPr>
            <p:cNvCxnSpPr>
              <a:cxnSpLocks/>
              <a:endCxn id="67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9E1F496-A6F0-87E4-D9E6-0B0201509D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98E9654-E6B8-2352-B271-99C954C108C4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ED17402-D317-C2D3-7E29-CF923BB99A5C}"/>
                </a:ext>
              </a:extLst>
            </p:cNvPr>
            <p:cNvCxnSpPr>
              <a:cxnSpLocks/>
              <a:endCxn id="70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B17EB91E-9DAE-717A-0865-3884BB19376C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D17C867-5447-72D8-869B-96DD61C627D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FF31323-3C6F-EF3D-14F3-7137E4F3198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48F074C4-AFBA-650F-F5D6-17C4E1418525}"/>
                  </a:ext>
                </a:extLst>
              </p:cNvPr>
              <p:cNvCxnSpPr>
                <a:cxnSpLocks/>
                <a:endCxn id="9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2B375A1-4E25-9CA3-54DA-D393DA302AE5}"/>
                </a:ext>
              </a:extLst>
            </p:cNvPr>
            <p:cNvCxnSpPr>
              <a:cxnSpLocks/>
              <a:endCxn id="74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081C255-3341-2E3E-63B9-37C14DEBEE13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BDF6AD2-D4C0-1075-E4A1-C8E7F7372BDB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688E22C-7A93-8A4B-C8ED-0011B14DB6ED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D12B8354-ECD3-34A8-02C7-9D7D0A1CC65A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70A731D-18BA-78AD-415F-CCD6FBCD1CAE}"/>
                  </a:ext>
                </a:extLst>
              </p:cNvPr>
              <p:cNvCxnSpPr>
                <a:cxnSpLocks/>
                <a:endCxn id="89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92C5FF4-DC88-B6AF-5DBE-CCCBE7557E8B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646CA13-1D2F-1633-EAFA-A40F1B0B43E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372BC10-3E88-A217-4C8A-2F7C204FAFD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8F741883-A6F9-B6C3-7779-A6BDEC7DD728}"/>
                  </a:ext>
                </a:extLst>
              </p:cNvPr>
              <p:cNvCxnSpPr>
                <a:cxnSpLocks/>
                <a:endCxn id="8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670F143-5355-5E73-3536-701B147D27DB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7B0B8FE-37B7-75DA-4956-0D23A721CBD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0F5EA51F-B2B9-1B11-77AB-A4708F607680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EA5B698-53BE-6B67-4F62-6F9A27173063}"/>
                  </a:ext>
                </a:extLst>
              </p:cNvPr>
              <p:cNvCxnSpPr>
                <a:cxnSpLocks/>
                <a:endCxn id="8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B7F1154-8E3B-CFB6-1639-55B826F133A5}"/>
              </a:ext>
            </a:extLst>
          </p:cNvPr>
          <p:cNvGrpSpPr/>
          <p:nvPr/>
        </p:nvGrpSpPr>
        <p:grpSpPr>
          <a:xfrm>
            <a:off x="6030892" y="4280616"/>
            <a:ext cx="2518049" cy="501419"/>
            <a:chOff x="6030892" y="4280616"/>
            <a:chExt cx="2518049" cy="501419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21FE513-F62F-AEBE-0E04-8ABB4E8B8DF1}"/>
                </a:ext>
              </a:extLst>
            </p:cNvPr>
            <p:cNvSpPr/>
            <p:nvPr/>
          </p:nvSpPr>
          <p:spPr>
            <a:xfrm>
              <a:off x="6030892" y="4402408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2D01EA5-F3EB-269D-E2E1-DD52FB43555A}"/>
                </a:ext>
              </a:extLst>
            </p:cNvPr>
            <p:cNvSpPr/>
            <p:nvPr/>
          </p:nvSpPr>
          <p:spPr>
            <a:xfrm>
              <a:off x="7159862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65CC806-C30C-592F-E524-CE30EE61D93A}"/>
                </a:ext>
              </a:extLst>
            </p:cNvPr>
            <p:cNvSpPr/>
            <p:nvPr/>
          </p:nvSpPr>
          <p:spPr>
            <a:xfrm>
              <a:off x="7434810" y="450813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9628EDF-7757-48D2-F68A-90AA86D70D6E}"/>
                </a:ext>
              </a:extLst>
            </p:cNvPr>
            <p:cNvSpPr/>
            <p:nvPr/>
          </p:nvSpPr>
          <p:spPr>
            <a:xfrm>
              <a:off x="7796792" y="428061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BC21DD0-6F70-7D3D-DD95-9FA3FCF793B3}"/>
                </a:ext>
              </a:extLst>
            </p:cNvPr>
            <p:cNvSpPr/>
            <p:nvPr/>
          </p:nvSpPr>
          <p:spPr>
            <a:xfrm>
              <a:off x="8492468" y="4473352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83509E5-A1BD-3A16-2602-86AC6F4ED7AB}"/>
                </a:ext>
              </a:extLst>
            </p:cNvPr>
            <p:cNvCxnSpPr>
              <a:cxnSpLocks/>
              <a:endCxn id="105" idx="2"/>
            </p:cNvCxnSpPr>
            <p:nvPr/>
          </p:nvCxnSpPr>
          <p:spPr>
            <a:xfrm flipV="1">
              <a:off x="6087365" y="4370371"/>
              <a:ext cx="339716" cy="530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3E84896-353C-78ED-4CCF-5EAD06C068C5}"/>
                </a:ext>
              </a:extLst>
            </p:cNvPr>
            <p:cNvCxnSpPr>
              <a:cxnSpLocks/>
              <a:endCxn id="96" idx="2"/>
            </p:cNvCxnSpPr>
            <p:nvPr/>
          </p:nvCxnSpPr>
          <p:spPr>
            <a:xfrm flipV="1">
              <a:off x="6840321" y="4370371"/>
              <a:ext cx="319542" cy="8130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7AB6478-0988-841A-5070-3DB9EAD6E6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4328530"/>
              <a:ext cx="326494" cy="2010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700B599-1E98-1D64-37FA-53D3A8888E8F}"/>
                </a:ext>
              </a:extLst>
            </p:cNvPr>
            <p:cNvSpPr/>
            <p:nvPr/>
          </p:nvSpPr>
          <p:spPr>
            <a:xfrm>
              <a:off x="8087970" y="447059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9420E9DC-19C4-4A92-9FF6-95E361DACA77}"/>
                </a:ext>
              </a:extLst>
            </p:cNvPr>
            <p:cNvCxnSpPr>
              <a:cxnSpLocks/>
              <a:endCxn id="99" idx="2"/>
            </p:cNvCxnSpPr>
            <p:nvPr/>
          </p:nvCxnSpPr>
          <p:spPr>
            <a:xfrm>
              <a:off x="8144443" y="4497454"/>
              <a:ext cx="348026" cy="79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C25DEAB-E197-76E6-0368-9E56FF47689B}"/>
                </a:ext>
              </a:extLst>
            </p:cNvPr>
            <p:cNvSpPr/>
            <p:nvPr/>
          </p:nvSpPr>
          <p:spPr>
            <a:xfrm>
              <a:off x="6427081" y="433833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B53B5482-5D98-3A34-6103-631DE859F2F9}"/>
                </a:ext>
              </a:extLst>
            </p:cNvPr>
            <p:cNvSpPr/>
            <p:nvPr/>
          </p:nvSpPr>
          <p:spPr>
            <a:xfrm>
              <a:off x="6781705" y="442907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67111CB-68CB-EE52-DBE0-3AB68643EDD0}"/>
                </a:ext>
              </a:extLst>
            </p:cNvPr>
            <p:cNvCxnSpPr>
              <a:cxnSpLocks/>
              <a:endCxn id="106" idx="2"/>
            </p:cNvCxnSpPr>
            <p:nvPr/>
          </p:nvCxnSpPr>
          <p:spPr>
            <a:xfrm>
              <a:off x="6486452" y="4381607"/>
              <a:ext cx="295253" cy="795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7394042-B4A9-04C8-95B0-7944AA979B55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7847552" y="4332903"/>
              <a:ext cx="248688" cy="147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35034AB-581B-70D6-09E9-92E15FE4D875}"/>
                </a:ext>
              </a:extLst>
            </p:cNvPr>
            <p:cNvCxnSpPr>
              <a:cxnSpLocks/>
              <a:endCxn id="97" idx="2"/>
            </p:cNvCxnSpPr>
            <p:nvPr/>
          </p:nvCxnSpPr>
          <p:spPr>
            <a:xfrm>
              <a:off x="7207469" y="4391086"/>
              <a:ext cx="227341" cy="149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DCC9EB9-AD28-886C-2541-02F864BD4AE7}"/>
                </a:ext>
              </a:extLst>
            </p:cNvPr>
            <p:cNvGrpSpPr/>
            <p:nvPr/>
          </p:nvGrpSpPr>
          <p:grpSpPr>
            <a:xfrm>
              <a:off x="6137420" y="4627221"/>
              <a:ext cx="411097" cy="154814"/>
              <a:chOff x="6427081" y="2978124"/>
              <a:chExt cx="411097" cy="154814"/>
            </a:xfrm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8ECE39C6-B03C-C870-A2D2-24098B10482D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6BD0645C-574F-1C25-E39A-637ABA684E7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01C57724-13BF-261F-F755-FE9C6E8F18F1}"/>
                  </a:ext>
                </a:extLst>
              </p:cNvPr>
              <p:cNvCxnSpPr>
                <a:cxnSpLocks/>
                <a:endCxn id="14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5D260B03-556B-BAEF-4A2C-18340DCB4DCA}"/>
                </a:ext>
              </a:extLst>
            </p:cNvPr>
            <p:cNvGrpSpPr/>
            <p:nvPr/>
          </p:nvGrpSpPr>
          <p:grpSpPr>
            <a:xfrm rot="18926879">
              <a:off x="6718786" y="4622045"/>
              <a:ext cx="411097" cy="154814"/>
              <a:chOff x="6427081" y="2978124"/>
              <a:chExt cx="411097" cy="154814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7112913-8ED4-312C-8C45-7DBA97821B5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654E1DA1-C873-283D-95E5-406A2268D70F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8E69BC39-B24A-0106-BCA3-1973D6F58108}"/>
                  </a:ext>
                </a:extLst>
              </p:cNvPr>
              <p:cNvCxnSpPr>
                <a:cxnSpLocks/>
                <a:endCxn id="11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DE36BE22-A93E-E116-9341-EF4567886650}"/>
                </a:ext>
              </a:extLst>
            </p:cNvPr>
            <p:cNvGrpSpPr/>
            <p:nvPr/>
          </p:nvGrpSpPr>
          <p:grpSpPr>
            <a:xfrm rot="1276236">
              <a:off x="7810869" y="4591400"/>
              <a:ext cx="411097" cy="154814"/>
              <a:chOff x="6427081" y="2978124"/>
              <a:chExt cx="411097" cy="154814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5E99484-1A61-866E-192B-095D4F9DD2C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A0EF4FA7-4574-8724-0107-1D2B8B9C8ED2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2B2A268-BA79-8DF4-FD07-735302667E75}"/>
                  </a:ext>
                </a:extLst>
              </p:cNvPr>
              <p:cNvCxnSpPr>
                <a:cxnSpLocks/>
                <a:endCxn id="11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0" name="Arrow: Down 149">
            <a:extLst>
              <a:ext uri="{FF2B5EF4-FFF2-40B4-BE49-F238E27FC236}">
                <a16:creationId xmlns:a16="http://schemas.microsoft.com/office/drawing/2014/main" id="{66DC792C-F898-FAE4-81C9-D58747648D8F}"/>
              </a:ext>
            </a:extLst>
          </p:cNvPr>
          <p:cNvSpPr/>
          <p:nvPr/>
        </p:nvSpPr>
        <p:spPr>
          <a:xfrm>
            <a:off x="7064654" y="3800041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BD679AC-A4D3-1C01-2F10-45F2AF277BD9}"/>
              </a:ext>
            </a:extLst>
          </p:cNvPr>
          <p:cNvSpPr/>
          <p:nvPr/>
        </p:nvSpPr>
        <p:spPr>
          <a:xfrm>
            <a:off x="5853963" y="2834706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52" name="Rectangle 3">
            <a:extLst>
              <a:ext uri="{FF2B5EF4-FFF2-40B4-BE49-F238E27FC236}">
                <a16:creationId xmlns:a16="http://schemas.microsoft.com/office/drawing/2014/main" id="{16C3C60F-42B7-D669-191C-97AAE4548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153" y="4732719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153" name="Rectangle 3">
            <a:extLst>
              <a:ext uri="{FF2B5EF4-FFF2-40B4-BE49-F238E27FC236}">
                <a16:creationId xmlns:a16="http://schemas.microsoft.com/office/drawing/2014/main" id="{89E37F25-2A51-02A6-A61B-B59E9B9AB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2486" y="3391543"/>
            <a:ext cx="371640" cy="4106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G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52BF3415-5E9E-49C8-E247-12B5A9C22E00}"/>
              </a:ext>
            </a:extLst>
          </p:cNvPr>
          <p:cNvSpPr/>
          <p:nvPr/>
        </p:nvSpPr>
        <p:spPr>
          <a:xfrm>
            <a:off x="5853963" y="4143965"/>
            <a:ext cx="2816312" cy="83022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2215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00840-CBF4-B663-1E55-514998C8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9C8A2D4-1110-0D54-6B18-84435AF14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005BED7-8935-9764-8754-F809C498F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A0F5D6-C582-47BF-B1C1-0AF53AAD4F09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AC8BF8C-E5CA-7846-1352-4357D890BF6E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F98A1EDD-1BE3-E23A-9109-EE69E94CAA77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63996E91-45DD-6B61-F332-485284F6A74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59E7E732-274D-1910-1B7A-F09C60E67966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C4E0029-AFEB-F467-2B1D-253E56D3B1A5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80402DE-2C59-0428-985D-FED4EFA9571B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04ADFBF-07EC-DA52-2417-07FB65308AF6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10E1BD7-3907-8FB3-FB43-AAF2AC28A46B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9C2C4E8-0909-8386-1020-071CAD64866A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90672D7-7293-7153-6877-C3C7FD14B6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D119C68-94D7-340F-7B45-823E651AE8DC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E341D89-07B3-BF29-A127-F3FB52E9C7C1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3F1279CB-5804-0D47-8466-47F32A593ED6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28F02CC-9ED6-0390-C51A-66AA190DBDA0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2F7F2ED-46CA-B984-D7EB-8190DE03178C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Rectangle 3">
            <a:extLst>
              <a:ext uri="{FF2B5EF4-FFF2-40B4-BE49-F238E27FC236}">
                <a16:creationId xmlns:a16="http://schemas.microsoft.com/office/drawing/2014/main" id="{B980BE8E-9A75-D3F6-9ECA-458BBA11B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93190174-462F-8F46-557C-D3CC67AA9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B04CE78-2526-8C66-3F56-B0E02213459A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E1ABFE3-35F9-5B07-AA21-1B54423D3667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941F6AF6-3921-88F6-5BCD-8E57ECF483CF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E36201E-6670-49FD-AC8F-6CBC254DB3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33B0C775-DF46-C926-3ABD-58A9A0A817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ECCADC6-797B-5F2E-E19F-5E8F3B568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16A4CEB4-75F2-1043-7220-9C1399E454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FAC36F8-67A6-51B9-CE4F-DC306704D21A}"/>
                  </a:ext>
                </a:extLst>
              </p:cNvPr>
              <p:cNvCxnSpPr>
                <a:cxnSpLocks/>
                <a:stCxn id="70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4DCE3EBE-C0BC-745B-B26C-38D6ECBF35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01BBB1C-39E1-DC87-BB98-504212161FDE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84CA9E8-B1F5-73F2-558C-5329B55A6650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1866F901-1388-22E1-BC50-B7EF7D327425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05089730-23DB-CA41-1AAA-E48631DD1178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4ABB387-487A-3BD2-575A-3B5220FA73C3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DAE05E0-9FA4-6365-6688-AB939B7F486A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40034E9-A866-F408-EFE1-F6E1FAF246AE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4E6DB420-B8CC-B0F8-4554-5BDCA292B259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074310F-9A1A-0349-26ED-08E4EFC75526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ACAE690E-6D44-A6E9-8495-AACDDD0DE4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D6AA98FD-1283-D15D-533C-C737F85D56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DD3061D0-9AB6-5DFE-269F-2D2D3B005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21370FE-BD9E-70F0-4D9D-8BEDA87F32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926E7C77-6A92-C61F-5C6A-60FC09ADBF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6D2ECA38-8779-1ACB-59A1-407CC792FBB8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3479B906-57A9-3218-A263-E25FCBAADF98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FA402E8E-3D4B-EAF7-B1D5-1E16D6325DC7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1C13FC01-9B39-B695-9700-25C292850D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0B4C2213-F7B7-2668-8BEF-9C1D568C65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5A5DE7B3-9477-943E-0928-F5C96C7E80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8D22EC4A-ACB1-C5E5-50F5-1348C2792D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84EF2CE-52D7-EDBF-045B-3A8143473C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447CDA7F-BFBA-91EB-DFF3-0E651C961FD3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0737428-CE51-33BF-095B-305D504510F9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CE19F9-04FB-04A1-084F-C4AAE56E6FE9}"/>
                  </a:ext>
                </a:extLst>
              </p:cNvPr>
              <p:cNvCxnSpPr>
                <a:cxnSpLocks/>
                <a:stCxn id="92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B4D10A5-8990-E662-CF52-EDC9DDF78F43}"/>
                  </a:ext>
                </a:extLst>
              </p:cNvPr>
              <p:cNvCxnSpPr>
                <a:cxnSpLocks/>
                <a:stCxn id="91" idx="3"/>
                <a:endCxn id="67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B60A0974-BF20-901B-7261-B1895C9B1B04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6C4E3D82-E376-914D-230B-2B1D7009E9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4F5D921D-B46A-717C-EADA-87E66F481679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B4BBBAFC-E450-32DE-FB7E-35184B36B6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CEF81731-E6D4-E57F-6D8B-9317F97C2633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7897FCF-97B2-0804-5A7C-8B24B1AD18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9DF1EFC-F3AA-C300-3A6D-4DBC39C93E81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E750DEC7-96B5-DA62-823A-81C0010773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2ACEA6C7-72F9-DEB5-9DEE-B8F099AB78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5A325764-95CE-23E8-E825-06F3C1E5DCD3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C0054A09-FBC4-CDB4-6B9F-B1B844AB33C0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846B8D28-A365-ADA8-8CD6-AEEBD7C65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DDACE19-DD83-DDE2-4D9E-FA80B3C6E204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3436F80A-6D88-5795-7FEB-06D83D577FBA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A1A0A4C-0A17-2045-010D-F21C2AC5ED55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3515756-5D30-9BC7-200C-76A463CD09B6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6450AFE-EB2D-EAF0-A7AB-8D517242F8AD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3230574-EBCF-0962-D791-E357B470C6F8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7C2393E-1C6C-8CD7-9B39-0F577D3D016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FD3F2359-A421-1AFE-D868-9389A726F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</p:spTree>
    <p:extLst>
      <p:ext uri="{BB962C8B-B14F-4D97-AF65-F5344CB8AC3E}">
        <p14:creationId xmlns:p14="http://schemas.microsoft.com/office/powerpoint/2010/main" val="210872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04F19-662F-6B1C-1BA4-772689130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3C97F03-69C5-C385-887D-6B2A89CDB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6FE978D-BD51-44B3-60EC-D1ABBF369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1FC21F-BF83-4F4B-2409-BB5AE0479528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2B843FD-8DD7-590E-FA0B-ADB70CB37836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4160855-D503-D56C-C9FD-909AFC882E3C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70E818C-FB35-7224-4FC4-EFBFEEBB8EE7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934B758-C903-BF24-2541-51BBE4152424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2AE10FE-A4BC-B1AD-E38C-2FA5F8A687D9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DE0F4B9-E1CB-D197-9AA6-9731A28F3B2A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F7178D29-E646-1A4E-7FC7-1C640FED299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6249A4F-5761-AC2F-2595-50030FDCED5F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46D035D-D865-67F0-A842-DF73CEBCA0A1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F68DB8C-D62B-68FB-0E1A-F1B42AB85F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BCCE3F9-5F4F-B8B6-4A89-D5FF9903BFD6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5585EA-D874-6A41-4253-3CC1DA0914D7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6CECB00-BCC6-8E05-AE34-7802CE078A9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06F8AE6-BB39-3998-91D2-BF154E3AD4C2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4626815-DF44-0228-829A-03434D655E42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Rectangle 3">
            <a:extLst>
              <a:ext uri="{FF2B5EF4-FFF2-40B4-BE49-F238E27FC236}">
                <a16:creationId xmlns:a16="http://schemas.microsoft.com/office/drawing/2014/main" id="{5DEBBEBE-67FB-CE66-EAD4-C10112CAE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84A2355A-C831-9FDC-BC8E-1BA4E256D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528C5DD-E5FE-985A-272A-82CBFD573B5C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7FB57A3-C407-FA32-60FE-8B963A033F88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5B8E908A-C096-02C8-21F8-23A2FAEBEA35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9D608FF-8470-7F0B-D594-7B5B675FBB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C214E70-C241-D7CB-DC68-B63D11EBB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C92BCD6-C822-AE2C-D9F7-3D57EA0DA5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57F15E10-BCD8-F82D-E752-298EB5F3C0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1AB1BC0C-E50E-1014-A361-00B750BB4030}"/>
                  </a:ext>
                </a:extLst>
              </p:cNvPr>
              <p:cNvCxnSpPr>
                <a:cxnSpLocks/>
                <a:stCxn id="70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6EC5435-5A60-2485-6C41-E7F255A54A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02CE6E60-15BF-15C2-ACA4-C69F65598275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520F240A-FFAE-8CA7-C2CC-1AB59298B72B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A425D16-7C71-7A29-73EF-B177312FA654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399C94A2-9BF2-6D40-6D0B-90561D74CF71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C3F0BE9-0296-910D-BF16-E1B4F598898D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0BD1B03A-6823-6006-9906-B200350AF6C1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3659F956-3C55-1DDC-EDAD-6D209D9E5F06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F874D724-BB56-276C-8BB0-C65D695EDE59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A14851E6-E362-67FA-060F-B799C7D76778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FBD9FB2-A882-6C63-012F-42B63E882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8D368C31-59EA-1D25-8FFE-D1D7471578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0696FF83-A900-DAF4-7876-20532CC261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902A39F-A61F-B617-27E6-CF6884D550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804809A4-C0AB-98ED-4A4D-06FA8934AF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EA39E945-13AF-9F78-F85D-0694567D2D73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B3361EA5-5A62-3230-D5B1-2C5B20978A79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446869F-26CD-A7E3-11DE-204285CFCA31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D4584A74-5E01-7DAD-28C7-8A031C24FA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DAA8649D-E8CF-8EB3-316D-8F20FB5128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1901B0AC-D0C4-5DA4-7CAA-428F7794A8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410F858D-581D-6476-210E-0E34C7E06B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CD28F799-75A0-7789-54FB-16F215E2C0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C1F1B88F-FD2B-955F-FC34-0F48D3048EC2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9B03FB9-93C5-74BD-504F-BA67DB926150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F0872C3-6EB1-024B-9D49-C7E954F39142}"/>
                  </a:ext>
                </a:extLst>
              </p:cNvPr>
              <p:cNvCxnSpPr>
                <a:cxnSpLocks/>
                <a:stCxn id="92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C270EC55-82A4-BBD6-06E9-EB51D82ACB0D}"/>
                  </a:ext>
                </a:extLst>
              </p:cNvPr>
              <p:cNvCxnSpPr>
                <a:cxnSpLocks/>
                <a:stCxn id="91" idx="3"/>
                <a:endCxn id="67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2664EB82-9691-3F38-9F89-58B06469F355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C08AA65D-A192-59A5-BD01-AFD131CAA4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3D97FFCB-313D-E928-84E8-4E357CB84675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29919EA8-D4C5-AED3-FBB7-E6054CCA29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8565C233-3809-0BD2-A522-C504CC4EF0DD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936C1C3B-0E9E-01DE-448B-A9B2D76D09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CC214A25-8BFD-814B-0546-828F8FB664D1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FA012711-4F31-B009-AE20-A9D1D00461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6DE74BE-D563-8A07-E714-5410BD7F3D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950F2885-5D1D-0A02-A619-551DCE53F7F2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D9887FC-C3D8-0F16-B612-7FB351DFA845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DB01A346-E8DB-1B1C-4EC1-C27389BB41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A7C9D01-05DC-DEAB-9EBB-615E7FC36E15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E1A8113-CCE4-94BD-4EFB-16F76EF42F20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276E418-3CDD-91A3-170B-A7BE56E35B98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89C633B-1945-2515-5B96-1F07C3030F01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ED9F53E-1EBB-96B7-CA64-4ECCEAC70E3F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17C5F7E5-4F33-4FB8-9982-F22DC56EE916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F98E830-8F1F-159E-C0F1-65B97C8E04FB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A225CCAF-682D-5887-2BAD-932E62E2A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F18A659-2239-0FE0-624A-5C3A40F2C41B}"/>
              </a:ext>
            </a:extLst>
          </p:cNvPr>
          <p:cNvSpPr/>
          <p:nvPr/>
        </p:nvSpPr>
        <p:spPr>
          <a:xfrm>
            <a:off x="2406247" y="4924573"/>
            <a:ext cx="669529" cy="20667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D1179F9-1848-D32D-9B95-9143FD7F1801}"/>
              </a:ext>
            </a:extLst>
          </p:cNvPr>
          <p:cNvSpPr/>
          <p:nvPr/>
        </p:nvSpPr>
        <p:spPr>
          <a:xfrm>
            <a:off x="2630943" y="4657003"/>
            <a:ext cx="594942" cy="19014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001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4FB6-09C6-3671-EE4B-F9CCA135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7AC356C-5D51-B194-A19A-5ED360672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4CABBD89-C2B6-0733-BC22-55E942FDE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4BFA6C-6090-1869-493D-12D5432971FC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9F7F5CC-0E3C-BA28-98C8-999E83282367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1A4693-1F71-7495-3481-8531A87833C5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34979C0-4EAE-72F6-82A5-A848266D1CC8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148124D-5988-7CB1-E805-AD43C309FD46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36CC966-0D88-1F20-72F2-771E3AB4730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708E962-C621-EFE6-124A-ED4F9BAA3A65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FD400C3D-1C3C-FE29-944E-CBFEA4BF0D0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2110912-4E5A-E989-AAC0-710725A769BA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93D252F-406B-7143-F929-DD157A963414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329D5D2-68DF-43D7-80B6-4F2281C159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4C6897B-53EB-2BBB-C8FA-A6E06ACC9455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F39D2101-DD76-A79D-45A0-484FAFA1A138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767D64C-FBAE-6427-684D-A9B2151809E1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E0E28244-8EA9-9D74-2E06-78BCD4E8065F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CCA0079-8972-5019-9A1E-75CE1293BE49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Rectangle 3">
            <a:extLst>
              <a:ext uri="{FF2B5EF4-FFF2-40B4-BE49-F238E27FC236}">
                <a16:creationId xmlns:a16="http://schemas.microsoft.com/office/drawing/2014/main" id="{7A7E5E73-90B2-1C25-61E9-6BEEE563B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BA900760-0439-177E-A93D-6A6BBFF1A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D4F2B9B-C653-A01B-E691-7937ECC5D188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9AE978E-27E8-20A7-51EF-17AA2DDA38D7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65BE5537-BA7D-14B2-9E3E-DB0F9EDA88E0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5A200717-5955-7D21-489D-1FDA5D631B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E34EF1B-54BB-B69A-E51D-73EB75E86E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C48045E3-DD03-8469-FB81-A39B1AB112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3BCA903-538A-96C0-49D8-37D37A4383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395BA07D-044C-0D05-BD1E-C937F457331A}"/>
                  </a:ext>
                </a:extLst>
              </p:cNvPr>
              <p:cNvCxnSpPr>
                <a:cxnSpLocks/>
                <a:stCxn id="70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11953C0F-E7FB-1FE4-5A85-623ED4A2F7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713F5304-F4DB-6813-8A42-8423E062A08B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77C9B127-E717-38AC-3534-4A2A695C00CE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8F97E5A-DC0E-B068-8BCE-24199580C326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F65FA50-90AA-D7B9-7CE1-205D9F791A41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CC68EFEB-2BD1-EE8A-6AD0-53A0CDC26BCF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FCCD3579-0F43-B3F4-6AD3-32DC4BF040A4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A51428C-AD21-9459-5570-79EE259570D9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09116159-A15E-F6C9-A631-550002522FA0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E430E9FF-D73A-784B-7DC9-DB09EE939237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892EB6CB-BFF4-93FC-8319-3B9C03940D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016F3E88-0398-21B9-0939-0EE047639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42FDC124-EB4A-827D-F789-8602CBBA2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BF8FD43-04F0-81B1-1FF8-BB853E460F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10A2513-C219-6E2B-A84E-2C9E141855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BDAC19F7-18D8-C6A1-7504-F40CB5770B12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0C315647-1C77-590C-EF51-E417B14CA9A9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C89F0C15-7E6C-B4E9-90C8-3E6F77F938CC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644682EC-5FF7-BFAA-D1FD-F8E28180CF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BC6F03F1-0597-70C5-1814-60B54C69A4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53ECAE9D-69FD-5B8E-58AA-2EC6A86C5F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42B1CC67-A563-45B6-8AB6-4ECBE2EBF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593B3283-3FB5-F154-57F6-CB1F79128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A74514D8-3A92-FA43-09A5-4EB5A74001E9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1D3912A0-C2D2-EE25-E211-99C49A3F0A35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0B0ED2C-AA4B-6841-70DD-94091E9C94B7}"/>
                  </a:ext>
                </a:extLst>
              </p:cNvPr>
              <p:cNvCxnSpPr>
                <a:cxnSpLocks/>
                <a:stCxn id="92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C294EC0C-9ECC-6866-8105-34E5A1DAFD3E}"/>
                  </a:ext>
                </a:extLst>
              </p:cNvPr>
              <p:cNvCxnSpPr>
                <a:cxnSpLocks/>
                <a:stCxn id="91" idx="3"/>
                <a:endCxn id="67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F35DEC17-7BF7-3866-7B83-587679BCD566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07143B47-D99C-031F-5687-9F7B7D5EFD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B652286D-9800-441A-985E-80C357893ADE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ADE834A2-EA79-9C33-92AA-2E887CC8AA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E36EB996-39D8-6DE2-419B-B05FFC128240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EF8A6F6-E585-9BFF-579C-DBEFEE005A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BAEDF22-C9B6-224E-0AEE-B78E098BB670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E671C3D5-6EB1-46AB-E553-6378548EA2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BF95A6E7-6C0E-5B5F-8A1E-3722544CB9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7AE9B13B-D146-FF79-0A53-37AA683D34FF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272E9596-8C5D-E940-3970-008B029B8BC4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48019FA0-1B0E-39EC-C975-D5315C6E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674E538-DE3C-47E5-FC73-43BDA24F9AE8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D10BE70A-AD58-88B1-77F5-4B0B2F7A21F9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BD618E6-2E64-900A-BACB-E82C874A4151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6715289-0CE6-C807-48AB-BC11D8FA613D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C1A1DC5-3560-E64B-A600-38B7F38DD188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9AF6D461-14DD-7756-A298-5D5417782AAE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C43CA97-4C96-4B30-C1CF-AC2EFE67B058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7C8017AA-1C2C-200C-17E8-1196F493B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188396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A7DD597-3719-F86A-9576-3C2C0BB00FFF}"/>
              </a:ext>
            </a:extLst>
          </p:cNvPr>
          <p:cNvSpPr/>
          <p:nvPr/>
        </p:nvSpPr>
        <p:spPr>
          <a:xfrm>
            <a:off x="2406247" y="4924573"/>
            <a:ext cx="669529" cy="20667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5935513-5AA6-CAFF-28EF-E57499F23585}"/>
              </a:ext>
            </a:extLst>
          </p:cNvPr>
          <p:cNvSpPr/>
          <p:nvPr/>
        </p:nvSpPr>
        <p:spPr>
          <a:xfrm>
            <a:off x="2630943" y="4657003"/>
            <a:ext cx="594942" cy="19014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6BE48B-40B8-AAE7-507E-4F0BF797F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4A1CD97-0DEB-1587-471C-35850C0F1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4739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22C42-99C5-7E36-A197-8DDEFA081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96B30CDA-B4F9-4F98-EEA5-30E0E52E0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1C16DEFD-9CE0-65DA-F2C3-DE86B4AF8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614B10-4ABD-BF77-D795-2CD4C690356F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6EFB43C-30AE-AB9A-01EE-C739C8C06F7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723077E-52A9-6B60-B7F8-EB4D3211BF9F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FB2BADC7-4CA4-E2DA-07F8-0E5208956F7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8DE0634-8A51-2EED-E70F-959BCC35A6AC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DFA1753F-B6E7-22BE-7940-E271BDA1D6C8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2AF9A47-8B75-4F85-CE49-0E3025752644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EF65D3C-A82C-9300-37F1-2A704D42051E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658CFAE-0BDD-4987-96CF-41363530A0F1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B19ADD3-B7E6-DBC1-7E99-E96D2F1B6A29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E6427E6-132C-6245-771F-BFE933CB18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B76C379-4DC4-F9CF-B068-3991B3E7A685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9B533F2-4B16-7566-85ED-AAF500DEB339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5391C232-ECEE-C086-7D98-90DF0153A81C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48F1346-865B-1226-C58D-72DC8D4E367C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7943E94-7230-459C-75D3-EF0DD4E0A25A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F856CA1E-4ADC-D40C-2F9E-0E035DEF4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F55F28C-2436-C497-C3BF-38FBD91EF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C63D79-78E9-C7E0-F51A-5201099D4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1"/>
            <a:ext cx="4467441" cy="10223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 tricky problem for this algorithm: </a:t>
            </a:r>
            <a:r>
              <a:rPr lang="en-US" altLang="en-US" sz="2000" dirty="0"/>
              <a:t>Tracing two vertices at the same level may encounter a common ancestor. </a:t>
            </a:r>
          </a:p>
          <a:p>
            <a:pPr marL="0" indent="0">
              <a:buNone/>
            </a:pP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788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CE33E-CD7B-B742-D78A-2C1EF7EEF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01A16791-0363-6D8D-C5C8-3FC07A12D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2600071-63A6-897A-E0BF-F80EA6553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DE5714-8866-6210-CCD6-CCA22B03BD03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B51D212-177B-2CE4-8976-CA7C624DF9B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05A57E1D-F21E-ACD9-8AE2-5E15D0AC36A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195516C-AD0F-B569-27D3-BFF3071A065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593D0EE0-9F1A-54D8-0C77-0251A43213B5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5EED176-B686-CA95-C59B-F87FDB28D808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E8751AC-0F26-7B64-0FF2-40FF44A4F8F6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B141035-D0A5-D4F5-7E45-6EF3A3CB4757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4D786D-1A57-7423-BEFF-90535EB5C490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2B76914-A439-301D-E7D1-936EDE422CE8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1009E26-14EE-0A67-98EC-E70960C101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98F62B2-7339-6EBA-B692-C3C24F3737C6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65486C9-9B02-192E-9270-7AFDF9C08AAF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2FC1285-D427-8114-7EB3-3708726F4148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4C5D603-2D8A-42C0-17EF-A4FE0E2630B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CC8DDDE-2709-FB4F-E020-8B2DDB7A8C8E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DAD73F8A-6ADA-842D-73C1-A1AF50B52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377377C-C605-E726-7174-A134FE40E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39BF2D9-01D9-F6CF-AF04-87CBBC280CA9}"/>
              </a:ext>
            </a:extLst>
          </p:cNvPr>
          <p:cNvGrpSpPr/>
          <p:nvPr/>
        </p:nvGrpSpPr>
        <p:grpSpPr>
          <a:xfrm>
            <a:off x="1477405" y="2910367"/>
            <a:ext cx="2343503" cy="2010749"/>
            <a:chOff x="1477405" y="3084543"/>
            <a:chExt cx="2343503" cy="2010749"/>
          </a:xfrm>
        </p:grpSpPr>
        <p:sp>
          <p:nvSpPr>
            <p:cNvPr id="3" name="Oval 61">
              <a:extLst>
                <a:ext uri="{FF2B5EF4-FFF2-40B4-BE49-F238E27FC236}">
                  <a16:creationId xmlns:a16="http://schemas.microsoft.com/office/drawing/2014/main" id="{C40F75D5-413C-BFC8-C284-B75B1DFC036C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62">
              <a:extLst>
                <a:ext uri="{FF2B5EF4-FFF2-40B4-BE49-F238E27FC236}">
                  <a16:creationId xmlns:a16="http://schemas.microsoft.com/office/drawing/2014/main" id="{2F3D6173-3FF6-1405-5A8F-191629459C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63">
              <a:extLst>
                <a:ext uri="{FF2B5EF4-FFF2-40B4-BE49-F238E27FC236}">
                  <a16:creationId xmlns:a16="http://schemas.microsoft.com/office/drawing/2014/main" id="{CA894F1C-CBA8-8A25-A6E9-A2BF5B05D1CE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4">
              <a:extLst>
                <a:ext uri="{FF2B5EF4-FFF2-40B4-BE49-F238E27FC236}">
                  <a16:creationId xmlns:a16="http://schemas.microsoft.com/office/drawing/2014/main" id="{DADE6FCC-07B7-CC2A-1281-A42A6C8E2348}"/>
                </a:ext>
              </a:extLst>
            </p:cNvPr>
            <p:cNvCxnSpPr>
              <a:cxnSpLocks/>
            </p:cNvCxnSpPr>
            <p:nvPr/>
          </p:nvCxnSpPr>
          <p:spPr>
            <a:xfrm>
              <a:off x="3028417" y="413365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5">
              <a:extLst>
                <a:ext uri="{FF2B5EF4-FFF2-40B4-BE49-F238E27FC236}">
                  <a16:creationId xmlns:a16="http://schemas.microsoft.com/office/drawing/2014/main" id="{C9F9D372-6B3B-AC87-E2E5-385C6BAB64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6">
              <a:extLst>
                <a:ext uri="{FF2B5EF4-FFF2-40B4-BE49-F238E27FC236}">
                  <a16:creationId xmlns:a16="http://schemas.microsoft.com/office/drawing/2014/main" id="{B80B01EF-F6FD-0D32-FC2A-2B08570129C9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H="1">
              <a:off x="2764179" y="4118975"/>
              <a:ext cx="215164" cy="27931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7">
              <a:extLst>
                <a:ext uri="{FF2B5EF4-FFF2-40B4-BE49-F238E27FC236}">
                  <a16:creationId xmlns:a16="http://schemas.microsoft.com/office/drawing/2014/main" id="{1764C9CD-5D5D-0914-2478-B83067D9359B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68">
              <a:extLst>
                <a:ext uri="{FF2B5EF4-FFF2-40B4-BE49-F238E27FC236}">
                  <a16:creationId xmlns:a16="http://schemas.microsoft.com/office/drawing/2014/main" id="{51347E9C-5397-8E07-BDDB-5747A92473C1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69">
              <a:extLst>
                <a:ext uri="{FF2B5EF4-FFF2-40B4-BE49-F238E27FC236}">
                  <a16:creationId xmlns:a16="http://schemas.microsoft.com/office/drawing/2014/main" id="{11990299-DBCA-DA43-04A7-C2881529F66E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70">
              <a:extLst>
                <a:ext uri="{FF2B5EF4-FFF2-40B4-BE49-F238E27FC236}">
                  <a16:creationId xmlns:a16="http://schemas.microsoft.com/office/drawing/2014/main" id="{7268CB0D-7E8C-71BC-E8C0-01B36231B035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71">
              <a:extLst>
                <a:ext uri="{FF2B5EF4-FFF2-40B4-BE49-F238E27FC236}">
                  <a16:creationId xmlns:a16="http://schemas.microsoft.com/office/drawing/2014/main" id="{872A213A-C945-F7C8-CB76-2F3BF610BDBD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72">
              <a:extLst>
                <a:ext uri="{FF2B5EF4-FFF2-40B4-BE49-F238E27FC236}">
                  <a16:creationId xmlns:a16="http://schemas.microsoft.com/office/drawing/2014/main" id="{278DCA0B-CAD7-318C-C550-0EFB98EF3135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73">
              <a:extLst>
                <a:ext uri="{FF2B5EF4-FFF2-40B4-BE49-F238E27FC236}">
                  <a16:creationId xmlns:a16="http://schemas.microsoft.com/office/drawing/2014/main" id="{60A74F48-4691-74AF-ED70-CE461409E721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74">
              <a:extLst>
                <a:ext uri="{FF2B5EF4-FFF2-40B4-BE49-F238E27FC236}">
                  <a16:creationId xmlns:a16="http://schemas.microsoft.com/office/drawing/2014/main" id="{5FE3E436-9165-7F0C-42DA-AA88D6F176E0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75">
              <a:extLst>
                <a:ext uri="{FF2B5EF4-FFF2-40B4-BE49-F238E27FC236}">
                  <a16:creationId xmlns:a16="http://schemas.microsoft.com/office/drawing/2014/main" id="{7395BAC3-8031-2507-1911-313FB988A98E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76">
              <a:extLst>
                <a:ext uri="{FF2B5EF4-FFF2-40B4-BE49-F238E27FC236}">
                  <a16:creationId xmlns:a16="http://schemas.microsoft.com/office/drawing/2014/main" id="{F83B1893-D921-DA22-5875-B3A0B7C427B7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77">
              <a:extLst>
                <a:ext uri="{FF2B5EF4-FFF2-40B4-BE49-F238E27FC236}">
                  <a16:creationId xmlns:a16="http://schemas.microsoft.com/office/drawing/2014/main" id="{96015DBF-467D-103E-24A3-3C3B449527C6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78">
              <a:extLst>
                <a:ext uri="{FF2B5EF4-FFF2-40B4-BE49-F238E27FC236}">
                  <a16:creationId xmlns:a16="http://schemas.microsoft.com/office/drawing/2014/main" id="{8771AECB-A792-4DB9-0F86-06B102EB918F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9">
              <a:extLst>
                <a:ext uri="{FF2B5EF4-FFF2-40B4-BE49-F238E27FC236}">
                  <a16:creationId xmlns:a16="http://schemas.microsoft.com/office/drawing/2014/main" id="{4E999792-0D98-AF9C-6CFE-F50290B78B23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80">
              <a:extLst>
                <a:ext uri="{FF2B5EF4-FFF2-40B4-BE49-F238E27FC236}">
                  <a16:creationId xmlns:a16="http://schemas.microsoft.com/office/drawing/2014/main" id="{0A0D06F3-2459-369B-6C8B-ED9C729378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81">
              <a:extLst>
                <a:ext uri="{FF2B5EF4-FFF2-40B4-BE49-F238E27FC236}">
                  <a16:creationId xmlns:a16="http://schemas.microsoft.com/office/drawing/2014/main" id="{8ECD67E8-58A7-EEA9-1369-26DB91099D92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82">
              <a:extLst>
                <a:ext uri="{FF2B5EF4-FFF2-40B4-BE49-F238E27FC236}">
                  <a16:creationId xmlns:a16="http://schemas.microsoft.com/office/drawing/2014/main" id="{E79A0B56-E437-CC00-E4DB-D3B645692224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83">
              <a:extLst>
                <a:ext uri="{FF2B5EF4-FFF2-40B4-BE49-F238E27FC236}">
                  <a16:creationId xmlns:a16="http://schemas.microsoft.com/office/drawing/2014/main" id="{CEAB4EF4-E296-8E4F-83DB-92A3AA45BAF2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84">
              <a:extLst>
                <a:ext uri="{FF2B5EF4-FFF2-40B4-BE49-F238E27FC236}">
                  <a16:creationId xmlns:a16="http://schemas.microsoft.com/office/drawing/2014/main" id="{B73602DB-56C8-7A2A-B4E6-6CF1E473DBB8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85">
              <a:extLst>
                <a:ext uri="{FF2B5EF4-FFF2-40B4-BE49-F238E27FC236}">
                  <a16:creationId xmlns:a16="http://schemas.microsoft.com/office/drawing/2014/main" id="{0FB626D9-95E0-8563-0D84-F908A2894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6">
              <a:extLst>
                <a:ext uri="{FF2B5EF4-FFF2-40B4-BE49-F238E27FC236}">
                  <a16:creationId xmlns:a16="http://schemas.microsoft.com/office/drawing/2014/main" id="{B188FCF2-2B40-9304-B14A-0BF8E5E5B202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90">
              <a:extLst>
                <a:ext uri="{FF2B5EF4-FFF2-40B4-BE49-F238E27FC236}">
                  <a16:creationId xmlns:a16="http://schemas.microsoft.com/office/drawing/2014/main" id="{37F34705-2112-8F52-F9E7-925F319838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1">
              <a:extLst>
                <a:ext uri="{FF2B5EF4-FFF2-40B4-BE49-F238E27FC236}">
                  <a16:creationId xmlns:a16="http://schemas.microsoft.com/office/drawing/2014/main" id="{E793C3F6-98DE-08F4-3F39-A5F7EAEB90D7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2">
              <a:extLst>
                <a:ext uri="{FF2B5EF4-FFF2-40B4-BE49-F238E27FC236}">
                  <a16:creationId xmlns:a16="http://schemas.microsoft.com/office/drawing/2014/main" id="{5BF9EDCB-A015-651F-F04B-1F0F43F243EA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93">
              <a:extLst>
                <a:ext uri="{FF2B5EF4-FFF2-40B4-BE49-F238E27FC236}">
                  <a16:creationId xmlns:a16="http://schemas.microsoft.com/office/drawing/2014/main" id="{AA9F7BA8-E382-366F-B0F7-987C7CA18CF7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94">
              <a:extLst>
                <a:ext uri="{FF2B5EF4-FFF2-40B4-BE49-F238E27FC236}">
                  <a16:creationId xmlns:a16="http://schemas.microsoft.com/office/drawing/2014/main" id="{8BB0A795-8014-6E9C-6B2E-4660C8CDD1F0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95">
              <a:extLst>
                <a:ext uri="{FF2B5EF4-FFF2-40B4-BE49-F238E27FC236}">
                  <a16:creationId xmlns:a16="http://schemas.microsoft.com/office/drawing/2014/main" id="{CC8242E6-3572-BF6D-A442-1465D330B06F}"/>
                </a:ext>
              </a:extLst>
            </p:cNvPr>
            <p:cNvCxnSpPr>
              <a:cxnSpLocks/>
              <a:stCxn id="36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96">
              <a:extLst>
                <a:ext uri="{FF2B5EF4-FFF2-40B4-BE49-F238E27FC236}">
                  <a16:creationId xmlns:a16="http://schemas.microsoft.com/office/drawing/2014/main" id="{1D5F67CB-32C1-F134-AE0D-27C7551C6FD5}"/>
                </a:ext>
              </a:extLst>
            </p:cNvPr>
            <p:cNvCxnSpPr>
              <a:cxnSpLocks/>
              <a:stCxn id="35" idx="3"/>
              <a:endCxn id="13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97">
              <a:extLst>
                <a:ext uri="{FF2B5EF4-FFF2-40B4-BE49-F238E27FC236}">
                  <a16:creationId xmlns:a16="http://schemas.microsoft.com/office/drawing/2014/main" id="{79A2389A-719B-0E20-5DEC-A02B5211725E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98">
              <a:extLst>
                <a:ext uri="{FF2B5EF4-FFF2-40B4-BE49-F238E27FC236}">
                  <a16:creationId xmlns:a16="http://schemas.microsoft.com/office/drawing/2014/main" id="{6A49FB8A-BB1E-2A94-28D2-FB4AB927D3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99">
              <a:extLst>
                <a:ext uri="{FF2B5EF4-FFF2-40B4-BE49-F238E27FC236}">
                  <a16:creationId xmlns:a16="http://schemas.microsoft.com/office/drawing/2014/main" id="{E913B45D-5404-68E4-FCAB-E9528AF8801F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100">
              <a:extLst>
                <a:ext uri="{FF2B5EF4-FFF2-40B4-BE49-F238E27FC236}">
                  <a16:creationId xmlns:a16="http://schemas.microsoft.com/office/drawing/2014/main" id="{DEC2D77C-BA75-4B4F-C080-D53092CF9CB4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101">
              <a:extLst>
                <a:ext uri="{FF2B5EF4-FFF2-40B4-BE49-F238E27FC236}">
                  <a16:creationId xmlns:a16="http://schemas.microsoft.com/office/drawing/2014/main" id="{C89AF16D-D14B-FBDC-44F5-26B6E68B0D13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102">
              <a:extLst>
                <a:ext uri="{FF2B5EF4-FFF2-40B4-BE49-F238E27FC236}">
                  <a16:creationId xmlns:a16="http://schemas.microsoft.com/office/drawing/2014/main" id="{EDFA43CF-871A-516E-201A-B4956EA138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103">
              <a:extLst>
                <a:ext uri="{FF2B5EF4-FFF2-40B4-BE49-F238E27FC236}">
                  <a16:creationId xmlns:a16="http://schemas.microsoft.com/office/drawing/2014/main" id="{D20F99EF-4C30-FFA2-BA9A-983B2A723EC9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104">
              <a:extLst>
                <a:ext uri="{FF2B5EF4-FFF2-40B4-BE49-F238E27FC236}">
                  <a16:creationId xmlns:a16="http://schemas.microsoft.com/office/drawing/2014/main" id="{C8FE4FBD-D682-5884-4EAB-94E53FEEE5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05">
              <a:extLst>
                <a:ext uri="{FF2B5EF4-FFF2-40B4-BE49-F238E27FC236}">
                  <a16:creationId xmlns:a16="http://schemas.microsoft.com/office/drawing/2014/main" id="{CF2DD674-F98C-9A62-C270-E92CA49611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106">
              <a:extLst>
                <a:ext uri="{FF2B5EF4-FFF2-40B4-BE49-F238E27FC236}">
                  <a16:creationId xmlns:a16="http://schemas.microsoft.com/office/drawing/2014/main" id="{BC4477F8-E65C-4765-4A13-662A7EB3B12B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107">
              <a:extLst>
                <a:ext uri="{FF2B5EF4-FFF2-40B4-BE49-F238E27FC236}">
                  <a16:creationId xmlns:a16="http://schemas.microsoft.com/office/drawing/2014/main" id="{4A886176-7221-3ACF-27E8-C9F027D9DA25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109">
              <a:extLst>
                <a:ext uri="{FF2B5EF4-FFF2-40B4-BE49-F238E27FC236}">
                  <a16:creationId xmlns:a16="http://schemas.microsoft.com/office/drawing/2014/main" id="{33351B36-B3E4-ECBD-3D4B-A6355B68183A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51" name="TextBox 110">
              <a:extLst>
                <a:ext uri="{FF2B5EF4-FFF2-40B4-BE49-F238E27FC236}">
                  <a16:creationId xmlns:a16="http://schemas.microsoft.com/office/drawing/2014/main" id="{730C2FDF-543E-5ACB-6544-3F3D1D47CEDB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2" name="TextBox 111">
              <a:extLst>
                <a:ext uri="{FF2B5EF4-FFF2-40B4-BE49-F238E27FC236}">
                  <a16:creationId xmlns:a16="http://schemas.microsoft.com/office/drawing/2014/main" id="{B560CF71-DC65-8437-83F4-55DBA30913FD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3" name="TextBox 112">
              <a:extLst>
                <a:ext uri="{FF2B5EF4-FFF2-40B4-BE49-F238E27FC236}">
                  <a16:creationId xmlns:a16="http://schemas.microsoft.com/office/drawing/2014/main" id="{D11F6576-B0EC-3AF6-949B-89342254BF21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4" name="TextBox 113">
              <a:extLst>
                <a:ext uri="{FF2B5EF4-FFF2-40B4-BE49-F238E27FC236}">
                  <a16:creationId xmlns:a16="http://schemas.microsoft.com/office/drawing/2014/main" id="{3D3FDDD7-4138-010C-14E6-A8D751D1B90E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5" name="TextBox 114">
              <a:extLst>
                <a:ext uri="{FF2B5EF4-FFF2-40B4-BE49-F238E27FC236}">
                  <a16:creationId xmlns:a16="http://schemas.microsoft.com/office/drawing/2014/main" id="{70AB5A7B-E558-2EFE-EDA8-B317DB1FDF9C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56" name="Straight Connector 60">
              <a:extLst>
                <a:ext uri="{FF2B5EF4-FFF2-40B4-BE49-F238E27FC236}">
                  <a16:creationId xmlns:a16="http://schemas.microsoft.com/office/drawing/2014/main" id="{2B97FCE2-616C-AAA1-6B45-22ACD6F17B3C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74512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116">
              <a:extLst>
                <a:ext uri="{FF2B5EF4-FFF2-40B4-BE49-F238E27FC236}">
                  <a16:creationId xmlns:a16="http://schemas.microsoft.com/office/drawing/2014/main" id="{2C7BAA32-1B16-B708-F7D6-46B7E3FF3BEF}"/>
                </a:ext>
              </a:extLst>
            </p:cNvPr>
            <p:cNvSpPr/>
            <p:nvPr/>
          </p:nvSpPr>
          <p:spPr>
            <a:xfrm>
              <a:off x="2649067" y="4661104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59" name="Rectangle 3">
            <a:extLst>
              <a:ext uri="{FF2B5EF4-FFF2-40B4-BE49-F238E27FC236}">
                <a16:creationId xmlns:a16="http://schemas.microsoft.com/office/drawing/2014/main" id="{4CEE93D2-8290-37A1-5B35-E30B5293B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1"/>
            <a:ext cx="4467441" cy="10223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 tricky problem for this algorithm: </a:t>
            </a:r>
            <a:r>
              <a:rPr lang="en-US" altLang="en-US" sz="2000" dirty="0"/>
              <a:t>Tracing two vertices at the same level may encounter a common ancestor. </a:t>
            </a:r>
          </a:p>
          <a:p>
            <a:pPr marL="0" indent="0">
              <a:buNone/>
            </a:pP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2517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A3497-F15E-4347-63CA-41CB3801C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F3D9936-DC66-607A-EDE2-281C32F95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3CAAF494-33D6-55BD-B803-04427E4B1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597BE8-9197-669B-AAEB-156DDC24CE02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0F1E823-20E8-2728-08D8-6472FC48D150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7CF677C-17BF-8A83-E5C4-30183E5FF459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43AD1E7-195C-5B14-C2A9-AE2FE24650EB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874949A-B724-0B27-1BEF-930E7F8B34D3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7E55FF7-2A99-70F3-A6E5-636D8874520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BDBDD1C-50FB-6DA4-46C9-018EF79916FC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CA52CF3-8129-FC1C-AA20-B37078CC04DD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A59AA4E-E0F6-7A32-53E1-EFB5EC01CEFC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48D009A-BFCA-ACDC-DE47-C65AECB974C4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B587DB0-FA3B-7549-283B-AD41621EDA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BFD5A21-B8CF-BCB5-1403-F9237FE6EB7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2FBA6BD-6FDE-F123-F2A8-A8942F5D877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9503C75-F28F-B39E-9AEA-7F9E0D284135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0F59EB2-632B-B57B-734D-D37FA8289448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E568FD2-960B-2BDD-ABD6-EEBAF58BBCFA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F4CB9056-CBE6-7A8E-0476-01B27EEC2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277DFC-8289-F26E-9900-131817AB3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3" name="Group 119">
            <a:extLst>
              <a:ext uri="{FF2B5EF4-FFF2-40B4-BE49-F238E27FC236}">
                <a16:creationId xmlns:a16="http://schemas.microsoft.com/office/drawing/2014/main" id="{E4EC511C-54B5-0711-F699-E0A771C8030A}"/>
              </a:ext>
            </a:extLst>
          </p:cNvPr>
          <p:cNvGrpSpPr/>
          <p:nvPr/>
        </p:nvGrpSpPr>
        <p:grpSpPr>
          <a:xfrm>
            <a:off x="1477405" y="2910367"/>
            <a:ext cx="2343503" cy="2050891"/>
            <a:chOff x="1477405" y="3084543"/>
            <a:chExt cx="2343503" cy="2050891"/>
          </a:xfrm>
        </p:grpSpPr>
        <p:sp>
          <p:nvSpPr>
            <p:cNvPr id="4" name="Oval 61">
              <a:extLst>
                <a:ext uri="{FF2B5EF4-FFF2-40B4-BE49-F238E27FC236}">
                  <a16:creationId xmlns:a16="http://schemas.microsoft.com/office/drawing/2014/main" id="{1831D64D-624C-A36B-8171-0D3FFA09EEF3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62">
              <a:extLst>
                <a:ext uri="{FF2B5EF4-FFF2-40B4-BE49-F238E27FC236}">
                  <a16:creationId xmlns:a16="http://schemas.microsoft.com/office/drawing/2014/main" id="{85D943D5-FDE4-8493-105F-FB4A2AEE7C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3">
              <a:extLst>
                <a:ext uri="{FF2B5EF4-FFF2-40B4-BE49-F238E27FC236}">
                  <a16:creationId xmlns:a16="http://schemas.microsoft.com/office/drawing/2014/main" id="{C1DDE00C-F20D-D9EE-FC85-6744C2320433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4">
              <a:extLst>
                <a:ext uri="{FF2B5EF4-FFF2-40B4-BE49-F238E27FC236}">
                  <a16:creationId xmlns:a16="http://schemas.microsoft.com/office/drawing/2014/main" id="{0B2427D9-C482-D62B-5176-28A500212E95}"/>
                </a:ext>
              </a:extLst>
            </p:cNvPr>
            <p:cNvCxnSpPr>
              <a:cxnSpLocks/>
              <a:stCxn id="18" idx="3"/>
              <a:endCxn id="21" idx="7"/>
            </p:cNvCxnSpPr>
            <p:nvPr/>
          </p:nvCxnSpPr>
          <p:spPr>
            <a:xfrm flipH="1">
              <a:off x="2802200" y="4118975"/>
              <a:ext cx="177143" cy="2730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5">
              <a:extLst>
                <a:ext uri="{FF2B5EF4-FFF2-40B4-BE49-F238E27FC236}">
                  <a16:creationId xmlns:a16="http://schemas.microsoft.com/office/drawing/2014/main" id="{5047ED12-5580-3484-8717-1A5986FBB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6">
              <a:extLst>
                <a:ext uri="{FF2B5EF4-FFF2-40B4-BE49-F238E27FC236}">
                  <a16:creationId xmlns:a16="http://schemas.microsoft.com/office/drawing/2014/main" id="{D1DD376A-34B3-8836-1B34-1172D2D61B2B}"/>
                </a:ext>
              </a:extLst>
            </p:cNvPr>
            <p:cNvCxnSpPr>
              <a:cxnSpLocks/>
              <a:stCxn id="17" idx="5"/>
              <a:endCxn id="22" idx="1"/>
            </p:cNvCxnSpPr>
            <p:nvPr/>
          </p:nvCxnSpPr>
          <p:spPr>
            <a:xfrm>
              <a:off x="2665160" y="4103237"/>
              <a:ext cx="371385" cy="276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67">
              <a:extLst>
                <a:ext uri="{FF2B5EF4-FFF2-40B4-BE49-F238E27FC236}">
                  <a16:creationId xmlns:a16="http://schemas.microsoft.com/office/drawing/2014/main" id="{2144F30F-D91B-42B7-1E14-53EABDAFC83A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68">
              <a:extLst>
                <a:ext uri="{FF2B5EF4-FFF2-40B4-BE49-F238E27FC236}">
                  <a16:creationId xmlns:a16="http://schemas.microsoft.com/office/drawing/2014/main" id="{EACAE1E7-6333-404C-4464-06BE96346C7A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69">
              <a:extLst>
                <a:ext uri="{FF2B5EF4-FFF2-40B4-BE49-F238E27FC236}">
                  <a16:creationId xmlns:a16="http://schemas.microsoft.com/office/drawing/2014/main" id="{C8A8FE42-67E8-7AD3-A119-639F389FA5E7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70">
              <a:extLst>
                <a:ext uri="{FF2B5EF4-FFF2-40B4-BE49-F238E27FC236}">
                  <a16:creationId xmlns:a16="http://schemas.microsoft.com/office/drawing/2014/main" id="{55BBBDA2-FA66-3A4D-2012-55C613E4CBB9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71">
              <a:extLst>
                <a:ext uri="{FF2B5EF4-FFF2-40B4-BE49-F238E27FC236}">
                  <a16:creationId xmlns:a16="http://schemas.microsoft.com/office/drawing/2014/main" id="{9010AF2B-A323-0E71-427D-689AE45FA663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72">
              <a:extLst>
                <a:ext uri="{FF2B5EF4-FFF2-40B4-BE49-F238E27FC236}">
                  <a16:creationId xmlns:a16="http://schemas.microsoft.com/office/drawing/2014/main" id="{10D86BE2-734D-F35F-30F0-E8D61D976E8F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73">
              <a:extLst>
                <a:ext uri="{FF2B5EF4-FFF2-40B4-BE49-F238E27FC236}">
                  <a16:creationId xmlns:a16="http://schemas.microsoft.com/office/drawing/2014/main" id="{3FC8BBE8-8B64-1C81-C40D-2278558F82DF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74">
              <a:extLst>
                <a:ext uri="{FF2B5EF4-FFF2-40B4-BE49-F238E27FC236}">
                  <a16:creationId xmlns:a16="http://schemas.microsoft.com/office/drawing/2014/main" id="{4AECA763-4737-2ED0-DE7A-1196D587C1B7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75">
              <a:extLst>
                <a:ext uri="{FF2B5EF4-FFF2-40B4-BE49-F238E27FC236}">
                  <a16:creationId xmlns:a16="http://schemas.microsoft.com/office/drawing/2014/main" id="{C50F22D5-AC58-F885-5AEB-AD3DCC44BDF2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76">
              <a:extLst>
                <a:ext uri="{FF2B5EF4-FFF2-40B4-BE49-F238E27FC236}">
                  <a16:creationId xmlns:a16="http://schemas.microsoft.com/office/drawing/2014/main" id="{D51263E6-0F41-3BEF-3FA8-C31EC8E6C0DE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77">
              <a:extLst>
                <a:ext uri="{FF2B5EF4-FFF2-40B4-BE49-F238E27FC236}">
                  <a16:creationId xmlns:a16="http://schemas.microsoft.com/office/drawing/2014/main" id="{3D773EF7-358F-E527-19D5-EEB44656BC58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09121F78-C868-06F0-DDF8-D3CDF1FB1882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9">
              <a:extLst>
                <a:ext uri="{FF2B5EF4-FFF2-40B4-BE49-F238E27FC236}">
                  <a16:creationId xmlns:a16="http://schemas.microsoft.com/office/drawing/2014/main" id="{00037220-1B1D-9AED-E630-F158887118D8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80">
              <a:extLst>
                <a:ext uri="{FF2B5EF4-FFF2-40B4-BE49-F238E27FC236}">
                  <a16:creationId xmlns:a16="http://schemas.microsoft.com/office/drawing/2014/main" id="{D4C8CAE4-4AD1-52E2-60F1-AC11EED5BE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81">
              <a:extLst>
                <a:ext uri="{FF2B5EF4-FFF2-40B4-BE49-F238E27FC236}">
                  <a16:creationId xmlns:a16="http://schemas.microsoft.com/office/drawing/2014/main" id="{FEDCBF17-A8B1-6EF8-91C3-4A73E999F3D6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82">
              <a:extLst>
                <a:ext uri="{FF2B5EF4-FFF2-40B4-BE49-F238E27FC236}">
                  <a16:creationId xmlns:a16="http://schemas.microsoft.com/office/drawing/2014/main" id="{16F185CC-0465-9FA7-1806-DD418145A78E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83">
              <a:extLst>
                <a:ext uri="{FF2B5EF4-FFF2-40B4-BE49-F238E27FC236}">
                  <a16:creationId xmlns:a16="http://schemas.microsoft.com/office/drawing/2014/main" id="{162B8EC1-1049-F54F-BFBA-1504FE10FDFD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84">
              <a:extLst>
                <a:ext uri="{FF2B5EF4-FFF2-40B4-BE49-F238E27FC236}">
                  <a16:creationId xmlns:a16="http://schemas.microsoft.com/office/drawing/2014/main" id="{6527ED92-53C8-2322-E078-7E54877F96B3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85">
              <a:extLst>
                <a:ext uri="{FF2B5EF4-FFF2-40B4-BE49-F238E27FC236}">
                  <a16:creationId xmlns:a16="http://schemas.microsoft.com/office/drawing/2014/main" id="{E24FC62A-37DF-1E0D-A9B7-A71F4D2FE2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B43C5C78-8CC7-2147-0055-FF94B2CBBE0A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0">
              <a:extLst>
                <a:ext uri="{FF2B5EF4-FFF2-40B4-BE49-F238E27FC236}">
                  <a16:creationId xmlns:a16="http://schemas.microsoft.com/office/drawing/2014/main" id="{60BA12ED-2EA6-615B-DF57-C44ACE6061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1">
              <a:extLst>
                <a:ext uri="{FF2B5EF4-FFF2-40B4-BE49-F238E27FC236}">
                  <a16:creationId xmlns:a16="http://schemas.microsoft.com/office/drawing/2014/main" id="{A8DBB286-F24F-084C-D630-D67BBAB15A48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92">
              <a:extLst>
                <a:ext uri="{FF2B5EF4-FFF2-40B4-BE49-F238E27FC236}">
                  <a16:creationId xmlns:a16="http://schemas.microsoft.com/office/drawing/2014/main" id="{FA70B8AC-7CA5-823E-7751-0760F0CB411B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93">
              <a:extLst>
                <a:ext uri="{FF2B5EF4-FFF2-40B4-BE49-F238E27FC236}">
                  <a16:creationId xmlns:a16="http://schemas.microsoft.com/office/drawing/2014/main" id="{E322D6FE-138D-6009-1D49-EC0404F781AC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94">
              <a:extLst>
                <a:ext uri="{FF2B5EF4-FFF2-40B4-BE49-F238E27FC236}">
                  <a16:creationId xmlns:a16="http://schemas.microsoft.com/office/drawing/2014/main" id="{E231B28C-0FD5-FD74-19EF-BD07D4F5AF5A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95">
              <a:extLst>
                <a:ext uri="{FF2B5EF4-FFF2-40B4-BE49-F238E27FC236}">
                  <a16:creationId xmlns:a16="http://schemas.microsoft.com/office/drawing/2014/main" id="{7C6F35D2-BA60-4626-1772-FE5ED3A74CB8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96">
              <a:extLst>
                <a:ext uri="{FF2B5EF4-FFF2-40B4-BE49-F238E27FC236}">
                  <a16:creationId xmlns:a16="http://schemas.microsoft.com/office/drawing/2014/main" id="{B435A940-69A0-F632-6E4E-BB30FD820E11}"/>
                </a:ext>
              </a:extLst>
            </p:cNvPr>
            <p:cNvCxnSpPr>
              <a:cxnSpLocks/>
              <a:stCxn id="36" idx="3"/>
              <a:endCxn id="14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97">
              <a:extLst>
                <a:ext uri="{FF2B5EF4-FFF2-40B4-BE49-F238E27FC236}">
                  <a16:creationId xmlns:a16="http://schemas.microsoft.com/office/drawing/2014/main" id="{E8B0DB0A-AD99-FB1C-DC65-7679B7F3DAD0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98">
              <a:extLst>
                <a:ext uri="{FF2B5EF4-FFF2-40B4-BE49-F238E27FC236}">
                  <a16:creationId xmlns:a16="http://schemas.microsoft.com/office/drawing/2014/main" id="{80633DB1-E38D-9D03-BBC2-F2F49CF6D3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99">
              <a:extLst>
                <a:ext uri="{FF2B5EF4-FFF2-40B4-BE49-F238E27FC236}">
                  <a16:creationId xmlns:a16="http://schemas.microsoft.com/office/drawing/2014/main" id="{6A69BB1A-F17E-940E-1856-57633A433471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100">
              <a:extLst>
                <a:ext uri="{FF2B5EF4-FFF2-40B4-BE49-F238E27FC236}">
                  <a16:creationId xmlns:a16="http://schemas.microsoft.com/office/drawing/2014/main" id="{B18D9795-42F7-C818-6DA9-E15508A2A880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101">
              <a:extLst>
                <a:ext uri="{FF2B5EF4-FFF2-40B4-BE49-F238E27FC236}">
                  <a16:creationId xmlns:a16="http://schemas.microsoft.com/office/drawing/2014/main" id="{C84AEB5F-5F49-B596-D444-EEB429C578FD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102">
              <a:extLst>
                <a:ext uri="{FF2B5EF4-FFF2-40B4-BE49-F238E27FC236}">
                  <a16:creationId xmlns:a16="http://schemas.microsoft.com/office/drawing/2014/main" id="{0A64267F-E55F-AC8E-43E4-D9EFE20D40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103">
              <a:extLst>
                <a:ext uri="{FF2B5EF4-FFF2-40B4-BE49-F238E27FC236}">
                  <a16:creationId xmlns:a16="http://schemas.microsoft.com/office/drawing/2014/main" id="{347BF9A1-F77A-941C-6577-465527B81A4B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104">
              <a:extLst>
                <a:ext uri="{FF2B5EF4-FFF2-40B4-BE49-F238E27FC236}">
                  <a16:creationId xmlns:a16="http://schemas.microsoft.com/office/drawing/2014/main" id="{A6C62623-98A4-B555-E063-F5DC8E308B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05">
              <a:extLst>
                <a:ext uri="{FF2B5EF4-FFF2-40B4-BE49-F238E27FC236}">
                  <a16:creationId xmlns:a16="http://schemas.microsoft.com/office/drawing/2014/main" id="{DDA94907-DAC8-4587-73A5-325AE4197C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106">
              <a:extLst>
                <a:ext uri="{FF2B5EF4-FFF2-40B4-BE49-F238E27FC236}">
                  <a16:creationId xmlns:a16="http://schemas.microsoft.com/office/drawing/2014/main" id="{F6714E82-B012-21BC-D9F3-E962042ED04F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107">
              <a:extLst>
                <a:ext uri="{FF2B5EF4-FFF2-40B4-BE49-F238E27FC236}">
                  <a16:creationId xmlns:a16="http://schemas.microsoft.com/office/drawing/2014/main" id="{FE8BEDFF-4269-65AC-FC4F-333E542FE842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108">
              <a:extLst>
                <a:ext uri="{FF2B5EF4-FFF2-40B4-BE49-F238E27FC236}">
                  <a16:creationId xmlns:a16="http://schemas.microsoft.com/office/drawing/2014/main" id="{E24F5D22-AFDE-6F3A-258C-9AB76AD150E4}"/>
                </a:ext>
              </a:extLst>
            </p:cNvPr>
            <p:cNvCxnSpPr>
              <a:cxnSpLocks/>
            </p:cNvCxnSpPr>
            <p:nvPr/>
          </p:nvCxnSpPr>
          <p:spPr>
            <a:xfrm>
              <a:off x="2598759" y="5036644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109">
              <a:extLst>
                <a:ext uri="{FF2B5EF4-FFF2-40B4-BE49-F238E27FC236}">
                  <a16:creationId xmlns:a16="http://schemas.microsoft.com/office/drawing/2014/main" id="{42CD7845-03F4-8052-3AB0-4360F5A31A5E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53" name="TextBox 110">
              <a:extLst>
                <a:ext uri="{FF2B5EF4-FFF2-40B4-BE49-F238E27FC236}">
                  <a16:creationId xmlns:a16="http://schemas.microsoft.com/office/drawing/2014/main" id="{23AD5235-EC45-378B-C324-1C39ED768D39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4" name="TextBox 111">
              <a:extLst>
                <a:ext uri="{FF2B5EF4-FFF2-40B4-BE49-F238E27FC236}">
                  <a16:creationId xmlns:a16="http://schemas.microsoft.com/office/drawing/2014/main" id="{3FB66848-7998-5701-1A32-D7E0E0E1533A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5" name="TextBox 112">
              <a:extLst>
                <a:ext uri="{FF2B5EF4-FFF2-40B4-BE49-F238E27FC236}">
                  <a16:creationId xmlns:a16="http://schemas.microsoft.com/office/drawing/2014/main" id="{66D6C9CE-03B6-CA11-DE88-1F707F8C9220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6" name="TextBox 113">
              <a:extLst>
                <a:ext uri="{FF2B5EF4-FFF2-40B4-BE49-F238E27FC236}">
                  <a16:creationId xmlns:a16="http://schemas.microsoft.com/office/drawing/2014/main" id="{1BA858F0-F840-CB23-21B4-280BB8734036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7" name="TextBox 114">
              <a:extLst>
                <a:ext uri="{FF2B5EF4-FFF2-40B4-BE49-F238E27FC236}">
                  <a16:creationId xmlns:a16="http://schemas.microsoft.com/office/drawing/2014/main" id="{B4C44973-55E4-C523-C3E7-2D12B6A3EA58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58" name="Oval 118">
              <a:extLst>
                <a:ext uri="{FF2B5EF4-FFF2-40B4-BE49-F238E27FC236}">
                  <a16:creationId xmlns:a16="http://schemas.microsoft.com/office/drawing/2014/main" id="{1866992F-1306-8A20-74BE-CBD07B256AE9}"/>
                </a:ext>
              </a:extLst>
            </p:cNvPr>
            <p:cNvSpPr/>
            <p:nvPr/>
          </p:nvSpPr>
          <p:spPr>
            <a:xfrm>
              <a:off x="2463950" y="4945967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60" name="Rectangle 3">
            <a:extLst>
              <a:ext uri="{FF2B5EF4-FFF2-40B4-BE49-F238E27FC236}">
                <a16:creationId xmlns:a16="http://schemas.microsoft.com/office/drawing/2014/main" id="{26DEBEC2-C3D6-C80E-2863-671FB86BD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1"/>
            <a:ext cx="4467441" cy="10223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 tricky problem for this algorithm: </a:t>
            </a:r>
            <a:r>
              <a:rPr lang="en-US" altLang="en-US" sz="2000" dirty="0"/>
              <a:t>Tracing two vertices at the same level may encounter a common ancestor. </a:t>
            </a:r>
          </a:p>
          <a:p>
            <a:pPr marL="0" indent="0">
              <a:buNone/>
            </a:pP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109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50480-43AD-D25B-8307-2AEA3FC62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6D60EB1-7F9A-A718-4F33-EFA2305D8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9F37A224-9DD1-BB58-E15C-C50D84FCE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1CA64E-F3A2-C9AF-B97F-C02BB4A524B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D365A0FF-0D30-342B-8675-E229CAAF9F06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D86B061-3C78-CD48-40A6-9AA0E2EF53A7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D4EA9F85-606D-0E13-75D0-121FD5081AD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EA127E6-0617-1CAB-A2DA-AA485C6BAF12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C3EF53A2-D694-9CA5-CA06-D0E10F9DEA3F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9D878EA-4431-395E-88B2-DEAEDD8D2132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FFCC70A-317C-289C-EE6C-003F6BB960E9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1E79B89-53D5-2280-CCB7-C7571DD8D5A3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1553A31-2B76-A61F-61F2-46F681497AAC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1BD4145-A04E-373A-4854-777DC2626B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C2A8E53-3A8A-A524-AE36-4B40085A21CF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A477528-9734-430F-F9BE-4EBA9334D656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6B57D4A-A58A-8F11-D883-66CE255525F6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7FA8F43-B629-6C5F-7CB0-EF45B62A71E3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01956F0-A858-7AE8-B78A-3EB3AF846A55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F81B11FB-750A-6A65-300B-FF8F8376A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F0B4D24-C8BE-5A13-0DC8-B915A77A1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3" name="Group 119">
            <a:extLst>
              <a:ext uri="{FF2B5EF4-FFF2-40B4-BE49-F238E27FC236}">
                <a16:creationId xmlns:a16="http://schemas.microsoft.com/office/drawing/2014/main" id="{8D75AFAC-37D0-C43D-4F10-06A10062CFF4}"/>
              </a:ext>
            </a:extLst>
          </p:cNvPr>
          <p:cNvGrpSpPr/>
          <p:nvPr/>
        </p:nvGrpSpPr>
        <p:grpSpPr>
          <a:xfrm>
            <a:off x="1477405" y="2910367"/>
            <a:ext cx="2343503" cy="2050891"/>
            <a:chOff x="1477405" y="3084543"/>
            <a:chExt cx="2343503" cy="2050891"/>
          </a:xfrm>
        </p:grpSpPr>
        <p:sp>
          <p:nvSpPr>
            <p:cNvPr id="4" name="Oval 61">
              <a:extLst>
                <a:ext uri="{FF2B5EF4-FFF2-40B4-BE49-F238E27FC236}">
                  <a16:creationId xmlns:a16="http://schemas.microsoft.com/office/drawing/2014/main" id="{EA26F019-559B-29F5-9D60-515A32519E67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62">
              <a:extLst>
                <a:ext uri="{FF2B5EF4-FFF2-40B4-BE49-F238E27FC236}">
                  <a16:creationId xmlns:a16="http://schemas.microsoft.com/office/drawing/2014/main" id="{114761C7-D2EF-1449-73C8-499AB18ECF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3">
              <a:extLst>
                <a:ext uri="{FF2B5EF4-FFF2-40B4-BE49-F238E27FC236}">
                  <a16:creationId xmlns:a16="http://schemas.microsoft.com/office/drawing/2014/main" id="{715097B1-0254-056F-B119-F672FAD74492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4">
              <a:extLst>
                <a:ext uri="{FF2B5EF4-FFF2-40B4-BE49-F238E27FC236}">
                  <a16:creationId xmlns:a16="http://schemas.microsoft.com/office/drawing/2014/main" id="{E2C559A5-8192-DF7F-46DB-3CCAD425F194}"/>
                </a:ext>
              </a:extLst>
            </p:cNvPr>
            <p:cNvCxnSpPr>
              <a:cxnSpLocks/>
              <a:stCxn id="18" idx="3"/>
              <a:endCxn id="21" idx="7"/>
            </p:cNvCxnSpPr>
            <p:nvPr/>
          </p:nvCxnSpPr>
          <p:spPr>
            <a:xfrm flipH="1">
              <a:off x="2802200" y="4118975"/>
              <a:ext cx="177143" cy="2730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5">
              <a:extLst>
                <a:ext uri="{FF2B5EF4-FFF2-40B4-BE49-F238E27FC236}">
                  <a16:creationId xmlns:a16="http://schemas.microsoft.com/office/drawing/2014/main" id="{2D51C1C4-53FF-26ED-46C8-796C3CA6FC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6">
              <a:extLst>
                <a:ext uri="{FF2B5EF4-FFF2-40B4-BE49-F238E27FC236}">
                  <a16:creationId xmlns:a16="http://schemas.microsoft.com/office/drawing/2014/main" id="{6720FF7E-103E-039D-6906-CBBFEA97976C}"/>
                </a:ext>
              </a:extLst>
            </p:cNvPr>
            <p:cNvCxnSpPr>
              <a:cxnSpLocks/>
              <a:stCxn id="17" idx="5"/>
              <a:endCxn id="22" idx="1"/>
            </p:cNvCxnSpPr>
            <p:nvPr/>
          </p:nvCxnSpPr>
          <p:spPr>
            <a:xfrm>
              <a:off x="2665160" y="4103237"/>
              <a:ext cx="371385" cy="276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67">
              <a:extLst>
                <a:ext uri="{FF2B5EF4-FFF2-40B4-BE49-F238E27FC236}">
                  <a16:creationId xmlns:a16="http://schemas.microsoft.com/office/drawing/2014/main" id="{46168B15-E8C0-40D9-6248-BBFBAA4B24B3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68">
              <a:extLst>
                <a:ext uri="{FF2B5EF4-FFF2-40B4-BE49-F238E27FC236}">
                  <a16:creationId xmlns:a16="http://schemas.microsoft.com/office/drawing/2014/main" id="{5BD9C844-E432-1E2D-C83A-C8DA64F5E866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69">
              <a:extLst>
                <a:ext uri="{FF2B5EF4-FFF2-40B4-BE49-F238E27FC236}">
                  <a16:creationId xmlns:a16="http://schemas.microsoft.com/office/drawing/2014/main" id="{FDBC35AD-64B8-B13E-8C81-2A5BA7988458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70">
              <a:extLst>
                <a:ext uri="{FF2B5EF4-FFF2-40B4-BE49-F238E27FC236}">
                  <a16:creationId xmlns:a16="http://schemas.microsoft.com/office/drawing/2014/main" id="{081B576A-55BA-9F63-5FEE-E667978C6F13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71">
              <a:extLst>
                <a:ext uri="{FF2B5EF4-FFF2-40B4-BE49-F238E27FC236}">
                  <a16:creationId xmlns:a16="http://schemas.microsoft.com/office/drawing/2014/main" id="{EE11FE00-977F-4394-9D91-CA052E5AE9BB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72">
              <a:extLst>
                <a:ext uri="{FF2B5EF4-FFF2-40B4-BE49-F238E27FC236}">
                  <a16:creationId xmlns:a16="http://schemas.microsoft.com/office/drawing/2014/main" id="{4EFF5124-97B3-F34A-B6D0-A2440AC7B0DF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73">
              <a:extLst>
                <a:ext uri="{FF2B5EF4-FFF2-40B4-BE49-F238E27FC236}">
                  <a16:creationId xmlns:a16="http://schemas.microsoft.com/office/drawing/2014/main" id="{0424065C-42AE-CF73-60B2-D0219433B021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74">
              <a:extLst>
                <a:ext uri="{FF2B5EF4-FFF2-40B4-BE49-F238E27FC236}">
                  <a16:creationId xmlns:a16="http://schemas.microsoft.com/office/drawing/2014/main" id="{47F93310-1FEF-1539-0E1D-B41404876E3E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75">
              <a:extLst>
                <a:ext uri="{FF2B5EF4-FFF2-40B4-BE49-F238E27FC236}">
                  <a16:creationId xmlns:a16="http://schemas.microsoft.com/office/drawing/2014/main" id="{9036778B-D7BE-F04D-B077-25F9DC8C82F9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76">
              <a:extLst>
                <a:ext uri="{FF2B5EF4-FFF2-40B4-BE49-F238E27FC236}">
                  <a16:creationId xmlns:a16="http://schemas.microsoft.com/office/drawing/2014/main" id="{1B40C866-23AC-A7E0-1391-E3EC9CBEC0CA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77">
              <a:extLst>
                <a:ext uri="{FF2B5EF4-FFF2-40B4-BE49-F238E27FC236}">
                  <a16:creationId xmlns:a16="http://schemas.microsoft.com/office/drawing/2014/main" id="{14E0D0C0-6E6A-4C8B-8E9E-A1B630AD8E6A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0F507304-471C-63BF-F820-D12518A630A3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9">
              <a:extLst>
                <a:ext uri="{FF2B5EF4-FFF2-40B4-BE49-F238E27FC236}">
                  <a16:creationId xmlns:a16="http://schemas.microsoft.com/office/drawing/2014/main" id="{9A0E233D-0D5F-1AED-BE75-297BD16DF643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80">
              <a:extLst>
                <a:ext uri="{FF2B5EF4-FFF2-40B4-BE49-F238E27FC236}">
                  <a16:creationId xmlns:a16="http://schemas.microsoft.com/office/drawing/2014/main" id="{DAF1E354-7C4E-BA47-5CAF-DD7597DD68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81">
              <a:extLst>
                <a:ext uri="{FF2B5EF4-FFF2-40B4-BE49-F238E27FC236}">
                  <a16:creationId xmlns:a16="http://schemas.microsoft.com/office/drawing/2014/main" id="{95AFB80A-5C6A-984B-11CE-7749F172E4BE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82">
              <a:extLst>
                <a:ext uri="{FF2B5EF4-FFF2-40B4-BE49-F238E27FC236}">
                  <a16:creationId xmlns:a16="http://schemas.microsoft.com/office/drawing/2014/main" id="{323AE251-21A3-4382-A135-2316CEB119D1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83">
              <a:extLst>
                <a:ext uri="{FF2B5EF4-FFF2-40B4-BE49-F238E27FC236}">
                  <a16:creationId xmlns:a16="http://schemas.microsoft.com/office/drawing/2014/main" id="{6EDD55C7-EC1F-B283-C195-0DFC6502E48A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84">
              <a:extLst>
                <a:ext uri="{FF2B5EF4-FFF2-40B4-BE49-F238E27FC236}">
                  <a16:creationId xmlns:a16="http://schemas.microsoft.com/office/drawing/2014/main" id="{BA867772-7B18-A6EC-FD40-0562E7DC37E1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85">
              <a:extLst>
                <a:ext uri="{FF2B5EF4-FFF2-40B4-BE49-F238E27FC236}">
                  <a16:creationId xmlns:a16="http://schemas.microsoft.com/office/drawing/2014/main" id="{A9FDD2F6-8240-397B-5936-65EABC34D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4D26E4FF-9044-421E-296F-12C98677FA29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0">
              <a:extLst>
                <a:ext uri="{FF2B5EF4-FFF2-40B4-BE49-F238E27FC236}">
                  <a16:creationId xmlns:a16="http://schemas.microsoft.com/office/drawing/2014/main" id="{C3357FB5-790E-F339-6113-E83FC57463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1">
              <a:extLst>
                <a:ext uri="{FF2B5EF4-FFF2-40B4-BE49-F238E27FC236}">
                  <a16:creationId xmlns:a16="http://schemas.microsoft.com/office/drawing/2014/main" id="{53AA9A10-1C39-C65C-20C4-531B3C5CE808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92">
              <a:extLst>
                <a:ext uri="{FF2B5EF4-FFF2-40B4-BE49-F238E27FC236}">
                  <a16:creationId xmlns:a16="http://schemas.microsoft.com/office/drawing/2014/main" id="{2FDA328D-641D-F5F0-FCCD-446FA851A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93">
              <a:extLst>
                <a:ext uri="{FF2B5EF4-FFF2-40B4-BE49-F238E27FC236}">
                  <a16:creationId xmlns:a16="http://schemas.microsoft.com/office/drawing/2014/main" id="{004F0D12-9316-6D7F-B12B-B5302F8B5C6A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94">
              <a:extLst>
                <a:ext uri="{FF2B5EF4-FFF2-40B4-BE49-F238E27FC236}">
                  <a16:creationId xmlns:a16="http://schemas.microsoft.com/office/drawing/2014/main" id="{C4847ADE-8352-7EF2-7686-4E45DF60F1F4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95">
              <a:extLst>
                <a:ext uri="{FF2B5EF4-FFF2-40B4-BE49-F238E27FC236}">
                  <a16:creationId xmlns:a16="http://schemas.microsoft.com/office/drawing/2014/main" id="{56D3F7A4-F75C-2735-489C-F2B3D717C8D3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96">
              <a:extLst>
                <a:ext uri="{FF2B5EF4-FFF2-40B4-BE49-F238E27FC236}">
                  <a16:creationId xmlns:a16="http://schemas.microsoft.com/office/drawing/2014/main" id="{38C97840-B6F0-63F6-2695-217644DAE06C}"/>
                </a:ext>
              </a:extLst>
            </p:cNvPr>
            <p:cNvCxnSpPr>
              <a:cxnSpLocks/>
              <a:stCxn id="36" idx="3"/>
              <a:endCxn id="14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97">
              <a:extLst>
                <a:ext uri="{FF2B5EF4-FFF2-40B4-BE49-F238E27FC236}">
                  <a16:creationId xmlns:a16="http://schemas.microsoft.com/office/drawing/2014/main" id="{9921459A-62B1-6E39-8709-76C1ED21B855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98">
              <a:extLst>
                <a:ext uri="{FF2B5EF4-FFF2-40B4-BE49-F238E27FC236}">
                  <a16:creationId xmlns:a16="http://schemas.microsoft.com/office/drawing/2014/main" id="{3AA2050B-8F67-3234-7947-F158DFEA3E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99">
              <a:extLst>
                <a:ext uri="{FF2B5EF4-FFF2-40B4-BE49-F238E27FC236}">
                  <a16:creationId xmlns:a16="http://schemas.microsoft.com/office/drawing/2014/main" id="{C9B19223-599B-17C3-96ED-0D821C22C984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100">
              <a:extLst>
                <a:ext uri="{FF2B5EF4-FFF2-40B4-BE49-F238E27FC236}">
                  <a16:creationId xmlns:a16="http://schemas.microsoft.com/office/drawing/2014/main" id="{1E799866-FF90-9DFB-C5DB-A5B923227DDC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101">
              <a:extLst>
                <a:ext uri="{FF2B5EF4-FFF2-40B4-BE49-F238E27FC236}">
                  <a16:creationId xmlns:a16="http://schemas.microsoft.com/office/drawing/2014/main" id="{019EB338-A8E3-E1DE-81DE-CBF3CCB2BE0F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102">
              <a:extLst>
                <a:ext uri="{FF2B5EF4-FFF2-40B4-BE49-F238E27FC236}">
                  <a16:creationId xmlns:a16="http://schemas.microsoft.com/office/drawing/2014/main" id="{279E2F6B-01F4-FF70-206D-AE608747F8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103">
              <a:extLst>
                <a:ext uri="{FF2B5EF4-FFF2-40B4-BE49-F238E27FC236}">
                  <a16:creationId xmlns:a16="http://schemas.microsoft.com/office/drawing/2014/main" id="{A0C2FB0D-8318-4661-E67A-29969D53D18F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104">
              <a:extLst>
                <a:ext uri="{FF2B5EF4-FFF2-40B4-BE49-F238E27FC236}">
                  <a16:creationId xmlns:a16="http://schemas.microsoft.com/office/drawing/2014/main" id="{2D999F37-C913-E615-5B04-66105603DA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05">
              <a:extLst>
                <a:ext uri="{FF2B5EF4-FFF2-40B4-BE49-F238E27FC236}">
                  <a16:creationId xmlns:a16="http://schemas.microsoft.com/office/drawing/2014/main" id="{129BA9D5-9374-C5AB-C29F-36ABAA5E53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106">
              <a:extLst>
                <a:ext uri="{FF2B5EF4-FFF2-40B4-BE49-F238E27FC236}">
                  <a16:creationId xmlns:a16="http://schemas.microsoft.com/office/drawing/2014/main" id="{80671107-D9C6-6574-C769-7CC0B60C540D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107">
              <a:extLst>
                <a:ext uri="{FF2B5EF4-FFF2-40B4-BE49-F238E27FC236}">
                  <a16:creationId xmlns:a16="http://schemas.microsoft.com/office/drawing/2014/main" id="{9D369D48-CC93-546E-A2A3-C543CD33C846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108">
              <a:extLst>
                <a:ext uri="{FF2B5EF4-FFF2-40B4-BE49-F238E27FC236}">
                  <a16:creationId xmlns:a16="http://schemas.microsoft.com/office/drawing/2014/main" id="{41E8C341-A3B8-9D7D-46E0-AFFAA8A7F1BF}"/>
                </a:ext>
              </a:extLst>
            </p:cNvPr>
            <p:cNvCxnSpPr>
              <a:cxnSpLocks/>
            </p:cNvCxnSpPr>
            <p:nvPr/>
          </p:nvCxnSpPr>
          <p:spPr>
            <a:xfrm>
              <a:off x="2598759" y="5036644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109">
              <a:extLst>
                <a:ext uri="{FF2B5EF4-FFF2-40B4-BE49-F238E27FC236}">
                  <a16:creationId xmlns:a16="http://schemas.microsoft.com/office/drawing/2014/main" id="{20DAD806-D5DE-C8E3-8738-51D9E02ED10A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53" name="TextBox 110">
              <a:extLst>
                <a:ext uri="{FF2B5EF4-FFF2-40B4-BE49-F238E27FC236}">
                  <a16:creationId xmlns:a16="http://schemas.microsoft.com/office/drawing/2014/main" id="{C805D5EF-671E-D451-50E4-80AEE1EF8D7F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4" name="TextBox 111">
              <a:extLst>
                <a:ext uri="{FF2B5EF4-FFF2-40B4-BE49-F238E27FC236}">
                  <a16:creationId xmlns:a16="http://schemas.microsoft.com/office/drawing/2014/main" id="{C1BAE028-110F-FCDC-EA6D-24E10A6BD7A2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5" name="TextBox 112">
              <a:extLst>
                <a:ext uri="{FF2B5EF4-FFF2-40B4-BE49-F238E27FC236}">
                  <a16:creationId xmlns:a16="http://schemas.microsoft.com/office/drawing/2014/main" id="{AE943D57-228A-F413-9C43-29BCE6422EBA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6" name="TextBox 113">
              <a:extLst>
                <a:ext uri="{FF2B5EF4-FFF2-40B4-BE49-F238E27FC236}">
                  <a16:creationId xmlns:a16="http://schemas.microsoft.com/office/drawing/2014/main" id="{F6CC43D9-A2BB-C73A-111D-7F44A0202E49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7" name="TextBox 114">
              <a:extLst>
                <a:ext uri="{FF2B5EF4-FFF2-40B4-BE49-F238E27FC236}">
                  <a16:creationId xmlns:a16="http://schemas.microsoft.com/office/drawing/2014/main" id="{12128E59-B7E0-B63B-DA33-733120F766A0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58" name="Oval 118">
              <a:extLst>
                <a:ext uri="{FF2B5EF4-FFF2-40B4-BE49-F238E27FC236}">
                  <a16:creationId xmlns:a16="http://schemas.microsoft.com/office/drawing/2014/main" id="{D5350827-8E2F-CCEE-6835-43926A90F793}"/>
                </a:ext>
              </a:extLst>
            </p:cNvPr>
            <p:cNvSpPr/>
            <p:nvPr/>
          </p:nvSpPr>
          <p:spPr>
            <a:xfrm>
              <a:off x="2463950" y="4945967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60" name="Rectangle 3">
            <a:extLst>
              <a:ext uri="{FF2B5EF4-FFF2-40B4-BE49-F238E27FC236}">
                <a16:creationId xmlns:a16="http://schemas.microsoft.com/office/drawing/2014/main" id="{12224C1F-60A4-FAF2-09C1-CC9B99960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1"/>
            <a:ext cx="4467441" cy="10223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 tricky problem for this algorithm: </a:t>
            </a:r>
            <a:r>
              <a:rPr lang="en-US" altLang="en-US" sz="2000" dirty="0"/>
              <a:t>Tracing two vertices at the same level may encounter a common ancestor. </a:t>
            </a:r>
          </a:p>
          <a:p>
            <a:pPr marL="0" indent="0">
              <a:buNone/>
            </a:pP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4EB51C3-E78B-6991-8D01-0B93090C5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156888"/>
            <a:ext cx="4674154" cy="363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bug was not even realized by early research. </a:t>
            </a:r>
          </a:p>
        </p:txBody>
      </p:sp>
    </p:spTree>
    <p:extLst>
      <p:ext uri="{BB962C8B-B14F-4D97-AF65-F5344CB8AC3E}">
        <p14:creationId xmlns:p14="http://schemas.microsoft.com/office/powerpoint/2010/main" val="1355169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7ABE-B182-A5C2-4C81-EBC6079CF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992DBA1-3EB8-8353-A006-B4EE205D2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9BB2DBBE-3273-B5CD-CE59-EDF3BF53C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BE9967-441A-AEEC-49B1-35C4CDFF3619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DBC845D1-A6A3-7728-E057-193CCA15BDA0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C0A17C6-E17C-BBD3-9189-AF1EB808680D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31C4751-2BF0-50E1-A6B7-3E3F4BCBD2C7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48FFF09-1ED8-E008-836C-76D342923644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83AD27D-BF2B-9148-B0FE-70513D6EBA8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F977915-E7DE-53B0-A557-2D3AC479773D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4E62956F-9D37-A5CF-9E3F-0FC65AD7288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9C259F7-E96E-1688-39FD-2E228BA21E90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21C91AF-C3B3-9D54-0BA9-60663C4F1828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A04C1186-6F18-6D05-38CB-DC3BBB0554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129C0082-9173-4797-EC3D-AAC05BCA3F2F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FF222D1-D0A6-A694-82A8-73897055F12D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07EE23C-EAD7-9085-B91F-EC1517E6CD51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0077654-48F4-14BB-6AD4-4C6EBCD81FE2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F5346A9-D3BA-D037-FA1B-4F7AFCFF455F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214646B3-B895-F3E3-8A32-2A5D65791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A8E205D-BEAF-41FC-494E-6459B34C7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3" name="Group 119">
            <a:extLst>
              <a:ext uri="{FF2B5EF4-FFF2-40B4-BE49-F238E27FC236}">
                <a16:creationId xmlns:a16="http://schemas.microsoft.com/office/drawing/2014/main" id="{81430EF7-0317-8933-4E65-8F0C1D4EED5A}"/>
              </a:ext>
            </a:extLst>
          </p:cNvPr>
          <p:cNvGrpSpPr/>
          <p:nvPr/>
        </p:nvGrpSpPr>
        <p:grpSpPr>
          <a:xfrm>
            <a:off x="1477405" y="2910367"/>
            <a:ext cx="2343503" cy="2050891"/>
            <a:chOff x="1477405" y="3084543"/>
            <a:chExt cx="2343503" cy="2050891"/>
          </a:xfrm>
        </p:grpSpPr>
        <p:sp>
          <p:nvSpPr>
            <p:cNvPr id="4" name="Oval 61">
              <a:extLst>
                <a:ext uri="{FF2B5EF4-FFF2-40B4-BE49-F238E27FC236}">
                  <a16:creationId xmlns:a16="http://schemas.microsoft.com/office/drawing/2014/main" id="{77F0B61C-D513-4637-5313-EB52E6B3F0B9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62">
              <a:extLst>
                <a:ext uri="{FF2B5EF4-FFF2-40B4-BE49-F238E27FC236}">
                  <a16:creationId xmlns:a16="http://schemas.microsoft.com/office/drawing/2014/main" id="{F3E25689-BAA6-9AAF-738C-871D783990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3">
              <a:extLst>
                <a:ext uri="{FF2B5EF4-FFF2-40B4-BE49-F238E27FC236}">
                  <a16:creationId xmlns:a16="http://schemas.microsoft.com/office/drawing/2014/main" id="{79609578-36AC-9A28-FBBD-4C91C9B120A7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4">
              <a:extLst>
                <a:ext uri="{FF2B5EF4-FFF2-40B4-BE49-F238E27FC236}">
                  <a16:creationId xmlns:a16="http://schemas.microsoft.com/office/drawing/2014/main" id="{5117F570-703D-A7EF-A954-88142B8148A3}"/>
                </a:ext>
              </a:extLst>
            </p:cNvPr>
            <p:cNvCxnSpPr>
              <a:cxnSpLocks/>
              <a:stCxn id="18" idx="3"/>
              <a:endCxn id="21" idx="7"/>
            </p:cNvCxnSpPr>
            <p:nvPr/>
          </p:nvCxnSpPr>
          <p:spPr>
            <a:xfrm flipH="1">
              <a:off x="2802200" y="4118975"/>
              <a:ext cx="177143" cy="2730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5">
              <a:extLst>
                <a:ext uri="{FF2B5EF4-FFF2-40B4-BE49-F238E27FC236}">
                  <a16:creationId xmlns:a16="http://schemas.microsoft.com/office/drawing/2014/main" id="{09FDE01E-1182-DACA-8FDA-A3A4F54274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6">
              <a:extLst>
                <a:ext uri="{FF2B5EF4-FFF2-40B4-BE49-F238E27FC236}">
                  <a16:creationId xmlns:a16="http://schemas.microsoft.com/office/drawing/2014/main" id="{FE2964CD-70EE-3010-916F-C34C72D98BF1}"/>
                </a:ext>
              </a:extLst>
            </p:cNvPr>
            <p:cNvCxnSpPr>
              <a:cxnSpLocks/>
              <a:stCxn id="17" idx="5"/>
              <a:endCxn id="22" idx="1"/>
            </p:cNvCxnSpPr>
            <p:nvPr/>
          </p:nvCxnSpPr>
          <p:spPr>
            <a:xfrm>
              <a:off x="2665160" y="4103237"/>
              <a:ext cx="371385" cy="276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67">
              <a:extLst>
                <a:ext uri="{FF2B5EF4-FFF2-40B4-BE49-F238E27FC236}">
                  <a16:creationId xmlns:a16="http://schemas.microsoft.com/office/drawing/2014/main" id="{A47BE57C-2A29-14C1-46C1-0C880150A8A1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68">
              <a:extLst>
                <a:ext uri="{FF2B5EF4-FFF2-40B4-BE49-F238E27FC236}">
                  <a16:creationId xmlns:a16="http://schemas.microsoft.com/office/drawing/2014/main" id="{2FA0C7E7-3E4B-97EE-A2EB-3DABBD0A8E7A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69">
              <a:extLst>
                <a:ext uri="{FF2B5EF4-FFF2-40B4-BE49-F238E27FC236}">
                  <a16:creationId xmlns:a16="http://schemas.microsoft.com/office/drawing/2014/main" id="{73359DB0-51BB-AC17-D3AA-3D41C4F75D16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70">
              <a:extLst>
                <a:ext uri="{FF2B5EF4-FFF2-40B4-BE49-F238E27FC236}">
                  <a16:creationId xmlns:a16="http://schemas.microsoft.com/office/drawing/2014/main" id="{EFDAF47D-1EAA-3E43-7543-4C49F54BF111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71">
              <a:extLst>
                <a:ext uri="{FF2B5EF4-FFF2-40B4-BE49-F238E27FC236}">
                  <a16:creationId xmlns:a16="http://schemas.microsoft.com/office/drawing/2014/main" id="{E45107A3-20D8-A86C-5A38-3A46C8E41D49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72">
              <a:extLst>
                <a:ext uri="{FF2B5EF4-FFF2-40B4-BE49-F238E27FC236}">
                  <a16:creationId xmlns:a16="http://schemas.microsoft.com/office/drawing/2014/main" id="{C60577C6-1957-3307-9C40-C57407D3C5AC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73">
              <a:extLst>
                <a:ext uri="{FF2B5EF4-FFF2-40B4-BE49-F238E27FC236}">
                  <a16:creationId xmlns:a16="http://schemas.microsoft.com/office/drawing/2014/main" id="{69EE25F9-911B-BDC8-B63C-8CD8B78717AC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74">
              <a:extLst>
                <a:ext uri="{FF2B5EF4-FFF2-40B4-BE49-F238E27FC236}">
                  <a16:creationId xmlns:a16="http://schemas.microsoft.com/office/drawing/2014/main" id="{0246426A-4051-ED07-3214-6D8387197093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75">
              <a:extLst>
                <a:ext uri="{FF2B5EF4-FFF2-40B4-BE49-F238E27FC236}">
                  <a16:creationId xmlns:a16="http://schemas.microsoft.com/office/drawing/2014/main" id="{E45F4E27-5732-E845-E767-B96259B756E8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76">
              <a:extLst>
                <a:ext uri="{FF2B5EF4-FFF2-40B4-BE49-F238E27FC236}">
                  <a16:creationId xmlns:a16="http://schemas.microsoft.com/office/drawing/2014/main" id="{0DC9046F-CF49-5097-18A6-29CFBFAD849F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77">
              <a:extLst>
                <a:ext uri="{FF2B5EF4-FFF2-40B4-BE49-F238E27FC236}">
                  <a16:creationId xmlns:a16="http://schemas.microsoft.com/office/drawing/2014/main" id="{6684D8C0-D609-6EB5-5D9C-EB6D7B3269AA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9D82BD9B-988B-9D37-0ED6-D290F3548C1E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9">
              <a:extLst>
                <a:ext uri="{FF2B5EF4-FFF2-40B4-BE49-F238E27FC236}">
                  <a16:creationId xmlns:a16="http://schemas.microsoft.com/office/drawing/2014/main" id="{16552E0F-138D-B73E-50CC-6D46A461A3C8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80">
              <a:extLst>
                <a:ext uri="{FF2B5EF4-FFF2-40B4-BE49-F238E27FC236}">
                  <a16:creationId xmlns:a16="http://schemas.microsoft.com/office/drawing/2014/main" id="{F22EBEB9-1541-23C7-B7C1-3BE4D6E42C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81">
              <a:extLst>
                <a:ext uri="{FF2B5EF4-FFF2-40B4-BE49-F238E27FC236}">
                  <a16:creationId xmlns:a16="http://schemas.microsoft.com/office/drawing/2014/main" id="{9982D6E2-BCB6-8F93-1A0C-48D1EAEA16EA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82">
              <a:extLst>
                <a:ext uri="{FF2B5EF4-FFF2-40B4-BE49-F238E27FC236}">
                  <a16:creationId xmlns:a16="http://schemas.microsoft.com/office/drawing/2014/main" id="{61146A9F-976C-4501-9605-D53AAE8A95B7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83">
              <a:extLst>
                <a:ext uri="{FF2B5EF4-FFF2-40B4-BE49-F238E27FC236}">
                  <a16:creationId xmlns:a16="http://schemas.microsoft.com/office/drawing/2014/main" id="{B09470B5-1167-B33F-1F13-60DC80D2C7EE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84">
              <a:extLst>
                <a:ext uri="{FF2B5EF4-FFF2-40B4-BE49-F238E27FC236}">
                  <a16:creationId xmlns:a16="http://schemas.microsoft.com/office/drawing/2014/main" id="{66470B35-5403-2845-1785-277991175F73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85">
              <a:extLst>
                <a:ext uri="{FF2B5EF4-FFF2-40B4-BE49-F238E27FC236}">
                  <a16:creationId xmlns:a16="http://schemas.microsoft.com/office/drawing/2014/main" id="{7AE9A866-F454-2024-69B3-E968BC6576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45BB481B-7C06-0954-D9DC-4DFB849AB124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0">
              <a:extLst>
                <a:ext uri="{FF2B5EF4-FFF2-40B4-BE49-F238E27FC236}">
                  <a16:creationId xmlns:a16="http://schemas.microsoft.com/office/drawing/2014/main" id="{0BBFFB58-BDF5-47A8-A88C-B74F963AAE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1">
              <a:extLst>
                <a:ext uri="{FF2B5EF4-FFF2-40B4-BE49-F238E27FC236}">
                  <a16:creationId xmlns:a16="http://schemas.microsoft.com/office/drawing/2014/main" id="{E4BE5976-8E94-958E-7F90-41940271A27A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92">
              <a:extLst>
                <a:ext uri="{FF2B5EF4-FFF2-40B4-BE49-F238E27FC236}">
                  <a16:creationId xmlns:a16="http://schemas.microsoft.com/office/drawing/2014/main" id="{7EB280DE-4D97-A6B3-5ABF-8745B414B8D0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93">
              <a:extLst>
                <a:ext uri="{FF2B5EF4-FFF2-40B4-BE49-F238E27FC236}">
                  <a16:creationId xmlns:a16="http://schemas.microsoft.com/office/drawing/2014/main" id="{595B971D-9F8A-D131-03FE-5E18B9FE5AAE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94">
              <a:extLst>
                <a:ext uri="{FF2B5EF4-FFF2-40B4-BE49-F238E27FC236}">
                  <a16:creationId xmlns:a16="http://schemas.microsoft.com/office/drawing/2014/main" id="{EAA9A02A-ED37-FF5E-2E93-B7A52EAC3165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95">
              <a:extLst>
                <a:ext uri="{FF2B5EF4-FFF2-40B4-BE49-F238E27FC236}">
                  <a16:creationId xmlns:a16="http://schemas.microsoft.com/office/drawing/2014/main" id="{644A7642-3337-F702-F5BF-CCB7344389F1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96">
              <a:extLst>
                <a:ext uri="{FF2B5EF4-FFF2-40B4-BE49-F238E27FC236}">
                  <a16:creationId xmlns:a16="http://schemas.microsoft.com/office/drawing/2014/main" id="{82E18221-0555-4AEF-6296-BFCB299AA8BD}"/>
                </a:ext>
              </a:extLst>
            </p:cNvPr>
            <p:cNvCxnSpPr>
              <a:cxnSpLocks/>
              <a:stCxn id="36" idx="3"/>
              <a:endCxn id="14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97">
              <a:extLst>
                <a:ext uri="{FF2B5EF4-FFF2-40B4-BE49-F238E27FC236}">
                  <a16:creationId xmlns:a16="http://schemas.microsoft.com/office/drawing/2014/main" id="{0BF25A45-25E8-9285-C8ED-46542D787C82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98">
              <a:extLst>
                <a:ext uri="{FF2B5EF4-FFF2-40B4-BE49-F238E27FC236}">
                  <a16:creationId xmlns:a16="http://schemas.microsoft.com/office/drawing/2014/main" id="{F6E63E08-ECCE-026A-1FD9-5B66CEED3C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99">
              <a:extLst>
                <a:ext uri="{FF2B5EF4-FFF2-40B4-BE49-F238E27FC236}">
                  <a16:creationId xmlns:a16="http://schemas.microsoft.com/office/drawing/2014/main" id="{6FBC73BC-3346-8DC8-1A32-0348D9009888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100">
              <a:extLst>
                <a:ext uri="{FF2B5EF4-FFF2-40B4-BE49-F238E27FC236}">
                  <a16:creationId xmlns:a16="http://schemas.microsoft.com/office/drawing/2014/main" id="{46A6186B-BB30-DA0A-180D-AF065B9C4C8A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101">
              <a:extLst>
                <a:ext uri="{FF2B5EF4-FFF2-40B4-BE49-F238E27FC236}">
                  <a16:creationId xmlns:a16="http://schemas.microsoft.com/office/drawing/2014/main" id="{17E1958C-167F-6E71-A1E8-93EC1D646DA8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102">
              <a:extLst>
                <a:ext uri="{FF2B5EF4-FFF2-40B4-BE49-F238E27FC236}">
                  <a16:creationId xmlns:a16="http://schemas.microsoft.com/office/drawing/2014/main" id="{E6B0A908-2872-D280-88F1-1051792CD1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103">
              <a:extLst>
                <a:ext uri="{FF2B5EF4-FFF2-40B4-BE49-F238E27FC236}">
                  <a16:creationId xmlns:a16="http://schemas.microsoft.com/office/drawing/2014/main" id="{A5F969A1-5149-951E-5B41-726039969982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104">
              <a:extLst>
                <a:ext uri="{FF2B5EF4-FFF2-40B4-BE49-F238E27FC236}">
                  <a16:creationId xmlns:a16="http://schemas.microsoft.com/office/drawing/2014/main" id="{BB9408BC-CA5A-2762-8A0C-E86B3A086C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05">
              <a:extLst>
                <a:ext uri="{FF2B5EF4-FFF2-40B4-BE49-F238E27FC236}">
                  <a16:creationId xmlns:a16="http://schemas.microsoft.com/office/drawing/2014/main" id="{582BAF28-5471-BE44-F62F-2DBFCCE6DC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106">
              <a:extLst>
                <a:ext uri="{FF2B5EF4-FFF2-40B4-BE49-F238E27FC236}">
                  <a16:creationId xmlns:a16="http://schemas.microsoft.com/office/drawing/2014/main" id="{5568CBDE-FD27-819F-B138-FC63DAA1C6A2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107">
              <a:extLst>
                <a:ext uri="{FF2B5EF4-FFF2-40B4-BE49-F238E27FC236}">
                  <a16:creationId xmlns:a16="http://schemas.microsoft.com/office/drawing/2014/main" id="{65A4277D-647B-AC36-0E98-5340218B6A37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108">
              <a:extLst>
                <a:ext uri="{FF2B5EF4-FFF2-40B4-BE49-F238E27FC236}">
                  <a16:creationId xmlns:a16="http://schemas.microsoft.com/office/drawing/2014/main" id="{4BA8D640-FB58-113E-CAAD-D492A8FEDCCA}"/>
                </a:ext>
              </a:extLst>
            </p:cNvPr>
            <p:cNvCxnSpPr>
              <a:cxnSpLocks/>
            </p:cNvCxnSpPr>
            <p:nvPr/>
          </p:nvCxnSpPr>
          <p:spPr>
            <a:xfrm>
              <a:off x="2598759" y="5036644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109">
              <a:extLst>
                <a:ext uri="{FF2B5EF4-FFF2-40B4-BE49-F238E27FC236}">
                  <a16:creationId xmlns:a16="http://schemas.microsoft.com/office/drawing/2014/main" id="{09E6C51E-1FC6-B282-37EE-02C1E4DA611F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53" name="TextBox 110">
              <a:extLst>
                <a:ext uri="{FF2B5EF4-FFF2-40B4-BE49-F238E27FC236}">
                  <a16:creationId xmlns:a16="http://schemas.microsoft.com/office/drawing/2014/main" id="{48E4F63E-80BF-2BB8-1CF4-28428A3B39ED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4" name="TextBox 111">
              <a:extLst>
                <a:ext uri="{FF2B5EF4-FFF2-40B4-BE49-F238E27FC236}">
                  <a16:creationId xmlns:a16="http://schemas.microsoft.com/office/drawing/2014/main" id="{9CDB89B1-82D2-F0DA-C315-BB6971631A68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5" name="TextBox 112">
              <a:extLst>
                <a:ext uri="{FF2B5EF4-FFF2-40B4-BE49-F238E27FC236}">
                  <a16:creationId xmlns:a16="http://schemas.microsoft.com/office/drawing/2014/main" id="{75D6AB80-6D45-74D9-DFFF-FE0F4A9CBAF9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6" name="TextBox 113">
              <a:extLst>
                <a:ext uri="{FF2B5EF4-FFF2-40B4-BE49-F238E27FC236}">
                  <a16:creationId xmlns:a16="http://schemas.microsoft.com/office/drawing/2014/main" id="{24CEEAFB-28C9-197E-A551-1AD6BC68ED94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7" name="TextBox 114">
              <a:extLst>
                <a:ext uri="{FF2B5EF4-FFF2-40B4-BE49-F238E27FC236}">
                  <a16:creationId xmlns:a16="http://schemas.microsoft.com/office/drawing/2014/main" id="{ADD945F2-562B-FBF8-1280-C06469EF2A74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58" name="Oval 118">
              <a:extLst>
                <a:ext uri="{FF2B5EF4-FFF2-40B4-BE49-F238E27FC236}">
                  <a16:creationId xmlns:a16="http://schemas.microsoft.com/office/drawing/2014/main" id="{7358E788-6677-92D0-5620-73C22EE1F50F}"/>
                </a:ext>
              </a:extLst>
            </p:cNvPr>
            <p:cNvSpPr/>
            <p:nvPr/>
          </p:nvSpPr>
          <p:spPr>
            <a:xfrm>
              <a:off x="2463950" y="4945967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60" name="Rectangle 3">
            <a:extLst>
              <a:ext uri="{FF2B5EF4-FFF2-40B4-BE49-F238E27FC236}">
                <a16:creationId xmlns:a16="http://schemas.microsoft.com/office/drawing/2014/main" id="{E80309BD-03F6-A84E-18F1-53B501C9B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1"/>
            <a:ext cx="4467441" cy="10223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 tricky problem for this algorithm: </a:t>
            </a:r>
            <a:r>
              <a:rPr lang="en-US" altLang="en-US" sz="2000" dirty="0"/>
              <a:t>Tracing two vertices at the same level may encounter a common ancestor. </a:t>
            </a:r>
          </a:p>
          <a:p>
            <a:pPr marL="0" indent="0">
              <a:buNone/>
            </a:pP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AE5FFFF-E852-1FF2-8908-F9685961D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156888"/>
            <a:ext cx="4674154" cy="363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bug was not even realized by early research. </a:t>
            </a: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82091C09-9494-E279-5F67-80260E57A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539042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 graph is bipartite, then this will not happen. </a:t>
            </a:r>
          </a:p>
        </p:txBody>
      </p:sp>
    </p:spTree>
    <p:extLst>
      <p:ext uri="{BB962C8B-B14F-4D97-AF65-F5344CB8AC3E}">
        <p14:creationId xmlns:p14="http://schemas.microsoft.com/office/powerpoint/2010/main" val="301455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C529-FF7E-3100-8BF7-1C8121D98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008596E-ADD0-1EC2-A2F6-5BC6D2F44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D962D10-CD9F-6753-3DB6-51E9AE0D4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29F690-CC51-0E49-F76B-ECA9456F95F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3DC07F44-066F-D081-F67B-BAEC73669A75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53F3A75C-F2A5-1349-BF70-95BB5A4D3B9B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6193171-F14C-3B27-94F6-4692F5420BCB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DF0E8F1-1401-0217-ED33-DFA982A93ECA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133594E-65DB-6CB7-0E6F-4C551A24C514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4E343195-D947-2443-837C-1D8D013351A8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0F10A4E-291A-16F5-51DF-B1278BF48609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148CB3CB-4329-90CE-C361-D02C2D95242E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6A88B36-DAD2-2031-B732-1C0598BB7A05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7AC163B-BB5F-8B47-7CE7-5A95717CA7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683A3AA-D473-3FA6-D53B-3496479044E1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1BBBF53-00B6-092E-FB42-292F7817CF2B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6719D79-BEAD-3942-A345-2755AFF07BFD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AB7420D-89E6-6755-764B-FCCEC6C020DC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52F3BCC-5E44-E074-87AB-8735DE68E9A5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5F3B940F-1C9A-39E1-8B43-9BB8C9326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FD2CFCE-BCFD-4D47-E276-C6D954A5C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3" name="Group 119">
            <a:extLst>
              <a:ext uri="{FF2B5EF4-FFF2-40B4-BE49-F238E27FC236}">
                <a16:creationId xmlns:a16="http://schemas.microsoft.com/office/drawing/2014/main" id="{48679EDD-2C1A-8432-B7DA-9B8DF27D1505}"/>
              </a:ext>
            </a:extLst>
          </p:cNvPr>
          <p:cNvGrpSpPr/>
          <p:nvPr/>
        </p:nvGrpSpPr>
        <p:grpSpPr>
          <a:xfrm>
            <a:off x="1477405" y="2910367"/>
            <a:ext cx="2343503" cy="2050891"/>
            <a:chOff x="1477405" y="3084543"/>
            <a:chExt cx="2343503" cy="2050891"/>
          </a:xfrm>
        </p:grpSpPr>
        <p:sp>
          <p:nvSpPr>
            <p:cNvPr id="4" name="Oval 61">
              <a:extLst>
                <a:ext uri="{FF2B5EF4-FFF2-40B4-BE49-F238E27FC236}">
                  <a16:creationId xmlns:a16="http://schemas.microsoft.com/office/drawing/2014/main" id="{F9ABEC66-239B-E9A0-35BE-E16093D2B177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62">
              <a:extLst>
                <a:ext uri="{FF2B5EF4-FFF2-40B4-BE49-F238E27FC236}">
                  <a16:creationId xmlns:a16="http://schemas.microsoft.com/office/drawing/2014/main" id="{B8197790-CC32-2E8C-9B34-738CF7CC78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3">
              <a:extLst>
                <a:ext uri="{FF2B5EF4-FFF2-40B4-BE49-F238E27FC236}">
                  <a16:creationId xmlns:a16="http://schemas.microsoft.com/office/drawing/2014/main" id="{C8095824-63BC-196F-C331-D6084DE2FB60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4">
              <a:extLst>
                <a:ext uri="{FF2B5EF4-FFF2-40B4-BE49-F238E27FC236}">
                  <a16:creationId xmlns:a16="http://schemas.microsoft.com/office/drawing/2014/main" id="{22AE7344-3220-DAFE-8185-8703E45097BA}"/>
                </a:ext>
              </a:extLst>
            </p:cNvPr>
            <p:cNvCxnSpPr>
              <a:cxnSpLocks/>
              <a:stCxn id="18" idx="3"/>
              <a:endCxn id="21" idx="7"/>
            </p:cNvCxnSpPr>
            <p:nvPr/>
          </p:nvCxnSpPr>
          <p:spPr>
            <a:xfrm flipH="1">
              <a:off x="2802200" y="4118975"/>
              <a:ext cx="177143" cy="2730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5">
              <a:extLst>
                <a:ext uri="{FF2B5EF4-FFF2-40B4-BE49-F238E27FC236}">
                  <a16:creationId xmlns:a16="http://schemas.microsoft.com/office/drawing/2014/main" id="{5C70308E-F969-EA8F-41FD-7382696A81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6">
              <a:extLst>
                <a:ext uri="{FF2B5EF4-FFF2-40B4-BE49-F238E27FC236}">
                  <a16:creationId xmlns:a16="http://schemas.microsoft.com/office/drawing/2014/main" id="{BB5D3AAC-8BD4-9D95-175F-0420A5915D42}"/>
                </a:ext>
              </a:extLst>
            </p:cNvPr>
            <p:cNvCxnSpPr>
              <a:cxnSpLocks/>
              <a:stCxn id="17" idx="5"/>
              <a:endCxn id="22" idx="1"/>
            </p:cNvCxnSpPr>
            <p:nvPr/>
          </p:nvCxnSpPr>
          <p:spPr>
            <a:xfrm>
              <a:off x="2665160" y="4103237"/>
              <a:ext cx="371385" cy="276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67">
              <a:extLst>
                <a:ext uri="{FF2B5EF4-FFF2-40B4-BE49-F238E27FC236}">
                  <a16:creationId xmlns:a16="http://schemas.microsoft.com/office/drawing/2014/main" id="{68DAA795-8692-96F9-42CE-1E4B5CA8D821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68">
              <a:extLst>
                <a:ext uri="{FF2B5EF4-FFF2-40B4-BE49-F238E27FC236}">
                  <a16:creationId xmlns:a16="http://schemas.microsoft.com/office/drawing/2014/main" id="{7A0654AA-AEC7-A4E6-7B8D-0FA928B475B6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69">
              <a:extLst>
                <a:ext uri="{FF2B5EF4-FFF2-40B4-BE49-F238E27FC236}">
                  <a16:creationId xmlns:a16="http://schemas.microsoft.com/office/drawing/2014/main" id="{BCDB83F8-CC0D-57AB-65FB-E4EB78198B38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70">
              <a:extLst>
                <a:ext uri="{FF2B5EF4-FFF2-40B4-BE49-F238E27FC236}">
                  <a16:creationId xmlns:a16="http://schemas.microsoft.com/office/drawing/2014/main" id="{0708091A-7D20-66E5-5D43-7A16925580DF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71">
              <a:extLst>
                <a:ext uri="{FF2B5EF4-FFF2-40B4-BE49-F238E27FC236}">
                  <a16:creationId xmlns:a16="http://schemas.microsoft.com/office/drawing/2014/main" id="{AE451505-26E1-0CB2-5E2A-5C6E6ACA3783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72">
              <a:extLst>
                <a:ext uri="{FF2B5EF4-FFF2-40B4-BE49-F238E27FC236}">
                  <a16:creationId xmlns:a16="http://schemas.microsoft.com/office/drawing/2014/main" id="{BFF2BC51-F47F-53BD-960F-CDC15D1DA2CE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73">
              <a:extLst>
                <a:ext uri="{FF2B5EF4-FFF2-40B4-BE49-F238E27FC236}">
                  <a16:creationId xmlns:a16="http://schemas.microsoft.com/office/drawing/2014/main" id="{414C22D7-4DA2-EAE0-AC48-988094A96BEC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74">
              <a:extLst>
                <a:ext uri="{FF2B5EF4-FFF2-40B4-BE49-F238E27FC236}">
                  <a16:creationId xmlns:a16="http://schemas.microsoft.com/office/drawing/2014/main" id="{1013CAD2-8317-9CDA-6BC2-34A223CC12B8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75">
              <a:extLst>
                <a:ext uri="{FF2B5EF4-FFF2-40B4-BE49-F238E27FC236}">
                  <a16:creationId xmlns:a16="http://schemas.microsoft.com/office/drawing/2014/main" id="{FAEEB5EE-0471-C55F-FA5B-BF73BD1D35A5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76">
              <a:extLst>
                <a:ext uri="{FF2B5EF4-FFF2-40B4-BE49-F238E27FC236}">
                  <a16:creationId xmlns:a16="http://schemas.microsoft.com/office/drawing/2014/main" id="{9394494B-9665-3A71-CC29-4642E8EBB44D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77">
              <a:extLst>
                <a:ext uri="{FF2B5EF4-FFF2-40B4-BE49-F238E27FC236}">
                  <a16:creationId xmlns:a16="http://schemas.microsoft.com/office/drawing/2014/main" id="{3A20F1B7-D14D-56E6-D301-BCC7E47EB0DA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5F1C2595-85A6-3388-DAB1-9897276EE57F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9">
              <a:extLst>
                <a:ext uri="{FF2B5EF4-FFF2-40B4-BE49-F238E27FC236}">
                  <a16:creationId xmlns:a16="http://schemas.microsoft.com/office/drawing/2014/main" id="{16946424-60BC-41D8-C085-534DABACF467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80">
              <a:extLst>
                <a:ext uri="{FF2B5EF4-FFF2-40B4-BE49-F238E27FC236}">
                  <a16:creationId xmlns:a16="http://schemas.microsoft.com/office/drawing/2014/main" id="{B5008AE1-3809-BFED-D907-1516529DAA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81">
              <a:extLst>
                <a:ext uri="{FF2B5EF4-FFF2-40B4-BE49-F238E27FC236}">
                  <a16:creationId xmlns:a16="http://schemas.microsoft.com/office/drawing/2014/main" id="{8992055F-258E-092B-8F24-CA8FD943C278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82">
              <a:extLst>
                <a:ext uri="{FF2B5EF4-FFF2-40B4-BE49-F238E27FC236}">
                  <a16:creationId xmlns:a16="http://schemas.microsoft.com/office/drawing/2014/main" id="{C67EA86B-7824-FF5C-B319-E3019A80A1CC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83">
              <a:extLst>
                <a:ext uri="{FF2B5EF4-FFF2-40B4-BE49-F238E27FC236}">
                  <a16:creationId xmlns:a16="http://schemas.microsoft.com/office/drawing/2014/main" id="{6C9865AB-61E0-2EDD-8783-E3DD3D2EFE15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84">
              <a:extLst>
                <a:ext uri="{FF2B5EF4-FFF2-40B4-BE49-F238E27FC236}">
                  <a16:creationId xmlns:a16="http://schemas.microsoft.com/office/drawing/2014/main" id="{40D1BCB9-9ABC-91E6-CB11-1B8ED5EFCF24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85">
              <a:extLst>
                <a:ext uri="{FF2B5EF4-FFF2-40B4-BE49-F238E27FC236}">
                  <a16:creationId xmlns:a16="http://schemas.microsoft.com/office/drawing/2014/main" id="{154B3D35-C7FB-7324-F294-A8C445C3B0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8E8DFC3C-2CB0-ED7A-4693-C01D0F5C00E2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0">
              <a:extLst>
                <a:ext uri="{FF2B5EF4-FFF2-40B4-BE49-F238E27FC236}">
                  <a16:creationId xmlns:a16="http://schemas.microsoft.com/office/drawing/2014/main" id="{1656FD1F-A867-355C-60CC-2016FB12DA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1">
              <a:extLst>
                <a:ext uri="{FF2B5EF4-FFF2-40B4-BE49-F238E27FC236}">
                  <a16:creationId xmlns:a16="http://schemas.microsoft.com/office/drawing/2014/main" id="{5DC34CAE-EB31-5159-0D7A-3B0AC99AD8AA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92">
              <a:extLst>
                <a:ext uri="{FF2B5EF4-FFF2-40B4-BE49-F238E27FC236}">
                  <a16:creationId xmlns:a16="http://schemas.microsoft.com/office/drawing/2014/main" id="{45BE8315-918F-081D-F059-1414424FB5D8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93">
              <a:extLst>
                <a:ext uri="{FF2B5EF4-FFF2-40B4-BE49-F238E27FC236}">
                  <a16:creationId xmlns:a16="http://schemas.microsoft.com/office/drawing/2014/main" id="{D71610C9-DFD0-A958-0541-C0C96B330408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94">
              <a:extLst>
                <a:ext uri="{FF2B5EF4-FFF2-40B4-BE49-F238E27FC236}">
                  <a16:creationId xmlns:a16="http://schemas.microsoft.com/office/drawing/2014/main" id="{1458372F-2EDC-07DB-8328-75CA99ABEA2C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95">
              <a:extLst>
                <a:ext uri="{FF2B5EF4-FFF2-40B4-BE49-F238E27FC236}">
                  <a16:creationId xmlns:a16="http://schemas.microsoft.com/office/drawing/2014/main" id="{863519C2-AE04-A6E9-7C2F-6FD3533FBF52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96">
              <a:extLst>
                <a:ext uri="{FF2B5EF4-FFF2-40B4-BE49-F238E27FC236}">
                  <a16:creationId xmlns:a16="http://schemas.microsoft.com/office/drawing/2014/main" id="{E6792C2F-A1DE-A018-20F5-C6D1C60A68C1}"/>
                </a:ext>
              </a:extLst>
            </p:cNvPr>
            <p:cNvCxnSpPr>
              <a:cxnSpLocks/>
              <a:stCxn id="36" idx="3"/>
              <a:endCxn id="14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97">
              <a:extLst>
                <a:ext uri="{FF2B5EF4-FFF2-40B4-BE49-F238E27FC236}">
                  <a16:creationId xmlns:a16="http://schemas.microsoft.com/office/drawing/2014/main" id="{1E1B4BCA-BA5E-B2D3-652E-97F1B9247C58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98">
              <a:extLst>
                <a:ext uri="{FF2B5EF4-FFF2-40B4-BE49-F238E27FC236}">
                  <a16:creationId xmlns:a16="http://schemas.microsoft.com/office/drawing/2014/main" id="{6F4C3A0A-A06E-EEDE-7DDB-67CD9F8B01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99">
              <a:extLst>
                <a:ext uri="{FF2B5EF4-FFF2-40B4-BE49-F238E27FC236}">
                  <a16:creationId xmlns:a16="http://schemas.microsoft.com/office/drawing/2014/main" id="{CC0672AF-A657-FF67-9B99-DCA67A13B9E2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100">
              <a:extLst>
                <a:ext uri="{FF2B5EF4-FFF2-40B4-BE49-F238E27FC236}">
                  <a16:creationId xmlns:a16="http://schemas.microsoft.com/office/drawing/2014/main" id="{7765D55B-C462-39D1-3078-F87DA896C044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101">
              <a:extLst>
                <a:ext uri="{FF2B5EF4-FFF2-40B4-BE49-F238E27FC236}">
                  <a16:creationId xmlns:a16="http://schemas.microsoft.com/office/drawing/2014/main" id="{2E65B092-954D-6D05-0195-58CF3D2FCF17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102">
              <a:extLst>
                <a:ext uri="{FF2B5EF4-FFF2-40B4-BE49-F238E27FC236}">
                  <a16:creationId xmlns:a16="http://schemas.microsoft.com/office/drawing/2014/main" id="{DDFB306D-8A78-0EBF-D145-38257591B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103">
              <a:extLst>
                <a:ext uri="{FF2B5EF4-FFF2-40B4-BE49-F238E27FC236}">
                  <a16:creationId xmlns:a16="http://schemas.microsoft.com/office/drawing/2014/main" id="{43049A79-9F2E-0171-6637-023D7C67432F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104">
              <a:extLst>
                <a:ext uri="{FF2B5EF4-FFF2-40B4-BE49-F238E27FC236}">
                  <a16:creationId xmlns:a16="http://schemas.microsoft.com/office/drawing/2014/main" id="{55692ABC-DFE3-F5B9-F6FD-6CD2F12CF6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05">
              <a:extLst>
                <a:ext uri="{FF2B5EF4-FFF2-40B4-BE49-F238E27FC236}">
                  <a16:creationId xmlns:a16="http://schemas.microsoft.com/office/drawing/2014/main" id="{D1BC1F7E-F99C-92F8-E62D-D79E3A68E2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106">
              <a:extLst>
                <a:ext uri="{FF2B5EF4-FFF2-40B4-BE49-F238E27FC236}">
                  <a16:creationId xmlns:a16="http://schemas.microsoft.com/office/drawing/2014/main" id="{71C36BF0-D494-0533-876C-89B18DD3B23C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107">
              <a:extLst>
                <a:ext uri="{FF2B5EF4-FFF2-40B4-BE49-F238E27FC236}">
                  <a16:creationId xmlns:a16="http://schemas.microsoft.com/office/drawing/2014/main" id="{5223A7B3-36DD-206A-10A4-05CC94B1238C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108">
              <a:extLst>
                <a:ext uri="{FF2B5EF4-FFF2-40B4-BE49-F238E27FC236}">
                  <a16:creationId xmlns:a16="http://schemas.microsoft.com/office/drawing/2014/main" id="{37C07E9F-0417-F3A9-6C22-4996195EAF78}"/>
                </a:ext>
              </a:extLst>
            </p:cNvPr>
            <p:cNvCxnSpPr>
              <a:cxnSpLocks/>
            </p:cNvCxnSpPr>
            <p:nvPr/>
          </p:nvCxnSpPr>
          <p:spPr>
            <a:xfrm>
              <a:off x="2598759" y="5036644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109">
              <a:extLst>
                <a:ext uri="{FF2B5EF4-FFF2-40B4-BE49-F238E27FC236}">
                  <a16:creationId xmlns:a16="http://schemas.microsoft.com/office/drawing/2014/main" id="{B3D2A76C-5B66-0A4C-3FDF-864EA41A6754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53" name="TextBox 110">
              <a:extLst>
                <a:ext uri="{FF2B5EF4-FFF2-40B4-BE49-F238E27FC236}">
                  <a16:creationId xmlns:a16="http://schemas.microsoft.com/office/drawing/2014/main" id="{DBE63FB3-13E1-F628-2835-85BB9DBABA56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4" name="TextBox 111">
              <a:extLst>
                <a:ext uri="{FF2B5EF4-FFF2-40B4-BE49-F238E27FC236}">
                  <a16:creationId xmlns:a16="http://schemas.microsoft.com/office/drawing/2014/main" id="{BDED3BC6-5261-0131-2000-59EC9EC6E9C5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5" name="TextBox 112">
              <a:extLst>
                <a:ext uri="{FF2B5EF4-FFF2-40B4-BE49-F238E27FC236}">
                  <a16:creationId xmlns:a16="http://schemas.microsoft.com/office/drawing/2014/main" id="{FBF40E0F-6917-3F6E-38EC-D5881E382F7C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6" name="TextBox 113">
              <a:extLst>
                <a:ext uri="{FF2B5EF4-FFF2-40B4-BE49-F238E27FC236}">
                  <a16:creationId xmlns:a16="http://schemas.microsoft.com/office/drawing/2014/main" id="{850325FA-FA05-F9AD-5942-E7CF6768279E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7" name="TextBox 114">
              <a:extLst>
                <a:ext uri="{FF2B5EF4-FFF2-40B4-BE49-F238E27FC236}">
                  <a16:creationId xmlns:a16="http://schemas.microsoft.com/office/drawing/2014/main" id="{7B75D6DE-D0C3-DF99-55A8-1C64E4413025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58" name="Oval 118">
              <a:extLst>
                <a:ext uri="{FF2B5EF4-FFF2-40B4-BE49-F238E27FC236}">
                  <a16:creationId xmlns:a16="http://schemas.microsoft.com/office/drawing/2014/main" id="{2F479EC0-89AD-D2C4-4785-01BAAC23109D}"/>
                </a:ext>
              </a:extLst>
            </p:cNvPr>
            <p:cNvSpPr/>
            <p:nvPr/>
          </p:nvSpPr>
          <p:spPr>
            <a:xfrm>
              <a:off x="2463950" y="4945967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60" name="Rectangle 3">
            <a:extLst>
              <a:ext uri="{FF2B5EF4-FFF2-40B4-BE49-F238E27FC236}">
                <a16:creationId xmlns:a16="http://schemas.microsoft.com/office/drawing/2014/main" id="{E107B6D3-86C2-E89E-357E-F4791710C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1"/>
            <a:ext cx="4467441" cy="10223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 tricky problem for this algorithm: </a:t>
            </a:r>
            <a:r>
              <a:rPr lang="en-US" altLang="en-US" sz="2000" dirty="0"/>
              <a:t>Tracing two vertices at the same level may encounter a common ancestor. </a:t>
            </a:r>
          </a:p>
          <a:p>
            <a:pPr marL="0" indent="0">
              <a:buNone/>
            </a:pP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55CDAC3-AF71-1B8F-6A20-C658FDCA9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156888"/>
            <a:ext cx="4674154" cy="363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bug was not even realized by early research. </a:t>
            </a: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C0B706F7-6C18-9EC6-4230-B3F13D1DA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539042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 graph is bipartite, then this will not happen. </a:t>
            </a:r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32F4994F-7C12-D0A5-9AFE-4C673104C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616" y="597410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But, can we have other problems?</a:t>
            </a:r>
          </a:p>
        </p:txBody>
      </p:sp>
    </p:spTree>
    <p:extLst>
      <p:ext uri="{BB962C8B-B14F-4D97-AF65-F5344CB8AC3E}">
        <p14:creationId xmlns:p14="http://schemas.microsoft.com/office/powerpoint/2010/main" val="196782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1F00D-1641-2185-9515-61A65410E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4C76744-1323-49C3-B139-7720AC320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B0E386C-7E59-3062-7DD7-77AB267F5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8DBF0F-A5CE-7CA1-AF94-D5B595E9949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40E9798C-1656-C679-9525-A1212B523AEF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80FF6E1-EA3D-9971-74CC-053B1887D6B1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486CA49E-5B89-0770-0953-89F7F18F528B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6503261-83E8-DFD0-AE72-BF49A575F4FC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6EDCC36-762E-E30B-72EF-CA811F1124EE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3820062-6448-7EBD-4E52-B36F723DC352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9227AC1B-F571-B86F-9A91-3601FBB9E89F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33699D32-A673-F767-AED0-7824778D778F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F5D7183-9126-9524-BC9B-E7F22F2D5601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AFAC09A-8B59-D423-C7D1-8E3DAD0F99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FA9A252-5488-AE3C-E920-6E39723B6C3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5B20565-8719-A9FA-A00F-777D0CCF8ECB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69A8939-F7A6-CA14-57D3-9313E8FA6D8D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997FD06-026E-6741-47CF-477BC575977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58E1856-B06F-A7EB-D01C-6BD8DCFCFF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2FD5D34A-16EE-6CF0-084E-A5E4D370A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B6A63E4-F033-8CCF-33FA-8363E8832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DCB6F373-845C-755B-E3CF-7A7E138B4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</p:spTree>
    <p:extLst>
      <p:ext uri="{BB962C8B-B14F-4D97-AF65-F5344CB8AC3E}">
        <p14:creationId xmlns:p14="http://schemas.microsoft.com/office/powerpoint/2010/main" val="205677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82552-5E77-2EE0-1DA6-25DA0F33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6CBCC30-2744-3026-9B53-0C81170EA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3BA00500-DC79-9C8F-D3FE-D6AF28254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38B7F9-4B8E-C009-B721-B7B9275E4A6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004850FD-A2FC-D7F9-EFA2-684ED40BB5B0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A7391710-F673-8AFC-EC06-41E999638046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308BC168-9880-06B4-A183-5677533FB3D1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827A827-6298-1CF7-83CE-17DB1E774D27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C558EF64-AED2-0970-C01E-994052FB9994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FDDEF76-97C8-E25C-E786-198108E00EC0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B054DE55-1EF4-E636-C4F5-5A7A396A8C7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0C7EC54-9028-21E8-A210-B9DF6E7F0E53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0993C0E-8122-5E06-2FA5-922B34602E03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BDF7EEB6-88C9-2FC2-91D6-A2E9841C86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CD12EEC6-BBB9-7A69-80A6-D8BAE0F9F2BE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D73F8CF-49E5-609E-B544-B09F09F39EFA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29395C30-117F-131A-6E33-0B1772109F52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CA1492B-D293-5B00-AFEC-F48F96E29994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FE8AC03E-68D6-FE81-4741-5D23CBB8DA85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C6A91820-8B45-6A05-88FE-966CE921A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DA516E2-80C7-C7DC-89C4-D1FE99385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CCE32C69-4A7B-5CCC-CB50-4F411A18B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72F7E07-8AFB-DE84-B027-38183628C35D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5752396-98A3-47F2-91D8-8866666C7464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A74D27A-BFAD-F3BE-2887-00B6AE62EC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440823C-3739-0CD6-FF68-86EF88AC575D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7">
              <a:extLst>
                <a:ext uri="{FF2B5EF4-FFF2-40B4-BE49-F238E27FC236}">
                  <a16:creationId xmlns:a16="http://schemas.microsoft.com/office/drawing/2014/main" id="{A0912BEB-9B83-4789-4B30-E77073358A09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>
              <a:extLst>
                <a:ext uri="{FF2B5EF4-FFF2-40B4-BE49-F238E27FC236}">
                  <a16:creationId xmlns:a16="http://schemas.microsoft.com/office/drawing/2014/main" id="{9103BF6D-DA66-EFEE-7685-23D37EB421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9">
              <a:extLst>
                <a:ext uri="{FF2B5EF4-FFF2-40B4-BE49-F238E27FC236}">
                  <a16:creationId xmlns:a16="http://schemas.microsoft.com/office/drawing/2014/main" id="{7F5C59F8-D50E-3BB3-80BF-5280ABE98883}"/>
                </a:ext>
              </a:extLst>
            </p:cNvPr>
            <p:cNvCxnSpPr>
              <a:cxnSpLocks/>
              <a:stCxn id="16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">
              <a:extLst>
                <a:ext uri="{FF2B5EF4-FFF2-40B4-BE49-F238E27FC236}">
                  <a16:creationId xmlns:a16="http://schemas.microsoft.com/office/drawing/2014/main" id="{4500A0C0-72CC-00E5-0459-450159BDA431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1">
              <a:extLst>
                <a:ext uri="{FF2B5EF4-FFF2-40B4-BE49-F238E27FC236}">
                  <a16:creationId xmlns:a16="http://schemas.microsoft.com/office/drawing/2014/main" id="{6B3F299E-E631-773C-CAD9-52D9F00B1BC1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A4E62417-7B1D-B00F-46E0-F5952917670C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id="{E358233C-D579-A256-2659-CA15B00AAC40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EC71C0C9-74FC-C126-2755-63F1E8D5FAD0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5">
              <a:extLst>
                <a:ext uri="{FF2B5EF4-FFF2-40B4-BE49-F238E27FC236}">
                  <a16:creationId xmlns:a16="http://schemas.microsoft.com/office/drawing/2014/main" id="{A8929902-D5D7-4D09-9553-8FFC073C3CB2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6">
              <a:extLst>
                <a:ext uri="{FF2B5EF4-FFF2-40B4-BE49-F238E27FC236}">
                  <a16:creationId xmlns:a16="http://schemas.microsoft.com/office/drawing/2014/main" id="{12E1568A-9EA9-5407-ED4C-3B7E674491F5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2E609517-A3C4-0572-61A6-59F6CD86475A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453AC681-87B4-9C58-FF20-ADA6123C9B2A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A401884-595C-B95D-5A78-FC7F6FA66615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3BA1E1-CE4F-EBF0-DAD1-C065B76CF4B4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15D3C7-3D1C-859C-02B7-FB9E86989CCA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806E639-EEF6-9E68-B57E-B4D55ECB42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8A84575-CCAE-90F3-9A32-9050A06025D6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BE5C996-5F1D-DA45-5FD6-82AF1E2BC846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8">
              <a:extLst>
                <a:ext uri="{FF2B5EF4-FFF2-40B4-BE49-F238E27FC236}">
                  <a16:creationId xmlns:a16="http://schemas.microsoft.com/office/drawing/2014/main" id="{4E77D0D2-675E-766C-AE1E-18843944CB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9">
              <a:extLst>
                <a:ext uri="{FF2B5EF4-FFF2-40B4-BE49-F238E27FC236}">
                  <a16:creationId xmlns:a16="http://schemas.microsoft.com/office/drawing/2014/main" id="{C378E160-3E8C-DB4B-C03B-BDD8721C0D7F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0">
              <a:extLst>
                <a:ext uri="{FF2B5EF4-FFF2-40B4-BE49-F238E27FC236}">
                  <a16:creationId xmlns:a16="http://schemas.microsoft.com/office/drawing/2014/main" id="{24408E9C-94DC-5F99-CADC-7D5405D53B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1">
              <a:extLst>
                <a:ext uri="{FF2B5EF4-FFF2-40B4-BE49-F238E27FC236}">
                  <a16:creationId xmlns:a16="http://schemas.microsoft.com/office/drawing/2014/main" id="{61C6F76B-06BF-B466-EA0C-6DD6D67A1245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2">
              <a:extLst>
                <a:ext uri="{FF2B5EF4-FFF2-40B4-BE49-F238E27FC236}">
                  <a16:creationId xmlns:a16="http://schemas.microsoft.com/office/drawing/2014/main" id="{25A8D0D0-CBF8-0E52-216F-E6F1B705A0A0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3">
              <a:extLst>
                <a:ext uri="{FF2B5EF4-FFF2-40B4-BE49-F238E27FC236}">
                  <a16:creationId xmlns:a16="http://schemas.microsoft.com/office/drawing/2014/main" id="{CBC92AEA-A43A-BF2A-A2F1-8D2120FDB30D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4">
              <a:extLst>
                <a:ext uri="{FF2B5EF4-FFF2-40B4-BE49-F238E27FC236}">
                  <a16:creationId xmlns:a16="http://schemas.microsoft.com/office/drawing/2014/main" id="{8F268408-DF98-5287-D5F2-DCC1BD6883DD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5">
              <a:extLst>
                <a:ext uri="{FF2B5EF4-FFF2-40B4-BE49-F238E27FC236}">
                  <a16:creationId xmlns:a16="http://schemas.microsoft.com/office/drawing/2014/main" id="{2EDCB96C-3DBD-C4E5-05F5-8AB92A1E7207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6">
              <a:extLst>
                <a:ext uri="{FF2B5EF4-FFF2-40B4-BE49-F238E27FC236}">
                  <a16:creationId xmlns:a16="http://schemas.microsoft.com/office/drawing/2014/main" id="{22511B0C-EC87-B38B-FF10-49B2070E65D6}"/>
                </a:ext>
              </a:extLst>
            </p:cNvPr>
            <p:cNvCxnSpPr>
              <a:cxnSpLocks/>
              <a:stCxn id="32" idx="3"/>
              <a:endCxn id="13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7">
              <a:extLst>
                <a:ext uri="{FF2B5EF4-FFF2-40B4-BE49-F238E27FC236}">
                  <a16:creationId xmlns:a16="http://schemas.microsoft.com/office/drawing/2014/main" id="{50C95D07-BB9B-97D6-1616-0D42CC4E7AE8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8">
              <a:extLst>
                <a:ext uri="{FF2B5EF4-FFF2-40B4-BE49-F238E27FC236}">
                  <a16:creationId xmlns:a16="http://schemas.microsoft.com/office/drawing/2014/main" id="{64CF6474-3951-845B-7607-1B23AD8620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9">
              <a:extLst>
                <a:ext uri="{FF2B5EF4-FFF2-40B4-BE49-F238E27FC236}">
                  <a16:creationId xmlns:a16="http://schemas.microsoft.com/office/drawing/2014/main" id="{13FF83BA-5465-7538-6DF4-BDFB7EF97823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40">
              <a:extLst>
                <a:ext uri="{FF2B5EF4-FFF2-40B4-BE49-F238E27FC236}">
                  <a16:creationId xmlns:a16="http://schemas.microsoft.com/office/drawing/2014/main" id="{31CB2671-622E-321D-ED04-4933E5A4C7F6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41">
              <a:extLst>
                <a:ext uri="{FF2B5EF4-FFF2-40B4-BE49-F238E27FC236}">
                  <a16:creationId xmlns:a16="http://schemas.microsoft.com/office/drawing/2014/main" id="{343F87EC-461B-11A3-D9C7-5BD0AF2CCF17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2">
              <a:extLst>
                <a:ext uri="{FF2B5EF4-FFF2-40B4-BE49-F238E27FC236}">
                  <a16:creationId xmlns:a16="http://schemas.microsoft.com/office/drawing/2014/main" id="{C50DFDA5-A527-4D79-42E2-A187040E6E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3">
              <a:extLst>
                <a:ext uri="{FF2B5EF4-FFF2-40B4-BE49-F238E27FC236}">
                  <a16:creationId xmlns:a16="http://schemas.microsoft.com/office/drawing/2014/main" id="{B4E164DF-EFF2-8CF2-BCEE-122E88E5CA67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4">
              <a:extLst>
                <a:ext uri="{FF2B5EF4-FFF2-40B4-BE49-F238E27FC236}">
                  <a16:creationId xmlns:a16="http://schemas.microsoft.com/office/drawing/2014/main" id="{E086E6AC-5277-3364-495B-CF7944ADEC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5">
              <a:extLst>
                <a:ext uri="{FF2B5EF4-FFF2-40B4-BE49-F238E27FC236}">
                  <a16:creationId xmlns:a16="http://schemas.microsoft.com/office/drawing/2014/main" id="{36D46C55-8152-765D-D5C0-C476FFE257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6">
              <a:extLst>
                <a:ext uri="{FF2B5EF4-FFF2-40B4-BE49-F238E27FC236}">
                  <a16:creationId xmlns:a16="http://schemas.microsoft.com/office/drawing/2014/main" id="{7964D41B-0F29-C505-A55C-BD325B225E1D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8">
              <a:extLst>
                <a:ext uri="{FF2B5EF4-FFF2-40B4-BE49-F238E27FC236}">
                  <a16:creationId xmlns:a16="http://schemas.microsoft.com/office/drawing/2014/main" id="{447CF5B2-411B-57F6-72ED-995891BAF1CF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9">
              <a:extLst>
                <a:ext uri="{FF2B5EF4-FFF2-40B4-BE49-F238E27FC236}">
                  <a16:creationId xmlns:a16="http://schemas.microsoft.com/office/drawing/2014/main" id="{15B4D25D-9FA6-9704-E3A9-610A9B5E13F1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48" name="TextBox 50">
              <a:extLst>
                <a:ext uri="{FF2B5EF4-FFF2-40B4-BE49-F238E27FC236}">
                  <a16:creationId xmlns:a16="http://schemas.microsoft.com/office/drawing/2014/main" id="{F6A60A35-AF9D-DFD3-4ED5-A9B7C4D89FA8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49" name="TextBox 51">
              <a:extLst>
                <a:ext uri="{FF2B5EF4-FFF2-40B4-BE49-F238E27FC236}">
                  <a16:creationId xmlns:a16="http://schemas.microsoft.com/office/drawing/2014/main" id="{8F3FADAD-0C41-7D79-AA44-DBD00A6A94E0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0" name="TextBox 52">
              <a:extLst>
                <a:ext uri="{FF2B5EF4-FFF2-40B4-BE49-F238E27FC236}">
                  <a16:creationId xmlns:a16="http://schemas.microsoft.com/office/drawing/2014/main" id="{A7C02BA9-A714-3462-6DE3-C1BE8B9F55EE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1" name="TextBox 53">
              <a:extLst>
                <a:ext uri="{FF2B5EF4-FFF2-40B4-BE49-F238E27FC236}">
                  <a16:creationId xmlns:a16="http://schemas.microsoft.com/office/drawing/2014/main" id="{F9D22CE1-340F-06AB-4683-03CE6AE3471E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2" name="TextBox 54">
              <a:extLst>
                <a:ext uri="{FF2B5EF4-FFF2-40B4-BE49-F238E27FC236}">
                  <a16:creationId xmlns:a16="http://schemas.microsoft.com/office/drawing/2014/main" id="{DB8A0153-C316-8A6E-2006-CEAED366DA92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53" name="Straight Connector 56">
              <a:extLst>
                <a:ext uri="{FF2B5EF4-FFF2-40B4-BE49-F238E27FC236}">
                  <a16:creationId xmlns:a16="http://schemas.microsoft.com/office/drawing/2014/main" id="{1340A81A-7978-1A6C-4800-93E9240B8A37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26">
              <a:extLst>
                <a:ext uri="{FF2B5EF4-FFF2-40B4-BE49-F238E27FC236}">
                  <a16:creationId xmlns:a16="http://schemas.microsoft.com/office/drawing/2014/main" id="{473E68C4-094D-B8BC-503F-3F0CF7BBBA8E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27">
              <a:extLst>
                <a:ext uri="{FF2B5EF4-FFF2-40B4-BE49-F238E27FC236}">
                  <a16:creationId xmlns:a16="http://schemas.microsoft.com/office/drawing/2014/main" id="{3525CC63-1CE3-C9A4-B85E-B67009E9A834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19">
              <a:extLst>
                <a:ext uri="{FF2B5EF4-FFF2-40B4-BE49-F238E27FC236}">
                  <a16:creationId xmlns:a16="http://schemas.microsoft.com/office/drawing/2014/main" id="{C532BC87-3D64-F0F1-B25B-2ED8F46AAE20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47">
              <a:extLst>
                <a:ext uri="{FF2B5EF4-FFF2-40B4-BE49-F238E27FC236}">
                  <a16:creationId xmlns:a16="http://schemas.microsoft.com/office/drawing/2014/main" id="{95347007-5F3D-9ED6-EA07-7E957C15D1DB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419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8C30E-860D-4AEE-BF46-9E0ACC8E7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299A7E-C0D2-179A-A41D-CB78650DC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B76D6A2A-2B6C-B8CF-4A3F-B6EE69D9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FA8EFB-2BC2-A985-D9F2-CFCD8D24410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E78D3AB0-198F-C11E-7EF0-470B967BC861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F057A8F0-D3FD-CBE9-5332-520AC0123AA5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C35A0EA1-A573-D5E7-3373-CA56216F5DD8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22878BC-61D3-0329-17B5-810412B536C8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B65ADBD-1723-4188-78C9-085458773583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B0360AC-F819-E7D2-B046-187ADDB04F23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3B9B633C-0D5C-F147-4960-2E8213D9985C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E25DA10-2ED3-C779-8073-02BA33DE0F0A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20D31B15-95A6-A96C-1AA8-2E11A7FCD666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B0F4B1B-9CBA-A89A-F1FE-6FB8776533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4B616DB-BD19-F7F9-6FC0-ED9C67760717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5BB8739-EE06-AFF5-8DFE-DFD75E088B64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DE770A2-62BA-D2A3-6DFA-71B5AE34E883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8916EF3-E88D-3C00-7408-2841704A7E6D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2B74C58-D303-D4DA-1F05-82E55EE42D3A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81CBC378-117B-6D1D-9A84-C151F58A6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C598C4B-B6C3-8379-2A28-BE5E879DA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F9278B9D-EDFC-C32E-CAC6-C10E9DF57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sp>
        <p:nvSpPr>
          <p:cNvPr id="63" name="Oval 3">
            <a:extLst>
              <a:ext uri="{FF2B5EF4-FFF2-40B4-BE49-F238E27FC236}">
                <a16:creationId xmlns:a16="http://schemas.microsoft.com/office/drawing/2014/main" id="{C29A4953-2A5B-58F2-C072-2352AA12FB31}"/>
              </a:ext>
            </a:extLst>
          </p:cNvPr>
          <p:cNvSpPr/>
          <p:nvPr/>
        </p:nvSpPr>
        <p:spPr>
          <a:xfrm>
            <a:off x="3182676" y="2582793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4">
            <a:extLst>
              <a:ext uri="{FF2B5EF4-FFF2-40B4-BE49-F238E27FC236}">
                <a16:creationId xmlns:a16="http://schemas.microsoft.com/office/drawing/2014/main" id="{6E269F02-2B93-A77B-8706-163AC1745E57}"/>
              </a:ext>
            </a:extLst>
          </p:cNvPr>
          <p:cNvCxnSpPr>
            <a:cxnSpLocks/>
          </p:cNvCxnSpPr>
          <p:nvPr/>
        </p:nvCxnSpPr>
        <p:spPr>
          <a:xfrm flipH="1" flipV="1">
            <a:off x="3282378" y="2641888"/>
            <a:ext cx="320466" cy="237985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5">
            <a:extLst>
              <a:ext uri="{FF2B5EF4-FFF2-40B4-BE49-F238E27FC236}">
                <a16:creationId xmlns:a16="http://schemas.microsoft.com/office/drawing/2014/main" id="{78C5105B-4A81-D3BF-B634-29D4CF92CF25}"/>
              </a:ext>
            </a:extLst>
          </p:cNvPr>
          <p:cNvCxnSpPr>
            <a:cxnSpLocks/>
          </p:cNvCxnSpPr>
          <p:nvPr/>
        </p:nvCxnSpPr>
        <p:spPr>
          <a:xfrm>
            <a:off x="2840843" y="2965622"/>
            <a:ext cx="1" cy="241677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7">
            <a:extLst>
              <a:ext uri="{FF2B5EF4-FFF2-40B4-BE49-F238E27FC236}">
                <a16:creationId xmlns:a16="http://schemas.microsoft.com/office/drawing/2014/main" id="{0F9B0C6C-7916-2822-E6FB-F6A9A7436A9C}"/>
              </a:ext>
            </a:extLst>
          </p:cNvPr>
          <p:cNvCxnSpPr>
            <a:cxnSpLocks/>
          </p:cNvCxnSpPr>
          <p:nvPr/>
        </p:nvCxnSpPr>
        <p:spPr>
          <a:xfrm>
            <a:off x="3245345" y="3304422"/>
            <a:ext cx="53411" cy="264643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8">
            <a:extLst>
              <a:ext uri="{FF2B5EF4-FFF2-40B4-BE49-F238E27FC236}">
                <a16:creationId xmlns:a16="http://schemas.microsoft.com/office/drawing/2014/main" id="{9E56D3F0-A5E7-12AD-2DFE-D9EB91DE4323}"/>
              </a:ext>
            </a:extLst>
          </p:cNvPr>
          <p:cNvCxnSpPr>
            <a:cxnSpLocks/>
          </p:cNvCxnSpPr>
          <p:nvPr/>
        </p:nvCxnSpPr>
        <p:spPr>
          <a:xfrm flipH="1">
            <a:off x="2546370" y="3278666"/>
            <a:ext cx="253887" cy="290399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9">
            <a:extLst>
              <a:ext uri="{FF2B5EF4-FFF2-40B4-BE49-F238E27FC236}">
                <a16:creationId xmlns:a16="http://schemas.microsoft.com/office/drawing/2014/main" id="{ECAD0D23-6BA9-2AC2-789F-F2BE26E63940}"/>
              </a:ext>
            </a:extLst>
          </p:cNvPr>
          <p:cNvCxnSpPr>
            <a:cxnSpLocks/>
            <a:stCxn id="73" idx="5"/>
          </p:cNvCxnSpPr>
          <p:nvPr/>
        </p:nvCxnSpPr>
        <p:spPr>
          <a:xfrm>
            <a:off x="2882088" y="3274010"/>
            <a:ext cx="99019" cy="295055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10">
            <a:extLst>
              <a:ext uri="{FF2B5EF4-FFF2-40B4-BE49-F238E27FC236}">
                <a16:creationId xmlns:a16="http://schemas.microsoft.com/office/drawing/2014/main" id="{A71C7846-573E-B9DF-1754-C3793EB0C966}"/>
              </a:ext>
            </a:extLst>
          </p:cNvPr>
          <p:cNvCxnSpPr>
            <a:cxnSpLocks/>
          </p:cNvCxnSpPr>
          <p:nvPr/>
        </p:nvCxnSpPr>
        <p:spPr>
          <a:xfrm>
            <a:off x="3664088" y="3276484"/>
            <a:ext cx="225037" cy="30029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11">
            <a:extLst>
              <a:ext uri="{FF2B5EF4-FFF2-40B4-BE49-F238E27FC236}">
                <a16:creationId xmlns:a16="http://schemas.microsoft.com/office/drawing/2014/main" id="{D38DA814-DC62-BFB4-092D-C270DC2F7F71}"/>
              </a:ext>
            </a:extLst>
          </p:cNvPr>
          <p:cNvSpPr/>
          <p:nvPr/>
        </p:nvSpPr>
        <p:spPr>
          <a:xfrm>
            <a:off x="2789569" y="2868792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12">
            <a:extLst>
              <a:ext uri="{FF2B5EF4-FFF2-40B4-BE49-F238E27FC236}">
                <a16:creationId xmlns:a16="http://schemas.microsoft.com/office/drawing/2014/main" id="{D3BD62AD-7D40-5F7F-54D6-ECA20334BDD7}"/>
              </a:ext>
            </a:extLst>
          </p:cNvPr>
          <p:cNvSpPr/>
          <p:nvPr/>
        </p:nvSpPr>
        <p:spPr>
          <a:xfrm>
            <a:off x="3181253" y="2866703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13">
            <a:extLst>
              <a:ext uri="{FF2B5EF4-FFF2-40B4-BE49-F238E27FC236}">
                <a16:creationId xmlns:a16="http://schemas.microsoft.com/office/drawing/2014/main" id="{5A040211-168C-7413-41F8-FF375267F874}"/>
              </a:ext>
            </a:extLst>
          </p:cNvPr>
          <p:cNvSpPr/>
          <p:nvPr/>
        </p:nvSpPr>
        <p:spPr>
          <a:xfrm>
            <a:off x="3570085" y="2865419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14">
            <a:extLst>
              <a:ext uri="{FF2B5EF4-FFF2-40B4-BE49-F238E27FC236}">
                <a16:creationId xmlns:a16="http://schemas.microsoft.com/office/drawing/2014/main" id="{1F484315-16CB-00CA-40AF-3BA4012BAD53}"/>
              </a:ext>
            </a:extLst>
          </p:cNvPr>
          <p:cNvSpPr/>
          <p:nvPr/>
        </p:nvSpPr>
        <p:spPr>
          <a:xfrm>
            <a:off x="2794557" y="3188480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15">
            <a:extLst>
              <a:ext uri="{FF2B5EF4-FFF2-40B4-BE49-F238E27FC236}">
                <a16:creationId xmlns:a16="http://schemas.microsoft.com/office/drawing/2014/main" id="{C09C4D58-DA65-6F2B-D83A-ADDADF3F66F2}"/>
              </a:ext>
            </a:extLst>
          </p:cNvPr>
          <p:cNvSpPr/>
          <p:nvPr/>
        </p:nvSpPr>
        <p:spPr>
          <a:xfrm>
            <a:off x="3181253" y="3204218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16">
            <a:extLst>
              <a:ext uri="{FF2B5EF4-FFF2-40B4-BE49-F238E27FC236}">
                <a16:creationId xmlns:a16="http://schemas.microsoft.com/office/drawing/2014/main" id="{D3ED0C39-BAF8-8B08-1898-370D15CAD301}"/>
              </a:ext>
            </a:extLst>
          </p:cNvPr>
          <p:cNvSpPr/>
          <p:nvPr/>
        </p:nvSpPr>
        <p:spPr>
          <a:xfrm>
            <a:off x="3570085" y="3206786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17">
            <a:extLst>
              <a:ext uri="{FF2B5EF4-FFF2-40B4-BE49-F238E27FC236}">
                <a16:creationId xmlns:a16="http://schemas.microsoft.com/office/drawing/2014/main" id="{A19F265F-0F0A-4909-37D1-5791A05CF37B}"/>
              </a:ext>
            </a:extLst>
          </p:cNvPr>
          <p:cNvSpPr/>
          <p:nvPr/>
        </p:nvSpPr>
        <p:spPr>
          <a:xfrm>
            <a:off x="2508210" y="3548126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18">
            <a:extLst>
              <a:ext uri="{FF2B5EF4-FFF2-40B4-BE49-F238E27FC236}">
                <a16:creationId xmlns:a16="http://schemas.microsoft.com/office/drawing/2014/main" id="{2D9794C0-98DA-EF47-706C-339ACFD1B118}"/>
              </a:ext>
            </a:extLst>
          </p:cNvPr>
          <p:cNvSpPr/>
          <p:nvPr/>
        </p:nvSpPr>
        <p:spPr>
          <a:xfrm>
            <a:off x="2931597" y="3548125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20">
            <a:extLst>
              <a:ext uri="{FF2B5EF4-FFF2-40B4-BE49-F238E27FC236}">
                <a16:creationId xmlns:a16="http://schemas.microsoft.com/office/drawing/2014/main" id="{DEB49D90-AAC3-00F2-4623-C73F2AC302D4}"/>
              </a:ext>
            </a:extLst>
          </p:cNvPr>
          <p:cNvCxnSpPr>
            <a:cxnSpLocks/>
          </p:cNvCxnSpPr>
          <p:nvPr/>
        </p:nvCxnSpPr>
        <p:spPr>
          <a:xfrm>
            <a:off x="3619934" y="2973972"/>
            <a:ext cx="1425" cy="233327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21">
            <a:extLst>
              <a:ext uri="{FF2B5EF4-FFF2-40B4-BE49-F238E27FC236}">
                <a16:creationId xmlns:a16="http://schemas.microsoft.com/office/drawing/2014/main" id="{68A13B6A-C7D1-724D-0409-379EF284DF38}"/>
              </a:ext>
            </a:extLst>
          </p:cNvPr>
          <p:cNvCxnSpPr>
            <a:cxnSpLocks/>
          </p:cNvCxnSpPr>
          <p:nvPr/>
        </p:nvCxnSpPr>
        <p:spPr>
          <a:xfrm>
            <a:off x="3232527" y="2979433"/>
            <a:ext cx="0" cy="227866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22">
            <a:extLst>
              <a:ext uri="{FF2B5EF4-FFF2-40B4-BE49-F238E27FC236}">
                <a16:creationId xmlns:a16="http://schemas.microsoft.com/office/drawing/2014/main" id="{F189C529-6253-499E-0E34-4E0F953D7B1F}"/>
              </a:ext>
            </a:extLst>
          </p:cNvPr>
          <p:cNvCxnSpPr>
            <a:cxnSpLocks/>
          </p:cNvCxnSpPr>
          <p:nvPr/>
        </p:nvCxnSpPr>
        <p:spPr>
          <a:xfrm>
            <a:off x="2553491" y="3646471"/>
            <a:ext cx="0" cy="235598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23">
            <a:extLst>
              <a:ext uri="{FF2B5EF4-FFF2-40B4-BE49-F238E27FC236}">
                <a16:creationId xmlns:a16="http://schemas.microsoft.com/office/drawing/2014/main" id="{EB44ABD6-395B-97F2-D8B4-9CA8C2C2AE28}"/>
              </a:ext>
            </a:extLst>
          </p:cNvPr>
          <p:cNvCxnSpPr>
            <a:cxnSpLocks/>
          </p:cNvCxnSpPr>
          <p:nvPr/>
        </p:nvCxnSpPr>
        <p:spPr>
          <a:xfrm flipH="1">
            <a:off x="3289729" y="3646471"/>
            <a:ext cx="2975" cy="235598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24">
            <a:extLst>
              <a:ext uri="{FF2B5EF4-FFF2-40B4-BE49-F238E27FC236}">
                <a16:creationId xmlns:a16="http://schemas.microsoft.com/office/drawing/2014/main" id="{9E38CC15-9262-87EA-955A-1301309A91E9}"/>
              </a:ext>
            </a:extLst>
          </p:cNvPr>
          <p:cNvCxnSpPr>
            <a:cxnSpLocks/>
          </p:cNvCxnSpPr>
          <p:nvPr/>
        </p:nvCxnSpPr>
        <p:spPr>
          <a:xfrm>
            <a:off x="2981107" y="3646471"/>
            <a:ext cx="0" cy="235598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25">
            <a:extLst>
              <a:ext uri="{FF2B5EF4-FFF2-40B4-BE49-F238E27FC236}">
                <a16:creationId xmlns:a16="http://schemas.microsoft.com/office/drawing/2014/main" id="{80881AEE-D5E0-6DF1-6284-A4996E5D5D18}"/>
              </a:ext>
            </a:extLst>
          </p:cNvPr>
          <p:cNvSpPr/>
          <p:nvPr/>
        </p:nvSpPr>
        <p:spPr>
          <a:xfrm>
            <a:off x="2501023" y="3873827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28">
            <a:extLst>
              <a:ext uri="{FF2B5EF4-FFF2-40B4-BE49-F238E27FC236}">
                <a16:creationId xmlns:a16="http://schemas.microsoft.com/office/drawing/2014/main" id="{23E3DBC0-C5C5-4AF3-9679-FFC4E4A3E72B}"/>
              </a:ext>
            </a:extLst>
          </p:cNvPr>
          <p:cNvCxnSpPr>
            <a:cxnSpLocks/>
          </p:cNvCxnSpPr>
          <p:nvPr/>
        </p:nvCxnSpPr>
        <p:spPr>
          <a:xfrm flipH="1">
            <a:off x="2354386" y="3974029"/>
            <a:ext cx="153824" cy="213256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29">
            <a:extLst>
              <a:ext uri="{FF2B5EF4-FFF2-40B4-BE49-F238E27FC236}">
                <a16:creationId xmlns:a16="http://schemas.microsoft.com/office/drawing/2014/main" id="{E7476D2D-52A7-D265-C3E6-7AADC23C9B5A}"/>
              </a:ext>
            </a:extLst>
          </p:cNvPr>
          <p:cNvCxnSpPr>
            <a:cxnSpLocks/>
          </p:cNvCxnSpPr>
          <p:nvPr/>
        </p:nvCxnSpPr>
        <p:spPr>
          <a:xfrm>
            <a:off x="3912294" y="3995163"/>
            <a:ext cx="125542" cy="192122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30">
            <a:extLst>
              <a:ext uri="{FF2B5EF4-FFF2-40B4-BE49-F238E27FC236}">
                <a16:creationId xmlns:a16="http://schemas.microsoft.com/office/drawing/2014/main" id="{00336AAC-20A9-DA8A-DD90-B3DCE0EEA93E}"/>
              </a:ext>
            </a:extLst>
          </p:cNvPr>
          <p:cNvCxnSpPr>
            <a:cxnSpLocks/>
          </p:cNvCxnSpPr>
          <p:nvPr/>
        </p:nvCxnSpPr>
        <p:spPr>
          <a:xfrm flipH="1">
            <a:off x="3117065" y="3976806"/>
            <a:ext cx="153824" cy="213256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31">
            <a:extLst>
              <a:ext uri="{FF2B5EF4-FFF2-40B4-BE49-F238E27FC236}">
                <a16:creationId xmlns:a16="http://schemas.microsoft.com/office/drawing/2014/main" id="{49749E65-DB34-5C76-D67D-D443D0767A32}"/>
              </a:ext>
            </a:extLst>
          </p:cNvPr>
          <p:cNvCxnSpPr>
            <a:cxnSpLocks/>
          </p:cNvCxnSpPr>
          <p:nvPr/>
        </p:nvCxnSpPr>
        <p:spPr>
          <a:xfrm>
            <a:off x="3317581" y="3974029"/>
            <a:ext cx="122181" cy="213256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32">
            <a:extLst>
              <a:ext uri="{FF2B5EF4-FFF2-40B4-BE49-F238E27FC236}">
                <a16:creationId xmlns:a16="http://schemas.microsoft.com/office/drawing/2014/main" id="{B8172D49-C07B-C385-03EA-A33F91CE45CA}"/>
              </a:ext>
            </a:extLst>
          </p:cNvPr>
          <p:cNvCxnSpPr>
            <a:cxnSpLocks/>
          </p:cNvCxnSpPr>
          <p:nvPr/>
        </p:nvCxnSpPr>
        <p:spPr>
          <a:xfrm>
            <a:off x="2569642" y="3974029"/>
            <a:ext cx="203642" cy="213256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33">
            <a:extLst>
              <a:ext uri="{FF2B5EF4-FFF2-40B4-BE49-F238E27FC236}">
                <a16:creationId xmlns:a16="http://schemas.microsoft.com/office/drawing/2014/main" id="{06709012-C114-CA5E-6DFA-722D265BA2A8}"/>
              </a:ext>
            </a:extLst>
          </p:cNvPr>
          <p:cNvSpPr/>
          <p:nvPr/>
        </p:nvSpPr>
        <p:spPr>
          <a:xfrm>
            <a:off x="2829048" y="2576921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34">
            <a:extLst>
              <a:ext uri="{FF2B5EF4-FFF2-40B4-BE49-F238E27FC236}">
                <a16:creationId xmlns:a16="http://schemas.microsoft.com/office/drawing/2014/main" id="{92224EF2-3DBD-2B4E-94FF-11C07A7F16B3}"/>
              </a:ext>
            </a:extLst>
          </p:cNvPr>
          <p:cNvSpPr/>
          <p:nvPr/>
        </p:nvSpPr>
        <p:spPr>
          <a:xfrm>
            <a:off x="3584619" y="2585950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35">
            <a:extLst>
              <a:ext uri="{FF2B5EF4-FFF2-40B4-BE49-F238E27FC236}">
                <a16:creationId xmlns:a16="http://schemas.microsoft.com/office/drawing/2014/main" id="{7EE6E363-CFA7-0810-8C20-8E5214AB19D8}"/>
              </a:ext>
            </a:extLst>
          </p:cNvPr>
          <p:cNvCxnSpPr>
            <a:cxnSpLocks/>
            <a:stCxn id="91" idx="3"/>
          </p:cNvCxnSpPr>
          <p:nvPr/>
        </p:nvCxnSpPr>
        <p:spPr>
          <a:xfrm flipH="1">
            <a:off x="3258165" y="2671479"/>
            <a:ext cx="341472" cy="211142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36">
            <a:extLst>
              <a:ext uri="{FF2B5EF4-FFF2-40B4-BE49-F238E27FC236}">
                <a16:creationId xmlns:a16="http://schemas.microsoft.com/office/drawing/2014/main" id="{26559063-962B-D2FB-634D-E926FB296716}"/>
              </a:ext>
            </a:extLst>
          </p:cNvPr>
          <p:cNvCxnSpPr>
            <a:cxnSpLocks/>
            <a:stCxn id="90" idx="3"/>
            <a:endCxn id="70" idx="0"/>
          </p:cNvCxnSpPr>
          <p:nvPr/>
        </p:nvCxnSpPr>
        <p:spPr>
          <a:xfrm flipH="1">
            <a:off x="2840844" y="2662450"/>
            <a:ext cx="3222" cy="206342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37">
            <a:extLst>
              <a:ext uri="{FF2B5EF4-FFF2-40B4-BE49-F238E27FC236}">
                <a16:creationId xmlns:a16="http://schemas.microsoft.com/office/drawing/2014/main" id="{A5C2F45E-5CC1-9F0B-8A14-7F2984ED9DB6}"/>
              </a:ext>
            </a:extLst>
          </p:cNvPr>
          <p:cNvSpPr/>
          <p:nvPr/>
        </p:nvSpPr>
        <p:spPr>
          <a:xfrm>
            <a:off x="3836574" y="3569065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38">
            <a:extLst>
              <a:ext uri="{FF2B5EF4-FFF2-40B4-BE49-F238E27FC236}">
                <a16:creationId xmlns:a16="http://schemas.microsoft.com/office/drawing/2014/main" id="{A2507EC9-EE43-6091-DDC8-6AB9553D0AD7}"/>
              </a:ext>
            </a:extLst>
          </p:cNvPr>
          <p:cNvCxnSpPr>
            <a:cxnSpLocks/>
          </p:cNvCxnSpPr>
          <p:nvPr/>
        </p:nvCxnSpPr>
        <p:spPr>
          <a:xfrm flipH="1">
            <a:off x="3887848" y="3679664"/>
            <a:ext cx="2975" cy="235598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39">
            <a:extLst>
              <a:ext uri="{FF2B5EF4-FFF2-40B4-BE49-F238E27FC236}">
                <a16:creationId xmlns:a16="http://schemas.microsoft.com/office/drawing/2014/main" id="{5CDD8F89-F75C-08AE-BA62-402023164A4C}"/>
              </a:ext>
            </a:extLst>
          </p:cNvPr>
          <p:cNvSpPr/>
          <p:nvPr/>
        </p:nvSpPr>
        <p:spPr>
          <a:xfrm>
            <a:off x="3837707" y="3907019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40">
            <a:extLst>
              <a:ext uri="{FF2B5EF4-FFF2-40B4-BE49-F238E27FC236}">
                <a16:creationId xmlns:a16="http://schemas.microsoft.com/office/drawing/2014/main" id="{D487D866-453A-431F-251C-9DFA00EEB7E3}"/>
              </a:ext>
            </a:extLst>
          </p:cNvPr>
          <p:cNvCxnSpPr>
            <a:cxnSpLocks/>
          </p:cNvCxnSpPr>
          <p:nvPr/>
        </p:nvCxnSpPr>
        <p:spPr>
          <a:xfrm>
            <a:off x="3612336" y="3296282"/>
            <a:ext cx="0" cy="213256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41">
            <a:extLst>
              <a:ext uri="{FF2B5EF4-FFF2-40B4-BE49-F238E27FC236}">
                <a16:creationId xmlns:a16="http://schemas.microsoft.com/office/drawing/2014/main" id="{D9B41E41-5CF1-F037-06D8-A1FFEB860F87}"/>
              </a:ext>
            </a:extLst>
          </p:cNvPr>
          <p:cNvSpPr/>
          <p:nvPr/>
        </p:nvSpPr>
        <p:spPr>
          <a:xfrm>
            <a:off x="3554493" y="3537193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42">
            <a:extLst>
              <a:ext uri="{FF2B5EF4-FFF2-40B4-BE49-F238E27FC236}">
                <a16:creationId xmlns:a16="http://schemas.microsoft.com/office/drawing/2014/main" id="{7CAC76EB-46C3-E7AD-FC30-B136CB14A3E2}"/>
              </a:ext>
            </a:extLst>
          </p:cNvPr>
          <p:cNvCxnSpPr>
            <a:cxnSpLocks/>
          </p:cNvCxnSpPr>
          <p:nvPr/>
        </p:nvCxnSpPr>
        <p:spPr>
          <a:xfrm flipH="1">
            <a:off x="3604144" y="3645484"/>
            <a:ext cx="2975" cy="235598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43">
            <a:extLst>
              <a:ext uri="{FF2B5EF4-FFF2-40B4-BE49-F238E27FC236}">
                <a16:creationId xmlns:a16="http://schemas.microsoft.com/office/drawing/2014/main" id="{AA37FF48-6AF6-6C6B-BA55-D603049800F0}"/>
              </a:ext>
            </a:extLst>
          </p:cNvPr>
          <p:cNvSpPr/>
          <p:nvPr/>
        </p:nvSpPr>
        <p:spPr>
          <a:xfrm>
            <a:off x="3554003" y="3872839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44">
            <a:extLst>
              <a:ext uri="{FF2B5EF4-FFF2-40B4-BE49-F238E27FC236}">
                <a16:creationId xmlns:a16="http://schemas.microsoft.com/office/drawing/2014/main" id="{74210B3D-2231-DD57-3E61-7CC30495AB6F}"/>
              </a:ext>
            </a:extLst>
          </p:cNvPr>
          <p:cNvCxnSpPr>
            <a:cxnSpLocks/>
          </p:cNvCxnSpPr>
          <p:nvPr/>
        </p:nvCxnSpPr>
        <p:spPr>
          <a:xfrm flipH="1">
            <a:off x="3684359" y="4003406"/>
            <a:ext cx="174158" cy="183879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45">
            <a:extLst>
              <a:ext uri="{FF2B5EF4-FFF2-40B4-BE49-F238E27FC236}">
                <a16:creationId xmlns:a16="http://schemas.microsoft.com/office/drawing/2014/main" id="{04524A3B-278D-C3C5-B313-4F615A8B2317}"/>
              </a:ext>
            </a:extLst>
          </p:cNvPr>
          <p:cNvCxnSpPr>
            <a:cxnSpLocks/>
          </p:cNvCxnSpPr>
          <p:nvPr/>
        </p:nvCxnSpPr>
        <p:spPr>
          <a:xfrm flipH="1">
            <a:off x="3578443" y="3971534"/>
            <a:ext cx="33658" cy="228864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Oval 46">
            <a:extLst>
              <a:ext uri="{FF2B5EF4-FFF2-40B4-BE49-F238E27FC236}">
                <a16:creationId xmlns:a16="http://schemas.microsoft.com/office/drawing/2014/main" id="{6F7D61DD-CF51-D50B-8469-2C60B623F7CE}"/>
              </a:ext>
            </a:extLst>
          </p:cNvPr>
          <p:cNvSpPr/>
          <p:nvPr/>
        </p:nvSpPr>
        <p:spPr>
          <a:xfrm>
            <a:off x="2724512" y="4150296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48">
            <a:extLst>
              <a:ext uri="{FF2B5EF4-FFF2-40B4-BE49-F238E27FC236}">
                <a16:creationId xmlns:a16="http://schemas.microsoft.com/office/drawing/2014/main" id="{D4B046D6-1962-2202-47E8-9915C297B02B}"/>
              </a:ext>
            </a:extLst>
          </p:cNvPr>
          <p:cNvCxnSpPr>
            <a:cxnSpLocks/>
          </p:cNvCxnSpPr>
          <p:nvPr/>
        </p:nvCxnSpPr>
        <p:spPr>
          <a:xfrm>
            <a:off x="2815687" y="4207416"/>
            <a:ext cx="258793" cy="0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49">
            <a:extLst>
              <a:ext uri="{FF2B5EF4-FFF2-40B4-BE49-F238E27FC236}">
                <a16:creationId xmlns:a16="http://schemas.microsoft.com/office/drawing/2014/main" id="{1D05D486-DBF8-2A9C-F656-1E0EAEFD5083}"/>
              </a:ext>
            </a:extLst>
          </p:cNvPr>
          <p:cNvSpPr txBox="1"/>
          <p:nvPr/>
        </p:nvSpPr>
        <p:spPr>
          <a:xfrm>
            <a:off x="1694333" y="2255315"/>
            <a:ext cx="494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level</a:t>
            </a:r>
          </a:p>
        </p:txBody>
      </p:sp>
      <p:sp>
        <p:nvSpPr>
          <p:cNvPr id="106" name="TextBox 50">
            <a:extLst>
              <a:ext uri="{FF2B5EF4-FFF2-40B4-BE49-F238E27FC236}">
                <a16:creationId xmlns:a16="http://schemas.microsoft.com/office/drawing/2014/main" id="{F9802D04-5543-185C-08B6-E1A552950232}"/>
              </a:ext>
            </a:extLst>
          </p:cNvPr>
          <p:cNvSpPr txBox="1"/>
          <p:nvPr/>
        </p:nvSpPr>
        <p:spPr>
          <a:xfrm>
            <a:off x="1813081" y="2502103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107" name="TextBox 51">
            <a:extLst>
              <a:ext uri="{FF2B5EF4-FFF2-40B4-BE49-F238E27FC236}">
                <a16:creationId xmlns:a16="http://schemas.microsoft.com/office/drawing/2014/main" id="{EE17509D-8C88-F5FC-B5BC-DC908523CDD5}"/>
              </a:ext>
            </a:extLst>
          </p:cNvPr>
          <p:cNvSpPr txBox="1"/>
          <p:nvPr/>
        </p:nvSpPr>
        <p:spPr>
          <a:xfrm>
            <a:off x="1811123" y="2741373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108" name="TextBox 52">
            <a:extLst>
              <a:ext uri="{FF2B5EF4-FFF2-40B4-BE49-F238E27FC236}">
                <a16:creationId xmlns:a16="http://schemas.microsoft.com/office/drawing/2014/main" id="{5EE5BA90-6BCE-E565-726F-77F2C2A7DDC4}"/>
              </a:ext>
            </a:extLst>
          </p:cNvPr>
          <p:cNvSpPr txBox="1"/>
          <p:nvPr/>
        </p:nvSpPr>
        <p:spPr>
          <a:xfrm>
            <a:off x="1820690" y="308646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109" name="TextBox 53">
            <a:extLst>
              <a:ext uri="{FF2B5EF4-FFF2-40B4-BE49-F238E27FC236}">
                <a16:creationId xmlns:a16="http://schemas.microsoft.com/office/drawing/2014/main" id="{CA74FF59-4620-B687-F7D6-E3D1D6599E0F}"/>
              </a:ext>
            </a:extLst>
          </p:cNvPr>
          <p:cNvSpPr txBox="1"/>
          <p:nvPr/>
        </p:nvSpPr>
        <p:spPr>
          <a:xfrm>
            <a:off x="1811123" y="3421537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110" name="TextBox 54">
            <a:extLst>
              <a:ext uri="{FF2B5EF4-FFF2-40B4-BE49-F238E27FC236}">
                <a16:creationId xmlns:a16="http://schemas.microsoft.com/office/drawing/2014/main" id="{965EF614-241A-8B53-53FB-3E9877FA058B}"/>
              </a:ext>
            </a:extLst>
          </p:cNvPr>
          <p:cNvSpPr txBox="1"/>
          <p:nvPr/>
        </p:nvSpPr>
        <p:spPr>
          <a:xfrm>
            <a:off x="1810089" y="375661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cxnSp>
        <p:nvCxnSpPr>
          <p:cNvPr id="111" name="Straight Connector 56">
            <a:extLst>
              <a:ext uri="{FF2B5EF4-FFF2-40B4-BE49-F238E27FC236}">
                <a16:creationId xmlns:a16="http://schemas.microsoft.com/office/drawing/2014/main" id="{24BB2E1D-65A1-488B-A9DC-3A553000D891}"/>
              </a:ext>
            </a:extLst>
          </p:cNvPr>
          <p:cNvCxnSpPr>
            <a:cxnSpLocks/>
          </p:cNvCxnSpPr>
          <p:nvPr/>
        </p:nvCxnSpPr>
        <p:spPr>
          <a:xfrm>
            <a:off x="3003218" y="3915897"/>
            <a:ext cx="25879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26">
            <a:extLst>
              <a:ext uri="{FF2B5EF4-FFF2-40B4-BE49-F238E27FC236}">
                <a16:creationId xmlns:a16="http://schemas.microsoft.com/office/drawing/2014/main" id="{208A0A6D-50FA-1C60-3CFB-1F2B08DA1812}"/>
              </a:ext>
            </a:extLst>
          </p:cNvPr>
          <p:cNvSpPr/>
          <p:nvPr/>
        </p:nvSpPr>
        <p:spPr>
          <a:xfrm>
            <a:off x="2931597" y="3873827"/>
            <a:ext cx="102549" cy="1002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27">
            <a:extLst>
              <a:ext uri="{FF2B5EF4-FFF2-40B4-BE49-F238E27FC236}">
                <a16:creationId xmlns:a16="http://schemas.microsoft.com/office/drawing/2014/main" id="{710BC55D-3944-3459-8AEB-26120AB743FC}"/>
              </a:ext>
            </a:extLst>
          </p:cNvPr>
          <p:cNvSpPr/>
          <p:nvPr/>
        </p:nvSpPr>
        <p:spPr>
          <a:xfrm>
            <a:off x="3239588" y="3873826"/>
            <a:ext cx="102549" cy="10020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9">
            <a:extLst>
              <a:ext uri="{FF2B5EF4-FFF2-40B4-BE49-F238E27FC236}">
                <a16:creationId xmlns:a16="http://schemas.microsoft.com/office/drawing/2014/main" id="{30B9E2DD-E2B8-F878-1B59-789428D3FBAE}"/>
              </a:ext>
            </a:extLst>
          </p:cNvPr>
          <p:cNvSpPr/>
          <p:nvPr/>
        </p:nvSpPr>
        <p:spPr>
          <a:xfrm>
            <a:off x="3238455" y="3535872"/>
            <a:ext cx="102549" cy="1002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47">
            <a:extLst>
              <a:ext uri="{FF2B5EF4-FFF2-40B4-BE49-F238E27FC236}">
                <a16:creationId xmlns:a16="http://schemas.microsoft.com/office/drawing/2014/main" id="{C9697DCF-B4C6-6144-844D-2062D7E7AAAE}"/>
              </a:ext>
            </a:extLst>
          </p:cNvPr>
          <p:cNvSpPr/>
          <p:nvPr/>
        </p:nvSpPr>
        <p:spPr>
          <a:xfrm>
            <a:off x="3074480" y="4165860"/>
            <a:ext cx="102549" cy="1002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04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1531B-E60C-568A-5BCA-ECACCE452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A6F14D4-7462-6871-576E-24DF7AF15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E4E025F-AC68-F9BC-C62F-43868A7A3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E892359-38A5-34B4-93C3-F4A5B0B21F45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7608E8B7-3DB2-34ED-165B-B8F089D5C71A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397AD98-B656-6412-7A92-7270B9364431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0C7FF41-6322-BC5B-3292-E1023E818A2D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923B955-7561-2EF7-1C21-0922ED9CFAD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0031E40-C0AC-08B3-6042-949ABE33D84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2220DE02-936B-86C8-DB7F-EE8F209B37ED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38BBB81-0186-3331-AF95-CF775A28D184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DCE7CA6-F760-E9CE-668F-7130C706D710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03806C5-48D4-0F8E-E902-E12419C202D9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6DD3135-7581-0345-E08C-B83D7A8169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80F797E-701F-C3BD-962A-967392EE06E1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3D90BDE-BF01-677D-43C0-D363FC4DBDFE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DC3DAAD-833E-9AC0-709A-81169EE4CF5F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2FA7945-C3AB-A128-76B1-9D9FDD57755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8BEDB91-BC4A-3761-3315-6135B5C7CE2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82F8F0D9-3D4D-D2FE-AD22-EFC08DC88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AAC07B-5C7A-847F-DDDD-6326C2AA0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2E8E5EA4-2A3B-B9A8-B648-399D6694F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D39E747-69BC-A4CC-2B17-8B7F7F7CEF00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0715E81E-23E6-E8DA-9278-1BEB6904A666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D32E19E1-F9EF-67A3-2F3C-4A12BB3126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DA74D360-FAEF-2086-FE9F-9D7E4874CC98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6A04EA32-DAF3-7CCA-290F-655B83391546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FC64F097-1F9B-7AAB-F6BB-6C460EE8C8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1F796A36-F3CF-88C7-D92C-FB64F5197B5B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AE5612BF-E0A6-BF4B-AE86-F24C86AA73D2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3F021F04-0187-BEA9-2716-93740F08F206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C933F94E-1C62-27BA-6297-91D23F852E94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CE1A9957-DDE1-8DDD-6827-CF87EF3AA902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DE7E0FFD-65BE-09C1-7D1D-6957AA74DA33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452BCD58-A0AC-3A1A-A7D2-A148F8F76E9D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BC139594-A056-E90A-D2C0-75CAF64DA6FD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1E85B807-FD91-B2FC-F1FC-4E2407C82DAA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26180438-485F-AAEB-17F9-2ED8B3FE3859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E54216AB-53F4-FE8C-5CA9-BAC127CAE26D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1BA8C31A-28DF-699D-3FF3-9EEF8FC8936F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EA3B2F6B-C48F-B5F6-16EC-D13168DC949E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4A6AAF6E-C6CE-6819-20A9-505F4AA93E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1FAA684B-1D40-AC7F-DAE3-6DC0F26FE6AB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B230B2DF-D4E6-1CBD-76FD-B20FE0CF609B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DF787873-9778-80D2-6AC2-4FF5C71D38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E63C2A19-B1F5-A05E-C3B5-42A6C7C0246F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2207911D-E4E4-958E-1AA0-176649AE21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8E67D0B0-9650-A714-4F5C-27498DB22599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DA98D794-1873-DFF4-BB4A-DFC3A51D05CA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1F4CD8D9-FF99-CC90-37BC-A201AEB5E3CD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0E9AC84D-CA4A-D443-D8EF-6C2424A53FA3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58C8691B-239A-0305-4810-24307B936FA0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9D954F5A-5FB0-875E-D39C-ACBFB8F3A594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8ED9D6CD-A5E7-F070-72CF-CDD011D28AC0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BAC9FF1B-C151-4E23-5F0E-1448FEB9D8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CDEE3431-93F5-29F6-03E5-FF7E2B51EC03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3B717B8C-F3AA-A539-D731-B467E9D2A26E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1F1A64C6-E59A-259E-5532-F5A32DF35D7B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22F27E4B-42E1-40F2-1E26-62D8C554BC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C614D28F-6AC8-CA1B-03F5-4E5EBDE6B704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C94008C9-F456-DF32-AF1D-88AA5E8FD0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954234E9-D14B-A20B-386D-F0949B22E5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5EE94735-8007-5AD1-F8F4-99F74BC0B9CB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04A9CA0E-8990-3D7A-A619-A4F2A5FF4F8F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CADCEF01-A117-BF9D-AA7E-9CB3759311E5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B70DEEEF-9E78-C5A8-F4BF-0E7D3FD227E3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ABC923F0-A93F-2243-7318-2409E709AE77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9D080299-6769-FBBA-7CC1-D1493E3925B3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C8BF59A2-9E47-95A4-22B4-6C4201B2814E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03C75A1A-50D0-BD35-F6C5-C1517E7E0526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5D710DB3-5480-50ED-DCB5-7DBE985EBACF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3C8D1B39-425E-0EB4-7A81-816179F156ED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69C965F5-D17E-38CD-79C8-28BCF03AC9FD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A24425A6-588E-A9D5-C418-EEA4C4BB6585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9734BE82-28F1-02D7-A597-59D114AAF114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5908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B3A59-D904-5A24-B9DA-14C0D7E89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F089521F-AE9B-FFC9-BC93-8D8A4CDBA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9A5E9292-44CE-570F-41A5-DD404CFBE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B69208-C01F-6E9C-1376-063365EE7BE0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44547497-8A52-0A37-5BB3-A2915DF0C23E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49CA8FE-BD6D-99D0-E181-1AC03CB851B9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F122E8C9-E9DA-EF68-B988-EE8E47561F00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E4C3A39-0F2E-93D5-82C9-2790F1C2B16B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00FBBAF-7574-CB96-F11F-3C8910334D08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A6799F2-27B4-FE8F-9824-E94856D1C1A5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97058443-1A3E-2589-6865-92784F9E07D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351C46C0-D1B8-E81D-84FD-9FB82D60431B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34C6988-7DFB-B940-EC40-0E8A2136D603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6804B89-CBD4-F3FB-AEEE-D809CBE36F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CD175C9C-1D84-8CC0-16A2-C65792FF59EB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BE8F2B2-73E6-9956-90CB-BC70D5723CC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CA5DC08-6AEB-930D-3270-5ECB29B37D85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35FF984-C91F-21A0-FD61-C2FF4B22F8F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64DB3EFA-AF40-933E-1289-8DF9A3E6D953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AFBECF93-0F92-6F45-9D0B-4042AF090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FF0A9B3-B83C-DEFA-83E9-60AF7288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A4419B3F-3146-8386-74FE-FCD94D2C5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D822689-B631-17B6-7AD7-1B3606F3C902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1D57CDFA-807B-63BE-0FDF-92C06E8EF79B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6786345D-7002-DCD5-6BF5-6CE3835784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17B34F43-8283-4D44-F321-E93AE5DB01B2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D29E8CAF-C7FF-3D7A-D0E2-A01DF7A06FBA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15275565-3492-7630-5581-04425E726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86204052-AC7A-3E53-FB2B-BCDBB3297C80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5533DD1A-3D6C-06A8-63B6-6F0ECF52FA35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88A2878A-1169-4494-0F9C-5C1135DBCC34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740D8780-67EB-748E-1B48-1318DD8DD3AD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114ED5EE-D88C-2B42-89C3-6F4287667432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7385F10C-E287-2500-59CB-6C46EDBCE4A8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14BCD192-A73E-6792-A6AA-17E16EE86BAC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98B7C449-E7F0-BB6B-B1EB-C283BB8E0F62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E8ACDB13-A5F8-9D1D-4AA4-7D3AEDB2584F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82D42872-0090-713C-F45D-DFCAEDC2B11C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44D803F6-2CF7-98A0-AF58-E8A2829393FF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5D0A336D-A1CE-380B-EA5E-D296D2467A29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9ACF3FF1-D8F8-F17C-9687-B6435F868F1C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25F33C0C-C299-2CD3-8BF0-63FCADE3D7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516097ED-A18A-4077-CAF5-8381D092D805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C0652C69-0A45-45B2-14FC-AE5A73680D9A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10274BF3-41BD-8DC1-CC3D-8539308A3F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1ECB320E-3F8F-DDF0-63CA-CC0E8D8ACA83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774E9DE3-6608-1932-B8C3-66B6FF5390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A63291EE-A251-7363-DDDB-60A6218B3049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05D11F38-7425-53B9-30CF-AE477E56E366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D8785296-DED1-CA42-7F24-F72AA28A875E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1D561E0F-1FB5-B376-52F6-9B762D6D34B2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995C7FD2-D5EC-05BE-8650-E19E19CD97BE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51A26829-F661-3B1E-9121-E2435E80E476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C6A11A0E-88D8-6C93-6516-10F75C032763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6CB28012-8660-3010-D49C-B1AD7C704E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0457AD82-1A30-FC45-8149-886B842D59A0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7BDEC1E8-8F58-B0BD-F9BA-A663DAFEDA94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E39BD227-13D1-4E98-31FC-6371A09CC2C2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7A1000EE-B9D9-AA39-FA03-8099550229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71C87B97-C87F-DBF6-95B9-1061DBA46CC8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634D3473-07E8-96A7-DDC7-CA2F7BAF3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25ADF881-9856-04CD-EC22-A499ED21B4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307E2288-BCCD-323E-2611-54F52793AF9A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4800730B-72B6-8B2A-6467-E8FFCE9D8EE6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6BC8967C-FF3C-7B8C-AFF0-989254DE0429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FAE847D4-D748-9C0B-5D92-D7A681B7CC9F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73E5D77F-4D0E-1AFC-C0C7-2DD0EBF193E8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D03C9B73-4E8D-3041-E71D-1F6F6F361B73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00F82EEF-8081-1DE8-4C67-FF88792EAA9B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B3BFFB64-DDEC-51C6-4CC3-8497EA406496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6A4F5332-95A8-1FB7-CA87-29A0380508D1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FC37E235-AC84-310A-F5B4-D4264D995A6E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3AC947B0-870E-6C0F-6DB8-D04AC88C6E09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02E755EC-AD6B-29F6-0207-0708E420C56E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2167688E-1439-CFD9-3CB4-A1FC6348E5A5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29A9C04-28AB-BAEA-E3EA-870D4F3EB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 horizontal edge, then there is an augmenting path (in bipartite graphs).</a:t>
            </a:r>
          </a:p>
        </p:txBody>
      </p:sp>
    </p:spTree>
    <p:extLst>
      <p:ext uri="{BB962C8B-B14F-4D97-AF65-F5344CB8AC3E}">
        <p14:creationId xmlns:p14="http://schemas.microsoft.com/office/powerpoint/2010/main" val="2667640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C5D4F-7351-BE69-4EC7-2E60C6F3A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A735E83-20AC-AD33-FE4B-6E4C522E8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EC80EBF7-71CC-3C0F-F131-AE380A030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4CAC31-504B-BF96-0064-41BAB81482D5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C4786315-B0B5-A19F-8CD2-E893C1C2CFC8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84CE7986-CBF4-6F2C-0081-BA320ADE7D00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D3A9BE8A-C721-67C8-47D3-69F314E3F28B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7128F0B-4EF1-2FEA-04AB-DD50A3FAD25D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2A3164-F48E-09A3-D962-D0FB0BB615BE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00B592C-2BEA-A367-030D-F21CDD8FEDC6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8959071-36EA-D601-F35F-1BD61679FCB9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49AAD58-6E28-BA89-BF78-A84C4DBBBA86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6AFB2B2-16F1-51F4-75EC-03648B5A9BD9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71DBC37-1316-8EC1-2B93-6FA968DA1D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11B4516A-3E6D-E1B5-767D-E0BC4CD7B94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E42042C-9F0A-D450-9C66-F221132548B7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5865DE9F-C59A-5311-3533-20BD2718CD14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6087FA9-4F08-BC98-B79B-6B9E42C94005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6472C3A-4377-92E0-555F-774BC5F8BE7C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5A098669-BDE8-151A-73CD-851EB3BAC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9390B7A-D596-1E50-EB80-7A608F6E0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34556274-89C9-C44B-90FB-41D6E64F3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5BE252D-53F1-CFAB-B95E-A0C1BF8D7E0A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5F5335EB-9D0B-5ED6-4994-74F9276D32B1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F715D94B-7413-FA88-F6F6-7D2BD2C9BB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49C81518-F899-9101-78A4-4AE94ECEE1D5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61081343-3163-06AB-2A03-1FCFD2992102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149F0021-E533-2173-2B84-70CD4C654F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A381DC11-D6E6-CADB-C43F-E85284BDCCB2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ECD626C2-5194-72B3-8A70-5D0238432D84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FE02616E-56E5-3CC5-9468-AB01F9DA4C52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5E6268EB-DBE3-6070-53A5-92A2E5AC3540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B2F11646-0D43-68DF-26D6-F4A3BD1A8B7B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CA79AC3F-4062-B493-62E7-47E22E4762AF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06B1B855-74C8-5239-A49D-E10179B70396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23DB6903-2DB7-88E6-726B-15C0B94FE4C0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A1B8A32A-D010-77EE-19AF-15D0D2BFA1CB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6B79CE96-0957-20A0-4579-F2CB1DC560C8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60DF31C9-7902-B91A-8A0A-0D5E93C6E2AE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62B3A114-C94E-13B4-064C-D02BA6C7CB53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1BC4E5B3-E20B-5DBE-B248-B8CB4466408A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674DCC14-A527-F82E-3D76-B5F016E24B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EB019833-DA74-42B8-4D33-F49F965F87B9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28C6DC59-1C68-7009-C16C-4EAFC27B1AE3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83287E2A-A10F-805F-23E4-2B175A59AA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9989CFA3-EDC2-2F34-0B1B-50EF871D6974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B0D51E1B-8F7C-A704-00B7-6198AADC19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D7FC9E7C-EC7A-006E-91F7-B7B5FABC5379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06B5A0C8-C349-0A9A-7D21-8166B4CA8F54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1B97DAFA-F304-C618-75F0-A10DE056EDED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19E0E123-53D1-6E0B-BD7E-529D5E67DF19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F0A68FEF-EE2D-B9F1-2CC5-B5FE43506E47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F0C24F50-C7E4-854F-80EB-AB50090CA350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4A930559-BF58-81D6-84E2-C229CE2EF340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1A74F54B-699C-D540-10F5-9539EC58A7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B66E0F3A-09C6-8221-5E9D-68B4B74AF4E3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83A8D316-F33C-8076-8065-0811D9B31900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5EEB7D22-DDB3-D13E-6DF3-C5DE2900A44F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A362E29B-7296-E196-673B-1FA55AF76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9BA1CD1C-C13C-85AE-B0FE-2EAB22BBA71B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9764C0E3-13B8-8247-1D4E-C1373743FA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755FFC22-55AE-2421-7BD1-733B9F07B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C6C07C9B-A9DD-E509-4168-AF7357C33475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E92A9CB5-F976-8460-CE07-57F2ADC8AAD1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5602BF2E-9DD6-6704-DC3C-AB6F18272111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83160CA1-6731-29EA-4ACA-68AF752EAC22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21A88A71-95B2-079D-2E6B-3D0CE8F1906A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F84BD031-5DCB-545B-1EE6-515BE8F03064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DB829CDF-3631-ECC5-023D-B1A5E6231FA0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D040D007-32DD-9BE6-523B-F9C692278B27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BAB1BDDC-1C46-A47F-389C-8C2F2C5945E2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87FEA871-A963-EC0A-5A6D-3FDBAEFEDCF1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5D0A043B-66E2-735A-4E4E-72E142C04F98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ECCA34F4-ED12-8921-3C28-FEFB030B2702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948B8C47-8434-4244-F655-461596D0404C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CB15B98B-5970-3986-5FE9-75484D65D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CDB9B22-921B-056D-F1D0-3159714A9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</p:spTree>
    <p:extLst>
      <p:ext uri="{BB962C8B-B14F-4D97-AF65-F5344CB8AC3E}">
        <p14:creationId xmlns:p14="http://schemas.microsoft.com/office/powerpoint/2010/main" val="3319557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9E1FA-55C8-E5BB-90C4-EB1DA2CD9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98E6BCD-BE25-A825-DCF2-2DDC354F3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8223048A-F9FC-976D-5562-78D2D8EF3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6726BF5-C46F-C023-70BC-4D91B4110032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41DFA9B-9DA6-C314-39B8-4461FA4263EE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BC4D164-6B77-3216-277F-F4A00F35D9C0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38076A3A-9C9F-EEA9-EB7C-24C93C12BD3C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66CF1B09-E654-7F69-0506-5EB598107252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9B3980B-BB46-5308-78F4-3C4AA781242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C393B18F-101E-ACF4-D295-AB2218F0E3D1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988981CB-FC18-3522-B844-A8E526E41B40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2EF19C7-8F46-85C7-63F5-FE81B860C04B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88A4584-8834-E356-6010-054D7D5A57F6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E60F86D-CCEB-F350-7EA0-916AA44DBE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5CD4F85-1ECB-88BB-6CDC-AFA1DEAD4852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66706223-637E-33AB-F8D5-7E41758FCF6E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419996A-D37C-6B42-0A73-4FA1C57DB1C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8891FE6-D2DD-B797-2421-B9F9BB8A102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B833903-E42E-925F-30A8-5A2399106FCF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073E01AF-4A23-E026-3215-2D1647594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7A8E79C-EF7A-69D2-79A2-866930356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B108AA7C-7A38-6328-EC9C-FD11BCD5F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FCAB012-2416-C159-2ACE-AB52C4B95F5E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5D3C2719-CF4B-49EF-8266-2B77499C65E7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87358333-EE7C-593A-EE75-417AD7DF6F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D4CAD6D5-D8E2-3ABD-36D7-288FA7C39C54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22281034-ED6D-B6D2-B04A-B124A54F543A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BB9DCE76-E92F-5886-334A-85324B2DED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86A86308-AACC-9C16-B7CF-1330986425E1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0F068D72-9E55-E2BF-AB92-7F89A1BD48C1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3F7F8C48-38B9-0194-23B7-0970CA25BEC9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6317C4C1-3265-1E63-BC83-B24BCC65BFF1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ECBF1AB2-FFA4-BB55-73BF-58D3E1ABC6AA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3B641A27-57D6-947F-F46A-3C8052923D34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CBB355AC-5088-0506-5AA3-BAF2E5C2E0D0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004F6FC7-44BF-0AFF-3CF3-BB034956D39F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E1A40D55-BB62-4E51-DD2D-8F8EF28E20B5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9B0183CC-6DDD-7AFA-B301-7D1822C3A9C7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103FAF66-8DC4-9AA9-3584-15EA95206F3C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80088DE6-544B-BE2F-B14B-32272AEAB2DE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D75BC57B-64F0-EF1A-0015-79EDDE797C03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E21FB531-C9B4-2ADB-009C-4E320182B5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5FF2E212-FF46-D125-B6C6-17AFC528CCCA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9AD29005-ADE1-AE8F-8E6F-B8D04DD7EE49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96947770-16EA-E312-B5AB-257F709C8D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A79E843D-DF18-F736-6D0F-DC4BEE4BC740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747EA0FE-A19D-C75F-1D6A-AB084247D8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488C9130-82DB-08DD-DE8C-31C171CFE3A3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7A880554-9C0E-581C-3EE8-9FC3BC741233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758743A7-34BD-AE73-0D80-77A976378590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53F46EFD-E5DB-B853-6A77-1F9BD26FCF8D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E3154BCF-F927-949B-3991-93344CCCAAD0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2E680E87-1E1E-5428-523A-93FF2BF4DBD7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345BEA58-BDA2-571F-4861-BB23E7222654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3F2D6CDD-3BB0-D741-100B-9B9171273C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A0902CBC-9EBF-6968-9707-EAACABE169F8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3393C025-080A-825F-0120-1CF7A54EF2E0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52D87E3F-B4F6-C9C7-45FE-CA2EFBDD0E03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44930C78-7AF6-48F1-B318-F841732084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D5D9C8F9-65B4-B8DF-F0EE-2A8D10FBD2DE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8F3EA362-BB87-85A9-D445-2B61B3C685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ABBF2D46-1539-9BA0-FC5E-7D28F2740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8F2762AC-70C2-F4AE-45B3-01E1F96F67CF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591D1FFA-895A-9950-6F2F-AF78CD2ED83E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E77A662E-078B-B4E1-9DB3-0E32D5A006E2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AA1E9E0D-8884-9CC7-2E91-877E355342B7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58512C97-820C-1FE7-29DD-35C70577B16D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C4A546AF-C92B-188A-2324-B2436C4D59C7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EA82A13A-41E4-026D-CA2E-5DC75B06B6DB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267028FF-83B7-9E6B-F266-0CA72C892E0B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AEFF7AAB-1E19-5402-6059-E280430846E7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59EE9B21-E653-E389-C6A2-F7BEE177A8B0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777B2800-9BB6-B1BE-2786-DDA0F2F54373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06658FC1-2E98-5EE2-265E-21B21C40FE65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7EC540DB-6C05-A5A5-7A0A-CB8BEA439206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AA7F00E0-0EA4-BDD4-263C-8C85C7881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B17CFA4-76BD-313C-1708-0EC13BB30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B1C1130-06E4-EDDA-33AE-F41D07AF7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</p:spTree>
    <p:extLst>
      <p:ext uri="{BB962C8B-B14F-4D97-AF65-F5344CB8AC3E}">
        <p14:creationId xmlns:p14="http://schemas.microsoft.com/office/powerpoint/2010/main" val="3715658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E2D29-35D7-7CAA-245E-7BB0A6AFB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BADD29C-6029-6A7B-E1A2-7F2407397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4A024FDE-A66F-F7A4-F1F7-756B5F701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1420DA-156C-08A3-DD33-E8D4BBD5210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582824D-A5F4-1313-9D6A-A9A226479902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E053D8F-A7A8-8F0A-01E7-789EB4FF8028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8F5C654-66E9-06C0-D85C-95D9FE53D82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99AECD5B-AB7F-5EC5-705E-B7566F8BC402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F26942B-D3E3-AF46-2A0E-21CDF775D133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AB8105E-A183-FEB7-FDC0-8A5B2BF2D618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245D0B3-FDEE-42F3-74FF-36B8066A4BD7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2024508-F82E-E387-F661-AE2844D6AB5F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E5D8A10-D345-8CCD-1E38-4E662C48DD71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801AA477-4113-09E7-BBD2-2F408317C1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E853777-D32F-E8C1-8B6A-06E515584729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B2078C3A-3F39-58C8-ABA6-66B2E00C5A3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24DDE54A-A6D1-1B7C-2FD6-529DE2D9F07F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0FE3A12B-FFFA-1F7F-D71F-08453366EC21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60B1D93D-3DE4-721C-D8E4-03752AEE0251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980A62F2-3FF1-FB00-31FF-9B8115470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BEB48A6-1B93-D586-A31D-B2293AEC0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268A6963-625C-A368-981D-3B3AD11D8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00CF2BC-FE58-714C-DE79-A49040771A8C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D20B1767-C651-D07C-9484-768980BB1A79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5FADD948-C750-6A44-30EF-B7B99CDDAF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616C03B4-CE2F-AB09-9016-4DC8F0626FD8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66201EBD-EC3D-4293-D38B-212706B5A30C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5BA9AD39-E483-BFAE-6C8C-34E51C9C6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8E5B3AF9-A10C-63DA-04E8-F68876CA3D24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C533D4EB-FDFE-5A23-6134-42AA9723ECCC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45AEC1F6-5640-8171-C4C0-27DB023107A0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7F8D4CCD-3FA5-F453-F819-32FB260AD50D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9D8BFDA7-1F88-C5B7-871B-FE5D9E0C3C9E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FAF2F203-4AA7-2835-B525-E2B0AEF38697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D40C9129-7973-BB35-42AC-BD6FA506F414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7B94FD33-2B44-AC27-05F2-3988E54DD070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28527BE3-8A99-90D5-5082-34B6603359A9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BCB9188B-70B0-6C6A-6F47-EEF5A3BA460C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02346F77-0A4F-5033-0D2F-239B7D6580FE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FBA1DE7D-0203-BD0A-5E4F-8FF51199F4CC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2CFD3EAD-0EA7-E706-9C0B-6672249E27B1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641054CA-A33F-49BA-7B3F-6A475A5586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7DA1108D-1490-EC31-6466-CCC04B5FBE4C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FF1C0BB1-2134-35A6-0DC0-C3243C6EA838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E94AAA5D-50C2-E590-0F0E-277ED809B0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CDC5C414-F18A-1194-2FF8-9AD896B92E10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3ED0DE72-4CCA-8AD5-E94B-8E4B241D7B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85591BCB-C62B-98AB-CA9D-54DB0441E7CB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489262E2-18D1-A06A-24D4-01E36F143A50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C5AF91A9-90B6-433D-1552-3297EA3235C7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E1C439C9-2489-0EC8-03F4-754938A319D9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EE649765-CA7E-EB83-16D1-208B340A03C0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874308BB-F23A-82E4-71EE-A1DA309595C6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8953A586-CA92-F400-F4ED-4523085C17E8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57A866BB-27FB-C08A-A40B-1DCB888E9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EDD2AEC8-0929-77A8-D42D-D35B4CD9563A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8F0565DF-CE8F-67DC-BFB2-0D4B70938AEC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C896033C-4423-4166-82C0-7F83EC968548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8369C51E-31E2-BF3A-AD72-7CD1EABB7B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FE42FA66-4D91-335E-1E89-F9752998FB94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C5EFE2DE-6306-9124-720A-798D7072ED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1EF84C7D-D664-4CEA-5D01-0D3FC8C96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04EC933F-6860-9E13-3C6C-E2630C43D313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2DF2CE64-23A7-2661-0585-088EC7F87A9B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DAABD602-8A57-42B7-1F2F-387FE53B6BA1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2C36A04E-1BA9-1014-320D-BEC2C56F7BDD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C24FB66A-2A5E-F8CB-F876-A4281B8D2A44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62C78663-5E18-9C8B-703F-C3D894EAC52F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7A870164-8514-B30A-417C-75E0C695E34C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70E6FB3E-B623-F165-72AB-0CA1271E9E06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9865D6E5-F414-6D4B-6431-A2282A16FB48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156DF6C1-E872-F155-C783-7E531527CE0A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25A9DFF2-2D22-7411-4DAE-AA82FBC8EBB4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6658CDC0-232A-3D9C-4516-22F1B43C336E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68CC6470-1CEC-552D-F0B1-1BB7F38F3B25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9ED60F03-B20B-7B23-AB30-5BBB86DB4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E140F69-9160-67A0-44C9-6286F587C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F623698-AC7D-7233-0A1A-ABCA9FCE1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E698634-C30C-4A01-9696-DD144C893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61" y="6259407"/>
            <a:ext cx="4674154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edges are missing in the above figure?</a:t>
            </a:r>
          </a:p>
        </p:txBody>
      </p:sp>
    </p:spTree>
    <p:extLst>
      <p:ext uri="{BB962C8B-B14F-4D97-AF65-F5344CB8AC3E}">
        <p14:creationId xmlns:p14="http://schemas.microsoft.com/office/powerpoint/2010/main" val="2977892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25370-640D-4858-FB00-2D910C494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103CD2E-5AA4-2BA4-EA02-34E28B93C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238B8C04-006E-6E03-9DC7-8560A4123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0C6CDA-FD56-FFAD-C5FB-74DF035870B8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B7090A5-38DC-CDEB-524B-644A22B1D273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EA9C3F5-0904-C00C-F795-6FB9AAB10FA6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4BDFFE2C-6C21-35B2-7B89-D9B5A4BCA7F4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F9C3F834-24C7-3BAB-3FAB-B370E23E61F0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21628F4-5240-A617-D7D4-DA26F24A855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D735CC3-9652-0955-9D2E-3D651CCC636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10F7AF30-AF08-1168-3381-4DF35AE43BC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981BD2E-6EB3-E988-37E5-ED03B573178D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6EFB3E2-EBD6-D1E1-208B-826DEE7708DC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F56847D-404E-56B9-81C9-542F283B84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6260BE4A-1BEB-FA06-4E83-A391EB526F4C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F0BC2E6-196E-942E-1743-25125F92B1A0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4C3ECF90-5541-4D46-C848-1FF2E957AE5F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85C1A35-943B-C589-CB9E-4BE2D97311B2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62440DC-F742-CF02-37CD-0763971B5208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C8FDBD66-A835-0048-2DF8-449CE80A7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7B5CCF5-1386-6D59-E4C2-234B81F54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D28C0DB5-A04E-33DA-0E0A-3B2770A49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0B7BBCD-852F-25D0-0F8A-DECCDAAE27E9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F632F6B6-E203-1864-6BF2-B449E032C958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654D864D-483F-9E20-A6A2-FCBE1B5EDB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217BB767-643A-807B-0F7C-ED31FCA9CEDF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D6320DFF-C748-E704-80DD-628F43221C31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40E0F76E-5CCF-631B-C00F-C8091C491B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318E9935-BBCE-D669-B17D-7E16522CD442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153A6CDA-381F-23F1-54DF-86EC65204B41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0B780549-4E70-1E6A-2A4D-AD893DF685C8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3D5846A3-803C-C270-8EF4-2F0F7921D655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8695A63D-1960-3D8D-A8D6-A5511706BA28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B89BCA68-8EE5-A269-96EF-166531170A2D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5C92D1B1-76A7-E6F2-8064-49BC1F575DAD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6DC328FF-8E23-E8DD-80E4-F09A076D0656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FA864FCF-27FD-E20F-79CD-C7258226B0BD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656BB82C-BDBE-CA7C-BD0E-5F9D7ECBD6D4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E0B9CE7D-3FA7-44E8-5DA0-349AEEAA75F8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C170FAFC-825D-1B98-7CDE-77639B0A7190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E17AD992-B461-70D4-4C4C-BDCCC1143477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0CC56659-6968-1C47-D854-35EC971BE7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8092508B-3D85-DF61-C8D5-8E09CA52C627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205C1D2D-4161-9C8D-362E-7A40BB66C4E3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2BADD5C9-BA6F-174F-62D1-A0FEBB40F9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19ADC090-7CC2-29E4-3801-D6304189AC65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33932A49-C245-7E76-5338-5343C2875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72C2BA93-8B9A-E206-3C9D-97C9E87AF3F5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15665384-0CC3-AABD-53AE-C0F87FE2630B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D14DD840-551F-FA72-AA38-0A893BF3D5D6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3D85DAE5-07DD-357A-7994-6EFA5F0536C1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7A71D71F-D347-82C9-47A9-BD1970339DAC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F26DF4EB-FD78-6DCE-3380-A5B41C6F5DFE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B81E23D2-2F56-4DBE-ED5F-E5057DEACD76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5C43113A-6069-646C-0840-9CC8D90808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7830E98E-416E-E738-CFCC-10C534627A8A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6E4CCF1E-0AAF-1595-9C99-2E7F74B431C1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3D4BF8E9-403F-008A-3900-9C5795FF53B1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3BD91B93-F977-3344-CFEC-F38F5CD1FC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C05AC894-FB96-DC64-58DC-B477A20A341E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3FC07570-7376-86A9-4615-32BD34EED7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A41391EE-1BB7-891E-1571-EB73A6C9D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6A00217C-D813-C5A7-5A92-3BF2B4E644EA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05771F93-238F-4870-4B4F-6E547A52C6D3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88575F1B-5425-AF5B-D99E-6ECCDFCAD3AD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BC5C3335-153F-D8A4-0434-60EAAFA0E304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A8BBB34E-7563-8B98-B32C-0246CDCACCDF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59038A66-EC22-E2F9-B48B-B81CAF7A5A64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198D5F06-1F55-42E6-9E1C-7ACE2EC4D740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1AB38F18-6B2D-9850-277B-14D38E5CF081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834816EF-59B5-FA0F-D260-A01508081B1A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8AD83065-C5B8-B810-3C0A-E7C4FA11E1DD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6C0AE1FE-56D3-E83C-34DB-17B7A99B663F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54FF863D-3C03-E122-FE18-FC4ED5F978EB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8D6D8567-9623-C7CC-A700-206582C67EA7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1685A82F-4F53-80AC-2307-CBEAF9ABA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E7FFC30-0ECE-7454-2724-23F538EE6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16C4B09-E147-101E-8D5E-CD1F569A5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5DDFEF0-4CC2-37E9-1B83-748D64D86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61" y="6259407"/>
            <a:ext cx="4674154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edges are missing in the above figure?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F06B3AA-589D-6B39-D240-41FAC47F9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2230297"/>
            <a:ext cx="1789026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u="sng" dirty="0"/>
              <a:t>edges connecting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6F5BE13-F709-5F98-EC29-36D7359D0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549475"/>
            <a:ext cx="1505609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even levels?  </a:t>
            </a:r>
            <a:r>
              <a:rPr lang="en-US" altLang="en-US" sz="12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216392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5ADB-8233-725F-AE94-09B435524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F02F49FA-7E51-7766-C9A9-91205786A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E6C77336-789B-EFF2-50D7-254905D9C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6FC3B7-D001-0644-CD7E-601295E31A17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4793E83-C8AE-A65A-A107-E18F66A4A7C8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9D65BBB-7A8F-2731-0E9B-9A420D80CDB7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A4D3660-16D2-862C-8EBF-650069D21E9C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19709A6E-B610-AE34-E7F0-95F119EC16AD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8AAF6DB-EA7D-057E-56CA-10A64C43A826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AD6FD1E-D75B-8A64-64B8-555E991F8263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D95DB9D5-030D-9943-10FC-472A9C784598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7CFB2D2-E0B2-7459-DBA9-7D5EA4525B65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2ACE6B8-630C-9574-9B48-B3F8A0B1F1BC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38892B5-B3A0-A39B-7B15-F907FBE17E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071512C-6A05-05C0-44C0-FD606F0711C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EDADA3C-AEC3-A71A-E074-A8823D51BA7A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E8421CC-1016-B411-248B-966255B19772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1A6E2DB-2FA0-DE4E-D99C-0AE5E94EFFE9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1F1B309-61EA-5198-A6F5-9AFF876F182C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07FE34DA-384B-C6F8-F48B-C9ED1A1F2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08F92F7-E9E2-3BE5-F3FF-D9CD2B9C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6487731A-D17E-1F9C-E57F-D495EF052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FAF3DA1-0BEB-CFCE-6439-6D80534CA40C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CC3BA558-B826-1A2C-C161-B2104FF0C8C2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9D517C2A-03FA-2785-5699-538792A562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8D3A3C8F-6F5B-5C17-ADFF-A4CEDFE23C03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32CCBC81-47B6-468E-124C-CBEA37FAE14E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FE9FBE3D-73F4-506D-3D41-4BBCBFB487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B14B363C-A972-FFE5-ED5F-0DF7C874E2AA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0AA0E95E-B50F-CBDA-810A-FFD9716551B0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E8568626-850C-D7EF-5906-7B62F6B47FC9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4BF0136E-D178-6789-2DCF-0427D1A2E553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1C3BAF0B-2FC7-9DA4-3224-6FA2656DFFEA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8CA77504-CC76-258E-174C-3EB0810F3E6F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280B45F8-738C-5E83-7FFD-0ACF00C57938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ACDA9106-C918-FAAC-17AA-77E10A08D2B3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39D453D7-A770-1F4E-05BE-B3ED2FA4C600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5E76709B-B004-859E-329B-34448B366267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BEB57FCC-773A-4971-A7D6-9DF2CACC0E10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AC5BE8E5-2721-FBB1-75FD-61423583C7B4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F26ADFA2-DCD9-A6D6-10E4-2D791DF2C55D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607B4F6E-B161-2D44-CFDA-717CD6496F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E51468A2-4F8E-4830-75D2-DC80C76BFD3E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E1EFBC34-13CD-A0C0-8B92-7F261ED59399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4B096110-B5A0-7F6F-FBAD-AD6D6F44BD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E78E1D36-7878-F1AA-77E0-2222CCDE97B2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073BDE51-1D09-A51C-A19C-29AB6C0F3D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6DE7DB76-5B9A-5C24-C9D0-6444FFEEBFEC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229C0692-F09E-0324-68A1-91DEF6E94EFE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37F2E260-DB79-8860-71B7-42BA8B566A37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5417F3AE-9C60-BB46-9684-B5660D19DCFF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8CDAB824-E893-8C34-6E1E-5E4713D2D795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DC9D13BE-92AB-48DA-A9BF-10387A086A9A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8C28AC05-3B0E-9978-2DF9-F2452C60B825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52AA1545-2369-8F23-92DC-A8912DC494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A1884A44-D596-EB07-28CE-96E229C0E8AD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C5DB9002-9CC1-B5CC-38F9-A1B693585F41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4CCFD254-50D3-C5E8-1745-9E32ECB40135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4AA16AFC-90F6-7C16-B64F-B48005CE60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AC85D2D3-075A-EC16-A8AD-1D90A395AE58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8806719A-F819-686B-8312-CA2E4FDC76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C1F8D66C-B106-57B8-1468-90F3A80161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0E9E5583-AFB0-1AD2-128F-4CDAE0FCD65A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886CAE5F-EE23-2A35-1380-8AA652E99FB4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D9A14997-4E1B-6BFC-980C-CBD0D5019262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E5BA4821-C020-26FA-8BC0-FB652EDF0357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EC517D0D-51A3-BBF7-0E04-727CDE7944BC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2FB30B77-40C7-2C3B-569C-F84984882569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F36C9292-A6E2-4619-C570-3B61AB9CD206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CDE63633-376E-7DAA-C363-20DEF37F2DC2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917632B4-5DFB-42BA-D1D0-3061FD4EE92C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97DE2C4B-7486-FC53-90BF-5876D0959786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C242BF2E-88D5-E4BC-CE62-27E8D4A1FD92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CC05D5AF-D1A8-BDCD-EB75-68EAF0F07807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68DEE09A-CA0E-C3C9-A7CB-761BBFCA845E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C1442803-DD2C-DE6D-B602-A66756846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2301042-3C40-CB99-BB22-F5CE34B32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CEDD6FD-A1C1-48F2-9EAB-A5EBEE24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1C17FF8-9A98-77E2-D00B-470862FE0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61" y="6259407"/>
            <a:ext cx="4674154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edges are missing in the above figure?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89020D2-762A-F8B5-E382-072BD0403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2230297"/>
            <a:ext cx="1789026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u="sng" dirty="0"/>
              <a:t>edges connecting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1FBBF7D-9247-06C7-C35E-362F0D1F5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549475"/>
            <a:ext cx="1505609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even levels?  </a:t>
            </a:r>
            <a:r>
              <a:rPr lang="en-US" alt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2F3D616-0687-45D2-CBA2-836FDEC03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888051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odd levels?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The edge must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not be in M</a:t>
            </a:r>
          </a:p>
        </p:txBody>
      </p:sp>
    </p:spTree>
    <p:extLst>
      <p:ext uri="{BB962C8B-B14F-4D97-AF65-F5344CB8AC3E}">
        <p14:creationId xmlns:p14="http://schemas.microsoft.com/office/powerpoint/2010/main" val="2128414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9E3C7-99F3-0044-97D0-CADC43F83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74A00C4-2177-433B-E2D7-09AF5441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41938B9-C192-96A5-5A3C-32A55E79D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46BD44-6F93-37FC-AC1A-EB6BC9FF2176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41E76A7-3350-0FBC-FE1C-ACF1657E01C6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369F822-7DD8-FE05-23CF-C89CBB695EC4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939CDD70-7AA4-152D-034C-43C965A0A8D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FCE2B4D9-27E2-7BCC-8B2A-A8E90346F5D4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3B6EA95B-EE0A-2A00-842A-EAA6A11536A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71A6C47-E61C-22D5-2CAD-CFAF4D8F592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78F9E55-2E38-0C6C-7E4E-B09CAF00627E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EAD327F-DF73-7B11-A2D2-D506091543F4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2190C2A2-83BC-2CE3-559D-055D0BB6EB6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92475B94-70B8-629F-B1E6-826E84E4FB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12C3A59F-222C-6BCC-AE0E-1DB2D3B7AE75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1D3FAF9-7A6E-A352-7BA7-B0C26A991540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7ECED14-FBC4-7AC5-714F-87DD6BE8E65C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D8C1A16-094A-0CE8-0230-D29533A87178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8A33571-D022-88A8-0DC7-09F94F0EE85D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7F870C0A-F0DB-01DA-835E-1E7A4B7C7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F1106BD-5054-B361-E41E-1655CC788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A53C17A9-1645-BDCE-0830-B350194B7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87C6110-2C20-B1C1-24F4-D63E2B19059D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B6F5911F-DD70-418C-BF0E-4508BDFAD812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5FEF4853-68D5-A74C-C7E8-E7D6F3BF14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82804A58-DD15-6194-FF4F-7068033EE134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BC624735-DA98-642B-5408-E7C396C4B93A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528E526F-A2C3-1C78-A901-F33D2B038E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7A9DD7FC-800E-8E08-EAC1-F694A0FA447C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CE2C0FD0-1B20-AAE7-3E77-36B498715CAD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BFF7920E-6E38-B3C5-D461-5F852E475615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11A4C5C6-AE27-4813-02FF-9E99350EB7FD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E77FEC75-4E1A-F380-35F4-3C4DA1E24214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70251CC9-77FE-B078-40AC-B3997CAF405C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04E081E2-92EF-8490-A773-BA95022DFA18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686DDA68-3A9E-0C69-DB2F-BB8A20893341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A05B63F8-F46E-BDA0-9826-56DAAECF66EA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69051643-5BDF-964C-DAA2-D6E973432AF9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17B3E51D-E039-C2DE-E795-183A8C55F6F7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A1492CBF-0AF3-02DE-B0D2-D81B1B182BE3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F9E8F83C-A1AF-313E-2839-E1F38A8F86A1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3EECF033-06A3-9201-A608-7A9512B49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9FE5F7E8-97A9-4A93-A4FA-019BD3716E2C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D2FE491C-1275-6391-0996-951A6FABE04F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E2EA76DB-8284-48B0-993C-13D8775B7C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33A209F0-CC06-F550-7D5F-46B3B23EE4B9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70DA804A-D4B2-D899-3DD1-ECC2A9B872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698B0AC7-4E65-11EC-B709-D7073E920770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4D709012-E82F-2A19-E05A-894BC3EACB4A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F3788CB9-DEDB-641A-0E04-208F6E59B84C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93527AFB-909D-9DFF-1248-4EF83E54E8A9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D012AD7B-3727-136E-2A4C-B13EBBDF8B86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D3F0239D-FB95-B09C-73A3-FAE60272B142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3756CAD8-81A2-0F99-256B-AA1B30E8EEF4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77FCC52B-CDDA-7EC6-1C72-45565134F7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A95FE1BD-32A9-19C6-5D31-5ABCE9AEE32D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1AC6B54B-3D69-1394-D382-1C2DB221936D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155FBBE9-5D2B-5E5A-16D1-1B5D357FF57C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A4535F5E-C508-C4FE-71C4-0F04310BAC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B287F9D2-74BB-5097-F97B-2629C418997A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23337F0E-3D3F-8401-247E-0EFDDE95D9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43C97FBF-7ED4-3915-FE6D-00FF0E8BD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0E58945C-D936-922C-9457-560F7E85C33F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C11FF5A5-F5CC-CC31-7F6B-4FEAF97F2D08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39BA76E0-0790-558F-635B-A474964F645C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8057238A-3679-A99F-B6A8-1470296EEFD9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BFED7DB2-C3CD-9C98-040C-1C77773F3BCA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C1DD017F-099E-43BC-643C-5D33206BECFB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ED9709CC-F5DD-6415-FAAD-B48D3CD9B2B8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59AF9465-A24C-8C6B-469C-8AB996401435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4036E240-B355-3081-EA50-33358241F969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1C7075D5-7AB0-D953-321B-1E84C84BDD3E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06A3DF67-1382-848A-7922-934F7B143202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56827917-849F-E3C6-DCD8-C04D147F1E81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3350613F-3F3D-96F5-9349-5B429C1E6283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DF35CA66-9C7A-8FB3-C738-11BAA8FEE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FAB901D-AA18-C83B-5A58-06F0E1CBF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02FFC56-8A32-04D8-F887-077CC13A5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8F881F5-EDE1-5052-5322-DAA4DA01A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61" y="6259407"/>
            <a:ext cx="4674154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edges are missing in the above figure?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015066B-2704-4663-F940-46BDCED8B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2230297"/>
            <a:ext cx="1789026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u="sng" dirty="0"/>
              <a:t>edges connecting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631F76-E348-1004-651E-8988D898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549475"/>
            <a:ext cx="1505609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even levels?  </a:t>
            </a:r>
            <a:r>
              <a:rPr lang="en-US" alt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7171EEC-D2AA-E0A3-1430-A63ABBA38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888051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odd levels?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The edge must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not be in M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C998AD1-6DFF-1293-C532-059D1D558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3633638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even to</a:t>
            </a:r>
          </a:p>
          <a:p>
            <a:pPr marL="0" indent="0">
              <a:buNone/>
            </a:pPr>
            <a:r>
              <a:rPr lang="en-US" altLang="en-US" sz="1200" dirty="0"/>
              <a:t>   higher odd?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must be adjacent</a:t>
            </a:r>
          </a:p>
        </p:txBody>
      </p:sp>
    </p:spTree>
    <p:extLst>
      <p:ext uri="{BB962C8B-B14F-4D97-AF65-F5344CB8AC3E}">
        <p14:creationId xmlns:p14="http://schemas.microsoft.com/office/powerpoint/2010/main" val="3854524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04323-EEDC-C821-1992-7FD92404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FF97C30-4EF8-AD5B-3EB0-EB75D19BD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DC726E8-B9CA-5AB1-658B-C0200333F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080B433-EB10-6904-4878-F0646DC42056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C114DF53-FAFD-C85E-8872-0406E32960FF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5F29150-0E00-4711-2940-01FE315B9CD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C91E7242-8DDD-D474-9B30-C291903F8FC4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7440E58-4D3E-DA85-FD57-16F7A04F9009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D344490-E833-DF17-60AE-8FF5E22BF19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A126586-D6E9-BE7C-FA8E-9ADCC3C6ACDB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99DD3464-1E8F-5561-8C53-F93116916D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192367A-F5F2-AA87-9893-6719E7213141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475B72A2-7A4B-969A-8E5C-1E6DF632D1C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CD85FB5-B05D-BE19-D184-8A182DD215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1EC366D1-C2C5-5915-6DEE-84851B30779D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39AC2488-1F99-73A7-FD56-7ED4692A6FFE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47D50DB-7750-D20D-E58A-7B50C42CD7E7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464B46F-AFD5-A94C-E031-E7D787A605C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EA91AA44-089F-C15D-5855-60598BECDD0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20324CFE-2BE5-C2EE-68F9-C38CA0475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0CEDACF-A90A-A663-509D-0150A6B07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07A8BB09-1F57-F839-57D2-6BC20A281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66EF27C-FA23-D090-D93E-D80F98B4B251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75930783-DE53-DE31-E5F4-4CC9E6666F28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5688FB5A-D2B9-EDD0-1ADB-A94913714E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9C3FB0B0-DC68-0231-C93C-CBC02D6DCE2F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4626AD11-AFEC-3660-6FB3-B924E8B3B974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D758C4BF-428B-3E8D-29C6-3D8C22AA65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941737F8-3FDB-313F-2CF2-6BD4594B02DC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DB0D8520-60ED-7493-7332-96EA013DAFB6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EFE623BD-558A-D935-3944-054FD6B6C768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42DB8DC0-BD89-F792-B1AE-5421E45B3149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6DDE56BF-94C3-8801-E523-616D809ABE6E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AC110695-97E2-A329-77AF-79C59EA10C5E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92D30354-E5A3-B49B-AC0F-6F9DA4ADDA88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24572212-9156-7BF6-9CDB-DD44712826F8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73D3E7A9-9FE8-ACDA-FD29-7F516139B939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71A41934-FB6B-D53A-B5EB-9B571B66763A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CB794181-AAFB-564B-FF1E-A31B1F7762A3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AF9FE6AB-69DC-F649-D144-EA3CB306D877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44682183-DD0B-761B-8E22-C38030AF8DDF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33B65812-1209-167C-1DED-7BD6764BB8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BA7B3B78-943A-C135-7E46-2F4818F0A787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69E2D144-2DDB-30BF-C43D-BA9F1DE0D0DC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6BD5AFC4-4422-798B-6573-F33703E95E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D621B904-BC8E-C045-71F3-3037B0E4E785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885A9A8D-1DDF-DA82-84B2-2ADE23FB74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ED27A02F-1C36-287A-504C-D360DE0457CD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67730D1D-3AFB-C435-75CB-D859214E7ED9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5F125F31-4712-DF4E-09FB-77B13F75B6CE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A80D593A-E38D-9D47-AF11-9E5A77FA48F5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5476D488-1017-92E1-611E-35DAA9C6C8C8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431673C2-D900-0429-DBF4-AA19F0F68F4F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FCE7D279-91AD-440A-F847-16CF3423ABEE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2F325D15-B253-0C30-EDB5-31321DAECD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60FA4F12-B1C2-F9B1-A707-BE579B6D7C38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E0B22184-AB16-D69E-4979-2DE5DC98C43C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46CED0EB-7357-EF28-9528-11D51D893B74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87A0422A-9E7C-B1A6-C397-B1F09580C7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5A751D9B-F0BB-6C4E-5FCB-6B02DA17C9F2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74654505-913C-CD36-28FA-00A5233D60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26C22A88-ED1C-72B6-AC07-76EC4DA2D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2777BB42-6E4E-9DD9-5E23-B9FEE7C256DB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D6A39789-484A-9458-6E31-07789C427565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4AAD58E5-A091-7F07-9E89-5FADF6F24970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CAA1DCA2-B73E-9294-3874-827F503D6457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D7012AAD-2249-1907-7AE6-CED6868394EB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190F42DA-E64D-6A62-3E2F-85C4A5B620C6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0901ED7C-4297-359B-0233-41BF9760B7EC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E3580E2B-08D6-F91B-09A6-280B3843337A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0D775784-7881-EEC5-3C25-BEC8C7A91F46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063DB438-49EA-2A1C-5477-B91368A84E87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E3D982B5-8372-D14B-A0FF-BD4200DBD065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460CFC3D-5E5F-9966-9666-82370679E439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0D272579-9602-359C-A41C-E03889EA5EFC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D3D25E6D-9101-7386-5BCF-34975DD4E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EAB94A8-2742-3ABC-DF36-B9A2614FD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F5DBFE7-8F14-946B-1244-61A075F1F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0325649-6F29-E859-FEDB-71F4D1808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61" y="6259407"/>
            <a:ext cx="4674154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edges are missing in the above figure?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2BC4A7B-7643-AEF8-E9D8-B87C1DA6D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2230297"/>
            <a:ext cx="1789026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u="sng" dirty="0"/>
              <a:t>edges connecting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E03E348-97C2-17AD-B51A-EAAF13414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549475"/>
            <a:ext cx="1505609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even levels?  </a:t>
            </a:r>
            <a:r>
              <a:rPr lang="en-US" alt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E800E28-D518-4D23-9576-F4B20E25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888051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odd levels?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The edge must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not be in M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E3228CD-39A3-C539-E859-4D20B5873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3633638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even to</a:t>
            </a:r>
          </a:p>
          <a:p>
            <a:pPr marL="0" indent="0">
              <a:buNone/>
            </a:pPr>
            <a:r>
              <a:rPr lang="en-US" altLang="en-US" sz="1200" dirty="0"/>
              <a:t>   higher odd?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must be adjacent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33AA9ADB-5EB0-0C89-C15D-82A2B314A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4352332"/>
            <a:ext cx="1505609" cy="67964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odd to</a:t>
            </a:r>
          </a:p>
          <a:p>
            <a:pPr marL="0" indent="0">
              <a:buNone/>
            </a:pPr>
            <a:r>
              <a:rPr lang="en-US" altLang="en-US" sz="1200" dirty="0"/>
              <a:t>   higher even?  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√</a:t>
            </a:r>
            <a:endParaRPr lang="en-US" altLang="en-US" sz="1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74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F37A4-FD8D-CC72-D02A-6D02602B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4D8118D-1B70-EF4C-91F8-CDC9706F3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2856BF1-76D6-3115-AF9B-AB248AD0B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E08A71-2519-AC74-9FA2-040990610E37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DA89AF84-D3AF-03AF-BEC0-58264EA85550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71C547D-853C-D8D2-1F92-C16C5404BD04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A918414-3CA5-9443-DED3-72BBC36338AE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E6EA18E-9C3D-152A-B457-B8A0760A074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0DF6002-9574-6079-25F1-CC1F800C06A3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F76D2A8-CC0B-58BE-760B-940A1B557C50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217DC687-9577-4621-1B8E-61AE414581CD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8A01685-2407-1BCC-996F-DA19BA5B93B8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158347C-1494-C239-52A3-ED37438C67C0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4C29E89-0312-C038-188B-E37436881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E26869B-AD24-A30B-7807-56948D49A0A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FD005BD-3C40-79F9-FD9D-FF4DFF817CDD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F73DC105-D880-CE19-C981-445F8D22E51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EB1741B-D6AC-6444-1977-37E8278604E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521C1A8-2A30-8403-B1CC-47671CF17FDD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FEC3A072-7FF9-B38A-3ECD-F7F540B6B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3CB4A0A-46BB-4C71-FDF1-B07AC8ECB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9BA71AFD-8134-E541-72B8-810704EF8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1049ACC-AAE8-4F9C-B6DC-52B2374C6851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BF0B40CA-62A3-C525-DD3E-8E9EAB013BBC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6B2A478B-5C05-55F5-B0EA-BF70CBFC26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46FFC828-D366-362D-1FC4-7ABC3E473F1A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EFE501DE-53A5-FA0E-7D86-5A5469774F7C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9A58BD5C-EBF6-B858-9E33-6574A5A7FD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36DB2186-3740-E80A-89BB-7D5E7A9CF3C0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30486C1D-C71E-0F2C-2E02-4F0FFA066F65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B9240AC5-8D65-EDCB-5BB1-A48D859EF746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FA40578B-21EC-7CE2-A729-CDD3E175A8DA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EB20BA7E-3CA6-443A-BACB-3E358F7C843F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F8D8E766-AAD0-32F9-CBE6-0F89B671BEE0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3863F77A-9906-1A24-6A25-ED1032C26FE4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47A85B4F-6B14-5FA5-F96C-548EF6BB8480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EC81462B-4162-2CC1-FB65-EC178C0DE393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E7FEB75F-E60D-1344-5CCA-6829AF494CBE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06C4AB8A-F5B9-61D1-0E7A-08D557E7C7CA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AD574FC5-0B6C-6DC4-94EF-9FA79052212E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30190CAD-5CFF-A024-C9FD-3C399C101EF1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5ADB1C26-9FA8-7934-E85A-0633728E17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2E6FA1EE-06DE-6112-7DA1-BD74264E4F9A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2C6480E7-2006-CFA6-371E-DA5B4B68C311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DA8C60D5-1D29-FCAA-77D4-56A41A418C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E8876CA7-9664-93FB-FF2E-594EE3687D73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97E75ABA-44B5-254E-2488-04336DBA59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5570BCAB-0056-DDBF-2D54-5F0F6BA67CE8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3A34808A-3412-8A17-DCB5-0807B62AF636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64461C65-0DE5-153F-1F35-AA4C6862CCB8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F9F2C078-74EE-A7D1-9163-24507A680E20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FBB8836B-3656-223C-6E86-BB5B7C23808C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B9695E51-F998-29D2-1B30-9E77F03B5594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A449B2D2-DC17-E7FC-32CD-021EDEA5F2B3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481B0E25-4CEE-3BC9-E221-65224A78EC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DEBFAD6E-B0EA-0A1D-24AD-EC90C6DEF7AF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968E4465-FFEC-AB55-8AA0-2899B915F399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85A25DEE-009C-2A33-562C-7B0E4504410E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8D91D291-A26C-0330-FC90-D9B0C05A74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0A752858-B96D-5E47-4B97-E2BB7FFA07A6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46136274-B3BC-098B-2E9F-D3752B225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6531F9B4-A08B-969D-8A27-750EA98719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BBE13B30-020B-9802-D133-144EF8189795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72A14E4F-720C-2662-AC26-80D391F241F2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C81B7FA2-1B60-0F97-319A-50E4684EED82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519B73B3-CC65-7A26-B941-F2540644842F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5EE0CC87-C511-1897-5C14-8DDBC7447F6F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337894FF-FF76-E1F6-CCD6-4C5F5883BD98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A779F06C-AE3F-62F5-09DA-CE95720FFF7A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165B4388-9B7E-7CD8-087A-FB2A28711D9A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0A5FC6F2-6EFF-BFC1-4D10-E1E54F1D367F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16BCF00E-BA22-8773-329D-F1D568C1F4CF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1FE200D7-9F60-FECB-C0DB-C80C2243AFD8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C92DE25A-0E6C-3926-54C6-5BCF21174224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D590C44F-9F29-70ED-A3F5-2B29DDCB8388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BD1AACA4-3A62-E53E-F28E-AB525CEC0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there is an augmenting path, must there be a horizontal edge?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BD0A78A-C0AF-3AF7-C1DF-630A38BD2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41" y="5669111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Yes, there is a shortest augmenting path that has a horizontal edge.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EA0F93F-3D51-3A51-77DD-0A59C7EEA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4491916"/>
            <a:ext cx="4674154" cy="5825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If there is a horizontal edge, then there is an augmenting path (in bipartite graphs).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0BF175F-433F-3BB7-1646-94064956D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61" y="6259407"/>
            <a:ext cx="4674154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edges are missing in the above figure?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6FD4DEC-6218-B09F-2DE8-6CB34547F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2230297"/>
            <a:ext cx="1789026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u="sng" dirty="0"/>
              <a:t>edges connecting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D039511-B726-2E7C-099D-CA206C279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549475"/>
            <a:ext cx="1505609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even levels?  </a:t>
            </a:r>
            <a:r>
              <a:rPr lang="en-US" alt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5E21C99-8CDE-5536-D00D-232664B72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888051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odd levels?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The edge must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not be in M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F68421D-E8C7-681A-131E-87B3C9804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3633638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even to</a:t>
            </a:r>
          </a:p>
          <a:p>
            <a:pPr marL="0" indent="0">
              <a:buNone/>
            </a:pPr>
            <a:r>
              <a:rPr lang="en-US" altLang="en-US" sz="1200" dirty="0"/>
              <a:t>   higher odd?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must be adjacent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4DA729F-5294-E00E-2ACA-ACDF66D09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4352332"/>
            <a:ext cx="1505609" cy="67964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odd to</a:t>
            </a:r>
          </a:p>
          <a:p>
            <a:pPr marL="0" indent="0">
              <a:buNone/>
            </a:pPr>
            <a:r>
              <a:rPr lang="en-US" altLang="en-US" sz="1200" dirty="0"/>
              <a:t>   higher even?  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√</a:t>
            </a:r>
            <a:endParaRPr lang="en-US" altLang="en-US" sz="1200" dirty="0">
              <a:solidFill>
                <a:srgbClr val="00B050"/>
              </a:solidFill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01D5ABB-95CC-CBFC-C3AA-14EA63A62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5" y="2280874"/>
            <a:ext cx="1208469" cy="187186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 shortest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must connect two unmatched vertices, so it must “cross” two tree paths by a horizontal edge.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56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1E810-CD2C-A8E8-4C42-8E3229CC9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CEB34F1-C48E-C524-7889-9FAF9887B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E7392DC6-02A2-5B02-79D9-38781A8D4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484129-DC41-E2A5-1710-FA84AA9C4033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FD60EA2-9669-95B4-E514-3F04F8370E82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57E8A6DC-4089-E0C4-124A-C1499BEBABAF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5D75811-DCA8-6835-381F-D111BAD5838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7BFE0B0-E2D1-7E83-A401-CC735B49B1B4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F1B59D52-880E-D041-D392-5AEAFD6FD33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CCC4CB8-B9F2-12C3-096C-A93CC45D21D5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27C11495-641B-0100-77B4-C985B03B282A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A93EBBB-FE44-CC2E-6013-BB03B63BAE9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FF55485-F3A3-C969-466F-A303BB1DC9C5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5C785AE-7308-7EED-51D9-E23E79AECC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FAC2405-7EB7-66DA-74AA-39BD66171D98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94132C6-DA47-E6B9-4FE9-40E651E42EB5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B32536C-F3C6-0F8B-1D2A-4C99E78B2D9B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70E6AA2-2261-9DA6-5B9B-3EA2C4B6B43B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FB313D1F-FFA9-32F8-5666-5BF8F7907208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B4F888DE-B226-A61D-372A-90F6FE2EF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</a:t>
            </a:r>
            <a:r>
              <a:rPr lang="en-US" altLang="en-US" sz="1200" dirty="0">
                <a:solidFill>
                  <a:srgbClr val="FF0000"/>
                </a:solidFill>
              </a:rPr>
              <a:t>an augmenting path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D088DCA-A5B3-21B6-5AAE-A7C4C7046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5CCA7EFA-DA78-9DC0-6830-A3013F9A1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69" y="1805989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 Can we have other problems, for bipartite graphs?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03165AC-BC64-8F46-55F8-3319B8F626C3}"/>
              </a:ext>
            </a:extLst>
          </p:cNvPr>
          <p:cNvGrpSpPr/>
          <p:nvPr/>
        </p:nvGrpSpPr>
        <p:grpSpPr>
          <a:xfrm>
            <a:off x="1694333" y="2255315"/>
            <a:ext cx="2343503" cy="2010749"/>
            <a:chOff x="1694333" y="2255315"/>
            <a:chExt cx="2343503" cy="2010749"/>
          </a:xfrm>
        </p:grpSpPr>
        <p:sp>
          <p:nvSpPr>
            <p:cNvPr id="63" name="Oval 3">
              <a:extLst>
                <a:ext uri="{FF2B5EF4-FFF2-40B4-BE49-F238E27FC236}">
                  <a16:creationId xmlns:a16="http://schemas.microsoft.com/office/drawing/2014/main" id="{501CC81F-4723-EADB-FE72-26F3FA0D4642}"/>
                </a:ext>
              </a:extLst>
            </p:cNvPr>
            <p:cNvSpPr/>
            <p:nvPr/>
          </p:nvSpPr>
          <p:spPr>
            <a:xfrm>
              <a:off x="3182676" y="2582793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4">
              <a:extLst>
                <a:ext uri="{FF2B5EF4-FFF2-40B4-BE49-F238E27FC236}">
                  <a16:creationId xmlns:a16="http://schemas.microsoft.com/office/drawing/2014/main" id="{628C8AEC-BDE3-0B96-4DD2-B654808C90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2378" y="2641888"/>
              <a:ext cx="320466" cy="237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">
              <a:extLst>
                <a:ext uri="{FF2B5EF4-FFF2-40B4-BE49-F238E27FC236}">
                  <a16:creationId xmlns:a16="http://schemas.microsoft.com/office/drawing/2014/main" id="{B05F95E2-070B-2E47-CBA1-009629754942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43" y="2965622"/>
              <a:ext cx="1" cy="24167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7">
              <a:extLst>
                <a:ext uri="{FF2B5EF4-FFF2-40B4-BE49-F238E27FC236}">
                  <a16:creationId xmlns:a16="http://schemas.microsoft.com/office/drawing/2014/main" id="{56154B16-5BC7-C204-51EB-8C705FAFB725}"/>
                </a:ext>
              </a:extLst>
            </p:cNvPr>
            <p:cNvCxnSpPr>
              <a:cxnSpLocks/>
            </p:cNvCxnSpPr>
            <p:nvPr/>
          </p:nvCxnSpPr>
          <p:spPr>
            <a:xfrm>
              <a:off x="3245345" y="3304422"/>
              <a:ext cx="53411" cy="264643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8">
              <a:extLst>
                <a:ext uri="{FF2B5EF4-FFF2-40B4-BE49-F238E27FC236}">
                  <a16:creationId xmlns:a16="http://schemas.microsoft.com/office/drawing/2014/main" id="{FFA88407-FD16-10BC-E337-CC0705A3FB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6370" y="3278666"/>
              <a:ext cx="253887" cy="29039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9">
              <a:extLst>
                <a:ext uri="{FF2B5EF4-FFF2-40B4-BE49-F238E27FC236}">
                  <a16:creationId xmlns:a16="http://schemas.microsoft.com/office/drawing/2014/main" id="{C930F607-D162-8862-02A9-C1654751802C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882088" y="3274010"/>
              <a:ext cx="99019" cy="295055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">
              <a:extLst>
                <a:ext uri="{FF2B5EF4-FFF2-40B4-BE49-F238E27FC236}">
                  <a16:creationId xmlns:a16="http://schemas.microsoft.com/office/drawing/2014/main" id="{E7308DCC-4577-5224-3E9A-69A4059218BA}"/>
                </a:ext>
              </a:extLst>
            </p:cNvPr>
            <p:cNvCxnSpPr>
              <a:cxnSpLocks/>
            </p:cNvCxnSpPr>
            <p:nvPr/>
          </p:nvCxnSpPr>
          <p:spPr>
            <a:xfrm>
              <a:off x="3664088" y="3276484"/>
              <a:ext cx="225037" cy="300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11">
              <a:extLst>
                <a:ext uri="{FF2B5EF4-FFF2-40B4-BE49-F238E27FC236}">
                  <a16:creationId xmlns:a16="http://schemas.microsoft.com/office/drawing/2014/main" id="{B0CFAF24-F6B0-95D1-FCF1-D10E8621EAE3}"/>
                </a:ext>
              </a:extLst>
            </p:cNvPr>
            <p:cNvSpPr/>
            <p:nvPr/>
          </p:nvSpPr>
          <p:spPr>
            <a:xfrm>
              <a:off x="2789569" y="286879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12">
              <a:extLst>
                <a:ext uri="{FF2B5EF4-FFF2-40B4-BE49-F238E27FC236}">
                  <a16:creationId xmlns:a16="http://schemas.microsoft.com/office/drawing/2014/main" id="{D5EA545C-EE52-4BBB-8290-D60076DDA1C6}"/>
                </a:ext>
              </a:extLst>
            </p:cNvPr>
            <p:cNvSpPr/>
            <p:nvPr/>
          </p:nvSpPr>
          <p:spPr>
            <a:xfrm>
              <a:off x="3181253" y="286670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13">
              <a:extLst>
                <a:ext uri="{FF2B5EF4-FFF2-40B4-BE49-F238E27FC236}">
                  <a16:creationId xmlns:a16="http://schemas.microsoft.com/office/drawing/2014/main" id="{0A7AC855-B03C-ABCE-FE62-3E52B19586DD}"/>
                </a:ext>
              </a:extLst>
            </p:cNvPr>
            <p:cNvSpPr/>
            <p:nvPr/>
          </p:nvSpPr>
          <p:spPr>
            <a:xfrm>
              <a:off x="3570085" y="28654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14">
              <a:extLst>
                <a:ext uri="{FF2B5EF4-FFF2-40B4-BE49-F238E27FC236}">
                  <a16:creationId xmlns:a16="http://schemas.microsoft.com/office/drawing/2014/main" id="{303E889F-FDA2-71DD-7A32-66F03F191667}"/>
                </a:ext>
              </a:extLst>
            </p:cNvPr>
            <p:cNvSpPr/>
            <p:nvPr/>
          </p:nvSpPr>
          <p:spPr>
            <a:xfrm>
              <a:off x="2794557" y="31884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15">
              <a:extLst>
                <a:ext uri="{FF2B5EF4-FFF2-40B4-BE49-F238E27FC236}">
                  <a16:creationId xmlns:a16="http://schemas.microsoft.com/office/drawing/2014/main" id="{AB440E8D-5519-D38C-3FC7-D7D41353DB9E}"/>
                </a:ext>
              </a:extLst>
            </p:cNvPr>
            <p:cNvSpPr/>
            <p:nvPr/>
          </p:nvSpPr>
          <p:spPr>
            <a:xfrm>
              <a:off x="3181253" y="320421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AAC57AAD-6846-5174-4C3F-EE1C25A30649}"/>
                </a:ext>
              </a:extLst>
            </p:cNvPr>
            <p:cNvSpPr/>
            <p:nvPr/>
          </p:nvSpPr>
          <p:spPr>
            <a:xfrm>
              <a:off x="3570085" y="32067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17">
              <a:extLst>
                <a:ext uri="{FF2B5EF4-FFF2-40B4-BE49-F238E27FC236}">
                  <a16:creationId xmlns:a16="http://schemas.microsoft.com/office/drawing/2014/main" id="{A86D0ACE-79E1-7CAC-756A-03D2A7149FDA}"/>
                </a:ext>
              </a:extLst>
            </p:cNvPr>
            <p:cNvSpPr/>
            <p:nvPr/>
          </p:nvSpPr>
          <p:spPr>
            <a:xfrm>
              <a:off x="2508210" y="35481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18">
              <a:extLst>
                <a:ext uri="{FF2B5EF4-FFF2-40B4-BE49-F238E27FC236}">
                  <a16:creationId xmlns:a16="http://schemas.microsoft.com/office/drawing/2014/main" id="{2B864571-6D82-865D-1224-66B6417FEC36}"/>
                </a:ext>
              </a:extLst>
            </p:cNvPr>
            <p:cNvSpPr/>
            <p:nvPr/>
          </p:nvSpPr>
          <p:spPr>
            <a:xfrm>
              <a:off x="2931597" y="354812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20">
              <a:extLst>
                <a:ext uri="{FF2B5EF4-FFF2-40B4-BE49-F238E27FC236}">
                  <a16:creationId xmlns:a16="http://schemas.microsoft.com/office/drawing/2014/main" id="{057B3DB6-46B8-2DBB-7EB2-3424A6E6EE9A}"/>
                </a:ext>
              </a:extLst>
            </p:cNvPr>
            <p:cNvCxnSpPr>
              <a:cxnSpLocks/>
            </p:cNvCxnSpPr>
            <p:nvPr/>
          </p:nvCxnSpPr>
          <p:spPr>
            <a:xfrm>
              <a:off x="3619934" y="2973972"/>
              <a:ext cx="1425" cy="2333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1">
              <a:extLst>
                <a:ext uri="{FF2B5EF4-FFF2-40B4-BE49-F238E27FC236}">
                  <a16:creationId xmlns:a16="http://schemas.microsoft.com/office/drawing/2014/main" id="{9220931F-704D-80E2-83D3-FF5A79E84C84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27" y="2979433"/>
              <a:ext cx="0" cy="227866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2">
              <a:extLst>
                <a:ext uri="{FF2B5EF4-FFF2-40B4-BE49-F238E27FC236}">
                  <a16:creationId xmlns:a16="http://schemas.microsoft.com/office/drawing/2014/main" id="{99250A41-4D5F-C97A-B725-033986DACCFC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91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3">
              <a:extLst>
                <a:ext uri="{FF2B5EF4-FFF2-40B4-BE49-F238E27FC236}">
                  <a16:creationId xmlns:a16="http://schemas.microsoft.com/office/drawing/2014/main" id="{7DAF0426-3EEA-E3D5-44B5-21CB65D14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9729" y="3646471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4">
              <a:extLst>
                <a:ext uri="{FF2B5EF4-FFF2-40B4-BE49-F238E27FC236}">
                  <a16:creationId xmlns:a16="http://schemas.microsoft.com/office/drawing/2014/main" id="{DC5BDB12-CC38-64CF-1E68-A5E5363ED380}"/>
                </a:ext>
              </a:extLst>
            </p:cNvPr>
            <p:cNvCxnSpPr>
              <a:cxnSpLocks/>
            </p:cNvCxnSpPr>
            <p:nvPr/>
          </p:nvCxnSpPr>
          <p:spPr>
            <a:xfrm>
              <a:off x="2981107" y="3646471"/>
              <a:ext cx="0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93C3C1DA-E875-835B-A012-EFDD0E7E72CF}"/>
                </a:ext>
              </a:extLst>
            </p:cNvPr>
            <p:cNvSpPr/>
            <p:nvPr/>
          </p:nvSpPr>
          <p:spPr>
            <a:xfrm>
              <a:off x="2501023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28">
              <a:extLst>
                <a:ext uri="{FF2B5EF4-FFF2-40B4-BE49-F238E27FC236}">
                  <a16:creationId xmlns:a16="http://schemas.microsoft.com/office/drawing/2014/main" id="{F5C70ECF-D1AD-39F0-94CB-84ABFCB6E1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4386" y="3974029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">
              <a:extLst>
                <a:ext uri="{FF2B5EF4-FFF2-40B4-BE49-F238E27FC236}">
                  <a16:creationId xmlns:a16="http://schemas.microsoft.com/office/drawing/2014/main" id="{CBCEE3CE-9E8B-7629-5551-A99AC83D83A1}"/>
                </a:ext>
              </a:extLst>
            </p:cNvPr>
            <p:cNvCxnSpPr>
              <a:cxnSpLocks/>
            </p:cNvCxnSpPr>
            <p:nvPr/>
          </p:nvCxnSpPr>
          <p:spPr>
            <a:xfrm>
              <a:off x="3912294" y="3995163"/>
              <a:ext cx="125542" cy="192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">
              <a:extLst>
                <a:ext uri="{FF2B5EF4-FFF2-40B4-BE49-F238E27FC236}">
                  <a16:creationId xmlns:a16="http://schemas.microsoft.com/office/drawing/2014/main" id="{F68DFB54-061E-CCD8-3CA9-59D11C358A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065" y="3976806"/>
              <a:ext cx="153824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1">
              <a:extLst>
                <a:ext uri="{FF2B5EF4-FFF2-40B4-BE49-F238E27FC236}">
                  <a16:creationId xmlns:a16="http://schemas.microsoft.com/office/drawing/2014/main" id="{6F665AFB-B22A-89F3-A0C3-F737A2E651CA}"/>
                </a:ext>
              </a:extLst>
            </p:cNvPr>
            <p:cNvCxnSpPr>
              <a:cxnSpLocks/>
            </p:cNvCxnSpPr>
            <p:nvPr/>
          </p:nvCxnSpPr>
          <p:spPr>
            <a:xfrm>
              <a:off x="3317581" y="3974029"/>
              <a:ext cx="122181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2">
              <a:extLst>
                <a:ext uri="{FF2B5EF4-FFF2-40B4-BE49-F238E27FC236}">
                  <a16:creationId xmlns:a16="http://schemas.microsoft.com/office/drawing/2014/main" id="{E56EB29D-DFF5-0818-C415-55FD68220EA5}"/>
                </a:ext>
              </a:extLst>
            </p:cNvPr>
            <p:cNvCxnSpPr>
              <a:cxnSpLocks/>
            </p:cNvCxnSpPr>
            <p:nvPr/>
          </p:nvCxnSpPr>
          <p:spPr>
            <a:xfrm>
              <a:off x="2569642" y="3974029"/>
              <a:ext cx="203642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33">
              <a:extLst>
                <a:ext uri="{FF2B5EF4-FFF2-40B4-BE49-F238E27FC236}">
                  <a16:creationId xmlns:a16="http://schemas.microsoft.com/office/drawing/2014/main" id="{E9FE930B-0664-3360-BC1C-DAEA099E9A94}"/>
                </a:ext>
              </a:extLst>
            </p:cNvPr>
            <p:cNvSpPr/>
            <p:nvPr/>
          </p:nvSpPr>
          <p:spPr>
            <a:xfrm>
              <a:off x="2829048" y="25769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34">
              <a:extLst>
                <a:ext uri="{FF2B5EF4-FFF2-40B4-BE49-F238E27FC236}">
                  <a16:creationId xmlns:a16="http://schemas.microsoft.com/office/drawing/2014/main" id="{F666B51D-25E0-5F6B-2271-0F05DD5DAAA0}"/>
                </a:ext>
              </a:extLst>
            </p:cNvPr>
            <p:cNvSpPr/>
            <p:nvPr/>
          </p:nvSpPr>
          <p:spPr>
            <a:xfrm>
              <a:off x="3584619" y="2585950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35">
              <a:extLst>
                <a:ext uri="{FF2B5EF4-FFF2-40B4-BE49-F238E27FC236}">
                  <a16:creationId xmlns:a16="http://schemas.microsoft.com/office/drawing/2014/main" id="{D6600CE3-BB53-0F26-CAEF-755D6AE119E3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 flipH="1">
              <a:off x="3258165" y="2671479"/>
              <a:ext cx="341472" cy="211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36">
              <a:extLst>
                <a:ext uri="{FF2B5EF4-FFF2-40B4-BE49-F238E27FC236}">
                  <a16:creationId xmlns:a16="http://schemas.microsoft.com/office/drawing/2014/main" id="{FD3257FD-BE37-A071-9492-EA53FA77A48A}"/>
                </a:ext>
              </a:extLst>
            </p:cNvPr>
            <p:cNvCxnSpPr>
              <a:cxnSpLocks/>
              <a:stCxn id="90" idx="3"/>
              <a:endCxn id="70" idx="0"/>
            </p:cNvCxnSpPr>
            <p:nvPr/>
          </p:nvCxnSpPr>
          <p:spPr>
            <a:xfrm flipH="1">
              <a:off x="2840844" y="2662450"/>
              <a:ext cx="3222" cy="206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37">
              <a:extLst>
                <a:ext uri="{FF2B5EF4-FFF2-40B4-BE49-F238E27FC236}">
                  <a16:creationId xmlns:a16="http://schemas.microsoft.com/office/drawing/2014/main" id="{C163D75F-C94C-88E8-C6BC-6D6F619758A7}"/>
                </a:ext>
              </a:extLst>
            </p:cNvPr>
            <p:cNvSpPr/>
            <p:nvPr/>
          </p:nvSpPr>
          <p:spPr>
            <a:xfrm>
              <a:off x="3836574" y="356906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38">
              <a:extLst>
                <a:ext uri="{FF2B5EF4-FFF2-40B4-BE49-F238E27FC236}">
                  <a16:creationId xmlns:a16="http://schemas.microsoft.com/office/drawing/2014/main" id="{00C45E96-21C5-4145-EDE1-C6D6CAAE29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7848" y="367966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39">
              <a:extLst>
                <a:ext uri="{FF2B5EF4-FFF2-40B4-BE49-F238E27FC236}">
                  <a16:creationId xmlns:a16="http://schemas.microsoft.com/office/drawing/2014/main" id="{2A450D6C-C474-25AE-7C7E-E4D6EFF302F9}"/>
                </a:ext>
              </a:extLst>
            </p:cNvPr>
            <p:cNvSpPr/>
            <p:nvPr/>
          </p:nvSpPr>
          <p:spPr>
            <a:xfrm>
              <a:off x="3837707" y="39070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40">
              <a:extLst>
                <a:ext uri="{FF2B5EF4-FFF2-40B4-BE49-F238E27FC236}">
                  <a16:creationId xmlns:a16="http://schemas.microsoft.com/office/drawing/2014/main" id="{713ACCCE-43E7-C23F-D714-D288BFEA9378}"/>
                </a:ext>
              </a:extLst>
            </p:cNvPr>
            <p:cNvCxnSpPr>
              <a:cxnSpLocks/>
            </p:cNvCxnSpPr>
            <p:nvPr/>
          </p:nvCxnSpPr>
          <p:spPr>
            <a:xfrm>
              <a:off x="3612336" y="3296282"/>
              <a:ext cx="0" cy="213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41">
              <a:extLst>
                <a:ext uri="{FF2B5EF4-FFF2-40B4-BE49-F238E27FC236}">
                  <a16:creationId xmlns:a16="http://schemas.microsoft.com/office/drawing/2014/main" id="{4DD77F60-F692-3619-A9A4-58A84A6A2B07}"/>
                </a:ext>
              </a:extLst>
            </p:cNvPr>
            <p:cNvSpPr/>
            <p:nvPr/>
          </p:nvSpPr>
          <p:spPr>
            <a:xfrm>
              <a:off x="3554493" y="35371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42">
              <a:extLst>
                <a:ext uri="{FF2B5EF4-FFF2-40B4-BE49-F238E27FC236}">
                  <a16:creationId xmlns:a16="http://schemas.microsoft.com/office/drawing/2014/main" id="{1D9739C7-8418-49F1-F945-190B7B58CF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4144" y="3645484"/>
              <a:ext cx="2975" cy="2355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43">
              <a:extLst>
                <a:ext uri="{FF2B5EF4-FFF2-40B4-BE49-F238E27FC236}">
                  <a16:creationId xmlns:a16="http://schemas.microsoft.com/office/drawing/2014/main" id="{3D15923C-5A91-0E08-6A2F-C4BBC6A5B831}"/>
                </a:ext>
              </a:extLst>
            </p:cNvPr>
            <p:cNvSpPr/>
            <p:nvPr/>
          </p:nvSpPr>
          <p:spPr>
            <a:xfrm>
              <a:off x="3554003" y="38728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CA7C78F3-17CA-BB87-B42F-4C5E4C848B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359" y="4003406"/>
              <a:ext cx="174158" cy="183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45">
              <a:extLst>
                <a:ext uri="{FF2B5EF4-FFF2-40B4-BE49-F238E27FC236}">
                  <a16:creationId xmlns:a16="http://schemas.microsoft.com/office/drawing/2014/main" id="{2A235F29-2256-8D28-8DAD-281E164808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443" y="3971534"/>
              <a:ext cx="33658" cy="228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46">
              <a:extLst>
                <a:ext uri="{FF2B5EF4-FFF2-40B4-BE49-F238E27FC236}">
                  <a16:creationId xmlns:a16="http://schemas.microsoft.com/office/drawing/2014/main" id="{00F1C221-1353-05EF-DAB4-DFE992EF75BE}"/>
                </a:ext>
              </a:extLst>
            </p:cNvPr>
            <p:cNvSpPr/>
            <p:nvPr/>
          </p:nvSpPr>
          <p:spPr>
            <a:xfrm>
              <a:off x="2724512" y="415029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48">
              <a:extLst>
                <a:ext uri="{FF2B5EF4-FFF2-40B4-BE49-F238E27FC236}">
                  <a16:creationId xmlns:a16="http://schemas.microsoft.com/office/drawing/2014/main" id="{BAA80F6E-17E9-6D1F-B2C3-C6D10F137DE2}"/>
                </a:ext>
              </a:extLst>
            </p:cNvPr>
            <p:cNvCxnSpPr>
              <a:cxnSpLocks/>
            </p:cNvCxnSpPr>
            <p:nvPr/>
          </p:nvCxnSpPr>
          <p:spPr>
            <a:xfrm>
              <a:off x="2815687" y="4207416"/>
              <a:ext cx="25879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5DEB8346-FF7E-2249-2FDB-F8B6C2822A47}"/>
                </a:ext>
              </a:extLst>
            </p:cNvPr>
            <p:cNvSpPr txBox="1"/>
            <p:nvPr/>
          </p:nvSpPr>
          <p:spPr>
            <a:xfrm>
              <a:off x="1694333" y="2255315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50">
              <a:extLst>
                <a:ext uri="{FF2B5EF4-FFF2-40B4-BE49-F238E27FC236}">
                  <a16:creationId xmlns:a16="http://schemas.microsoft.com/office/drawing/2014/main" id="{0FBEE3D4-9DA7-103A-7A86-C50675FFE04A}"/>
                </a:ext>
              </a:extLst>
            </p:cNvPr>
            <p:cNvSpPr txBox="1"/>
            <p:nvPr/>
          </p:nvSpPr>
          <p:spPr>
            <a:xfrm>
              <a:off x="1813081" y="250210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51">
              <a:extLst>
                <a:ext uri="{FF2B5EF4-FFF2-40B4-BE49-F238E27FC236}">
                  <a16:creationId xmlns:a16="http://schemas.microsoft.com/office/drawing/2014/main" id="{71226293-7941-CD9E-3CA5-BEB318D5920C}"/>
                </a:ext>
              </a:extLst>
            </p:cNvPr>
            <p:cNvSpPr txBox="1"/>
            <p:nvPr/>
          </p:nvSpPr>
          <p:spPr>
            <a:xfrm>
              <a:off x="1811123" y="27413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52">
              <a:extLst>
                <a:ext uri="{FF2B5EF4-FFF2-40B4-BE49-F238E27FC236}">
                  <a16:creationId xmlns:a16="http://schemas.microsoft.com/office/drawing/2014/main" id="{0E5858C7-E759-E653-F89F-4048ED1CA323}"/>
                </a:ext>
              </a:extLst>
            </p:cNvPr>
            <p:cNvSpPr txBox="1"/>
            <p:nvPr/>
          </p:nvSpPr>
          <p:spPr>
            <a:xfrm>
              <a:off x="1820690" y="3086460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53">
              <a:extLst>
                <a:ext uri="{FF2B5EF4-FFF2-40B4-BE49-F238E27FC236}">
                  <a16:creationId xmlns:a16="http://schemas.microsoft.com/office/drawing/2014/main" id="{2067AC59-7F18-490E-B732-D53DBCBAF38A}"/>
                </a:ext>
              </a:extLst>
            </p:cNvPr>
            <p:cNvSpPr txBox="1"/>
            <p:nvPr/>
          </p:nvSpPr>
          <p:spPr>
            <a:xfrm>
              <a:off x="1811123" y="3421537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54">
              <a:extLst>
                <a:ext uri="{FF2B5EF4-FFF2-40B4-BE49-F238E27FC236}">
                  <a16:creationId xmlns:a16="http://schemas.microsoft.com/office/drawing/2014/main" id="{961D5AFA-C68A-E213-2788-DF42EB4F5CC3}"/>
                </a:ext>
              </a:extLst>
            </p:cNvPr>
            <p:cNvSpPr txBox="1"/>
            <p:nvPr/>
          </p:nvSpPr>
          <p:spPr>
            <a:xfrm>
              <a:off x="1810089" y="3756614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cxnSp>
          <p:nvCxnSpPr>
            <p:cNvPr id="111" name="Straight Connector 56">
              <a:extLst>
                <a:ext uri="{FF2B5EF4-FFF2-40B4-BE49-F238E27FC236}">
                  <a16:creationId xmlns:a16="http://schemas.microsoft.com/office/drawing/2014/main" id="{1A8ED3E6-B0D9-306C-3927-8189341AC1E8}"/>
                </a:ext>
              </a:extLst>
            </p:cNvPr>
            <p:cNvCxnSpPr>
              <a:cxnSpLocks/>
            </p:cNvCxnSpPr>
            <p:nvPr/>
          </p:nvCxnSpPr>
          <p:spPr>
            <a:xfrm>
              <a:off x="3003218" y="3915897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26">
              <a:extLst>
                <a:ext uri="{FF2B5EF4-FFF2-40B4-BE49-F238E27FC236}">
                  <a16:creationId xmlns:a16="http://schemas.microsoft.com/office/drawing/2014/main" id="{DBB4E199-B5A5-3BB5-E8A9-026E4EDA4450}"/>
                </a:ext>
              </a:extLst>
            </p:cNvPr>
            <p:cNvSpPr/>
            <p:nvPr/>
          </p:nvSpPr>
          <p:spPr>
            <a:xfrm>
              <a:off x="2931597" y="387382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27">
              <a:extLst>
                <a:ext uri="{FF2B5EF4-FFF2-40B4-BE49-F238E27FC236}">
                  <a16:creationId xmlns:a16="http://schemas.microsoft.com/office/drawing/2014/main" id="{259EE01A-4B01-5362-8BE3-E9C58EF0F7DE}"/>
                </a:ext>
              </a:extLst>
            </p:cNvPr>
            <p:cNvSpPr/>
            <p:nvPr/>
          </p:nvSpPr>
          <p:spPr>
            <a:xfrm>
              <a:off x="3239588" y="387382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9">
              <a:extLst>
                <a:ext uri="{FF2B5EF4-FFF2-40B4-BE49-F238E27FC236}">
                  <a16:creationId xmlns:a16="http://schemas.microsoft.com/office/drawing/2014/main" id="{B83E42DC-3816-84F9-A968-9E26D7D752C7}"/>
                </a:ext>
              </a:extLst>
            </p:cNvPr>
            <p:cNvSpPr/>
            <p:nvPr/>
          </p:nvSpPr>
          <p:spPr>
            <a:xfrm>
              <a:off x="3238455" y="353587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47">
              <a:extLst>
                <a:ext uri="{FF2B5EF4-FFF2-40B4-BE49-F238E27FC236}">
                  <a16:creationId xmlns:a16="http://schemas.microsoft.com/office/drawing/2014/main" id="{8E80BC7B-1767-A8A9-CD65-06ED90131777}"/>
                </a:ext>
              </a:extLst>
            </p:cNvPr>
            <p:cNvSpPr/>
            <p:nvPr/>
          </p:nvSpPr>
          <p:spPr>
            <a:xfrm>
              <a:off x="3074480" y="41658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48D59807-A9C1-1FF9-60B0-AD42A42C4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08" y="5142813"/>
            <a:ext cx="4674154" cy="6036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Therefore, the algorithm works correctly for bipartite graphs.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81D0F47-4DCD-DFD8-5527-838100E4F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2230297"/>
            <a:ext cx="1789026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u="sng" dirty="0"/>
              <a:t>edges connecting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E5BAE5B-C634-69CB-2DEC-FBF50FD63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549475"/>
            <a:ext cx="1505609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even levels?  </a:t>
            </a:r>
            <a:r>
              <a:rPr lang="en-US" alt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E5C3395-F82A-7E15-184B-0B89353E5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2888051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2 odd levels?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The edge must 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not be in M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9F61C29-9ED6-5000-C757-97AEC34F0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5" y="3633638"/>
            <a:ext cx="1505609" cy="6796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even to</a:t>
            </a:r>
          </a:p>
          <a:p>
            <a:pPr marL="0" indent="0">
              <a:buNone/>
            </a:pPr>
            <a:r>
              <a:rPr lang="en-US" altLang="en-US" sz="1200" dirty="0"/>
              <a:t>   higher odd?  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must be adjacent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F2A3F6A-0A84-7A9D-4D14-77F4944E4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1" y="4352332"/>
            <a:ext cx="1505609" cy="67964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* Lower odd to</a:t>
            </a:r>
          </a:p>
          <a:p>
            <a:pPr marL="0" indent="0">
              <a:buNone/>
            </a:pPr>
            <a:r>
              <a:rPr lang="en-US" altLang="en-US" sz="1200" dirty="0"/>
              <a:t>   higher even?  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√</a:t>
            </a:r>
            <a:endParaRPr lang="en-US" altLang="en-US" sz="1200" dirty="0">
              <a:solidFill>
                <a:srgbClr val="00B050"/>
              </a:solidFill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519F4DE-E6FE-050E-E1DD-40027FA35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5" y="2280874"/>
            <a:ext cx="1208469" cy="187186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 shortest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must connect two unmatched vertices, so it must “cross” two tree paths by a horizontal edge.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366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6B3AE-577D-947F-66FC-62F254424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BAD1E86-6990-63AB-F1E2-3E76C9700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A6E3C72-9F2D-B5A3-5FF2-EA7761835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0A95C7-52E0-588C-DD43-58502728670E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6C277A4-6A66-392A-6D0B-047A5AD83AB2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B503AA5-9FCD-52C5-8B0D-7E7DF727C995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53A983E5-05CE-20F7-C8E7-29950FC93E7F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7CB84CDC-DF4D-A001-6296-C38D18A31EF8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093E1DC-8CD2-28F6-6827-428EF4D43C1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E6EE30E-E48F-42D1-07E1-5332D22726B1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C1391E6-306B-9B26-3399-BF3182437A85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7FAAF45-D86B-8488-6F02-E116D3C467B6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4A2DB2A1-3ED8-46C5-2C8E-23D460BEC728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3E1BE8D-A490-7F20-B882-3799114ED8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944E011-C814-6E61-4808-420A00FCA5F9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E7F931B-1732-B5ED-E6C8-9B0113A7E27D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5180787-8B6F-8654-4DE1-9E2F61049AD0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FEC1795-B020-218C-B58B-7061997F2BAC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DA320D9-21EF-7FC0-4FAE-7BFB3D47DC1D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0D23ACB7-3580-4FD0-D64C-30D04B2D6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B153AE3F-1FDE-E4B5-25DB-B01868277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</a:t>
            </a:r>
            <a:r>
              <a:rPr lang="en-US" altLang="en-US" sz="1200"/>
              <a:t>level[w]) 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486B1BC1-6A58-34BE-8A09-8C4834341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80F763D8-91C8-552E-AB4C-B4C846ED76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80F763D8-91C8-552E-AB4C-B4C846ED7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A9FD4241-4782-6B82-5E0B-3F3DF1213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51A7E-437F-9D49-7F63-6668C111B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</p:spTree>
    <p:extLst>
      <p:ext uri="{BB962C8B-B14F-4D97-AF65-F5344CB8AC3E}">
        <p14:creationId xmlns:p14="http://schemas.microsoft.com/office/powerpoint/2010/main" val="4264461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2A116-1D2C-AA77-E2A8-61FF8772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E229D75-A4D5-010E-AC9F-603296672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5326B376-DD79-51C2-7366-A399007F3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E0362C3-3ABA-0D76-8F4D-059D9C43ACA6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C45647A7-7603-0E1B-5B31-434D11671BDC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3E9A6F3-5071-662C-6B42-6EA3C3200369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30C93D2-1BB1-122D-8450-8E43115229E8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654DD0AE-C211-164B-3CB9-096BC9AD7E6F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3CB31DC-4301-51AA-5DB3-F1E7B776E0FD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25C8501-6E6E-BE16-BE7A-E1DE38C3ADD4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DBB22A5F-F3AA-6DB9-DFA6-42089BE7612E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14A4BF9-84EF-A184-381B-DDF4326105AD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B941ABB-11BF-002E-E7D2-6CAD4348C101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938E4703-6373-2F57-1043-1A0B1A0C2A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86E381D-B0BF-D3CD-0B02-12D6362E4C84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3576138-1E28-7F0E-46CE-1CD2CE6313C1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CBE5EEA-47BD-6E10-0F5B-AAED9DCF0D33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0ECF194-321D-7F88-4EF3-BB0CE948EFE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22B7921-994B-2701-A09D-6CC84FBD1CA5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6FCFF10C-8EE1-C03D-19D7-549A3DD12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022ED09D-5760-3E23-A989-EFF595A34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</a:t>
            </a:r>
            <a:r>
              <a:rPr lang="en-US" altLang="en-US" sz="1200"/>
              <a:t>level[w]) 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9072DA3B-FDE6-32DD-2804-32279A40C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EA71B3B6-EBE5-0D5E-7334-D89A823E5C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EA71B3B6-EBE5-0D5E-7334-D89A823E5C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AAA8B203-C870-801B-42C6-96495A318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BE577A-38BD-C913-5837-8A2EC45B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E3B9F38-6D96-FDDF-3BD1-463D288A1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495947"/>
            <a:ext cx="4238598" cy="11062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There is an O(nm)-time algorithm that, on a bipartite graph G with n vertices and m edges, constructs a maximum matching in G.</a:t>
            </a:r>
          </a:p>
        </p:txBody>
      </p:sp>
    </p:spTree>
    <p:extLst>
      <p:ext uri="{BB962C8B-B14F-4D97-AF65-F5344CB8AC3E}">
        <p14:creationId xmlns:p14="http://schemas.microsoft.com/office/powerpoint/2010/main" val="8704514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CBF79-236E-1625-BD18-F7214F719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3D97786-C144-7380-F8DF-080E23D34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CFBE5AF9-9BB1-324C-EC83-B82F4F3F1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75155A-0B7E-E8B6-5B09-05D2C1760079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C4C5FD1D-1586-D7CB-DB95-5C7B737D40D3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FB0B8E10-BFBB-697E-D14F-743718576E83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7E81A72-9F4F-E162-75A9-8642E188F395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55786B90-8C70-4E2D-0529-1ADCB0866AF6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E9A9AF1-919A-528E-A8C3-C7E2BD64E660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BD994DC-0102-C7BA-B53D-C403297445F9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C9AADA1-6C6D-D4CC-7873-6E773FBE6B75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40FE58C-2A6E-676D-D742-B7B7F327D524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478C938-5505-4213-2639-52DC7B389E90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A375277-7D2A-6961-5017-7B8A5B6CE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5FB87E01-A84C-3454-EA4B-67C7F2CA3AF0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DE4CC4B-9616-070A-40C2-945CF7503FE9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1AF69C4-218C-0345-454A-1E6B44CB8CDD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0B66B3F-76FC-36CF-F9AB-D2542A568FC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66B6DE54-8B32-0318-DEE0-1B982A8C1548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E6B2F3C2-95FA-4227-4698-240F0A90E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C8D41A3D-05BE-4AAA-2CCB-0702CAE3BD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C8D41A3D-05BE-4AAA-2CCB-0702CAE3B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40FB7232-E424-E7C7-D97D-BBCD455FB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B586EB-ABF8-2A23-BCA9-5C1D6EEB8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DDB1310-6567-E853-7E92-89A4DE555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495947"/>
            <a:ext cx="4238598" cy="11062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There is an O(nm)-time algorithm that, on a bipartite graph G with n vertices and m edges, constructs a maximum matching in G.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BEE005-FFDF-6526-01D1-4DBA1E0B1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7" y="1795046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Remarks.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06433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68F19-A2C7-7B03-2106-7A7566C0A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BD5ED4A-E94F-CD8C-170E-BFC82DD2C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9AB1EC2D-5F3D-60AF-9088-CB5622D9E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F17610-8F7D-6BEE-2DE1-3199A08089B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1F3F814D-1526-B091-6C33-E5D2F3D6095A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02AF72D-FFC6-8882-CE1B-BCBEB28DEA30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A429E62-996A-71FB-50A8-6EEA356D7274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E5D16A5-EC3A-FA34-7078-AB1E8AA0818B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9802D2C-89EE-1DD1-8FF9-AC141E773001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9DCDDB6-29EF-E576-C16C-D7643393F3E4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3E14A0A7-1D5D-27DB-71A6-8E758D2A4657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1C6CE487-A3F8-9C05-A2B3-71D1CB11126E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E8B5F96-143F-5DA9-5BC8-C43E1FB0F016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E5C4884A-BE93-140F-D7BD-758B311FCB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6E3EE031-17D0-BD9B-84D0-706D5EAEDA2C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6A5199D4-CEDE-CE38-8181-F2B111720BAB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93939B3-5A13-62B1-D862-2E73D37D7EB0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0C2ECC9-DEDF-FE83-6A1A-6C065810091F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2DB8A24-ECFB-2B10-E88A-7FDDECC2B12D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AA108F18-09A8-DA6F-1C5D-2FE20E003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673FCDA5-51CC-40C1-8CEB-7F274E575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673FCDA5-51CC-40C1-8CEB-7F274E575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7969B67A-1EF5-36B7-614D-0AE9AC179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7C303A-287B-47EB-D7E3-37F7599B1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654DBA0-1AF8-74D0-EC0C-E9345AD41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495947"/>
            <a:ext cx="4238598" cy="11062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There is an O(nm)-time algorithm that, on a bipartite graph G with n vertices and m edges, constructs a maximum matching in G.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251A47F-EB3C-D2AD-2433-CC367773C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7" y="1795046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Remarks.</a:t>
            </a: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0B2AC67-440F-0C44-1476-841074E97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2133598"/>
            <a:ext cx="3375538" cy="10763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In step 1 of the algorithm, you can start with a maximal matching, which will reduce to time complexity to at least one half.</a:t>
            </a:r>
          </a:p>
        </p:txBody>
      </p:sp>
    </p:spTree>
    <p:extLst>
      <p:ext uri="{BB962C8B-B14F-4D97-AF65-F5344CB8AC3E}">
        <p14:creationId xmlns:p14="http://schemas.microsoft.com/office/powerpoint/2010/main" val="1198727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B9985-3F59-082C-0003-0F392F9F2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7FA8063-12A4-B249-25D7-4ED78B9B6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82EA577-6C03-A55B-7CC9-8DD94CBE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935E21-193E-0AF4-9F0B-7AF86427811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70D8C223-B477-2B26-C95B-978E5F6285F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6B383E2D-4310-E975-AD54-C76516971C05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53B7C3DF-1A6D-BAA9-A412-9A33CB494156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DB723539-76EA-10EA-EBCE-4ADDBC31600F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CE87B0C4-5F9F-4441-66B5-266B0680609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49CC9AC2-CFD3-1346-AC90-7953F2EF4CE1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39CC69F-2329-739F-F05A-95BCBFEF918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4F42BE8-D30F-4FAA-2BAE-6F26B1F80FF3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846D3DA-DE58-6B17-2291-F7088B7032C5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C68C7FB-F415-9D48-1C9A-AF6A26269F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DBB5BC1-889B-FDF0-2C6B-848E62060A2B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0685BE6-65B1-A096-4A4C-6B0C78F136BF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6C41166-A13B-396F-9DAC-684418C2018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69703E0-E144-7B43-0D18-CFE1D523780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4BA6FEB-1C4A-A1DB-6526-1ACC988B1D79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25BD466C-37B0-C335-EABF-95706A300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F8CE7919-ABC1-9FDC-65D4-1B8F6C50DA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F8CE7919-ABC1-9FDC-65D4-1B8F6C50D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910FB4EC-5142-55E2-0249-C4B3E438B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48C1F1-1684-CECF-BEB1-55985B8AC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B03D438-50E0-19C7-472D-3BB9283C7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495947"/>
            <a:ext cx="4238598" cy="11062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There is an O(nm)-time algorithm that, on a bipartite graph G with n vertices and m edges, constructs a maximum matching in G.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7017F7-D42C-6A60-5E37-6A8983234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7" y="1795046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Remarks.</a:t>
            </a: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E56A756-E3CE-B366-E70D-BD4A8528E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2133598"/>
            <a:ext cx="3375538" cy="10763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In step 1 of the algorithm, you can start with a maximal matching, which will reduce to time complexity to at least one half.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C71CF53-4F07-29BF-59AD-4AFC04E42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3276506"/>
            <a:ext cx="3375538" cy="8478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The best algorithm for bipartite graph matching runs in time O(</a:t>
            </a:r>
            <a:r>
              <a:rPr lang="en-US" altLang="en-US" sz="1600" dirty="0" err="1"/>
              <a:t>m</a:t>
            </a:r>
            <a:r>
              <a:rPr lang="en-US" alt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√n</a:t>
            </a:r>
            <a:r>
              <a:rPr lang="en-US" alt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).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46808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D0C44-AFC6-9754-183F-150066FE2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5D4DD634-9115-D12F-BB4E-710892454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591C1A42-A411-94D0-779A-C2DDEF0C4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078CDD-E2ED-89C0-996E-3524B00A5EB7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0C1C5BB8-CD0D-8671-0E16-81D226125324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63761FA-1A20-67D7-506C-FC3E08CE182A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26C6852-AFC4-97EA-51BC-0799D8FA0323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5B1225C-5B2E-E8E4-80E4-280464E23F07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13E1452-C81B-468F-B22B-48E03248E606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5D13B52-0C97-6D88-DF57-F6C58666EBC1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3D5D354-465B-4887-CBD4-2CECE676C14A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DBCF7C5-E94F-9495-9CAC-2FFEC0CA686B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DDBBEF2-9D49-2494-8070-F15EC649F1F6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3486533-6177-D082-36D5-9EFD58635E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920116F-F365-334B-A514-FCEFF18D429D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AF76411-C4C6-2AD4-7B9F-F42F31688642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876D574-D0A7-EE45-87C8-8457840F5C67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E96D749E-1458-6DF8-5C98-83B2445FD41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EBA8A81-F62F-44D1-F52D-C3116D3D1000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81A61E90-250F-BE05-752B-38C65B6E4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0921931E-391E-4B90-FA96-6419C1704A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0921931E-391E-4B90-FA96-6419C1704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1318FFA9-8410-2FD8-33A8-EFF9F4E46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AB3723-6829-07D2-BD5B-F17DFEEC8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DBF4F6E-168B-2CBB-483C-3886E56A3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495947"/>
            <a:ext cx="4238598" cy="11062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There is an O(nm)-time algorithm that, on a bipartite graph G with n vertices and m edges, constructs a maximum matching in G.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1410C9D-E181-51A6-F073-E95A25419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7" y="1795046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Remarks.</a:t>
            </a: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CD455F8-1AF4-9974-10B8-1B5DC0042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2133598"/>
            <a:ext cx="3375538" cy="10763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In step 1 of the algorithm, you can start with a maximal matching, which will reduce to time complexity to at least one half.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001A362-E5D7-7C94-655E-3BB1FD58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3276506"/>
            <a:ext cx="3375538" cy="8478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The best algorithm for bipartite graph matching runs in time O(</a:t>
            </a:r>
            <a:r>
              <a:rPr lang="en-US" altLang="en-US" sz="1600" dirty="0" err="1"/>
              <a:t>m</a:t>
            </a:r>
            <a:r>
              <a:rPr lang="en-US" alt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√n</a:t>
            </a:r>
            <a:r>
              <a:rPr lang="en-US" alt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).</a:t>
            </a: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1200FD2-382B-CC85-B63C-431E885E8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4201232"/>
            <a:ext cx="3235083" cy="10926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 Maximum matching for general graphs becomes much more complicated, but still can be solvable in time O(</a:t>
            </a:r>
            <a:r>
              <a:rPr lang="en-US" altLang="en-US" sz="1600" dirty="0" err="1"/>
              <a:t>m</a:t>
            </a:r>
            <a:r>
              <a:rPr lang="en-US" alt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√n</a:t>
            </a:r>
            <a:r>
              <a:rPr lang="en-US" alt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).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5645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833309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3B554F74-BBF5-4CC8-9F75-3AB3E1E530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3B554F74-BBF5-4CC8-9F75-3AB3E1E53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5" y="2212367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0879CCCB-409D-4A70-B73A-6006BD3F9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67" y="4041115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51EFDA-7615-624C-37A5-D3755E50B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30" y="6078805"/>
            <a:ext cx="4238598" cy="4568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matching M can be given as an array M[1..n] such that M[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] = j (also M[j] =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) means that the edge [</a:t>
            </a:r>
            <a:r>
              <a:rPr lang="en-US" altLang="en-US" sz="1200" dirty="0" err="1"/>
              <a:t>i</a:t>
            </a:r>
            <a:r>
              <a:rPr lang="en-US" altLang="en-US" sz="1200" dirty="0"/>
              <a:t>, j] is in 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723F936-470B-BD35-298D-3EC37F546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4495947"/>
            <a:ext cx="4238598" cy="11062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There is an O(nm)-time algorithm that, on a bipartite graph G with n vertices and m edges, constructs a maximum matching in G.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D2EA710-CB7B-438E-CABD-8CB54C5AF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7" y="1795046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Remarks.</a:t>
            </a: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05BDD87-0856-2BEB-D0EB-A9085FF99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2133598"/>
            <a:ext cx="3375538" cy="10763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In step 1 of the algorithm, you can start with a maximal matching, which will reduce to time complexity to at least one half.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01D5EF3-E32F-EB51-EF4D-02CEC2861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3276506"/>
            <a:ext cx="3375538" cy="8478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The best algorithm for bipartite graph matching runs in time O(</a:t>
            </a:r>
            <a:r>
              <a:rPr lang="en-US" altLang="en-US" sz="1600" dirty="0" err="1"/>
              <a:t>m</a:t>
            </a:r>
            <a:r>
              <a:rPr lang="en-US" alt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√n</a:t>
            </a:r>
            <a:r>
              <a:rPr lang="en-US" alt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).</a:t>
            </a: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21FFE70-6A64-78CD-DAB9-0265D974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8" y="4201232"/>
            <a:ext cx="3235083" cy="10926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 Maximum matching for general graphs becomes much more complicated, but still can be solvable in time O(</a:t>
            </a:r>
            <a:r>
              <a:rPr lang="en-US" altLang="en-US" sz="1600" dirty="0" err="1"/>
              <a:t>m</a:t>
            </a:r>
            <a:r>
              <a:rPr lang="en-US" alt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√n</a:t>
            </a:r>
            <a:r>
              <a:rPr lang="en-US" alt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).</a:t>
            </a:r>
            <a:endParaRPr lang="en-US" altLang="en-US" sz="16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EA09EED-1CD9-9FE3-2CAD-E0C771BA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37" y="5383820"/>
            <a:ext cx="3480312" cy="8478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4. Maximum weighted matching (for bipartite and general) graphs has also been studied. </a:t>
            </a:r>
          </a:p>
        </p:txBody>
      </p:sp>
    </p:spTree>
    <p:extLst>
      <p:ext uri="{BB962C8B-B14F-4D97-AF65-F5344CB8AC3E}">
        <p14:creationId xmlns:p14="http://schemas.microsoft.com/office/powerpoint/2010/main" val="18657785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7929</TotalTime>
  <Words>9504</Words>
  <Application>Microsoft Office PowerPoint</Application>
  <PresentationFormat>On-screen Show (4:3)</PresentationFormat>
  <Paragraphs>1008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宋体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767</cp:revision>
  <cp:lastPrinted>2001-01-16T17:12:14Z</cp:lastPrinted>
  <dcterms:created xsi:type="dcterms:W3CDTF">1999-07-13T19:55:20Z</dcterms:created>
  <dcterms:modified xsi:type="dcterms:W3CDTF">2025-04-07T22:45:08Z</dcterms:modified>
</cp:coreProperties>
</file>