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3" r:id="rId2"/>
    <p:sldId id="702" r:id="rId3"/>
    <p:sldId id="705" r:id="rId4"/>
    <p:sldId id="709" r:id="rId5"/>
    <p:sldId id="710" r:id="rId6"/>
    <p:sldId id="711" r:id="rId7"/>
    <p:sldId id="712" r:id="rId8"/>
    <p:sldId id="704" r:id="rId9"/>
    <p:sldId id="740" r:id="rId10"/>
    <p:sldId id="741" r:id="rId11"/>
    <p:sldId id="750" r:id="rId12"/>
    <p:sldId id="749" r:id="rId13"/>
    <p:sldId id="744" r:id="rId14"/>
    <p:sldId id="739" r:id="rId15"/>
    <p:sldId id="714" r:id="rId16"/>
    <p:sldId id="726" r:id="rId17"/>
    <p:sldId id="713" r:id="rId18"/>
    <p:sldId id="717" r:id="rId19"/>
    <p:sldId id="718" r:id="rId20"/>
    <p:sldId id="748" r:id="rId21"/>
    <p:sldId id="720" r:id="rId2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33"/>
    <a:srgbClr val="FFCC00"/>
    <a:srgbClr val="DE3ED3"/>
    <a:srgbClr val="FFCCFF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58" d="100"/>
          <a:sy n="58" d="100"/>
        </p:scale>
        <p:origin x="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19446"/>
            <a:ext cx="36711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Notes 30: Finding an augmenting path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9A9722B-A94D-4524-8956-618B51B80AB5}"/>
              </a:ext>
            </a:extLst>
          </p:cNvPr>
          <p:cNvCxnSpPr>
            <a:cxnSpLocks/>
          </p:cNvCxnSpPr>
          <p:nvPr/>
        </p:nvCxnSpPr>
        <p:spPr>
          <a:xfrm flipV="1">
            <a:off x="1588200" y="2262694"/>
            <a:ext cx="2403" cy="3898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FC02EB-DFDD-4157-B924-1B2CA01717B4}"/>
              </a:ext>
            </a:extLst>
          </p:cNvPr>
          <p:cNvCxnSpPr>
            <a:cxnSpLocks/>
          </p:cNvCxnSpPr>
          <p:nvPr/>
        </p:nvCxnSpPr>
        <p:spPr>
          <a:xfrm flipV="1">
            <a:off x="1176641" y="2244475"/>
            <a:ext cx="2403" cy="3898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DDE9555-4CFE-4C03-A374-EEA9294906C3}"/>
              </a:ext>
            </a:extLst>
          </p:cNvPr>
          <p:cNvCxnSpPr>
            <a:cxnSpLocks/>
          </p:cNvCxnSpPr>
          <p:nvPr/>
        </p:nvCxnSpPr>
        <p:spPr>
          <a:xfrm>
            <a:off x="1175156" y="2618472"/>
            <a:ext cx="378861" cy="34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FCBE19-5CCC-447F-AB03-DB50DB30C357}"/>
              </a:ext>
            </a:extLst>
          </p:cNvPr>
          <p:cNvCxnSpPr/>
          <p:nvPr/>
        </p:nvCxnSpPr>
        <p:spPr>
          <a:xfrm flipV="1">
            <a:off x="1593900" y="1894336"/>
            <a:ext cx="358923" cy="348954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246437-BBDB-4A78-85FC-DF6A6993A657}"/>
              </a:ext>
            </a:extLst>
          </p:cNvPr>
          <p:cNvCxnSpPr/>
          <p:nvPr/>
        </p:nvCxnSpPr>
        <p:spPr>
          <a:xfrm flipH="1" flipV="1">
            <a:off x="799141" y="1894336"/>
            <a:ext cx="366045" cy="348954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B75384-0B6F-4880-A2B4-FC89F68AF6F9}"/>
              </a:ext>
            </a:extLst>
          </p:cNvPr>
          <p:cNvCxnSpPr/>
          <p:nvPr/>
        </p:nvCxnSpPr>
        <p:spPr>
          <a:xfrm flipH="1">
            <a:off x="799141" y="2620729"/>
            <a:ext cx="358923" cy="34183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88B23B-D658-4D96-A655-17536238573C}"/>
              </a:ext>
            </a:extLst>
          </p:cNvPr>
          <p:cNvCxnSpPr/>
          <p:nvPr/>
        </p:nvCxnSpPr>
        <p:spPr>
          <a:xfrm>
            <a:off x="1593900" y="2613607"/>
            <a:ext cx="358923" cy="348954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36CB272B-4FE8-4DEF-877B-1182339AF181}"/>
              </a:ext>
            </a:extLst>
          </p:cNvPr>
          <p:cNvSpPr/>
          <p:nvPr/>
        </p:nvSpPr>
        <p:spPr>
          <a:xfrm>
            <a:off x="1131001" y="2570878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F4C8262-23F3-4E75-B0CA-3287B94EDF76}"/>
              </a:ext>
            </a:extLst>
          </p:cNvPr>
          <p:cNvSpPr/>
          <p:nvPr/>
        </p:nvSpPr>
        <p:spPr>
          <a:xfrm>
            <a:off x="1536925" y="2565654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2228A59-DE29-470D-9B12-A0C55EC06F38}"/>
              </a:ext>
            </a:extLst>
          </p:cNvPr>
          <p:cNvCxnSpPr>
            <a:stCxn id="13" idx="6"/>
            <a:endCxn id="29" idx="2"/>
          </p:cNvCxnSpPr>
          <p:nvPr/>
        </p:nvCxnSpPr>
        <p:spPr>
          <a:xfrm>
            <a:off x="841869" y="1894336"/>
            <a:ext cx="1058254" cy="2137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3DBBC4-6099-4190-B4C6-1D6E1BB810E7}"/>
              </a:ext>
            </a:extLst>
          </p:cNvPr>
          <p:cNvCxnSpPr>
            <a:cxnSpLocks/>
          </p:cNvCxnSpPr>
          <p:nvPr/>
        </p:nvCxnSpPr>
        <p:spPr>
          <a:xfrm flipH="1" flipV="1">
            <a:off x="1934306" y="1927095"/>
            <a:ext cx="20240" cy="1047128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30D0B8D-309D-4892-A8D8-AC5F42FD6BDC}"/>
              </a:ext>
            </a:extLst>
          </p:cNvPr>
          <p:cNvCxnSpPr>
            <a:cxnSpLocks/>
          </p:cNvCxnSpPr>
          <p:nvPr/>
        </p:nvCxnSpPr>
        <p:spPr>
          <a:xfrm flipH="1" flipV="1">
            <a:off x="779286" y="1917791"/>
            <a:ext cx="20240" cy="1047128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6145E9-AE79-410B-BFFD-A40F503288A7}"/>
              </a:ext>
            </a:extLst>
          </p:cNvPr>
          <p:cNvCxnSpPr/>
          <p:nvPr/>
        </p:nvCxnSpPr>
        <p:spPr>
          <a:xfrm>
            <a:off x="833683" y="2980720"/>
            <a:ext cx="1058254" cy="2137"/>
          </a:xfrm>
          <a:prstGeom prst="line">
            <a:avLst/>
          </a:prstGeom>
          <a:solidFill>
            <a:schemeClr val="bg1"/>
          </a:solidFill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41F040-4E7D-4B1D-9D3F-978DC5978BE7}"/>
              </a:ext>
            </a:extLst>
          </p:cNvPr>
          <p:cNvCxnSpPr>
            <a:cxnSpLocks/>
          </p:cNvCxnSpPr>
          <p:nvPr/>
        </p:nvCxnSpPr>
        <p:spPr>
          <a:xfrm>
            <a:off x="1189394" y="2249519"/>
            <a:ext cx="378861" cy="34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3DDB94BC-9C68-4C74-9478-6EB530351A65}"/>
              </a:ext>
            </a:extLst>
          </p:cNvPr>
          <p:cNvSpPr/>
          <p:nvPr/>
        </p:nvSpPr>
        <p:spPr>
          <a:xfrm>
            <a:off x="756412" y="1846622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CF8AC9A-C029-4775-A039-CA82F4D8AC73}"/>
              </a:ext>
            </a:extLst>
          </p:cNvPr>
          <p:cNvSpPr/>
          <p:nvPr/>
        </p:nvSpPr>
        <p:spPr>
          <a:xfrm>
            <a:off x="1900123" y="1848759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4A89758-346F-4F09-9838-1A8C2E1039BB}"/>
              </a:ext>
            </a:extLst>
          </p:cNvPr>
          <p:cNvSpPr/>
          <p:nvPr/>
        </p:nvSpPr>
        <p:spPr>
          <a:xfrm>
            <a:off x="1898696" y="2909862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DA83074-A880-41ED-8600-CA2651667E01}"/>
              </a:ext>
            </a:extLst>
          </p:cNvPr>
          <p:cNvSpPr/>
          <p:nvPr/>
        </p:nvSpPr>
        <p:spPr>
          <a:xfrm>
            <a:off x="749290" y="2917205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9FA54EB-4312-4504-8009-DC3AFB7A6175}"/>
              </a:ext>
            </a:extLst>
          </p:cNvPr>
          <p:cNvSpPr/>
          <p:nvPr/>
        </p:nvSpPr>
        <p:spPr>
          <a:xfrm>
            <a:off x="1541202" y="2206138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383A542-851E-4979-8890-AF49C10AAD68}"/>
              </a:ext>
            </a:extLst>
          </p:cNvPr>
          <p:cNvSpPr/>
          <p:nvPr/>
        </p:nvSpPr>
        <p:spPr>
          <a:xfrm>
            <a:off x="1123883" y="2216941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EAE9849-BFA2-47CD-A0FC-F50B007DB0B6}"/>
              </a:ext>
            </a:extLst>
          </p:cNvPr>
          <p:cNvCxnSpPr>
            <a:cxnSpLocks/>
          </p:cNvCxnSpPr>
          <p:nvPr/>
        </p:nvCxnSpPr>
        <p:spPr>
          <a:xfrm flipV="1">
            <a:off x="3202217" y="2259578"/>
            <a:ext cx="2403" cy="38984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2696F49-336D-441E-BB21-00B645666346}"/>
              </a:ext>
            </a:extLst>
          </p:cNvPr>
          <p:cNvCxnSpPr>
            <a:cxnSpLocks/>
          </p:cNvCxnSpPr>
          <p:nvPr/>
        </p:nvCxnSpPr>
        <p:spPr>
          <a:xfrm flipV="1">
            <a:off x="2790658" y="2241359"/>
            <a:ext cx="2403" cy="38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0BC51BA3-5F5E-45D5-A8DE-68AADF8F2F59}"/>
              </a:ext>
            </a:extLst>
          </p:cNvPr>
          <p:cNvCxnSpPr>
            <a:cxnSpLocks/>
          </p:cNvCxnSpPr>
          <p:nvPr/>
        </p:nvCxnSpPr>
        <p:spPr>
          <a:xfrm>
            <a:off x="2789173" y="2615356"/>
            <a:ext cx="378861" cy="34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1E803EF-3591-419D-B777-DF806CB56B04}"/>
              </a:ext>
            </a:extLst>
          </p:cNvPr>
          <p:cNvCxnSpPr/>
          <p:nvPr/>
        </p:nvCxnSpPr>
        <p:spPr>
          <a:xfrm flipV="1">
            <a:off x="3207917" y="1891220"/>
            <a:ext cx="358923" cy="3489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247D3A4-3C4C-4A0F-AB26-4CE28303C27E}"/>
              </a:ext>
            </a:extLst>
          </p:cNvPr>
          <p:cNvCxnSpPr/>
          <p:nvPr/>
        </p:nvCxnSpPr>
        <p:spPr>
          <a:xfrm flipH="1" flipV="1">
            <a:off x="2413158" y="1891220"/>
            <a:ext cx="366045" cy="348954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7D1D165F-A589-4617-8E88-70682823A906}"/>
              </a:ext>
            </a:extLst>
          </p:cNvPr>
          <p:cNvCxnSpPr/>
          <p:nvPr/>
        </p:nvCxnSpPr>
        <p:spPr>
          <a:xfrm flipH="1">
            <a:off x="2413158" y="2617613"/>
            <a:ext cx="358923" cy="3418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CE49C7-E72E-4BDB-B5DD-BEEB58B11388}"/>
              </a:ext>
            </a:extLst>
          </p:cNvPr>
          <p:cNvCxnSpPr/>
          <p:nvPr/>
        </p:nvCxnSpPr>
        <p:spPr>
          <a:xfrm>
            <a:off x="3207917" y="2610491"/>
            <a:ext cx="358923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77170AFD-85AA-4D1D-890E-883C6CF146F0}"/>
              </a:ext>
            </a:extLst>
          </p:cNvPr>
          <p:cNvSpPr/>
          <p:nvPr/>
        </p:nvSpPr>
        <p:spPr>
          <a:xfrm>
            <a:off x="2745018" y="2567762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18C115C6-C0E5-450A-87D2-77113FEEB408}"/>
              </a:ext>
            </a:extLst>
          </p:cNvPr>
          <p:cNvSpPr/>
          <p:nvPr/>
        </p:nvSpPr>
        <p:spPr>
          <a:xfrm>
            <a:off x="3150942" y="2562538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0552C41-DF25-4889-94D4-66A66866A46F}"/>
              </a:ext>
            </a:extLst>
          </p:cNvPr>
          <p:cNvCxnSpPr>
            <a:stCxn id="99" idx="6"/>
            <a:endCxn id="100" idx="2"/>
          </p:cNvCxnSpPr>
          <p:nvPr/>
        </p:nvCxnSpPr>
        <p:spPr>
          <a:xfrm>
            <a:off x="2455886" y="1891220"/>
            <a:ext cx="1058254" cy="2137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AEC96CE-E348-4CFB-BBD2-AE0F3D86EEAC}"/>
              </a:ext>
            </a:extLst>
          </p:cNvPr>
          <p:cNvCxnSpPr>
            <a:cxnSpLocks/>
          </p:cNvCxnSpPr>
          <p:nvPr/>
        </p:nvCxnSpPr>
        <p:spPr>
          <a:xfrm flipH="1" flipV="1">
            <a:off x="3548323" y="1923979"/>
            <a:ext cx="20240" cy="1047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2F0EFE0-62D6-4068-B037-27E6F2728DD1}"/>
              </a:ext>
            </a:extLst>
          </p:cNvPr>
          <p:cNvCxnSpPr>
            <a:cxnSpLocks/>
          </p:cNvCxnSpPr>
          <p:nvPr/>
        </p:nvCxnSpPr>
        <p:spPr>
          <a:xfrm flipH="1" flipV="1">
            <a:off x="2393303" y="1914675"/>
            <a:ext cx="20240" cy="1047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1F9789E4-BFF1-4E77-8D1E-75C9AD85CE85}"/>
              </a:ext>
            </a:extLst>
          </p:cNvPr>
          <p:cNvCxnSpPr/>
          <p:nvPr/>
        </p:nvCxnSpPr>
        <p:spPr>
          <a:xfrm>
            <a:off x="2447700" y="2977604"/>
            <a:ext cx="1058254" cy="21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CA9F634-4746-4CF3-BF29-61EAA0A0C4E9}"/>
              </a:ext>
            </a:extLst>
          </p:cNvPr>
          <p:cNvCxnSpPr>
            <a:cxnSpLocks/>
          </p:cNvCxnSpPr>
          <p:nvPr/>
        </p:nvCxnSpPr>
        <p:spPr>
          <a:xfrm>
            <a:off x="2803411" y="2246403"/>
            <a:ext cx="378861" cy="344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98">
            <a:extLst>
              <a:ext uri="{FF2B5EF4-FFF2-40B4-BE49-F238E27FC236}">
                <a16:creationId xmlns:a16="http://schemas.microsoft.com/office/drawing/2014/main" id="{FC62C97E-0CAE-473D-B242-EF87B403F60C}"/>
              </a:ext>
            </a:extLst>
          </p:cNvPr>
          <p:cNvSpPr/>
          <p:nvPr/>
        </p:nvSpPr>
        <p:spPr>
          <a:xfrm>
            <a:off x="2370429" y="1843506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3DE020BA-B829-4E89-A219-8B6E25869FD0}"/>
              </a:ext>
            </a:extLst>
          </p:cNvPr>
          <p:cNvSpPr/>
          <p:nvPr/>
        </p:nvSpPr>
        <p:spPr>
          <a:xfrm>
            <a:off x="3514140" y="1845643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EB34BC7-964F-41B0-9C45-0C1BD49AC975}"/>
              </a:ext>
            </a:extLst>
          </p:cNvPr>
          <p:cNvSpPr/>
          <p:nvPr/>
        </p:nvSpPr>
        <p:spPr>
          <a:xfrm>
            <a:off x="3512713" y="2906746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94D41E-BC93-4EA2-82E9-C69043D664EB}"/>
              </a:ext>
            </a:extLst>
          </p:cNvPr>
          <p:cNvSpPr/>
          <p:nvPr/>
        </p:nvSpPr>
        <p:spPr>
          <a:xfrm>
            <a:off x="2363307" y="2914089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4D0AD3A4-DA9B-4258-B781-AF582359A8DA}"/>
              </a:ext>
            </a:extLst>
          </p:cNvPr>
          <p:cNvSpPr/>
          <p:nvPr/>
        </p:nvSpPr>
        <p:spPr>
          <a:xfrm>
            <a:off x="3155219" y="2203022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A230BB96-2F5C-4CBD-B6CF-C43A1D1C2B75}"/>
              </a:ext>
            </a:extLst>
          </p:cNvPr>
          <p:cNvSpPr/>
          <p:nvPr/>
        </p:nvSpPr>
        <p:spPr>
          <a:xfrm>
            <a:off x="2737900" y="2213825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0363423-21AA-4E4A-907A-30AD66A770F3}"/>
              </a:ext>
            </a:extLst>
          </p:cNvPr>
          <p:cNvCxnSpPr>
            <a:cxnSpLocks/>
          </p:cNvCxnSpPr>
          <p:nvPr/>
        </p:nvCxnSpPr>
        <p:spPr>
          <a:xfrm flipV="1">
            <a:off x="4789722" y="2251235"/>
            <a:ext cx="2403" cy="38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A6D45DAE-021A-47CF-B96C-B6D4534F7C3A}"/>
              </a:ext>
            </a:extLst>
          </p:cNvPr>
          <p:cNvCxnSpPr>
            <a:cxnSpLocks/>
          </p:cNvCxnSpPr>
          <p:nvPr/>
        </p:nvCxnSpPr>
        <p:spPr>
          <a:xfrm flipV="1">
            <a:off x="4378163" y="2233016"/>
            <a:ext cx="2403" cy="38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1BC27EF-2129-49D0-B8AC-60D2604F6385}"/>
              </a:ext>
            </a:extLst>
          </p:cNvPr>
          <p:cNvCxnSpPr>
            <a:cxnSpLocks/>
          </p:cNvCxnSpPr>
          <p:nvPr/>
        </p:nvCxnSpPr>
        <p:spPr>
          <a:xfrm>
            <a:off x="4376678" y="2607013"/>
            <a:ext cx="378861" cy="34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49A9C0C-544C-4D0E-9E2C-49D9EC403D6A}"/>
              </a:ext>
            </a:extLst>
          </p:cNvPr>
          <p:cNvCxnSpPr/>
          <p:nvPr/>
        </p:nvCxnSpPr>
        <p:spPr>
          <a:xfrm flipV="1">
            <a:off x="4795422" y="1882877"/>
            <a:ext cx="358923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05754E2-4C53-4DFA-B124-4193CF589A2D}"/>
              </a:ext>
            </a:extLst>
          </p:cNvPr>
          <p:cNvCxnSpPr/>
          <p:nvPr/>
        </p:nvCxnSpPr>
        <p:spPr>
          <a:xfrm flipH="1" flipV="1">
            <a:off x="4000663" y="1882877"/>
            <a:ext cx="366045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5A815E70-020E-4CA1-9CA0-8ED4826BEAD2}"/>
              </a:ext>
            </a:extLst>
          </p:cNvPr>
          <p:cNvCxnSpPr/>
          <p:nvPr/>
        </p:nvCxnSpPr>
        <p:spPr>
          <a:xfrm flipH="1">
            <a:off x="4000663" y="2609270"/>
            <a:ext cx="358923" cy="3418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7AF81BB-D9D7-4677-9753-C3846D9D33D0}"/>
              </a:ext>
            </a:extLst>
          </p:cNvPr>
          <p:cNvCxnSpPr/>
          <p:nvPr/>
        </p:nvCxnSpPr>
        <p:spPr>
          <a:xfrm>
            <a:off x="4795422" y="2602148"/>
            <a:ext cx="358923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939E9256-2C5F-4765-9DA1-F1F7F86BD72A}"/>
              </a:ext>
            </a:extLst>
          </p:cNvPr>
          <p:cNvSpPr/>
          <p:nvPr/>
        </p:nvSpPr>
        <p:spPr>
          <a:xfrm>
            <a:off x="4332523" y="2559419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E38C4FDE-3616-4D11-A639-41941E3AF15F}"/>
              </a:ext>
            </a:extLst>
          </p:cNvPr>
          <p:cNvSpPr/>
          <p:nvPr/>
        </p:nvSpPr>
        <p:spPr>
          <a:xfrm>
            <a:off x="4738447" y="2554195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8B22766-5099-477E-BA96-8D947F586F5E}"/>
              </a:ext>
            </a:extLst>
          </p:cNvPr>
          <p:cNvCxnSpPr>
            <a:stCxn id="120" idx="6"/>
            <a:endCxn id="121" idx="2"/>
          </p:cNvCxnSpPr>
          <p:nvPr/>
        </p:nvCxnSpPr>
        <p:spPr>
          <a:xfrm>
            <a:off x="4043391" y="1882877"/>
            <a:ext cx="1058254" cy="21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83915038-7CDA-4D90-A3E7-037BA4E2CD67}"/>
              </a:ext>
            </a:extLst>
          </p:cNvPr>
          <p:cNvCxnSpPr>
            <a:cxnSpLocks/>
          </p:cNvCxnSpPr>
          <p:nvPr/>
        </p:nvCxnSpPr>
        <p:spPr>
          <a:xfrm flipH="1" flipV="1">
            <a:off x="5135828" y="1915636"/>
            <a:ext cx="20240" cy="1047128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69982C8D-B720-4E91-AA59-E9030FCA9729}"/>
              </a:ext>
            </a:extLst>
          </p:cNvPr>
          <p:cNvCxnSpPr>
            <a:cxnSpLocks/>
          </p:cNvCxnSpPr>
          <p:nvPr/>
        </p:nvCxnSpPr>
        <p:spPr>
          <a:xfrm flipH="1" flipV="1">
            <a:off x="3980808" y="1906332"/>
            <a:ext cx="20240" cy="1047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BA2E378E-BC11-41EF-87E3-91F518C2987E}"/>
              </a:ext>
            </a:extLst>
          </p:cNvPr>
          <p:cNvCxnSpPr/>
          <p:nvPr/>
        </p:nvCxnSpPr>
        <p:spPr>
          <a:xfrm>
            <a:off x="4035205" y="2969261"/>
            <a:ext cx="1058254" cy="21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DED6B3A9-7A29-475B-8238-741F92479600}"/>
              </a:ext>
            </a:extLst>
          </p:cNvPr>
          <p:cNvCxnSpPr>
            <a:cxnSpLocks/>
          </p:cNvCxnSpPr>
          <p:nvPr/>
        </p:nvCxnSpPr>
        <p:spPr>
          <a:xfrm>
            <a:off x="4390916" y="2238060"/>
            <a:ext cx="378861" cy="344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>
            <a:extLst>
              <a:ext uri="{FF2B5EF4-FFF2-40B4-BE49-F238E27FC236}">
                <a16:creationId xmlns:a16="http://schemas.microsoft.com/office/drawing/2014/main" id="{352D6EC0-0B43-4199-93E2-ABF7F6C0A94C}"/>
              </a:ext>
            </a:extLst>
          </p:cNvPr>
          <p:cNvSpPr/>
          <p:nvPr/>
        </p:nvSpPr>
        <p:spPr>
          <a:xfrm>
            <a:off x="3957934" y="1835163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CE90967-7C65-4BAF-A122-63D48A99AD20}"/>
              </a:ext>
            </a:extLst>
          </p:cNvPr>
          <p:cNvSpPr/>
          <p:nvPr/>
        </p:nvSpPr>
        <p:spPr>
          <a:xfrm>
            <a:off x="5101645" y="183730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561D59FB-8BF7-42DF-A14C-FDC6C947BDA4}"/>
              </a:ext>
            </a:extLst>
          </p:cNvPr>
          <p:cNvSpPr/>
          <p:nvPr/>
        </p:nvSpPr>
        <p:spPr>
          <a:xfrm>
            <a:off x="5100218" y="2898403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406FD028-9070-43F0-9323-4F9DD44404DD}"/>
              </a:ext>
            </a:extLst>
          </p:cNvPr>
          <p:cNvSpPr/>
          <p:nvPr/>
        </p:nvSpPr>
        <p:spPr>
          <a:xfrm>
            <a:off x="3950812" y="2905746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2AABE554-95D4-4BAE-B286-AD5A7753B50F}"/>
              </a:ext>
            </a:extLst>
          </p:cNvPr>
          <p:cNvSpPr/>
          <p:nvPr/>
        </p:nvSpPr>
        <p:spPr>
          <a:xfrm>
            <a:off x="4742724" y="2194679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F210DA35-8EDE-4440-8FDC-671D632A1DCB}"/>
              </a:ext>
            </a:extLst>
          </p:cNvPr>
          <p:cNvSpPr/>
          <p:nvPr/>
        </p:nvSpPr>
        <p:spPr>
          <a:xfrm>
            <a:off x="4325405" y="2205482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AA5598D-AA4C-4C30-A96F-19E32406A88B}"/>
              </a:ext>
            </a:extLst>
          </p:cNvPr>
          <p:cNvGrpSpPr/>
          <p:nvPr/>
        </p:nvGrpSpPr>
        <p:grpSpPr>
          <a:xfrm>
            <a:off x="554091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7A44F6B-D359-4628-923D-05E25EF138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B4BBDA2-0019-49CF-9085-545545C6B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E64A49A-D594-40E1-A959-BE663CA61AA1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DA283298-B26B-4A95-99D8-D6774F82B8C7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06A4407-B4DB-418E-A577-F94D3C3DC747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90088E0-8482-460B-8536-CB589D06BFDC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BA2A4A5-6276-4AD9-9717-BC62C17550E7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3C0671F-1C51-429D-B315-9E683C5B5B2F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3E281BF-EFAB-4BAB-8DC6-892D31448728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3E30A74-797C-426A-A053-5651B960EC4A}"/>
                </a:ext>
              </a:extLst>
            </p:cNvPr>
            <p:cNvCxnSpPr>
              <a:stCxn id="141" idx="6"/>
              <a:endCxn id="142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931C21E-E61F-4B7F-B311-7A84B7C975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16CAF9A-A105-4A90-8BCC-014A6B9118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3EF3E35-2F5E-4982-A3FC-C27B660C1224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A5A7F35C-A3EF-43D3-926A-851B8859C823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C414AA7-51AF-4D2F-B8B7-145662173A06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C7FB86F-BD78-4F14-B23B-58AD5C28F034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BFBD811-6D8E-4863-B424-AC079D2CC936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CC7347F-CFA1-4696-A495-60BA5EE063A7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9C1A811-043E-4F4A-B761-AD7221293127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DDA5929-B8C7-4028-B6A0-5FAA3B6CA951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D677315-AE77-4C28-8EE4-99A5033B0044}"/>
              </a:ext>
            </a:extLst>
          </p:cNvPr>
          <p:cNvGrpSpPr/>
          <p:nvPr/>
        </p:nvGrpSpPr>
        <p:grpSpPr>
          <a:xfrm>
            <a:off x="712130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179BFB6-9407-4A46-BD11-54748D7318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91EC570-B88D-4AE9-8F82-075C39733A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F8D028F-F9B7-408E-92BB-E418E26D5F12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BB65447-20DC-4B18-A231-A9898F27124A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94A528EA-78FA-451B-91B3-918D44185662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5252CF3-08C8-4E98-8EF2-5B81032ED5FA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1C420176-9EE2-4EEB-A4C7-7F96F43971F4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BA18E559-8F0A-4057-B8D5-0900FF1779AB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B342CE03-2C00-449C-B816-1CB47D5D73A0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BEFD698-4E1C-4070-BC37-28C388EA1190}"/>
                </a:ext>
              </a:extLst>
            </p:cNvPr>
            <p:cNvCxnSpPr>
              <a:stCxn id="162" idx="6"/>
              <a:endCxn id="163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BFB12DE-A54E-42B8-A76C-7C91FB82DC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BD24F83-C409-49A2-A632-1573A53E6F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4F6F624A-7B70-4C2A-A1DC-8D73CA77132D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4A3B3A4-8C79-48C3-BF3E-BF765D311DD8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2BB3BB7-778B-48AC-BAEA-ECD73731F8E8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37C692A-A1F7-46CD-95A4-4900F780E19B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E67A2F0-5101-409D-BBDC-92AB18A0E9CF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7EF7140B-1875-40AB-8DCB-8FB9150F2315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A8A2F01-BD98-4700-8266-21DA5CC68EF4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C8F1DBBB-7A84-4635-B372-B68917479795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3271667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5" y="5145713"/>
            <a:ext cx="7518407" cy="69521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(w.r.t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6" y="4312355"/>
            <a:ext cx="7518407" cy="6568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Definitions.</a:t>
            </a:r>
            <a:r>
              <a:rPr lang="en-US" altLang="en-US" sz="1800" dirty="0"/>
              <a:t> M: a matching in G. A vertex is </a:t>
            </a:r>
            <a:r>
              <a:rPr lang="en-US" altLang="en-US" sz="1800" dirty="0">
                <a:solidFill>
                  <a:srgbClr val="FF0000"/>
                </a:solidFill>
              </a:rPr>
              <a:t>matched</a:t>
            </a:r>
            <a:r>
              <a:rPr lang="en-US" altLang="en-US" sz="1800" dirty="0"/>
              <a:t> if it is an end of an edge in M, otherwise, </a:t>
            </a:r>
            <a:r>
              <a:rPr lang="en-US" altLang="en-US" sz="1800" dirty="0">
                <a:solidFill>
                  <a:srgbClr val="FF0000"/>
                </a:solidFill>
              </a:rPr>
              <a:t>unmatched</a:t>
            </a:r>
            <a:r>
              <a:rPr lang="en-US" altLang="en-US" sz="1800" dirty="0"/>
              <a:t>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AFCCDE52-9276-4C45-BC4D-BECA65671389}"/>
              </a:ext>
            </a:extLst>
          </p:cNvPr>
          <p:cNvSpPr/>
          <p:nvPr/>
        </p:nvSpPr>
        <p:spPr>
          <a:xfrm>
            <a:off x="2575244" y="6213688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EF9569B5-5F32-4E24-89DA-00E9115DE55E}"/>
              </a:ext>
            </a:extLst>
          </p:cNvPr>
          <p:cNvSpPr/>
          <p:nvPr/>
        </p:nvSpPr>
        <p:spPr>
          <a:xfrm>
            <a:off x="3174775" y="611826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A42830AC-DC1A-49CB-8D60-AC93BA8AFD59}"/>
              </a:ext>
            </a:extLst>
          </p:cNvPr>
          <p:cNvSpPr/>
          <p:nvPr/>
        </p:nvSpPr>
        <p:spPr>
          <a:xfrm>
            <a:off x="3711408" y="6253403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252A0C10-CC72-4856-B622-6E06DF9F659E}"/>
              </a:ext>
            </a:extLst>
          </p:cNvPr>
          <p:cNvSpPr/>
          <p:nvPr/>
        </p:nvSpPr>
        <p:spPr>
          <a:xfrm>
            <a:off x="4283653" y="611826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06F6C77-6B05-4693-A5AF-2589ABA3ACEB}"/>
              </a:ext>
            </a:extLst>
          </p:cNvPr>
          <p:cNvSpPr/>
          <p:nvPr/>
        </p:nvSpPr>
        <p:spPr>
          <a:xfrm>
            <a:off x="4699716" y="637115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DE9D806D-D969-425B-8EBF-B93BE25A5D9F}"/>
              </a:ext>
            </a:extLst>
          </p:cNvPr>
          <p:cNvSpPr/>
          <p:nvPr/>
        </p:nvSpPr>
        <p:spPr>
          <a:xfrm>
            <a:off x="5247484" y="6032297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7FC29E48-9C9B-49A3-B8F5-B206D5C089D2}"/>
              </a:ext>
            </a:extLst>
          </p:cNvPr>
          <p:cNvSpPr/>
          <p:nvPr/>
        </p:nvSpPr>
        <p:spPr>
          <a:xfrm>
            <a:off x="6300213" y="6319349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FB69B4BA-35F5-4565-8369-C75289536BE7}"/>
              </a:ext>
            </a:extLst>
          </p:cNvPr>
          <p:cNvCxnSpPr>
            <a:cxnSpLocks/>
            <a:endCxn id="173" idx="2"/>
          </p:cNvCxnSpPr>
          <p:nvPr/>
        </p:nvCxnSpPr>
        <p:spPr>
          <a:xfrm flipV="1">
            <a:off x="2660701" y="6165974"/>
            <a:ext cx="514074" cy="790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81B1176-6988-4D41-84FF-57838B44E6D7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3800108" y="6165974"/>
            <a:ext cx="483545" cy="1210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7962C637-D50F-425A-9A03-EA2FA5E5E77B}"/>
              </a:ext>
            </a:extLst>
          </p:cNvPr>
          <p:cNvCxnSpPr>
            <a:cxnSpLocks/>
          </p:cNvCxnSpPr>
          <p:nvPr/>
        </p:nvCxnSpPr>
        <p:spPr>
          <a:xfrm flipV="1">
            <a:off x="4769227" y="6103658"/>
            <a:ext cx="494066" cy="2994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Oval 181">
            <a:extLst>
              <a:ext uri="{FF2B5EF4-FFF2-40B4-BE49-F238E27FC236}">
                <a16:creationId xmlns:a16="http://schemas.microsoft.com/office/drawing/2014/main" id="{79A0F137-516C-4FEF-84E9-DFE67EE897DA}"/>
              </a:ext>
            </a:extLst>
          </p:cNvPr>
          <p:cNvSpPr/>
          <p:nvPr/>
        </p:nvSpPr>
        <p:spPr>
          <a:xfrm>
            <a:off x="5688108" y="6315235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222367B-E226-45FF-BB96-9668EC9E71D3}"/>
              </a:ext>
            </a:extLst>
          </p:cNvPr>
          <p:cNvCxnSpPr>
            <a:cxnSpLocks/>
            <a:endCxn id="178" idx="2"/>
          </p:cNvCxnSpPr>
          <p:nvPr/>
        </p:nvCxnSpPr>
        <p:spPr>
          <a:xfrm>
            <a:off x="5773565" y="6355244"/>
            <a:ext cx="526648" cy="11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CE341B27-3A44-4A2B-8144-7BA5B6E72F49}"/>
              </a:ext>
            </a:extLst>
          </p:cNvPr>
          <p:cNvCxnSpPr>
            <a:cxnSpLocks/>
            <a:endCxn id="174" idx="2"/>
          </p:cNvCxnSpPr>
          <p:nvPr/>
        </p:nvCxnSpPr>
        <p:spPr>
          <a:xfrm>
            <a:off x="3264618" y="6182708"/>
            <a:ext cx="446790" cy="11840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4CBFB025-9D5E-4676-8ABB-47965501799A}"/>
              </a:ext>
            </a:extLst>
          </p:cNvPr>
          <p:cNvCxnSpPr>
            <a:cxnSpLocks/>
            <a:endCxn id="182" idx="1"/>
          </p:cNvCxnSpPr>
          <p:nvPr/>
        </p:nvCxnSpPr>
        <p:spPr>
          <a:xfrm>
            <a:off x="5324297" y="6110170"/>
            <a:ext cx="376326" cy="219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1745282-6C1A-4E2E-82E3-EE72B5197DE6}"/>
              </a:ext>
            </a:extLst>
          </p:cNvPr>
          <p:cNvCxnSpPr>
            <a:cxnSpLocks/>
            <a:endCxn id="176" idx="2"/>
          </p:cNvCxnSpPr>
          <p:nvPr/>
        </p:nvCxnSpPr>
        <p:spPr>
          <a:xfrm>
            <a:off x="4355694" y="6196826"/>
            <a:ext cx="344022" cy="222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42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6733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Rectangle 3">
            <a:extLst>
              <a:ext uri="{FF2B5EF4-FFF2-40B4-BE49-F238E27FC236}">
                <a16:creationId xmlns:a16="http://schemas.microsoft.com/office/drawing/2014/main" id="{DCC0B99B-68DD-4539-935C-63F3218BB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280617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Rectangle 3">
                <a:extLst>
                  <a:ext uri="{FF2B5EF4-FFF2-40B4-BE49-F238E27FC236}">
                    <a16:creationId xmlns:a16="http://schemas.microsoft.com/office/drawing/2014/main" id="{D30B28D4-5B34-4553-9AF6-0F120EFFB7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187" name="Rectangle 3">
                <a:extLst>
                  <a:ext uri="{FF2B5EF4-FFF2-40B4-BE49-F238E27FC236}">
                    <a16:creationId xmlns:a16="http://schemas.microsoft.com/office/drawing/2014/main" id="{D30B28D4-5B34-4553-9AF6-0F120EFFB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blipFill>
                <a:blip r:embed="rId2"/>
                <a:stretch>
                  <a:fillRect l="-718" t="-3497" r="-1357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3">
            <a:extLst>
              <a:ext uri="{FF2B5EF4-FFF2-40B4-BE49-F238E27FC236}">
                <a16:creationId xmlns:a16="http://schemas.microsoft.com/office/drawing/2014/main" id="{4819C748-B16C-B63D-1E69-19E079A4A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15043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227CF4BB-E1ED-937F-4110-E8C737568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227CF4BB-E1ED-937F-4110-E8C737568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blipFill>
                <a:blip r:embed="rId2"/>
                <a:stretch>
                  <a:fillRect l="-717" t="-3497" r="-1115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5A78275-D563-923E-941E-CA62E9EED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339C61-0C5B-C7E8-ED9F-EB94947E0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69" y="5076445"/>
            <a:ext cx="7636983" cy="2921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have the same number of edges that are in both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. Thus,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has more edges in </a:t>
            </a:r>
            <a:r>
              <a:rPr lang="en-US" altLang="en-US" sz="1200" dirty="0">
                <a:solidFill>
                  <a:srgbClr val="FFC000"/>
                </a:solidFill>
              </a:rPr>
              <a:t>M’</a:t>
            </a:r>
            <a:r>
              <a:rPr lang="en-US" altLang="en-US" sz="1200" dirty="0"/>
              <a:t> than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379902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7700D2A0-4BCF-2577-6EC2-1989BA6AE2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7700D2A0-4BCF-2577-6EC2-1989BA6AE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blipFill>
                <a:blip r:embed="rId2"/>
                <a:stretch>
                  <a:fillRect l="-717" t="-3497" r="-1115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0BED85C-7B81-9241-2376-5F0251939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FC195E53-ED68-25D2-9266-F7F0914F5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69" y="5076445"/>
            <a:ext cx="7636983" cy="2921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have the same number of edges that are in both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. Thus,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has more edges in </a:t>
            </a:r>
            <a:r>
              <a:rPr lang="en-US" altLang="en-US" sz="1200" dirty="0">
                <a:solidFill>
                  <a:srgbClr val="FFC000"/>
                </a:solidFill>
              </a:rPr>
              <a:t>M’</a:t>
            </a:r>
            <a:r>
              <a:rPr lang="en-US" altLang="en-US" sz="1200" dirty="0"/>
              <a:t> than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.  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5E0F3688-67CD-64EB-3C79-DEE87EE5D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04" y="5373395"/>
            <a:ext cx="3518606" cy="36954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Each component of </a:t>
            </a:r>
            <a:r>
              <a:rPr lang="en-US" altLang="en-US" sz="1800" dirty="0">
                <a:solidFill>
                  <a:srgbClr val="FFC000"/>
                </a:solidFill>
              </a:rPr>
              <a:t>M’</a:t>
            </a:r>
            <a:r>
              <a:rPr lang="en-US" altLang="en-US" sz="1800" dirty="0"/>
              <a:t> looks like: 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800140F-A081-37BA-82F8-B272E9D0E75E}"/>
              </a:ext>
            </a:extLst>
          </p:cNvPr>
          <p:cNvSpPr/>
          <p:nvPr/>
        </p:nvSpPr>
        <p:spPr>
          <a:xfrm>
            <a:off x="748182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E29C97D-2670-80FE-B209-3852DE5B1D61}"/>
              </a:ext>
            </a:extLst>
          </p:cNvPr>
          <p:cNvSpPr/>
          <p:nvPr/>
        </p:nvSpPr>
        <p:spPr>
          <a:xfrm>
            <a:off x="1102806" y="599409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5C2C883-F0B6-CBDE-8960-0EB955968B78}"/>
              </a:ext>
            </a:extLst>
          </p:cNvPr>
          <p:cNvSpPr/>
          <p:nvPr/>
        </p:nvSpPr>
        <p:spPr>
          <a:xfrm>
            <a:off x="1480963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0BCCE01-D053-9C9E-5631-43562D3FDE20}"/>
              </a:ext>
            </a:extLst>
          </p:cNvPr>
          <p:cNvSpPr/>
          <p:nvPr/>
        </p:nvSpPr>
        <p:spPr>
          <a:xfrm>
            <a:off x="1755911" y="6073157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627E456-8341-87DE-46BB-9743E9DE5444}"/>
              </a:ext>
            </a:extLst>
          </p:cNvPr>
          <p:cNvSpPr/>
          <p:nvPr/>
        </p:nvSpPr>
        <p:spPr>
          <a:xfrm>
            <a:off x="2117893" y="58456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1794FEA-D81D-F1ED-6493-EC44942C86A3}"/>
              </a:ext>
            </a:extLst>
          </p:cNvPr>
          <p:cNvCxnSpPr>
            <a:cxnSpLocks/>
            <a:endCxn id="57" idx="2"/>
          </p:cNvCxnSpPr>
          <p:nvPr/>
        </p:nvCxnSpPr>
        <p:spPr>
          <a:xfrm flipV="1">
            <a:off x="1161422" y="5935395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9BC8407-BBEA-8089-D12C-7BBD33C22ADE}"/>
              </a:ext>
            </a:extLst>
          </p:cNvPr>
          <p:cNvCxnSpPr>
            <a:cxnSpLocks/>
          </p:cNvCxnSpPr>
          <p:nvPr/>
        </p:nvCxnSpPr>
        <p:spPr>
          <a:xfrm flipV="1">
            <a:off x="1801846" y="5893554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50C279C5-8955-1478-A72D-97937A5A6AB1}"/>
              </a:ext>
            </a:extLst>
          </p:cNvPr>
          <p:cNvSpPr/>
          <p:nvPr/>
        </p:nvSpPr>
        <p:spPr>
          <a:xfrm>
            <a:off x="2409071" y="603561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4AB77F0-5694-2993-C384-548EAB12628B}"/>
              </a:ext>
            </a:extLst>
          </p:cNvPr>
          <p:cNvCxnSpPr>
            <a:cxnSpLocks/>
            <a:endCxn id="56" idx="2"/>
          </p:cNvCxnSpPr>
          <p:nvPr/>
        </p:nvCxnSpPr>
        <p:spPr>
          <a:xfrm>
            <a:off x="807553" y="5946631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14FFC2C-3D0C-20CB-A689-B4B69AFFE4FF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2168653" y="5897927"/>
            <a:ext cx="248688" cy="1470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04C0C57-DAD8-24AB-31D7-614B0259D47A}"/>
              </a:ext>
            </a:extLst>
          </p:cNvPr>
          <p:cNvCxnSpPr>
            <a:cxnSpLocks/>
            <a:endCxn id="58" idx="2"/>
          </p:cNvCxnSpPr>
          <p:nvPr/>
        </p:nvCxnSpPr>
        <p:spPr>
          <a:xfrm>
            <a:off x="1528570" y="5956110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>
            <a:extLst>
              <a:ext uri="{FF2B5EF4-FFF2-40B4-BE49-F238E27FC236}">
                <a16:creationId xmlns:a16="http://schemas.microsoft.com/office/drawing/2014/main" id="{D93489DA-16F2-CDA4-41EE-2A2CFEE713EC}"/>
              </a:ext>
            </a:extLst>
          </p:cNvPr>
          <p:cNvSpPr/>
          <p:nvPr/>
        </p:nvSpPr>
        <p:spPr>
          <a:xfrm>
            <a:off x="2963766" y="600957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F4CBB3E-2C83-7F58-829C-2DBF32EFCE32}"/>
              </a:ext>
            </a:extLst>
          </p:cNvPr>
          <p:cNvSpPr/>
          <p:nvPr/>
        </p:nvSpPr>
        <p:spPr>
          <a:xfrm>
            <a:off x="3359955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DB73DD8C-7AB1-6174-D2B1-21773AD3F498}"/>
              </a:ext>
            </a:extLst>
          </p:cNvPr>
          <p:cNvSpPr/>
          <p:nvPr/>
        </p:nvSpPr>
        <p:spPr>
          <a:xfrm>
            <a:off x="3714579" y="60362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F7B5360-0143-EAC2-14DF-83EAAE764FF8}"/>
              </a:ext>
            </a:extLst>
          </p:cNvPr>
          <p:cNvSpPr/>
          <p:nvPr/>
        </p:nvSpPr>
        <p:spPr>
          <a:xfrm>
            <a:off x="4092736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85A20361-22B2-08D3-99BF-49E6F15AD21D}"/>
              </a:ext>
            </a:extLst>
          </p:cNvPr>
          <p:cNvSpPr/>
          <p:nvPr/>
        </p:nvSpPr>
        <p:spPr>
          <a:xfrm>
            <a:off x="4367684" y="6115299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E3C79759-0262-C909-A356-668B5B4C7CC4}"/>
              </a:ext>
            </a:extLst>
          </p:cNvPr>
          <p:cNvSpPr/>
          <p:nvPr/>
        </p:nvSpPr>
        <p:spPr>
          <a:xfrm>
            <a:off x="4729666" y="588778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A7B4B8C-EB1B-CE32-3510-0A0CF3AEDAC9}"/>
              </a:ext>
            </a:extLst>
          </p:cNvPr>
          <p:cNvCxnSpPr>
            <a:cxnSpLocks/>
            <a:endCxn id="131" idx="2"/>
          </p:cNvCxnSpPr>
          <p:nvPr/>
        </p:nvCxnSpPr>
        <p:spPr>
          <a:xfrm flipV="1">
            <a:off x="3020239" y="5977537"/>
            <a:ext cx="339716" cy="530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55EC2F9-63EF-8911-93AD-83079CFA9B90}"/>
              </a:ext>
            </a:extLst>
          </p:cNvPr>
          <p:cNvCxnSpPr>
            <a:cxnSpLocks/>
            <a:endCxn id="133" idx="2"/>
          </p:cNvCxnSpPr>
          <p:nvPr/>
        </p:nvCxnSpPr>
        <p:spPr>
          <a:xfrm flipV="1">
            <a:off x="3773195" y="5977537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A315252-FF7E-45CC-B38D-B607A316C949}"/>
              </a:ext>
            </a:extLst>
          </p:cNvPr>
          <p:cNvCxnSpPr>
            <a:cxnSpLocks/>
          </p:cNvCxnSpPr>
          <p:nvPr/>
        </p:nvCxnSpPr>
        <p:spPr>
          <a:xfrm flipV="1">
            <a:off x="4413619" y="5935696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E3DA0B5E-2BEA-0557-B3A1-EDA275E52DB0}"/>
              </a:ext>
            </a:extLst>
          </p:cNvPr>
          <p:cNvCxnSpPr>
            <a:cxnSpLocks/>
            <a:endCxn id="132" idx="2"/>
          </p:cNvCxnSpPr>
          <p:nvPr/>
        </p:nvCxnSpPr>
        <p:spPr>
          <a:xfrm>
            <a:off x="3419326" y="5988773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F25470AF-9ECD-BFD4-3DFD-893E768492BA}"/>
              </a:ext>
            </a:extLst>
          </p:cNvPr>
          <p:cNvCxnSpPr>
            <a:cxnSpLocks/>
            <a:endCxn id="134" idx="2"/>
          </p:cNvCxnSpPr>
          <p:nvPr/>
        </p:nvCxnSpPr>
        <p:spPr>
          <a:xfrm>
            <a:off x="4140343" y="5998252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Oval 140">
            <a:extLst>
              <a:ext uri="{FF2B5EF4-FFF2-40B4-BE49-F238E27FC236}">
                <a16:creationId xmlns:a16="http://schemas.microsoft.com/office/drawing/2014/main" id="{BEBC71BA-5CDD-C61E-9E22-249C13FB70A3}"/>
              </a:ext>
            </a:extLst>
          </p:cNvPr>
          <p:cNvSpPr/>
          <p:nvPr/>
        </p:nvSpPr>
        <p:spPr>
          <a:xfrm>
            <a:off x="7484148" y="634529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42D8A441-FAE5-5F67-0072-D303E1E9B223}"/>
              </a:ext>
            </a:extLst>
          </p:cNvPr>
          <p:cNvSpPr/>
          <p:nvPr/>
        </p:nvSpPr>
        <p:spPr>
          <a:xfrm>
            <a:off x="7860162" y="628121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0A22240B-A816-74BA-571E-1EC369D557AA}"/>
              </a:ext>
            </a:extLst>
          </p:cNvPr>
          <p:cNvSpPr/>
          <p:nvPr/>
        </p:nvSpPr>
        <p:spPr>
          <a:xfrm>
            <a:off x="8116875" y="59749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5CCADCB2-C445-47F4-D473-C9E9866F4E15}"/>
              </a:ext>
            </a:extLst>
          </p:cNvPr>
          <p:cNvSpPr/>
          <p:nvPr/>
        </p:nvSpPr>
        <p:spPr>
          <a:xfrm>
            <a:off x="7327727" y="595047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39A3A72D-EA8C-C017-6101-68FE424D5FD0}"/>
              </a:ext>
            </a:extLst>
          </p:cNvPr>
          <p:cNvSpPr/>
          <p:nvPr/>
        </p:nvSpPr>
        <p:spPr>
          <a:xfrm>
            <a:off x="8041193" y="568978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7C512FF1-F284-E81A-2A5B-FDB491086D1B}"/>
              </a:ext>
            </a:extLst>
          </p:cNvPr>
          <p:cNvCxnSpPr>
            <a:cxnSpLocks/>
          </p:cNvCxnSpPr>
          <p:nvPr/>
        </p:nvCxnSpPr>
        <p:spPr>
          <a:xfrm flipV="1">
            <a:off x="7540621" y="6318815"/>
            <a:ext cx="327811" cy="58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5A70150-D1C9-AE1A-8AD4-4904DF92BDFC}"/>
              </a:ext>
            </a:extLst>
          </p:cNvPr>
          <p:cNvCxnSpPr>
            <a:cxnSpLocks/>
            <a:endCxn id="144" idx="4"/>
          </p:cNvCxnSpPr>
          <p:nvPr/>
        </p:nvCxnSpPr>
        <p:spPr>
          <a:xfrm flipH="1" flipV="1">
            <a:off x="7355964" y="6014552"/>
            <a:ext cx="157368" cy="35113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Oval 147">
            <a:extLst>
              <a:ext uri="{FF2B5EF4-FFF2-40B4-BE49-F238E27FC236}">
                <a16:creationId xmlns:a16="http://schemas.microsoft.com/office/drawing/2014/main" id="{FC861C5F-7D49-EFFC-308C-80C56219E135}"/>
              </a:ext>
            </a:extLst>
          </p:cNvPr>
          <p:cNvSpPr/>
          <p:nvPr/>
        </p:nvSpPr>
        <p:spPr>
          <a:xfrm>
            <a:off x="7636695" y="568701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E8396963-BF3B-551B-CB3D-74F03B393B86}"/>
              </a:ext>
            </a:extLst>
          </p:cNvPr>
          <p:cNvCxnSpPr>
            <a:cxnSpLocks/>
            <a:endCxn id="145" idx="2"/>
          </p:cNvCxnSpPr>
          <p:nvPr/>
        </p:nvCxnSpPr>
        <p:spPr>
          <a:xfrm>
            <a:off x="7693168" y="5713882"/>
            <a:ext cx="348026" cy="793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29171B3-B184-F8F7-187A-6B3E60FE2890}"/>
              </a:ext>
            </a:extLst>
          </p:cNvPr>
          <p:cNvCxnSpPr>
            <a:cxnSpLocks/>
            <a:endCxn id="143" idx="3"/>
          </p:cNvCxnSpPr>
          <p:nvPr/>
        </p:nvCxnSpPr>
        <p:spPr>
          <a:xfrm flipV="1">
            <a:off x="7921802" y="6029591"/>
            <a:ext cx="203343" cy="26823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0A5E9BE3-8028-8EC5-50DE-D8EA0C5C6510}"/>
              </a:ext>
            </a:extLst>
          </p:cNvPr>
          <p:cNvCxnSpPr>
            <a:cxnSpLocks/>
            <a:endCxn id="148" idx="3"/>
          </p:cNvCxnSpPr>
          <p:nvPr/>
        </p:nvCxnSpPr>
        <p:spPr>
          <a:xfrm flipV="1">
            <a:off x="7384094" y="5741709"/>
            <a:ext cx="260871" cy="2190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9D118BE-186C-E9A9-07D6-5C58B3DCA4D5}"/>
              </a:ext>
            </a:extLst>
          </p:cNvPr>
          <p:cNvCxnSpPr>
            <a:cxnSpLocks/>
          </p:cNvCxnSpPr>
          <p:nvPr/>
        </p:nvCxnSpPr>
        <p:spPr>
          <a:xfrm>
            <a:off x="8091035" y="5744377"/>
            <a:ext cx="47445" cy="2530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Oval 152">
            <a:extLst>
              <a:ext uri="{FF2B5EF4-FFF2-40B4-BE49-F238E27FC236}">
                <a16:creationId xmlns:a16="http://schemas.microsoft.com/office/drawing/2014/main" id="{C2BE6075-8F32-5C04-3C63-D6B99C754733}"/>
              </a:ext>
            </a:extLst>
          </p:cNvPr>
          <p:cNvSpPr/>
          <p:nvPr/>
        </p:nvSpPr>
        <p:spPr>
          <a:xfrm>
            <a:off x="5328432" y="592836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8262E9F6-AC6A-E5AF-CBC6-385893A7A35F}"/>
              </a:ext>
            </a:extLst>
          </p:cNvPr>
          <p:cNvSpPr/>
          <p:nvPr/>
        </p:nvSpPr>
        <p:spPr>
          <a:xfrm>
            <a:off x="5724621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7F26A122-C6BF-DC25-30D2-9540BD5E1EEA}"/>
              </a:ext>
            </a:extLst>
          </p:cNvPr>
          <p:cNvSpPr/>
          <p:nvPr/>
        </p:nvSpPr>
        <p:spPr>
          <a:xfrm>
            <a:off x="6079245" y="595503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F338C8E8-579F-2E8C-B625-78C85713F708}"/>
              </a:ext>
            </a:extLst>
          </p:cNvPr>
          <p:cNvSpPr/>
          <p:nvPr/>
        </p:nvSpPr>
        <p:spPr>
          <a:xfrm>
            <a:off x="6457402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BEAB5952-5C12-4AB7-0E52-10C0970FF094}"/>
              </a:ext>
            </a:extLst>
          </p:cNvPr>
          <p:cNvSpPr/>
          <p:nvPr/>
        </p:nvSpPr>
        <p:spPr>
          <a:xfrm>
            <a:off x="6732350" y="6034091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D0DE359-444F-CC79-A9C1-1C650AA88C7A}"/>
              </a:ext>
            </a:extLst>
          </p:cNvPr>
          <p:cNvCxnSpPr>
            <a:cxnSpLocks/>
            <a:endCxn id="154" idx="2"/>
          </p:cNvCxnSpPr>
          <p:nvPr/>
        </p:nvCxnSpPr>
        <p:spPr>
          <a:xfrm flipV="1">
            <a:off x="5384905" y="5896329"/>
            <a:ext cx="339716" cy="53077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119E365C-E6AC-0BA6-74F2-D2D571DA7029}"/>
              </a:ext>
            </a:extLst>
          </p:cNvPr>
          <p:cNvCxnSpPr>
            <a:cxnSpLocks/>
            <a:endCxn id="156" idx="2"/>
          </p:cNvCxnSpPr>
          <p:nvPr/>
        </p:nvCxnSpPr>
        <p:spPr>
          <a:xfrm flipV="1">
            <a:off x="6137861" y="5896329"/>
            <a:ext cx="319542" cy="81303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67B0525B-63E3-2990-E8D7-7C16764AAD4F}"/>
              </a:ext>
            </a:extLst>
          </p:cNvPr>
          <p:cNvCxnSpPr>
            <a:cxnSpLocks/>
            <a:endCxn id="155" idx="2"/>
          </p:cNvCxnSpPr>
          <p:nvPr/>
        </p:nvCxnSpPr>
        <p:spPr>
          <a:xfrm>
            <a:off x="5783992" y="5907565"/>
            <a:ext cx="295253" cy="7950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513A31B-D9AB-5590-DDA0-41691BF0E049}"/>
              </a:ext>
            </a:extLst>
          </p:cNvPr>
          <p:cNvCxnSpPr>
            <a:cxnSpLocks/>
            <a:endCxn id="157" idx="2"/>
          </p:cNvCxnSpPr>
          <p:nvPr/>
        </p:nvCxnSpPr>
        <p:spPr>
          <a:xfrm>
            <a:off x="6505009" y="5917044"/>
            <a:ext cx="227341" cy="14908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196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" name="Rectangle 3">
            <a:extLst>
              <a:ext uri="{FF2B5EF4-FFF2-40B4-BE49-F238E27FC236}">
                <a16:creationId xmlns:a16="http://schemas.microsoft.com/office/drawing/2014/main" id="{8B12676B-F928-4404-8F24-8F99A4778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69" y="5076445"/>
            <a:ext cx="7636983" cy="2921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have the same number of edges that are in both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. Thus,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has more edges in </a:t>
            </a:r>
            <a:r>
              <a:rPr lang="en-US" altLang="en-US" sz="1200" dirty="0">
                <a:solidFill>
                  <a:srgbClr val="FFC000"/>
                </a:solidFill>
              </a:rPr>
              <a:t>M’</a:t>
            </a:r>
            <a:r>
              <a:rPr lang="en-US" altLang="en-US" sz="1200" dirty="0"/>
              <a:t> than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.  </a:t>
            </a:r>
          </a:p>
        </p:txBody>
      </p:sp>
      <p:sp>
        <p:nvSpPr>
          <p:cNvPr id="189" name="Rectangle 3">
            <a:extLst>
              <a:ext uri="{FF2B5EF4-FFF2-40B4-BE49-F238E27FC236}">
                <a16:creationId xmlns:a16="http://schemas.microsoft.com/office/drawing/2014/main" id="{A6BE2FA8-F1F3-4B32-AA6D-2D579A010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04" y="5373395"/>
            <a:ext cx="3518606" cy="36954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Each component of </a:t>
            </a:r>
            <a:r>
              <a:rPr lang="en-US" altLang="en-US" sz="1800" dirty="0">
                <a:solidFill>
                  <a:srgbClr val="FFC000"/>
                </a:solidFill>
              </a:rPr>
              <a:t>M’</a:t>
            </a:r>
            <a:r>
              <a:rPr lang="en-US" altLang="en-US" sz="1800" dirty="0"/>
              <a:t> looks like: </a:t>
            </a: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B86D2D6F-EC17-4471-AD91-A9E2B733C089}"/>
              </a:ext>
            </a:extLst>
          </p:cNvPr>
          <p:cNvSpPr/>
          <p:nvPr/>
        </p:nvSpPr>
        <p:spPr>
          <a:xfrm>
            <a:off x="748182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28FB87D6-75FA-44BB-A920-56AD2D535089}"/>
              </a:ext>
            </a:extLst>
          </p:cNvPr>
          <p:cNvSpPr/>
          <p:nvPr/>
        </p:nvSpPr>
        <p:spPr>
          <a:xfrm>
            <a:off x="1102806" y="599409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FE46D350-2CF8-40EC-97F3-A30337C8756F}"/>
              </a:ext>
            </a:extLst>
          </p:cNvPr>
          <p:cNvSpPr/>
          <p:nvPr/>
        </p:nvSpPr>
        <p:spPr>
          <a:xfrm>
            <a:off x="1480963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E7FC912F-2D1A-42A4-9674-43268637D825}"/>
              </a:ext>
            </a:extLst>
          </p:cNvPr>
          <p:cNvSpPr/>
          <p:nvPr/>
        </p:nvSpPr>
        <p:spPr>
          <a:xfrm>
            <a:off x="1755911" y="6073157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ABDC7E41-137C-408A-8E5B-6D9B8212C2A9}"/>
              </a:ext>
            </a:extLst>
          </p:cNvPr>
          <p:cNvSpPr/>
          <p:nvPr/>
        </p:nvSpPr>
        <p:spPr>
          <a:xfrm>
            <a:off x="2117893" y="58456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93BC4778-9045-44F7-AEA7-486B15EE809C}"/>
              </a:ext>
            </a:extLst>
          </p:cNvPr>
          <p:cNvCxnSpPr>
            <a:cxnSpLocks/>
            <a:endCxn id="194" idx="2"/>
          </p:cNvCxnSpPr>
          <p:nvPr/>
        </p:nvCxnSpPr>
        <p:spPr>
          <a:xfrm flipV="1">
            <a:off x="1161422" y="5935395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CCE7FB21-4904-4655-A951-611F236EA17F}"/>
              </a:ext>
            </a:extLst>
          </p:cNvPr>
          <p:cNvCxnSpPr>
            <a:cxnSpLocks/>
          </p:cNvCxnSpPr>
          <p:nvPr/>
        </p:nvCxnSpPr>
        <p:spPr>
          <a:xfrm flipV="1">
            <a:off x="1801846" y="5893554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Oval 200">
            <a:extLst>
              <a:ext uri="{FF2B5EF4-FFF2-40B4-BE49-F238E27FC236}">
                <a16:creationId xmlns:a16="http://schemas.microsoft.com/office/drawing/2014/main" id="{BCC61D50-87D5-41E4-911C-89F045C43009}"/>
              </a:ext>
            </a:extLst>
          </p:cNvPr>
          <p:cNvSpPr/>
          <p:nvPr/>
        </p:nvSpPr>
        <p:spPr>
          <a:xfrm>
            <a:off x="2409071" y="603561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C211E5C7-64B2-455E-8816-6A1684069C54}"/>
              </a:ext>
            </a:extLst>
          </p:cNvPr>
          <p:cNvCxnSpPr>
            <a:cxnSpLocks/>
            <a:endCxn id="193" idx="2"/>
          </p:cNvCxnSpPr>
          <p:nvPr/>
        </p:nvCxnSpPr>
        <p:spPr>
          <a:xfrm>
            <a:off x="807553" y="5946631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024164D4-1B02-40C5-BABF-92104F05906C}"/>
              </a:ext>
            </a:extLst>
          </p:cNvPr>
          <p:cNvCxnSpPr>
            <a:cxnSpLocks/>
            <a:endCxn id="201" idx="1"/>
          </p:cNvCxnSpPr>
          <p:nvPr/>
        </p:nvCxnSpPr>
        <p:spPr>
          <a:xfrm>
            <a:off x="2168653" y="5897927"/>
            <a:ext cx="248688" cy="1470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A62B61A5-1E6E-41B4-BC9C-CEA28DE8FE46}"/>
              </a:ext>
            </a:extLst>
          </p:cNvPr>
          <p:cNvCxnSpPr>
            <a:cxnSpLocks/>
            <a:endCxn id="195" idx="2"/>
          </p:cNvCxnSpPr>
          <p:nvPr/>
        </p:nvCxnSpPr>
        <p:spPr>
          <a:xfrm>
            <a:off x="1528570" y="5956110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Oval 206">
            <a:extLst>
              <a:ext uri="{FF2B5EF4-FFF2-40B4-BE49-F238E27FC236}">
                <a16:creationId xmlns:a16="http://schemas.microsoft.com/office/drawing/2014/main" id="{5B6C6117-CE45-47BF-862A-D0C040B963A2}"/>
              </a:ext>
            </a:extLst>
          </p:cNvPr>
          <p:cNvSpPr/>
          <p:nvPr/>
        </p:nvSpPr>
        <p:spPr>
          <a:xfrm>
            <a:off x="2963766" y="600957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FEDA4ADA-5749-4D7A-BA22-7EBD78E94772}"/>
              </a:ext>
            </a:extLst>
          </p:cNvPr>
          <p:cNvSpPr/>
          <p:nvPr/>
        </p:nvSpPr>
        <p:spPr>
          <a:xfrm>
            <a:off x="3359955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289B011B-3D8B-4A6F-8804-6353031F4B4B}"/>
              </a:ext>
            </a:extLst>
          </p:cNvPr>
          <p:cNvSpPr/>
          <p:nvPr/>
        </p:nvSpPr>
        <p:spPr>
          <a:xfrm>
            <a:off x="3714579" y="60362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C7B2C51F-2D9B-4485-82DE-0F56EA35229F}"/>
              </a:ext>
            </a:extLst>
          </p:cNvPr>
          <p:cNvSpPr/>
          <p:nvPr/>
        </p:nvSpPr>
        <p:spPr>
          <a:xfrm>
            <a:off x="4092736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1825932B-8CF0-4CD2-B61F-9CC5D7EF5B84}"/>
              </a:ext>
            </a:extLst>
          </p:cNvPr>
          <p:cNvSpPr/>
          <p:nvPr/>
        </p:nvSpPr>
        <p:spPr>
          <a:xfrm>
            <a:off x="4367684" y="6115299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8DE4E6E8-B16C-4ECB-8B1A-F936BA95199B}"/>
              </a:ext>
            </a:extLst>
          </p:cNvPr>
          <p:cNvSpPr/>
          <p:nvPr/>
        </p:nvSpPr>
        <p:spPr>
          <a:xfrm>
            <a:off x="4729666" y="588778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2B547C3A-A9F5-4779-83CF-5D43E09B8165}"/>
              </a:ext>
            </a:extLst>
          </p:cNvPr>
          <p:cNvCxnSpPr>
            <a:cxnSpLocks/>
            <a:endCxn id="208" idx="2"/>
          </p:cNvCxnSpPr>
          <p:nvPr/>
        </p:nvCxnSpPr>
        <p:spPr>
          <a:xfrm flipV="1">
            <a:off x="3020239" y="5977537"/>
            <a:ext cx="339716" cy="530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86128487-191E-4A7B-863A-81D7511B8C01}"/>
              </a:ext>
            </a:extLst>
          </p:cNvPr>
          <p:cNvCxnSpPr>
            <a:cxnSpLocks/>
            <a:endCxn id="210" idx="2"/>
          </p:cNvCxnSpPr>
          <p:nvPr/>
        </p:nvCxnSpPr>
        <p:spPr>
          <a:xfrm flipV="1">
            <a:off x="3773195" y="5977537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FB801FDB-57F7-47B7-AC3D-E1CA5B032E14}"/>
              </a:ext>
            </a:extLst>
          </p:cNvPr>
          <p:cNvCxnSpPr>
            <a:cxnSpLocks/>
          </p:cNvCxnSpPr>
          <p:nvPr/>
        </p:nvCxnSpPr>
        <p:spPr>
          <a:xfrm flipV="1">
            <a:off x="4413619" y="5935696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60E9831E-A0D8-4416-987B-2FD129C3E4B1}"/>
              </a:ext>
            </a:extLst>
          </p:cNvPr>
          <p:cNvCxnSpPr>
            <a:cxnSpLocks/>
            <a:endCxn id="209" idx="2"/>
          </p:cNvCxnSpPr>
          <p:nvPr/>
        </p:nvCxnSpPr>
        <p:spPr>
          <a:xfrm>
            <a:off x="3419326" y="5988773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1C351DA5-B738-462E-8954-4A02C896131B}"/>
              </a:ext>
            </a:extLst>
          </p:cNvPr>
          <p:cNvCxnSpPr>
            <a:cxnSpLocks/>
            <a:endCxn id="211" idx="2"/>
          </p:cNvCxnSpPr>
          <p:nvPr/>
        </p:nvCxnSpPr>
        <p:spPr>
          <a:xfrm>
            <a:off x="4140343" y="5998252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Oval 224">
            <a:extLst>
              <a:ext uri="{FF2B5EF4-FFF2-40B4-BE49-F238E27FC236}">
                <a16:creationId xmlns:a16="http://schemas.microsoft.com/office/drawing/2014/main" id="{030CA272-EAC9-4302-A994-1E0059224B56}"/>
              </a:ext>
            </a:extLst>
          </p:cNvPr>
          <p:cNvSpPr/>
          <p:nvPr/>
        </p:nvSpPr>
        <p:spPr>
          <a:xfrm>
            <a:off x="7484148" y="634529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23EA6025-637E-4492-A760-617F8DC736E6}"/>
              </a:ext>
            </a:extLst>
          </p:cNvPr>
          <p:cNvSpPr/>
          <p:nvPr/>
        </p:nvSpPr>
        <p:spPr>
          <a:xfrm>
            <a:off x="7860162" y="628121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816AF1EE-0563-4024-BA31-3E57DB846418}"/>
              </a:ext>
            </a:extLst>
          </p:cNvPr>
          <p:cNvSpPr/>
          <p:nvPr/>
        </p:nvSpPr>
        <p:spPr>
          <a:xfrm>
            <a:off x="8116875" y="59749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90EC5281-8AEE-453E-ABB4-CB460F59F7FD}"/>
              </a:ext>
            </a:extLst>
          </p:cNvPr>
          <p:cNvSpPr/>
          <p:nvPr/>
        </p:nvSpPr>
        <p:spPr>
          <a:xfrm>
            <a:off x="7327727" y="595047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D620A691-23F2-42B4-85FF-F5CC0CF2D81C}"/>
              </a:ext>
            </a:extLst>
          </p:cNvPr>
          <p:cNvSpPr/>
          <p:nvPr/>
        </p:nvSpPr>
        <p:spPr>
          <a:xfrm>
            <a:off x="8041193" y="568978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6F7BD21-4951-4E16-843D-C887E6476AE2}"/>
              </a:ext>
            </a:extLst>
          </p:cNvPr>
          <p:cNvCxnSpPr>
            <a:cxnSpLocks/>
          </p:cNvCxnSpPr>
          <p:nvPr/>
        </p:nvCxnSpPr>
        <p:spPr>
          <a:xfrm flipV="1">
            <a:off x="7540621" y="6318815"/>
            <a:ext cx="327811" cy="58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0A997CC8-E137-4E5E-BA57-9EDCFC370502}"/>
              </a:ext>
            </a:extLst>
          </p:cNvPr>
          <p:cNvCxnSpPr>
            <a:cxnSpLocks/>
            <a:endCxn id="228" idx="4"/>
          </p:cNvCxnSpPr>
          <p:nvPr/>
        </p:nvCxnSpPr>
        <p:spPr>
          <a:xfrm flipH="1" flipV="1">
            <a:off x="7355964" y="6014552"/>
            <a:ext cx="157368" cy="35113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Oval 232">
            <a:extLst>
              <a:ext uri="{FF2B5EF4-FFF2-40B4-BE49-F238E27FC236}">
                <a16:creationId xmlns:a16="http://schemas.microsoft.com/office/drawing/2014/main" id="{354FBA85-9E87-46B2-91A7-A0816CC3007C}"/>
              </a:ext>
            </a:extLst>
          </p:cNvPr>
          <p:cNvSpPr/>
          <p:nvPr/>
        </p:nvSpPr>
        <p:spPr>
          <a:xfrm>
            <a:off x="7636695" y="568701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2A5FDEDB-9D02-4C96-BBD0-86EC40569AEE}"/>
              </a:ext>
            </a:extLst>
          </p:cNvPr>
          <p:cNvCxnSpPr>
            <a:cxnSpLocks/>
            <a:endCxn id="229" idx="2"/>
          </p:cNvCxnSpPr>
          <p:nvPr/>
        </p:nvCxnSpPr>
        <p:spPr>
          <a:xfrm>
            <a:off x="7693168" y="5713882"/>
            <a:ext cx="348026" cy="793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38EC69B2-6B42-496B-B292-86E642543ACE}"/>
              </a:ext>
            </a:extLst>
          </p:cNvPr>
          <p:cNvCxnSpPr>
            <a:cxnSpLocks/>
            <a:endCxn id="227" idx="3"/>
          </p:cNvCxnSpPr>
          <p:nvPr/>
        </p:nvCxnSpPr>
        <p:spPr>
          <a:xfrm flipV="1">
            <a:off x="7921802" y="6029591"/>
            <a:ext cx="203343" cy="26823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42E26982-AB6B-4AED-9CB0-DE5B6385F9F5}"/>
              </a:ext>
            </a:extLst>
          </p:cNvPr>
          <p:cNvCxnSpPr>
            <a:cxnSpLocks/>
            <a:endCxn id="233" idx="3"/>
          </p:cNvCxnSpPr>
          <p:nvPr/>
        </p:nvCxnSpPr>
        <p:spPr>
          <a:xfrm flipV="1">
            <a:off x="7384094" y="5741709"/>
            <a:ext cx="260871" cy="2190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DA266AB3-A4F2-427B-B38C-1BC9BC462878}"/>
              </a:ext>
            </a:extLst>
          </p:cNvPr>
          <p:cNvCxnSpPr>
            <a:cxnSpLocks/>
          </p:cNvCxnSpPr>
          <p:nvPr/>
        </p:nvCxnSpPr>
        <p:spPr>
          <a:xfrm>
            <a:off x="8091035" y="5744377"/>
            <a:ext cx="47445" cy="2530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Oval 238">
            <a:extLst>
              <a:ext uri="{FF2B5EF4-FFF2-40B4-BE49-F238E27FC236}">
                <a16:creationId xmlns:a16="http://schemas.microsoft.com/office/drawing/2014/main" id="{915741B2-07E5-4198-A486-E0B7EADA39A9}"/>
              </a:ext>
            </a:extLst>
          </p:cNvPr>
          <p:cNvSpPr/>
          <p:nvPr/>
        </p:nvSpPr>
        <p:spPr>
          <a:xfrm>
            <a:off x="5328432" y="592836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5CC79B6E-2D48-45A3-8B5F-FB646D946612}"/>
              </a:ext>
            </a:extLst>
          </p:cNvPr>
          <p:cNvSpPr/>
          <p:nvPr/>
        </p:nvSpPr>
        <p:spPr>
          <a:xfrm>
            <a:off x="5724621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47443505-55C3-439F-BA9E-25C2083CEF87}"/>
              </a:ext>
            </a:extLst>
          </p:cNvPr>
          <p:cNvSpPr/>
          <p:nvPr/>
        </p:nvSpPr>
        <p:spPr>
          <a:xfrm>
            <a:off x="6079245" y="595503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B66224DF-EBD3-459A-A5A5-EA2EA4FA79C3}"/>
              </a:ext>
            </a:extLst>
          </p:cNvPr>
          <p:cNvSpPr/>
          <p:nvPr/>
        </p:nvSpPr>
        <p:spPr>
          <a:xfrm>
            <a:off x="6457402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F380A3B0-BF65-4982-9D80-948D19B5CA38}"/>
              </a:ext>
            </a:extLst>
          </p:cNvPr>
          <p:cNvSpPr/>
          <p:nvPr/>
        </p:nvSpPr>
        <p:spPr>
          <a:xfrm>
            <a:off x="6732350" y="6034091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10FF8FC3-5FBB-44CE-AC6C-0861BFD0A417}"/>
              </a:ext>
            </a:extLst>
          </p:cNvPr>
          <p:cNvCxnSpPr>
            <a:cxnSpLocks/>
            <a:endCxn id="240" idx="2"/>
          </p:cNvCxnSpPr>
          <p:nvPr/>
        </p:nvCxnSpPr>
        <p:spPr>
          <a:xfrm flipV="1">
            <a:off x="5384905" y="5896329"/>
            <a:ext cx="339716" cy="53077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A69B7112-975F-4699-9AC9-6AA633CB1D34}"/>
              </a:ext>
            </a:extLst>
          </p:cNvPr>
          <p:cNvCxnSpPr>
            <a:cxnSpLocks/>
            <a:endCxn id="242" idx="2"/>
          </p:cNvCxnSpPr>
          <p:nvPr/>
        </p:nvCxnSpPr>
        <p:spPr>
          <a:xfrm flipV="1">
            <a:off x="6137861" y="5896329"/>
            <a:ext cx="319542" cy="81303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AAF06C19-3657-40EE-B5E7-D527C3EE1E04}"/>
              </a:ext>
            </a:extLst>
          </p:cNvPr>
          <p:cNvCxnSpPr>
            <a:cxnSpLocks/>
            <a:endCxn id="241" idx="2"/>
          </p:cNvCxnSpPr>
          <p:nvPr/>
        </p:nvCxnSpPr>
        <p:spPr>
          <a:xfrm>
            <a:off x="5783992" y="5907565"/>
            <a:ext cx="295253" cy="7950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0D0165F6-86D0-46B8-990A-07D10259D212}"/>
              </a:ext>
            </a:extLst>
          </p:cNvPr>
          <p:cNvCxnSpPr>
            <a:cxnSpLocks/>
            <a:endCxn id="243" idx="2"/>
          </p:cNvCxnSpPr>
          <p:nvPr/>
        </p:nvCxnSpPr>
        <p:spPr>
          <a:xfrm>
            <a:off x="6505009" y="5917044"/>
            <a:ext cx="227341" cy="14908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19649B7-CF46-4A1F-83A3-B70FB2C9658A}"/>
              </a:ext>
            </a:extLst>
          </p:cNvPr>
          <p:cNvSpPr/>
          <p:nvPr/>
        </p:nvSpPr>
        <p:spPr>
          <a:xfrm>
            <a:off x="2871387" y="5814546"/>
            <a:ext cx="2067448" cy="4135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F44C8662-27F9-4923-9D7A-EBC49EBD8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3712" y="6342364"/>
            <a:ext cx="2435498" cy="31984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An augmenting path </a:t>
            </a:r>
            <a:r>
              <a:rPr lang="en-US" altLang="en-US" sz="1400" dirty="0" err="1"/>
              <a:t>w.r.t.</a:t>
            </a:r>
            <a:r>
              <a:rPr lang="en-US" altLang="en-US" sz="1400" dirty="0"/>
              <a:t> </a:t>
            </a:r>
            <a:r>
              <a:rPr lang="en-US" altLang="en-US" sz="1400" dirty="0">
                <a:solidFill>
                  <a:srgbClr val="FF0000"/>
                </a:solidFill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58BA83FC-3F14-4EAB-D31A-5A128C329D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58BA83FC-3F14-4EAB-D31A-5A128C329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blipFill>
                <a:blip r:embed="rId2"/>
                <a:stretch>
                  <a:fillRect l="-718" t="-3497" r="-1357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CC1386B-10F4-98D9-4DAD-656302C40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44806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BF184-BC89-87A3-926E-1F9FC4D52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AA00945-0C00-3DFE-1102-3D56266B8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8677C3FC-BC48-F3A4-7442-AD9F63149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014043-D3BE-E1B7-0204-B765A2632E48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325E891E-C17D-CB62-BB61-9B1A32165E0B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81379C3-AE3D-20DA-C382-C9F42268977B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B4A105D-24FA-C4C5-E6CE-8A685DBC9C3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C144358-2A49-465A-06D5-395FC4CAB19C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036A984-93B3-6341-CE96-8F58DC297377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07ACDD16-432E-B961-22E2-BF1CA061A194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D486D16-A121-745A-8900-A7903723FEA5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85661C6-3DBC-FFA7-A6F1-649C2958520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A3B6AE13-DDEF-3102-E4E4-0362F5D7238F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306E083-437F-0488-B85B-3D6428BBA7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682C7878-10E8-4FBF-E5E5-E9FD1663E40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C266C0F-D59F-9078-FC04-0509748F8D81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E3C7119-8A8E-C48F-3862-A99268EDCDE1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4A9D8C5-EF23-E4EB-DE00-61DF33ED6C41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65738D4-6B00-BC6E-5216-2BE3CC68993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09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B589B-F273-7C1C-F5F1-FAD70631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E9C266A-C58C-2A32-77D2-5AE35226D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E6B6A8F-2A6E-45C1-D86F-F6C5EA014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D32BA73-911F-7A7C-B368-723D27829949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F7866948-8E08-8310-88DA-2F95CB45DB23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32E2668-6A62-3488-C43B-6CDAD41572C8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8D2E586-5EB6-101C-78F6-1EEDB7E9D100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6ECD5756-1A2C-58FF-7B11-08E717120B49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6DDE93B-FA1F-815E-B1EE-21778FF0D32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A1943E4-6EB3-4357-7024-C4EE37005920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341F9AEA-0B5B-14F8-7AF5-7494D266F07A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D52D757-252B-7FD1-5166-E5B67C599BA6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48A6E44-2A3C-2797-69AD-E02AE01C9A39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97D2BE71-1E71-081F-A1C1-9852E45573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67DCD6A-308B-CE7D-3988-B0EF4A40AAC1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C871C26-551A-1204-7204-4A2953457BEE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135C2B7-C769-58E5-470C-DC88D4DA7C6E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0548C91-940F-EBC7-F331-93C679E6305B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0EF2F5F-FF78-CD11-1BAF-85FB76CD74F4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AB646352-C543-2CE8-5EE1-8D980137E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612714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F92CD-9572-AA7E-8662-7CBD7640D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FC2CBBD9-1650-8051-DE39-16CE92992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40A432EF-FA42-FCF4-946B-1772AF388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ADFC6C-707B-C049-A004-EFEA8813BAE6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0AB794F-35A6-E998-CED3-0BD00BF5E35F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A6F499C2-55EE-40B7-A152-EBE973FADE1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CB44902-F555-C5D4-5780-D3217FE547E8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86A3164-B55A-4A94-9D9F-E85DA1C34C1C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5DACB535-8CD9-BB5B-5B6F-29994FC421B8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B4BEB03-95EF-DC14-4767-B31EE6AFA524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498A37BE-A8A8-A477-8552-B8DF6FE2B188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C717387-BC30-8FFB-7120-6F5972F2EE94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E5BF7A2-6CED-CB96-0E7A-4186582119D2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F528DB6-A809-D76E-424F-CCD87BBC5D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357B2B52-B7B5-21EC-9AE9-B37FB34B81CD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40786F0-B934-63F0-FEAA-DD4560620A51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F244A9D-A76F-B512-D0FD-65BCD46EA9A5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5E6B9BD-3DBB-E0D3-6FD6-95B83272EBE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C3F2F95-EE70-998C-C010-C76514C46982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BB092347-B98F-9D69-40A1-E2D07F30E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C8F580-0A9A-4D54-13DC-C482C93645F0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BB38802-97C5-D62A-F6FB-918D8B4A0D3D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C155756-1B7C-BCE4-9B4A-9810B5FC765C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6E43959-934B-4ADB-5BAD-B7B451566C5C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8836975-A958-F3C8-860F-76B1E0702BF0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D0A1A3C-AA4D-8DCA-4EF6-A38DEEE7A67D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B7B2839-9976-19DD-B379-4C01B2D42E30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D9E5975-6A39-6EE7-220D-44E746A8156D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F2D092-CB49-5A01-AE66-DDEAE395D5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CDB999E-5B1A-E26F-DD52-090F61057F9A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9E70EE9-D550-D79F-98DF-2165EFEE3031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FC5802F-FDC3-13A4-4633-9EA17377BF64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6157DF9-33C2-ED35-CBB8-00C1BD742C6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6DBEDD9-C963-4330-AD0E-CD85346E455E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3BD933D-A64A-FE98-3AC3-A3B403A0B800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CAA69B9-192A-C291-2B90-3917A2186CA8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F0C621A-6D1B-19EA-4961-3087CC60D318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342AE6F-3ABB-1637-AD8C-6BF6A5765455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C8D574B-8C12-513C-E0C5-9B978317658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6329D5D-D926-16CC-B24F-798F11E268F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B2E95B33-EEEA-4F9F-6607-8A37ABF69AE9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DF8E500-EE19-D511-0F58-C5B748B7563B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E50180B-F67C-81BE-391D-D90AED03B37F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ABB5B41-AA8B-BF28-E606-A82EA17B429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3912AB3-8ED2-9CCD-15E1-63C15E9E2CD3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3221F8C-B206-45C8-50E4-CBAA933B7B05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8DDB0B5-B003-33F2-68D7-2ED0D09DEDA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F8F0E9ED-4280-F11D-E77D-1F05F3F2AD6B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16AB97F-DA5D-D6A4-BC64-3D6F8D17E9E2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0FEABA49-1415-0A4E-D876-C83A7F2F3031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BB6D89C1-829D-44AA-917F-948B9DC38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22842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4D556-D273-442D-0163-A2979452B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68058A27-B655-C2E0-C798-F8659A6CB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9E36E330-A547-F9B7-875F-BE7EB64B1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33B5AED-7EDE-B604-2C34-B170CE38EC40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4F2689A2-F4D6-473A-5033-942C522CE74D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DDB0A48-24F4-DDC9-99F4-CFC3C1B919DB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C2D86346-8AD0-15C3-3DBC-8688C3E5F23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6BD1A66-1C25-70F3-65B4-D0FA3A777915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A2C47F2B-99B1-E548-060F-C68978266529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B2D73E0-235F-CE20-775E-0778D3002669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ADB46705-7BF9-F6E4-FEFC-43F49408D21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5EB49883-C84E-F2A3-920F-C9B3C31CD32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D38EC5A8-2B28-2309-A4E7-73DEF1BADE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CE9DE980-F927-E44C-619D-C2FBB6DD87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62223076-BB67-FC89-CD04-784D4F4EE6FE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6F51C5DB-5990-0623-3B02-E2943664E57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ABD58A8-0209-864C-969E-26460ADDE9BF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491747A-B098-9125-FCA9-FE0ADD237080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EE3FDCA-E68C-B6F7-02AD-81EDDB782604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3D8A978F-325A-76A7-54EF-54D79F619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8BC8DA-8F1F-315C-8E18-F082BFE5E4BC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9FCADDE-5C53-4C56-7F13-E94DC5EA2612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636DC2F-0376-25D5-7F02-A2D2AAE542CD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96C289-B492-B807-3132-D7C695852D1E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052007-D64E-5403-FDC6-403E4315F99D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EF74B72-4DAD-A7E3-7AB3-C4FE29E70485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28F4671-6099-0B1F-E60F-88406A8D3DC8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E299DB-17B1-6147-2BF5-2305E09E6DE2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ABEEF4-D9D7-7BC9-22AF-0175522596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CFC64C8-E96B-837B-B434-4C16BA4EEE8C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4973EF-935A-42FD-EAB1-424ABF13EDA0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4E524FF-8E4F-F7A9-8660-E356A25CEE58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BDB4AAC-CF81-2FCF-A5DB-DEC30056CB52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0A0238B-1C54-F5D7-FAF7-78765F79381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C2D623C-C82A-E5CF-59AB-72F6EE415F23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ADEC6E2-E634-B295-CFC9-384785BB414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96A70B6-48B5-A72F-DED5-03969B1764B8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10AB096-0A2F-4BF6-79D9-3968E5964FAA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F60CF52-3C89-2B92-4CCE-5FD64CD9D0A7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B744B6AE-1696-CEFC-EF9D-0941CA2B8D49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5CA09A8-648A-FB60-2236-EFD0C193B748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D27034-BD3D-9A34-009D-3E6E072BA664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BE29B44-9B68-9E84-7F3F-5CF87AAC7DD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B19A213-758C-ABC5-D46D-2EF212E3898B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95E1165-58AB-34DB-0AC8-FCE0AC61881A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8E0670A-C510-62A9-9189-E669E9081740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096650C-1CC3-DE9C-4798-87CB478C1B1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320E2DF-CC4E-BA71-18FD-79A7909DE58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EE8F0205-EC93-5D05-CF32-BE17B2B212E9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E412427-8B0F-A024-2D66-5E41094E4496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2E68CD7-511D-4450-91A1-20BDA416ABC8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0021EFE-3C48-6558-E81F-0B309C785BA4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02DD1F5-D3F4-5B51-4B52-C0A239031D77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6B4DFB8-7BC6-C741-E5C1-2D8D1CADF089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53BA60C-FD28-B754-FF46-502356FA82DC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6B34DCA-FE03-7D61-BD4C-CBC9481CCA9A}"/>
                </a:ext>
              </a:extLst>
            </p:cNvPr>
            <p:cNvCxnSpPr>
              <a:cxnSpLocks/>
              <a:endCxn id="86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96C8E72-DA07-BEA9-EEC0-41C23E3156A9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3AD0E0D-0A2C-21DD-055E-C6EA9A7BA0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D9D94F6-55A6-F7EE-628A-96509ACD110C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39A1B9D-E33F-DDD0-B234-F5864AEA1F57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9418F84-0C75-64C6-3C77-43DE0CBDAC93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B9AF8109-4009-84C1-E7ED-D9FFF7AF5FA9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0471065-378E-E297-FC30-A3B3EC14E602}"/>
                </a:ext>
              </a:extLst>
            </p:cNvPr>
            <p:cNvCxnSpPr>
              <a:cxnSpLocks/>
              <a:endCxn id="87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49F74A0-EEC1-C403-D4C6-FFF62601A02A}"/>
                </a:ext>
              </a:extLst>
            </p:cNvPr>
            <p:cNvCxnSpPr>
              <a:cxnSpLocks/>
              <a:endCxn id="48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3A37220-3EEA-FAE9-BE95-4026F487B0AB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3854A73-C2FC-79E1-8229-F822C0239E97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0BE37607-476D-2F72-A807-4D6D03C11C7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09D4F813-E6BB-AEC2-F570-C85B675FD4C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A747AC92-E9F7-0A91-B896-216E7E2C4859}"/>
                  </a:ext>
                </a:extLst>
              </p:cNvPr>
              <p:cNvCxnSpPr>
                <a:cxnSpLocks/>
                <a:endCxn id="8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7F78EC5-C0F1-4935-5BC8-50411D578D5E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B78BC000-1470-35C8-E7FC-643A58188CD2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69784BD2-7B55-9B0B-EBDF-CD2819378E0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74C8625F-9820-F5A6-7895-E6A7ABC12216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C590A34-D85D-04BB-CFC7-6051C8F5F08C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0B4C503C-2FE0-6226-DF8D-2643915E93F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2728817B-430F-C9D3-5304-86937A0F3E5A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862D2D5A-FD29-1919-0F14-536F49AC4CE1}"/>
                  </a:ext>
                </a:extLst>
              </p:cNvPr>
              <p:cNvCxnSpPr>
                <a:cxnSpLocks/>
                <a:endCxn id="6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Arrow: Down 99">
            <a:extLst>
              <a:ext uri="{FF2B5EF4-FFF2-40B4-BE49-F238E27FC236}">
                <a16:creationId xmlns:a16="http://schemas.microsoft.com/office/drawing/2014/main" id="{B55C8F51-0304-C6E1-D6F7-5D543186A8C5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AD304E5-32E3-A764-51D4-EDAE1F6679ED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35B2789-AF62-899D-61E9-6C3D73D90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6814819F-874E-C6AB-B3BC-8BDB7400B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716070D-EB5A-BBC1-2EAE-232467A4CC5F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74579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EE0AC-EF33-6FA0-8994-C943461E0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8DA28E8-5905-3A5E-AA70-5094A87A7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55229462-C135-0B1C-71D8-4268A5F3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7CA347-8C1F-8F4F-4799-C2A429D08FF1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0A9D0C88-A996-80AE-F566-1E2F138BCB74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62EFF54-6E26-B6ED-3D63-27994EE837BF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CBBDB63-F61A-0142-E53A-00406D0E7FFE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6336E79-EF11-124E-F688-526F895B8158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340087C-A9DB-1834-995F-D61DC7ABE6C2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B4BED0D-0FF3-C790-FAC8-080A66222E77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4BADF64-822D-16D0-F041-2FD6614483B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50DF7CE-6B96-679F-03E3-882476397681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C947580-ED78-91E7-E667-C889FC223034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9E493C4-2DBA-113B-B4AA-252AAF28F4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006B5C5-BA16-69AC-05A4-5256EE69B5BD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3FB25A7-FA3D-C7E5-D04D-B02652A893C7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A62618A-1785-15CD-9235-5CF2EB623E43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BBAFA05-D51F-B7F7-4222-3CA11BBE846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88F8E6A-0FEA-B003-6164-8724CD5525C3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55ACEFDA-0749-DD20-8A36-0A8907C40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776547A-9D41-2BF2-EAEB-45EB6D2C9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741ED3E-0CC8-F073-53E5-5287A6C6507C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B2AC037-539B-3238-8675-D5230428F723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E0E6CDE-8A74-F37A-C63D-09FA7035A0E8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544B8-4FF1-0495-6109-86928B455D61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E5C453E-BA06-C2C4-03C0-5A7B8D4CD5CC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DA94C68-B0E7-1801-A790-D5A9DF2F8EF3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63A580-334C-10AB-D4A5-EBBA9B616BFC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B315B4-B0C1-6359-12F5-F40D06654411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9FCBE0F-B236-74E8-97AE-1BFB627533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76324C9-7601-8CE4-B317-04FE199D12C9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BCF2F9-C71F-C266-A20A-680594C3F0A4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B48F543-1094-80D3-1C0B-CAE86AC2AEFE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8189C66-295D-2A9E-5CE8-1CA90EF9F22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1F86596-6EF3-FD16-CCBC-94BD71C7CE5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EE094AB-AD62-5426-F486-1675FB901242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22061F-FD98-7454-3AB6-342AA5DD7837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BD56E95-3A71-B712-A55A-781F0191578B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D37C106-EEAE-4593-E76E-72D02340FE0B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8901DF1-1C67-67DD-EBBD-E24BE1A7BC5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4CDAEACB-72BD-CCC8-E16A-6EEA9122D3E8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F136D4F-76B4-C930-4314-85DC176E60A0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C7D0030-BAB4-01F4-6787-8A11B3A17DA9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A1EE4BB-56EA-6A6C-D680-083CB688414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4237599-4D9D-323F-D07A-C6CA2837C7C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808ADC5-E08D-D41F-D259-D4695F4A6C56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DE2EB6C-C69C-4F7B-0C45-851161825838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9D6C0AB-E76B-14AF-EFEF-09425FF3DC9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15833708-AB81-D280-2E84-B994882680C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6EE8FC5-24CA-00AB-4ADE-59E249189F59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7A3A8F0-1621-AB99-CB97-0B05467F86F4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296DA34-1BF4-FF03-3A3A-8786D5ED38B0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AF8344A-23FA-38C3-D360-17D10A6618D0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F2487DA-8DDE-8B45-D540-45884390E2EA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FF6EB9F-D23F-96A8-419D-5E4F69736FD2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7200391-5CB2-2A0A-3929-CC5F47C36969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DFE40F0-A547-6637-E470-14D7F4256B84}"/>
                </a:ext>
              </a:extLst>
            </p:cNvPr>
            <p:cNvCxnSpPr>
              <a:cxnSpLocks/>
              <a:endCxn id="86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6FBDCC1-7A50-A0BB-B734-AA69C09F3EE5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BB47CE2-A435-609E-1659-B9F78118C6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F694460-51E3-2159-0107-82515C2CE743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13F728F-A49D-5C0E-BE88-B3F6B2B1A2CD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747EEDB-3318-F29C-85B0-5DE0E75DDD6B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17463E8-D5AB-2DCB-B64B-864C4D6C405E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C7BE76A-0E8A-2905-3A3A-A4D05638D0A5}"/>
                </a:ext>
              </a:extLst>
            </p:cNvPr>
            <p:cNvCxnSpPr>
              <a:cxnSpLocks/>
              <a:endCxn id="87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CF77EDD-24FB-C929-F005-87E8C3F050A3}"/>
                </a:ext>
              </a:extLst>
            </p:cNvPr>
            <p:cNvCxnSpPr>
              <a:cxnSpLocks/>
              <a:endCxn id="48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19870C5-108F-DBBA-4510-DE7D87C5FB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0452C95-5A4B-DB5C-6CB1-243FB6DE328C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11FCF665-F18F-03CD-4AAC-2DAD791C80E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8A4A6BD1-95BF-70C0-6DFA-2370AB5473D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8B452DAC-51A4-5545-77AC-A38413C7AE4B}"/>
                  </a:ext>
                </a:extLst>
              </p:cNvPr>
              <p:cNvCxnSpPr>
                <a:cxnSpLocks/>
                <a:endCxn id="8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3187A8A-CA8D-7621-492E-5AC561500FE7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707DE82B-68F1-BFA4-4E0B-B45DE417A44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C7CBFC7-A5E1-E162-3247-31534CDFFA2C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99B8FFE0-EF1C-4F0D-D006-952E531E7965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D5BD770-5C24-9CCF-0913-1CCA8D858418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1CC63D43-1507-B038-C688-E006CC8CC18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33F43EB0-3975-91F0-51CD-6ACFE02260AE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EB8C5238-6BE9-2248-DC9A-B1C197E39394}"/>
                  </a:ext>
                </a:extLst>
              </p:cNvPr>
              <p:cNvCxnSpPr>
                <a:cxnSpLocks/>
                <a:endCxn id="6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Arrow: Down 99">
            <a:extLst>
              <a:ext uri="{FF2B5EF4-FFF2-40B4-BE49-F238E27FC236}">
                <a16:creationId xmlns:a16="http://schemas.microsoft.com/office/drawing/2014/main" id="{DC9E61CD-8FD1-F4BF-6D3A-101223B34D67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2192273-EB3E-BD70-A758-D71EDF36B295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4A77B56-A4E1-6BC1-1C17-17523C502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1CB92843-19E9-190E-BD20-7F8C2A339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A8F39BC-3BE1-E432-6A4E-293DEBD7FE01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861040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8B2C7-8EEB-536A-1879-01C55E15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C7A03A1-5FED-B2BB-DF2F-939634FF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39BE3388-9A75-D07E-CB4F-2963E1EEE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057F55-B62E-2AB4-D2A3-1D5F9DDF8973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E2AB54B-2790-235D-6409-C35986E035D6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9AA49AD-2DF2-4A6B-65A8-AFB9C60B1ECD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3579CD46-1C53-1B66-F2B7-E3C3CA1F6834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DAB94D3-18CE-C96E-AD0C-A00552BD6A01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47AA6BC-C668-C84B-CB64-2A0FED525C9E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73CCC0B2-F14C-E2C0-FE86-C50A71837027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588EB92-E6E4-04A1-423E-CA9EB4D04059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C3509A4-F48F-2126-BC38-3FC2D4DCB14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272308A-4E46-A4DF-7F32-1FAF118745C5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9A5E21C-694A-609C-6368-42392371F7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7EEC85F-7638-8062-79B3-177EC52EAD1C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43186A6-F3BA-7AB3-0E2E-DAEBAC0B627F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80D2E6F-97CB-50F5-0DCF-A645946BCDBC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E3A5072-78AA-B776-9BDF-74B9259AA4F8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F6417FC-4C2E-3461-53BD-84F5D14E55EC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C8ECFFF9-43D0-EDC3-525B-9A98DF23D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851548D-78B0-BE13-E1F2-039D83D2F951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0138E6C-923E-92A9-58B4-2F7CF9D89EFE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33047E2-D190-3904-81A3-DE186A884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A72E39F-25F0-109A-AB7D-66CA87194352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6FFA2EA-862D-218C-5D29-74468EB24A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E782D1B-10F6-AC99-8137-25783190D2C0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53F0264-5C19-E756-FD40-29850C0BFC34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9403E1D-4309-2016-B3CC-51E1382AA2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231639F-9E83-A49F-B0C8-2B52FB0B0CB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EEE5DAA-CD48-F04F-148F-90D5E18776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F63092C-AA03-CA4B-5811-865862B314CF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3D89023-35BB-94A2-9FFE-84961470B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7B9BDF0-D858-77FB-F4DC-BC8815209A85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C8F075C-4D68-60A1-76F2-212B3F707CFF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16132A-9103-C200-9300-D1AC3CC0C927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31C94FD-FEC6-BB61-9FBB-4A267B51D7A4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77E2B53-2E6A-B39F-0FDC-441195D9FC04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454C6C3-F76F-DFCA-C2E3-61A728E45EFD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5826BDF-7AA9-722D-D660-1ED3CC67503B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284601D-1BB5-D9D2-F21C-DB398F5847B7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3C77462-BC4B-6A53-1CC1-DB17AC6F2445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4EAF7FD-FDBC-4909-0078-5DB52794F6CA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97F2FCA-54AB-6E9A-F076-4861EEBE4AFE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850001C-3711-1E4F-0CE7-D6C3976C164F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6024CE8-B3D3-588B-7802-E58043624740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BD23AC0-3EAB-9416-15D7-03E62BBC63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FBF92FF-87F5-63BB-BAA5-0B7F4F77B609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79C7B57-E632-5B03-C3F6-F49C1DA8641C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E1A42E7A-D573-AE45-687D-C4CD8A32CD94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04EF1C1-5EAE-E425-278D-5517738C68B0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187DBB5-7BE7-D629-5EE3-2D18DB8C5C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F101AF1-F0BE-443C-9BDE-150FA8F9DE09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FCCC20E-AE22-2964-AAA6-8B9A97443D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CC14C7F-71DF-BCC0-1753-8D32C3DC283F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D45D500-A222-5512-0C4A-CD1827B7FCA3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54D74138-B1BF-7A84-C3C8-7ABDD5830F7A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368942DA-00AA-082F-E1C7-4509809C1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F63275EA-7C1E-CF12-EFF9-D6250E7A2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791AC27-1141-72E8-1DB2-E2C299013B20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361D296-2C1E-E155-8812-FC629B240F5B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90EE1EE-B0F2-B27C-9D58-8B44A1A7A300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9A0F17C3-8BA4-3451-C782-8C290991DE45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B8FE7EF-0B5B-F2FE-6D9C-23741B394AE0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770C74C-7CF1-B811-4576-0460245471DE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BDA4EBCB-856E-B408-F1EC-CE9A257330DF}"/>
                </a:ext>
              </a:extLst>
            </p:cNvPr>
            <p:cNvCxnSpPr>
              <a:cxnSpLocks/>
              <a:endCxn id="127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42F1302-1333-0FDD-7283-03B75A456699}"/>
                </a:ext>
              </a:extLst>
            </p:cNvPr>
            <p:cNvCxnSpPr>
              <a:cxnSpLocks/>
              <a:endCxn id="10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4C29409-D907-8DE5-A19D-2B6E73A442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FF9C3F4-AE37-3211-F134-981456C8DE03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62B4B368-A8C9-4A1D-6968-65FEDFFF829B}"/>
                </a:ext>
              </a:extLst>
            </p:cNvPr>
            <p:cNvCxnSpPr>
              <a:cxnSpLocks/>
              <a:endCxn id="106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3973694C-D4E4-5570-A40A-CCFC312D208D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24B9D5EE-90C9-8FA4-95C2-F760B9C70FAE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225DB0B2-283A-6EE0-B3DB-52BABFF1D275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B1AA7161-3315-4904-891B-F8A9302E3721}"/>
                  </a:ext>
                </a:extLst>
              </p:cNvPr>
              <p:cNvCxnSpPr>
                <a:cxnSpLocks/>
                <a:endCxn id="1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79AE949-DD06-AF5E-2D8B-F2A6B681CCB4}"/>
                </a:ext>
              </a:extLst>
            </p:cNvPr>
            <p:cNvCxnSpPr>
              <a:cxnSpLocks/>
              <a:endCxn id="110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CA7A799-E61C-74AA-4280-D0C204173EFD}"/>
                </a:ext>
              </a:extLst>
            </p:cNvPr>
            <p:cNvCxnSpPr>
              <a:cxnSpLocks/>
              <a:endCxn id="104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29A2EBDC-3EB1-F9E5-C27F-0C365201EFF3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75258378-D12C-99C7-4DA3-4786F27E4CF2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4035406A-91AA-D6F0-FC23-B2BE2FE7A6D6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32FFE8B2-24C7-7058-5F27-4FA5D86382E4}"/>
                  </a:ext>
                </a:extLst>
              </p:cNvPr>
              <p:cNvCxnSpPr>
                <a:cxnSpLocks/>
                <a:endCxn id="125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10D72536-CB33-30CB-9DEA-A1EE63709CFE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0027488B-9880-A1CA-8DDB-557E34FE43CA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0B5A1657-F9AD-E9C2-3292-712ADA6FEF8C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99343C14-6CDB-9543-7CC8-1F9644B2F6AD}"/>
                  </a:ext>
                </a:extLst>
              </p:cNvPr>
              <p:cNvCxnSpPr>
                <a:cxnSpLocks/>
                <a:endCxn id="12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60EF50EE-D0C6-D1F8-AB9C-FD3C9DE191EA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9DD65E16-EC19-0415-2310-E8D1C857378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0209F539-590D-704E-B52E-6E0BBD99B38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261126E4-D9CF-B303-246F-6645A6ECB44A}"/>
                  </a:ext>
                </a:extLst>
              </p:cNvPr>
              <p:cNvCxnSpPr>
                <a:cxnSpLocks/>
                <a:endCxn id="119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E1D1E43-9262-3A11-1A45-AE6B5A2FD683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1AFC6C52-45D8-8BA5-335C-F2465E912C33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5019178-33E9-4807-E5D4-B0C7567DA41D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8302DAC-94A9-A1C3-E414-EDF70BD7C513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A8D8B5A3-2D57-3C25-A3B5-B82D894BA727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31D267CF-BD32-8308-07F1-4C63B7BABC19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BE1E27A-B34C-9A44-3072-CD867791BE19}"/>
                </a:ext>
              </a:extLst>
            </p:cNvPr>
            <p:cNvCxnSpPr>
              <a:cxnSpLocks/>
              <a:endCxn id="141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55ACD40-D76A-FE65-D42C-4EB3BE295EB8}"/>
                </a:ext>
              </a:extLst>
            </p:cNvPr>
            <p:cNvCxnSpPr>
              <a:cxnSpLocks/>
              <a:endCxn id="132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DBE114D-2104-791D-4451-643E5E4852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3CC79DC-BD25-D1CD-70DB-D7EC0EC8C215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0CBA86ED-CB0E-3066-57A2-88EA78969E8A}"/>
                </a:ext>
              </a:extLst>
            </p:cNvPr>
            <p:cNvCxnSpPr>
              <a:cxnSpLocks/>
              <a:endCxn id="135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900E68D0-85D3-176C-D6F5-49FA60692957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D4E596E-631D-9C57-C9C0-679A66AC82F0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D301C73-1850-A02A-0B4D-D40CB03A89B8}"/>
                </a:ext>
              </a:extLst>
            </p:cNvPr>
            <p:cNvCxnSpPr>
              <a:cxnSpLocks/>
              <a:endCxn id="142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A47CFF80-34C9-D91A-A6EE-A297A00F23CD}"/>
                </a:ext>
              </a:extLst>
            </p:cNvPr>
            <p:cNvCxnSpPr>
              <a:cxnSpLocks/>
              <a:endCxn id="139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9BB689C-D48E-C684-C0B3-D4A90F1803ED}"/>
                </a:ext>
              </a:extLst>
            </p:cNvPr>
            <p:cNvCxnSpPr>
              <a:cxnSpLocks/>
              <a:endCxn id="133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91FA8183-B39E-F593-6D22-E50239B70E4B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313FACA7-E874-F843-E849-399768BD867C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7AC7122F-DBB6-F6D9-D8D4-47C70604E052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0DFBF763-AE15-57C3-8FF1-4B7214119F64}"/>
                  </a:ext>
                </a:extLst>
              </p:cNvPr>
              <p:cNvCxnSpPr>
                <a:cxnSpLocks/>
                <a:endCxn id="15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B0F86E0C-DD52-35E6-F156-C94B5F28ACEA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682915E9-BB52-1614-1B32-D66EB4F93D17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15582AB2-C81B-765C-1BDE-FE0DAC3B98C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F292EBE-238C-5570-AE16-8CD9476104A6}"/>
                  </a:ext>
                </a:extLst>
              </p:cNvPr>
              <p:cNvCxnSpPr>
                <a:cxnSpLocks/>
                <a:endCxn id="15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9267CBFC-5367-5B6C-E2B4-96C8B2ECCEFB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A732EC94-C8B5-7090-7012-878D804CE801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6293A0B5-3E94-0F17-53AD-C1111B528C62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EFCC0712-9936-7FF8-9192-7407E0F2D7A3}"/>
                  </a:ext>
                </a:extLst>
              </p:cNvPr>
              <p:cNvCxnSpPr>
                <a:cxnSpLocks/>
                <a:endCxn id="15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8" name="Arrow: Down 157">
            <a:extLst>
              <a:ext uri="{FF2B5EF4-FFF2-40B4-BE49-F238E27FC236}">
                <a16:creationId xmlns:a16="http://schemas.microsoft.com/office/drawing/2014/main" id="{223C497B-FDB4-0BCC-134D-5A57096B8651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D7CE15B6-1F10-CF5E-E79B-EC07A70B5178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60" name="Rectangle 3">
            <a:extLst>
              <a:ext uri="{FF2B5EF4-FFF2-40B4-BE49-F238E27FC236}">
                <a16:creationId xmlns:a16="http://schemas.microsoft.com/office/drawing/2014/main" id="{BE994E5A-5B24-5C52-77D6-E024A698E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161" name="Rectangle 3">
            <a:extLst>
              <a:ext uri="{FF2B5EF4-FFF2-40B4-BE49-F238E27FC236}">
                <a16:creationId xmlns:a16="http://schemas.microsoft.com/office/drawing/2014/main" id="{D673BFFC-3DA9-5DC1-83A0-03B291A8B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8DFC06F6-940B-E656-0C3C-0DAF438AC3C6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561717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2E5EFC45-0445-4CD8-AFDC-1B4C2275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C4FD49-331D-453B-88B5-93228769ABE3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4744928-9DB3-410B-9C01-22C7981E0ADA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832E8B2-DB07-436E-8CCD-2C8C731FF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2569AF-167E-44EA-A515-96DB6892B065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7D2EDF5-1EBF-4724-BA29-84EEF18A34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31AFDC0-3A4E-42B1-BB7B-CB39A9DA084C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7144E78-8C1F-4DF8-89C5-D81D96A033F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0D16C94-4B08-4514-A345-A6D478798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7836F6-A7FF-4A33-BF16-DA6A16E75BC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3142740-8FD1-4C48-BE23-5F7814BCD6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851B7A-2811-446D-9F0D-0E1783B3B531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B53407-BE56-48BF-BE45-8D2E4A5BF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06EA3D8-BCFE-4BC8-9E46-4A019331015B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ABCBD04-5614-4715-97C4-1E761D44C061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4B42DC0-9A2C-4921-A1B5-2840E68DF141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0A72411-66D8-4777-B84B-2B92293A67FD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AE7D04A-A8F1-4CA7-B446-6F4FCD330A2C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99AC1DF-A884-4D16-B82C-3EEA4D465C83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BBBD75C-F8CA-4F19-8CC9-6AFAE931F892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255FE3D-E2C4-4398-932A-C086DE2D19F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C8354D4-3B4B-48B9-B078-0D9A8CFC5050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BF8F794-EC6F-4358-B1A0-280A7982A1BB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446A0C0-FFA0-4CFD-8B70-5AFA75B89907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093F1A2-0C5C-4F91-B01F-D42B6C34A853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9BA7752-5894-420E-820F-8FA2F279D5D7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D3F282-52A9-4458-91CE-182FDB970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E00FE9-258B-42D2-A5DE-6C634E8276E1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8397A282-B806-4C8E-839D-537F08F81C67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312C261-7423-4341-8099-3971E29E24C3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19C510-C191-42CD-B032-0881F2D33309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EF10CC8-EE56-44E3-8153-0F563F606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6B1B0E-BC45-4CFD-9E05-6E3FAB2256EB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3BE4323-2BB3-43E1-8553-8E88F7A2C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D0E7A6E-0ADB-4F26-AC9F-3346C21BA07C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17B30D3-5CC3-440C-B221-7BF27F5952C6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43548F8-A711-4CB3-BC84-3EF531B7771D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3118B63-891F-B954-0B86-A1E7BEDD81AE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4379B6A-CC07-B451-9EC7-805008D1F0B2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8F62273-6DC8-9CA3-34E7-8DAEB78CF1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D56D1E8-7BAD-01F9-7DD0-70F1E2C144CE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94D9682-5194-1D52-B565-AFD83209BE42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2FC063E-4503-E585-4F96-A2FDDF699E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99AEFA7-A293-CA7F-490A-9537FE93E886}"/>
                </a:ext>
              </a:extLst>
            </p:cNvPr>
            <p:cNvCxnSpPr>
              <a:cxnSpLocks/>
              <a:stCxn id="108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C2900D7-5CBE-A270-D4F1-BB289C324E3B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D7D8926-383D-9BE8-3243-48AD49BBAC3E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69D94D01-1096-9384-7698-067C731BEBD0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E41D1CDF-490B-C0D3-75F1-372DDCB084C8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73AB14D-84F1-5DFD-5CD9-2FE1AA91FC47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B4B72CB6-C79E-D471-5176-9D00C7BD30F4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216ACA4-EC61-06B9-4591-0058C4DEBAA5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F2AEEB2-83B3-72BA-5470-0484DB097C0D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877C61B-3747-1D75-70F2-E0662D2C8ABC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21F643EB-7F10-7868-8EC1-AA566AB47FAC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4BFEA05-6285-FCE8-30AF-073286D80CD9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D8AF99B1-9DDA-B707-A7C8-A392AEF14CB4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72493E0-D74E-34A3-BF4D-A6CD1FB9172F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15EB966-6609-5E25-4899-7C53F2E91B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C74F7B2-F8E2-7957-9AF2-E0027A4AEBEB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526631E5-BAE9-6ED0-AB31-1A4FB03832D4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D3A2D32-BB07-8741-E810-62CF52890584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D1DAA7B3-BBCE-FFA3-A9A1-BC87F479EA5F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B18AA37-5741-AAD3-AE0C-A0EA34EF6E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23AD6F9-F783-55A2-A580-86F34AAD3273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2938696-B8B5-4EAE-360A-CDCFDB2925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617E9D5-5450-EB39-0817-F6EFB2DC3D3B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5E92967-5288-220A-2FD3-A04F9226E87C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65AA870D-9A23-FBDB-BEA1-73811D4E0CB5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5A6A324-1C9E-4F12-8314-E16A85FA6412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380B2B5-C67F-C0E2-823E-3D77256C3FE8}"/>
                </a:ext>
              </a:extLst>
            </p:cNvPr>
            <p:cNvCxnSpPr>
              <a:cxnSpLocks/>
              <a:stCxn id="128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2D01E19-7732-3164-AFF7-03A5A4EED56A}"/>
                </a:ext>
              </a:extLst>
            </p:cNvPr>
            <p:cNvCxnSpPr>
              <a:cxnSpLocks/>
              <a:stCxn id="127" idx="3"/>
              <a:endCxn id="105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7C14AEF9-A8A5-68AC-6B7C-4B5A81D0A4B4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9A1B449-12E7-720C-80DC-ECBDCF2479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9644A9DA-5CA3-630F-AEF8-D20CED6A6689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C118B8B-08C0-C521-8A92-E9CC49111CEC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B162CEBD-F338-0D52-A54F-41B7E7A5205F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7177B108-6E60-30F2-8515-DB820DEC4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1A67C01-DF1B-06CE-DA79-0089A695B01F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0DB7334-335E-DDE7-9C74-2152A395C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BD8EB9B-A977-E196-02BB-58728E8B1F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A43A0BC2-8A94-2C95-3EF0-8815A6D8D45F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3A3F1EA-826A-07C8-483B-8848BA59DBC1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99200634-D5E6-1729-BA4F-862F3AAF2628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6EDBC2B-028D-0C4B-EDBA-BA0951AB861C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AD3AFE6-EBEC-0B24-3D1C-D8192FFDE169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EF387027-89CB-4259-61F9-BD9EEDF917E5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97C0F48D-F2D4-AF44-EA38-CCCF4D0A8828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49105B3-AB49-BD2F-66BC-EF3D87BB6A45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147" name="Rectangle 3">
            <a:extLst>
              <a:ext uri="{FF2B5EF4-FFF2-40B4-BE49-F238E27FC236}">
                <a16:creationId xmlns:a16="http://schemas.microsoft.com/office/drawing/2014/main" id="{5D1A2A00-A883-FB0C-0E69-44317E00C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49" name="Rectangle 3">
            <a:extLst>
              <a:ext uri="{FF2B5EF4-FFF2-40B4-BE49-F238E27FC236}">
                <a16:creationId xmlns:a16="http://schemas.microsoft.com/office/drawing/2014/main" id="{4B9955A6-1805-DB81-C142-60E3115AB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E6132F8-057E-0FCB-0397-488EB2918A63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67EE4775-1358-334B-FC0F-D14E07F407A2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90E93A99-1718-3885-66A3-78CC79A6E231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02F732D2-B365-F29D-EE0E-BB1E46D09835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763E0593-4338-799E-CADC-80F018CDB60D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4449816-E4C3-EB81-C547-33BA8DA00820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D7811793-2A5E-5AA9-9298-94CB8126FC6C}"/>
                </a:ext>
              </a:extLst>
            </p:cNvPr>
            <p:cNvCxnSpPr>
              <a:cxnSpLocks/>
              <a:endCxn id="194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554FEC17-CB21-7356-3477-1D84F6266A16}"/>
                </a:ext>
              </a:extLst>
            </p:cNvPr>
            <p:cNvCxnSpPr>
              <a:cxnSpLocks/>
              <a:endCxn id="15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B3FF9DE6-3236-849E-B784-4644A3AD70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9E5FF6A-DA29-0E8E-C2AE-FB90E03F1ABC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83B99221-429C-E8F7-9E5F-29D6D217FBAD}"/>
                </a:ext>
              </a:extLst>
            </p:cNvPr>
            <p:cNvCxnSpPr>
              <a:cxnSpLocks/>
              <a:endCxn id="15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9CD756FC-7E2E-48E3-F426-285BD049EBA3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8D0EC708-B462-A7D6-D124-D32AD7AB9352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38118D55-E107-514F-36A8-85AC940958D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27F8B029-D9DD-E555-92A6-679C2E3B8B6F}"/>
                  </a:ext>
                </a:extLst>
              </p:cNvPr>
              <p:cNvCxnSpPr>
                <a:cxnSpLocks/>
                <a:endCxn id="195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0058022-768E-D94A-81C2-11661AE7B8B6}"/>
                </a:ext>
              </a:extLst>
            </p:cNvPr>
            <p:cNvCxnSpPr>
              <a:cxnSpLocks/>
              <a:endCxn id="15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3BDA4A14-509F-C4F1-4FBC-74A3BBD060E6}"/>
                </a:ext>
              </a:extLst>
            </p:cNvPr>
            <p:cNvCxnSpPr>
              <a:cxnSpLocks/>
              <a:endCxn id="15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622FB06F-B1A9-9C99-6487-7EABE5F97DD0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A4F7F13C-2497-436F-C355-3C6742D1C427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4F5BCEFF-C149-28FB-C637-DF83A7115F86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1C77E4F2-D3E6-F993-4624-35AC853DB810}"/>
                  </a:ext>
                </a:extLst>
              </p:cNvPr>
              <p:cNvCxnSpPr>
                <a:cxnSpLocks/>
                <a:endCxn id="19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5720423-4BD7-9BE2-2319-478119CF1C9C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59C3E7C5-05ED-A837-5784-BC20CF22275C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94175EA5-90C8-F946-57F2-8A18F40273F5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ABC12106-BC53-7DC4-8F79-75E9FC9811D1}"/>
                  </a:ext>
                </a:extLst>
              </p:cNvPr>
              <p:cNvCxnSpPr>
                <a:cxnSpLocks/>
                <a:endCxn id="189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5DEC0902-840C-D902-4274-DBC85E78517F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5F2CD9D8-CB24-1FE0-6247-96A2A7C4FA95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2FB3B32D-EB7C-A7CD-9D5E-7F7016545DB2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E1B00F94-BBF7-5A7C-84CB-AA707ECB8D12}"/>
                  </a:ext>
                </a:extLst>
              </p:cNvPr>
              <p:cNvCxnSpPr>
                <a:cxnSpLocks/>
                <a:endCxn id="169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45FDAB2-B9D9-5867-2A1C-CAAE3DE49093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F3CE0CE2-8458-3281-E735-7184B69ADC9A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FBF646C2-B4FE-04AA-7485-849A9D0F2445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DAEDD78D-5938-434B-F899-0646F6E79AFC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E543957D-82D3-8594-087C-0C10515C48D7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0CE3C6C5-B790-723D-F6F4-E5B4B682AFD7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88A1FD9-763D-94EF-8C57-6AE176C1AE20}"/>
                </a:ext>
              </a:extLst>
            </p:cNvPr>
            <p:cNvCxnSpPr>
              <a:cxnSpLocks/>
              <a:endCxn id="208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D0D0A82-57FE-61BB-D651-AD7F62B40267}"/>
                </a:ext>
              </a:extLst>
            </p:cNvPr>
            <p:cNvCxnSpPr>
              <a:cxnSpLocks/>
              <a:endCxn id="199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E2BAF38-3424-7D90-85C9-40815641CD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A7CC64F5-7229-306D-0396-018D3283E5A0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15C7680D-B1CE-82CE-86E9-A6BD7408A4D6}"/>
                </a:ext>
              </a:extLst>
            </p:cNvPr>
            <p:cNvCxnSpPr>
              <a:cxnSpLocks/>
              <a:endCxn id="202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740EFF7F-7EBB-E117-512C-8766413DCCBD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66212383-36DE-AFD6-40D4-874D8CA80E48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91B1DE23-748C-4F6E-6BB5-9CD33B5E4368}"/>
                </a:ext>
              </a:extLst>
            </p:cNvPr>
            <p:cNvCxnSpPr>
              <a:cxnSpLocks/>
              <a:endCxn id="209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A18C874B-4F3D-282E-FC00-B8A54BF4CFB1}"/>
                </a:ext>
              </a:extLst>
            </p:cNvPr>
            <p:cNvCxnSpPr>
              <a:cxnSpLocks/>
              <a:endCxn id="206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D38C288B-CCBC-C72A-54AE-F96874A7AD69}"/>
                </a:ext>
              </a:extLst>
            </p:cNvPr>
            <p:cNvCxnSpPr>
              <a:cxnSpLocks/>
              <a:endCxn id="200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4E5566B1-B040-2340-9822-31794507F6EA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AA829506-DE7A-2D0E-06E6-0655D9CCDF01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6B5E78AA-6EF4-8C5E-F42E-D50E8425767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BA0B6467-7444-7707-AB7D-770C4F4587EA}"/>
                  </a:ext>
                </a:extLst>
              </p:cNvPr>
              <p:cNvCxnSpPr>
                <a:cxnSpLocks/>
                <a:endCxn id="22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67D976D-DDA0-F8A1-90DD-04C475259928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BCCC0DD5-0760-7527-A713-956174D193CA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AA758439-B82B-8CED-51B4-2FA83FD5C735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449C3D3F-BD37-C366-9A3D-15F0ED8C38C9}"/>
                  </a:ext>
                </a:extLst>
              </p:cNvPr>
              <p:cNvCxnSpPr>
                <a:cxnSpLocks/>
                <a:endCxn id="22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CB85475C-7675-F9CD-38D9-D600ADD6F72E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69BA982D-2B0A-6602-09DC-07B9A2BA83B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B8527D32-48F7-2E31-CE29-412DA634496C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803B325C-045C-8FC9-3A5A-A24765E80C7F}"/>
                  </a:ext>
                </a:extLst>
              </p:cNvPr>
              <p:cNvCxnSpPr>
                <a:cxnSpLocks/>
                <a:endCxn id="21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6" name="Arrow: Down 225">
            <a:extLst>
              <a:ext uri="{FF2B5EF4-FFF2-40B4-BE49-F238E27FC236}">
                <a16:creationId xmlns:a16="http://schemas.microsoft.com/office/drawing/2014/main" id="{77C2198E-46E2-7260-FD55-F3F4059F5F83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622A413E-0A7D-8F52-942D-1AC095238A7C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8" name="Rectangle 3">
            <a:extLst>
              <a:ext uri="{FF2B5EF4-FFF2-40B4-BE49-F238E27FC236}">
                <a16:creationId xmlns:a16="http://schemas.microsoft.com/office/drawing/2014/main" id="{838481C0-4033-42A5-FC69-AB11072B3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29" name="Rectangle 3">
            <a:extLst>
              <a:ext uri="{FF2B5EF4-FFF2-40B4-BE49-F238E27FC236}">
                <a16:creationId xmlns:a16="http://schemas.microsoft.com/office/drawing/2014/main" id="{6FE92848-C4D5-E6A8-221F-6AC0AC8D1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FA5D5185-BC44-1063-81A6-48B2E8E0A934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312412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9B299-B02D-E557-9E77-E98EB261A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4207978-E250-1B49-5C89-FA8AFF751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70DB45D-7C5F-25B2-03C2-41C922C2C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DC635E-4AB4-1159-CB40-A230FE96567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F4F4F1B0-F227-70DF-1F7A-78C219D3F10A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F70E71D-C483-F796-9D89-7F435C3EC859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B8F5535-497F-1753-2E6A-C449CE405316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82A4E16-928F-D993-4570-E172569591C0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41C4339-D9D0-C33C-B3CC-3613F1B915D1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141DBC01-B2F9-E8C1-BE86-C777C2197DD1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EB2BF7E-747A-8C80-EB93-AF785DF85F8A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AB97C86-686E-8DE3-11B9-3EF0E95AD80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CBD4F49-DD33-F5F9-D665-00E1200A8BE2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CF22ED68-ACBD-EA65-E77D-AFB6BE7834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0EC8870-B554-51D3-489D-73640D7DED05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732FDB5-7B2C-D930-E42B-48D10BFCC42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865D4D3-0721-38ED-6442-F8DF4939A27E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7FD1E26-FA81-4588-DDE2-18F2068999BE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6DED614-3D5F-4765-1B69-95B5901168B7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6F979C60-327A-6463-71DF-57CF102E7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BE5CB30-3BD2-26DB-2B43-0819B888B62F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EFBE151-DD60-4D12-2BB8-93EE6E4D380B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A2A878-FA0B-336A-B684-0BED3C7128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2CDED53-7A08-131D-9C40-A2E5555AEECC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CEC4924-9987-2E8E-F54A-F3A26D3079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6FCB776-4215-A370-4D0F-1DE1F4EE579F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71BA9A-4944-8B41-0D22-B82AB588C2B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CA4A931-485D-FE4B-FE14-53C3581FE8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3AF0708-6DC2-9292-DE4D-E235E91B24BB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C314DB0-38ED-1D14-B156-132C50B911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0F1E1AE-DA13-9EAE-439D-06C7EAF6547F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E86DABE-8C38-812D-14E3-EF09D436F5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5EB260D-0B4C-E1B4-540A-1CADB137DC82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E6FFCBD-0EA8-FAB5-6622-91D7276F50B7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9C6FCD-BA3F-6369-1847-AA5D06936256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F6E48B2-5642-B6FB-FDD8-CD9AC7942014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A0070BF-E019-E47A-B8BA-12E4DD44269A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2AE4171-CF0C-9E7E-2FC5-D6A390782961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16CE981-BDAD-9FB5-53A1-7B79F17D7FEA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4A457BD-CBB0-06F7-60E7-1605C1B64EC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80C2FB1-CBF1-0C8E-C049-5BF7217B4DB6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82023CF-0BB1-BCC3-8A03-749B9111EF31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563AAB0-32E7-BE01-E223-65EDA8951464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BDD268F-1641-7373-5B26-84A57E0E7F7B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2ED9129-9658-6B28-449B-F3A459FF82CF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087148D-1433-4A7D-BCD4-0C40897CAC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79F1F70-9F82-3AB4-F904-3DB204954FD2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D07BF24-1298-68DD-6F2E-B155999BC0CD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5457050E-B3C9-5EB4-B056-89217DFB3417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9D1A98C-88AF-E884-DA09-C6DCACF050A8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A17DFBF-2577-0B4E-1556-A3C7CDC2CD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855D945-63A7-C343-114D-96ED6265C458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3A16574-20F4-2C3B-ED28-3FA999F32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42F1727-FEC5-7DF1-0152-99E2E0C59E27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519FA78A-8FEF-7C43-EE92-514E10C7092F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DA04F9B5-2D19-8EAF-5C61-D81375084FC4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Rectangle 3">
            <a:extLst>
              <a:ext uri="{FF2B5EF4-FFF2-40B4-BE49-F238E27FC236}">
                <a16:creationId xmlns:a16="http://schemas.microsoft.com/office/drawing/2014/main" id="{73AC22FB-A531-2A02-6C45-FB57B40ED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325" y="2890389"/>
            <a:ext cx="2317795" cy="16054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D250027-41F1-DF49-7032-BECF4DB46DD1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07F1CFE-629D-EFA8-F945-3A2C4B797D35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2164AE0-3C26-730A-3DE1-4DDB4A0455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726E851-856D-3B58-3557-678AABB87206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EDB06B3-3E3E-EBFB-23B3-B1EB99262CD6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D46B980D-0F2C-7DA1-6C2F-921ECE9AC0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C2B19DB-04DD-F489-CAD4-6D20C9BF1DB9}"/>
                </a:ext>
              </a:extLst>
            </p:cNvPr>
            <p:cNvCxnSpPr>
              <a:cxnSpLocks/>
              <a:stCxn id="108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4EE6E54-0C76-A8EB-FC00-5B98766DB765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D1246AC-9411-3966-F4B0-154D6D139E88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BF04CC17-41D5-11F5-C343-7A63C6C4C8BD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7FD7E68-3CEE-1D3D-C4AA-3414499DAC86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9A0ED85-E9F3-EB06-82D1-8E999034324D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A1AC90E-9218-2F46-8B90-DD3F061C117F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9CA179E-E952-CF10-9DCE-161EDAB061D0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3D63C72E-AB1E-2CD9-E12C-3D4D239F93CC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11F12C4-1495-533E-728B-62B5061FDB41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ACD7E948-95E1-6CAD-8FEF-ECB37AE62D11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65DCCC0-13B5-3A03-B62D-4475C9573B6F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AAC804B-ECB5-35F7-9129-9316D6FD1C15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1CECEC43-830A-B95E-EF78-6F8610413664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4BCC0C10-2BB8-E1EB-4D89-7E35DCA93A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2E0D968-B540-374D-7C7D-7E427AACBA55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E6C1814-1DA0-34D4-DB4A-09EE68B24727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05C64666-5925-13CB-08C9-A8DD10DE76D5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CFE010BD-06E1-05B0-E62F-9B8D6748A21F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8C8954A-90BE-F2A0-654C-1D7BFBBEB6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9D13536-9A55-F4F3-B882-B378FAE44F00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CFC2DD8-2919-96A3-64D6-755F3A460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4821F5F-A2D9-E7F4-DDCF-106D801C96BC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F5A00C45-2507-CC3E-81E5-AB53F7C2C9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FC3C0E5C-0425-9881-4BC1-1EF513DFF116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6640A566-B9E3-E394-2DF3-30AF938A3699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1718212-8010-A5B6-6547-BF90316AC78D}"/>
                </a:ext>
              </a:extLst>
            </p:cNvPr>
            <p:cNvCxnSpPr>
              <a:cxnSpLocks/>
              <a:stCxn id="128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7A1E99E-7937-5CD9-9F48-5D3F2604677C}"/>
                </a:ext>
              </a:extLst>
            </p:cNvPr>
            <p:cNvCxnSpPr>
              <a:cxnSpLocks/>
              <a:stCxn id="127" idx="3"/>
              <a:endCxn id="105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FB7EA74-9283-1730-0C65-36079ADF7DEA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EBA93DC-46FD-4602-F787-2F021FED05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268DF0B-8631-EFBC-780D-F131EB3BE135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7DB365E-A7E5-4596-50B5-5C2F609D71CA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9E190F96-D04A-EC40-A912-EF1EDA381FB1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F59ECB7-B7CE-3E7E-5751-6ABB4DCF7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675F18C-2D30-D266-AE73-F83E7AE895FE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CB5906E-758B-6CDD-B8FA-1E539B92BF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24CB67F-860C-2494-576F-A293FE4B51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90316173-0323-CF8F-885D-BAD05710C014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A2F5C596-D0EA-F4F9-6FEB-5811BE87DE65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496ABB5-D8C1-97CF-939B-3E8755445D63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A24A51B-B0B9-7145-0CF3-EEAF2E180BBE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DA368AA-4758-D0C3-FDA3-E088D88FF50F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48CE395-F144-8A7D-0427-FD4FEF6097B0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0A006C96-EAB4-1F58-7D36-12219AECE394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378C6910-261F-368D-585F-6E369E0CDB20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150" name="Rectangle 3">
            <a:extLst>
              <a:ext uri="{FF2B5EF4-FFF2-40B4-BE49-F238E27FC236}">
                <a16:creationId xmlns:a16="http://schemas.microsoft.com/office/drawing/2014/main" id="{3F17E9F6-CB66-2001-7682-821C201E7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3106A5F8-6A34-3DE5-D0FD-B40A2B955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7871E92-04A3-AC14-09EE-F533F6931915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0D62A129-F045-1D6C-6717-E730C3199726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7859B8B1-F4E6-72D8-8D69-94DCF4293A1A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FAF188C3-04C8-6107-B268-9998A691B3CF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9FEB20A-8651-DCB9-8757-ED9EA132ED4D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77A5742-0C28-FA13-BB25-577186B1B30F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F0F9D98-A975-8BF2-C4E2-BEB38F00B0B2}"/>
                </a:ext>
              </a:extLst>
            </p:cNvPr>
            <p:cNvCxnSpPr>
              <a:cxnSpLocks/>
              <a:endCxn id="194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20AE8FD-C77C-8FD7-DB0D-4A8F743D7C75}"/>
                </a:ext>
              </a:extLst>
            </p:cNvPr>
            <p:cNvCxnSpPr>
              <a:cxnSpLocks/>
              <a:endCxn id="154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17148EED-D06A-C0E6-F0C6-FFE451D816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482DC74A-FD8E-53BA-5C95-F6FDCFC8A4B5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E89A6E49-C109-E32D-26D8-474E844B5538}"/>
                </a:ext>
              </a:extLst>
            </p:cNvPr>
            <p:cNvCxnSpPr>
              <a:cxnSpLocks/>
              <a:endCxn id="157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5A9D744E-EE50-C477-7A42-07924C6EFF79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B97A72D1-5D2C-F344-2B62-2B6256D84061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6ECB5B64-8844-62FC-461B-4A69CF4E1C8F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B44A4BAD-864E-9E66-19D3-A05EB39AFD0B}"/>
                  </a:ext>
                </a:extLst>
              </p:cNvPr>
              <p:cNvCxnSpPr>
                <a:cxnSpLocks/>
                <a:endCxn id="195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0328A7CA-CF6B-4A9B-CD36-05D9854DE38F}"/>
                </a:ext>
              </a:extLst>
            </p:cNvPr>
            <p:cNvCxnSpPr>
              <a:cxnSpLocks/>
              <a:endCxn id="161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0F8A061-3719-D592-E312-74031CF0EEF7}"/>
                </a:ext>
              </a:extLst>
            </p:cNvPr>
            <p:cNvCxnSpPr>
              <a:cxnSpLocks/>
              <a:endCxn id="155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BCDEC946-485C-CD25-0D16-4623AAC71ED6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269F8128-A391-E217-B885-3F44125B24F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5CF7A0A1-0C4D-E48A-F733-62123BB2D3E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3AA3B802-343A-A98F-54E9-B9964D867D2F}"/>
                  </a:ext>
                </a:extLst>
              </p:cNvPr>
              <p:cNvCxnSpPr>
                <a:cxnSpLocks/>
                <a:endCxn id="19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2F41EB3A-9F95-C895-9DB7-6C901B362154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805EDA99-A30E-67DE-B2F4-8DE64C03ECAA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6F2CD5A9-1DDD-A82D-4EE1-0D78BFCD0000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57EE64D3-2881-CE11-F00D-621A828F7BD6}"/>
                  </a:ext>
                </a:extLst>
              </p:cNvPr>
              <p:cNvCxnSpPr>
                <a:cxnSpLocks/>
                <a:endCxn id="189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F0C167EB-E36C-07CB-71AF-758D65DE1803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99099BA8-EE95-81E6-982F-1E3AAFAD81A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00A4A34D-E81B-E288-68A0-E7BD683AA18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D7490109-9298-A083-27CB-10E7774937C6}"/>
                  </a:ext>
                </a:extLst>
              </p:cNvPr>
              <p:cNvCxnSpPr>
                <a:cxnSpLocks/>
                <a:endCxn id="17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60E29085-EB69-2575-7373-7235DCAA22B6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191932E7-F18F-29FD-F760-3EA7009D6743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C3FF6096-5C49-C789-12F4-9928C7A55E36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6BE1A0C0-14D7-907C-E812-DBF3740BCC1B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5A278CBB-0672-4AA3-CAC9-6D34A5688D6B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C559B29-FF66-AE2E-CD7E-9B8FA6D8593C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8F4C09F3-2C88-2369-1E76-8262B4610657}"/>
                </a:ext>
              </a:extLst>
            </p:cNvPr>
            <p:cNvCxnSpPr>
              <a:cxnSpLocks/>
              <a:endCxn id="208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E5A25A4C-046D-2C5D-EE49-4C216A51BF25}"/>
                </a:ext>
              </a:extLst>
            </p:cNvPr>
            <p:cNvCxnSpPr>
              <a:cxnSpLocks/>
              <a:endCxn id="199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6261E8B-5851-9DFF-5E97-982C14BA3E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669C98ED-08D5-1202-3179-4032C4AA3719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B81C732-D43E-FA7D-0DCA-6FAD0BA46671}"/>
                </a:ext>
              </a:extLst>
            </p:cNvPr>
            <p:cNvCxnSpPr>
              <a:cxnSpLocks/>
              <a:endCxn id="202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DC2C90A3-61EA-EBE6-CDF1-3B9BECED5C79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CDEA3F75-DA49-49A4-D28C-2D8787B69AB9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6EBBAE4-4529-07ED-F9DD-956DA9021464}"/>
                </a:ext>
              </a:extLst>
            </p:cNvPr>
            <p:cNvCxnSpPr>
              <a:cxnSpLocks/>
              <a:endCxn id="209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D2DB966-2CF4-75A8-0A71-6FC25507B4E8}"/>
                </a:ext>
              </a:extLst>
            </p:cNvPr>
            <p:cNvCxnSpPr>
              <a:cxnSpLocks/>
              <a:endCxn id="206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F74FA7E-ADA7-EBBB-9893-0BC7A41DC56F}"/>
                </a:ext>
              </a:extLst>
            </p:cNvPr>
            <p:cNvCxnSpPr>
              <a:cxnSpLocks/>
              <a:endCxn id="200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0D46A635-9A1C-570D-B6AD-9D04999A18EB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73D0CC52-E936-973D-3745-0DA513C03E6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2D4D6DF0-29C9-09AA-43B5-AD16307A3AE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D6A2BC43-0B53-9F6E-FFF5-FEEB03C1F9AC}"/>
                  </a:ext>
                </a:extLst>
              </p:cNvPr>
              <p:cNvCxnSpPr>
                <a:cxnSpLocks/>
                <a:endCxn id="22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026DB60E-4629-5DB3-D4C4-8799706910AF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624BB32F-2998-39C2-7F2C-295DBFD38D0E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03936AA1-1A8D-530F-7ED2-B3EBE0091412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6FE5F9BB-155A-5D91-AB58-50AE73190242}"/>
                  </a:ext>
                </a:extLst>
              </p:cNvPr>
              <p:cNvCxnSpPr>
                <a:cxnSpLocks/>
                <a:endCxn id="22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26B45D68-A7DE-E83D-0E57-E00B4B94C6B0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901A071F-F9BA-3D74-88B2-1FBB4FA0B4B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2925C998-E6AF-6E25-31E5-334E4CF7FEF0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137B7823-69B5-D1C6-10A8-09B6B3759B78}"/>
                  </a:ext>
                </a:extLst>
              </p:cNvPr>
              <p:cNvCxnSpPr>
                <a:cxnSpLocks/>
                <a:endCxn id="21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6" name="Arrow: Down 225">
            <a:extLst>
              <a:ext uri="{FF2B5EF4-FFF2-40B4-BE49-F238E27FC236}">
                <a16:creationId xmlns:a16="http://schemas.microsoft.com/office/drawing/2014/main" id="{530F8BD7-AA18-D09C-F32D-F97E8D0890B1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738EDBD7-B536-27FB-A805-8CE9A2758F88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8" name="Rectangle 3">
            <a:extLst>
              <a:ext uri="{FF2B5EF4-FFF2-40B4-BE49-F238E27FC236}">
                <a16:creationId xmlns:a16="http://schemas.microsoft.com/office/drawing/2014/main" id="{2DDF8B6A-2635-0DB8-1F7F-F992C878D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29" name="Rectangle 3">
            <a:extLst>
              <a:ext uri="{FF2B5EF4-FFF2-40B4-BE49-F238E27FC236}">
                <a16:creationId xmlns:a16="http://schemas.microsoft.com/office/drawing/2014/main" id="{5642555C-4EEE-6561-73C4-721A7D85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CBE0BC8B-EF90-4D74-B426-BAC4E241E748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093524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2E5EFC45-0445-4CD8-AFDC-1B4C2275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C4FD49-331D-453B-88B5-93228769ABE3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4744928-9DB3-410B-9C01-22C7981E0ADA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832E8B2-DB07-436E-8CCD-2C8C731FF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2569AF-167E-44EA-A515-96DB6892B065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7D2EDF5-1EBF-4724-BA29-84EEF18A34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31AFDC0-3A4E-42B1-BB7B-CB39A9DA084C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7144E78-8C1F-4DF8-89C5-D81D96A033F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0D16C94-4B08-4514-A345-A6D478798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7836F6-A7FF-4A33-BF16-DA6A16E75BC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3142740-8FD1-4C48-BE23-5F7814BCD6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851B7A-2811-446D-9F0D-0E1783B3B531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B53407-BE56-48BF-BE45-8D2E4A5BF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06EA3D8-BCFE-4BC8-9E46-4A019331015B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ABCBD04-5614-4715-97C4-1E761D44C061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4B42DC0-9A2C-4921-A1B5-2840E68DF141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0A72411-66D8-4777-B84B-2B92293A67FD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AE7D04A-A8F1-4CA7-B446-6F4FCD330A2C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99AC1DF-A884-4D16-B82C-3EEA4D465C83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BBBD75C-F8CA-4F19-8CC9-6AFAE931F892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255FE3D-E2C4-4398-932A-C086DE2D19F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C8354D4-3B4B-48B9-B078-0D9A8CFC5050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BF8F794-EC6F-4358-B1A0-280A7982A1BB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446A0C0-FFA0-4CFD-8B70-5AFA75B89907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093F1A2-0C5C-4F91-B01F-D42B6C34A853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9BA7752-5894-420E-820F-8FA2F279D5D7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D3F282-52A9-4458-91CE-182FDB970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E00FE9-258B-42D2-A5DE-6C634E8276E1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8397A282-B806-4C8E-839D-537F08F81C67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312C261-7423-4341-8099-3971E29E24C3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19C510-C191-42CD-B032-0881F2D33309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EF10CC8-EE56-44E3-8153-0F563F606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6B1B0E-BC45-4CFD-9E05-6E3FAB2256EB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3BE4323-2BB3-43E1-8553-8E88F7A2C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D0E7A6E-0ADB-4F26-AC9F-3346C21BA07C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17B30D3-5CC3-440C-B221-7BF27F5952C6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43548F8-A711-4CB3-BC84-3EF531B7771D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325" y="2890389"/>
            <a:ext cx="2317795" cy="16054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C797E0D-2738-FA76-F61F-28AFF59F5095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713C7DC-73EB-6A98-C713-DFCED0F2F3A1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631246F-CC36-F086-5D8F-1E9B393859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1F1ECAF-AF53-1E79-B863-58490D104BF3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A516F57-F4C9-63C4-8FFF-A248CA2F38C8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78947D9-A0F3-8B2E-27B8-DC4012585D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53270505-A532-1F82-D398-E4BDCB4E0C39}"/>
                </a:ext>
              </a:extLst>
            </p:cNvPr>
            <p:cNvCxnSpPr>
              <a:cxnSpLocks/>
              <a:stCxn id="111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780D765-D43C-FDDD-F4D2-632EBDCAC302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367A6E1D-81CB-6DF9-6C2E-78E709E42F91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F67F848-055F-6E79-E648-0453ED22C22F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340C30FB-82F8-B57C-65DA-A4148FB16191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636AF63-989C-3494-4AB8-3BF7103FA46A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FD89FE6-F85C-6DA5-EC00-F7CD972E8B59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B5872E5D-70F5-3110-1585-0E19DC112A99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BD7713F5-D710-60F1-A110-4A01BC53C589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A1462D55-002B-FE2B-78C3-7DEC2A47B06D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34812B7D-3D17-D118-48CA-3DB119840DFB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0AD57AF-8369-0EAA-C733-F021B380861F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4F6EC3E-00E3-9BCB-793C-6F95A266855D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4E051D39-EBE9-0A7C-3088-76032BBC14C0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29231E12-CE03-958A-E5DB-45D535A64F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3B544AB-CC1F-506E-9882-9742A71D4886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C9B15DFA-988E-EFD0-59CE-65AA35ABCE17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17331D44-815A-538E-CE3A-413A8EEE4CE0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7F62401-2C14-3223-8E8A-4FC1BBF35013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D1009E42-0B58-C8FF-30D5-0A81EFA3E1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A34FE83-F1D5-2E54-8ACF-F32A9DDB6456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6AC9C7A-6A7F-9B8E-2341-FAC5F4FD5F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564C652-D9D4-C849-2ABB-60D6B7A4D452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9921D0A-34A5-E05E-AD3A-D1394BBED040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7DA0539E-FDD9-76AF-88CA-1158F185D083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25B1CFC-4DE2-A3E4-CFB1-B52CFA8D016D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B8550E5-C5F0-FFF4-4DED-BC5D3BCD237D}"/>
                </a:ext>
              </a:extLst>
            </p:cNvPr>
            <p:cNvCxnSpPr>
              <a:cxnSpLocks/>
              <a:stCxn id="131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9F2AE77-67B5-3A87-30C1-0D7788A72240}"/>
                </a:ext>
              </a:extLst>
            </p:cNvPr>
            <p:cNvCxnSpPr>
              <a:cxnSpLocks/>
              <a:stCxn id="130" idx="3"/>
              <a:endCxn id="108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EB128EFF-6E5E-1C9C-C61F-11ECA3C25F10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17E0C13B-B28E-7D7F-51EA-4FB7A3ACF1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C3AE6D9-1AB6-41CB-0667-F96C0C3707A0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D046BAF-D559-9D35-F383-48473A49E064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BB9032CD-1439-5A66-608B-B2972493FB0C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F6A48C5F-CCB2-2392-E996-FD44D7085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896E9494-4B95-F56C-1F92-9D5117C5CE03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B599472-965B-A2BF-BA40-A462DCEDDB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DDC5D2C-1DA0-DA1F-AB17-B5FB9D6A4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1A71B376-F1D2-74F7-0CEA-3DB25D136CD5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11BF8B7-A805-0EDD-EEB7-8E83035680AC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D2FF5EE-27BA-CDE3-1D83-F5340B6934F9}"/>
                </a:ext>
              </a:extLst>
            </p:cNvPr>
            <p:cNvCxnSpPr>
              <a:cxnSpLocks/>
              <a:stCxn id="124" idx="2"/>
            </p:cNvCxnSpPr>
            <p:nvPr/>
          </p:nvCxnSpPr>
          <p:spPr>
            <a:xfrm flipH="1" flipV="1">
              <a:off x="1860883" y="6188267"/>
              <a:ext cx="211866" cy="21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57C95E2-1F45-D461-69C2-0837255CBBB1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273940D-AB4F-BA0F-3061-3BF15F4FF9BB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9204D31A-6F0E-0C72-F927-5B011B83DC5D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13F6545-BC13-1988-8D18-1375147C8128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8B7BD9D-9692-9098-CFA4-7F1AD5A007A1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43D36B8-93A7-C7A3-A051-808A21DAA476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87" name="Oval 86">
            <a:extLst>
              <a:ext uri="{FF2B5EF4-FFF2-40B4-BE49-F238E27FC236}">
                <a16:creationId xmlns:a16="http://schemas.microsoft.com/office/drawing/2014/main" id="{4078126C-21A5-95A6-98B0-AF394992BE19}"/>
              </a:ext>
            </a:extLst>
          </p:cNvPr>
          <p:cNvSpPr/>
          <p:nvPr/>
        </p:nvSpPr>
        <p:spPr>
          <a:xfrm>
            <a:off x="1699909" y="6100063"/>
            <a:ext cx="547644" cy="18946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CCCCA1A7-8E7F-B093-AAAA-DFCB2A8F4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41" name="Rectangle 3">
            <a:extLst>
              <a:ext uri="{FF2B5EF4-FFF2-40B4-BE49-F238E27FC236}">
                <a16:creationId xmlns:a16="http://schemas.microsoft.com/office/drawing/2014/main" id="{4815FAB4-29BC-84D3-C17A-6F758BB94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EB36330-5C33-9391-DAAE-B496F71CD64B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F51B56C-6624-C885-C8AD-7460FED66A1B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FC00AEBF-DD40-6A6A-2F31-AA9DBED82065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1DDE35EA-6F6B-00DC-1F8E-D9363E09872D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E61B76F-81A1-B0A4-C298-F710F12253F9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66BAADF9-E0C4-BE0A-B1AB-1AE1720EF380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7600181B-B922-E075-A023-29B12A9FB5AA}"/>
                </a:ext>
              </a:extLst>
            </p:cNvPr>
            <p:cNvCxnSpPr>
              <a:cxnSpLocks/>
              <a:endCxn id="191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668E7DBC-C9A0-075D-F72A-659E39F666E2}"/>
                </a:ext>
              </a:extLst>
            </p:cNvPr>
            <p:cNvCxnSpPr>
              <a:cxnSpLocks/>
              <a:endCxn id="148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D17A7B28-F227-F49D-9B30-FE65DB9A00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6482FB23-6C94-3E4E-5D19-8AD6EF51A341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463990F7-C623-36C8-CAD1-FC6C07FEFEC4}"/>
                </a:ext>
              </a:extLst>
            </p:cNvPr>
            <p:cNvCxnSpPr>
              <a:cxnSpLocks/>
              <a:endCxn id="151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B0BE1895-B5A9-CB70-C5B1-244FB4F1B9BF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C6FF2F4D-E12D-76A9-2B7D-10BC0328EEF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A2085D35-3B53-C479-369C-49D705856EF5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B04DE643-134E-3178-39AF-B63EF41B2F5E}"/>
                  </a:ext>
                </a:extLst>
              </p:cNvPr>
              <p:cNvCxnSpPr>
                <a:cxnSpLocks/>
                <a:endCxn id="19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F80E2DE-5AB3-6BAE-5913-0DC0865BA3CF}"/>
                </a:ext>
              </a:extLst>
            </p:cNvPr>
            <p:cNvCxnSpPr>
              <a:cxnSpLocks/>
              <a:endCxn id="155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09A26D6E-41F8-5CBC-13A7-F3C9B5E6CAB3}"/>
                </a:ext>
              </a:extLst>
            </p:cNvPr>
            <p:cNvCxnSpPr>
              <a:cxnSpLocks/>
              <a:endCxn id="149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8F725244-7984-E9F4-0E9B-84FE9585C598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46C06856-2C58-FDEB-F114-56FF70A407D7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1DB1D4C1-C258-98D5-7B32-326F9C9EC240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A4D1CF98-996E-9609-BD9F-ADE0F789A7FE}"/>
                  </a:ext>
                </a:extLst>
              </p:cNvPr>
              <p:cNvCxnSpPr>
                <a:cxnSpLocks/>
                <a:endCxn id="18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D04C5345-6A07-0A4B-B604-82F676E22236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116D9AF1-F08B-668D-046C-BBD314361E2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73FF9176-6B71-D9BF-4351-4D99B44E0C9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D3FE33FE-4C41-6D12-7D20-08C3CF796AEB}"/>
                  </a:ext>
                </a:extLst>
              </p:cNvPr>
              <p:cNvCxnSpPr>
                <a:cxnSpLocks/>
                <a:endCxn id="16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16454F9F-0C18-B9D0-1092-02CE50078975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01C9F116-C557-C129-AECB-0340CC1AAF0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02063964-F297-45B6-7915-FD8AA29A9449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2F525189-6023-06B2-1844-DDFA9E40F1B7}"/>
                  </a:ext>
                </a:extLst>
              </p:cNvPr>
              <p:cNvCxnSpPr>
                <a:cxnSpLocks/>
                <a:endCxn id="16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E938F00-C880-52F2-66B7-1110BD7D22D9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0931757D-14C4-1978-475A-06CE7C4C7AE4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E1255FA9-34BC-B4B0-75FF-8FDF6FF7CBAD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9A1BA165-8119-8879-3AB2-3825620C907F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AA53972D-512C-6C63-A4FB-FA1F0B9458FC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229174A5-851F-B54E-E7CE-75B2F6417062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14FBC220-3789-7310-06C2-4E1243B4C413}"/>
                </a:ext>
              </a:extLst>
            </p:cNvPr>
            <p:cNvCxnSpPr>
              <a:cxnSpLocks/>
              <a:endCxn id="206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7488E9C-113F-62EE-7A1B-71C07F2B9105}"/>
                </a:ext>
              </a:extLst>
            </p:cNvPr>
            <p:cNvCxnSpPr>
              <a:cxnSpLocks/>
              <a:endCxn id="196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42C6886-D973-7D8D-6E24-3F71D91CB5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914ADAB0-22F8-AF7F-2060-3CD1B1AFF17A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B41B82D-60BC-26F6-3079-D072FC244ECB}"/>
                </a:ext>
              </a:extLst>
            </p:cNvPr>
            <p:cNvCxnSpPr>
              <a:cxnSpLocks/>
              <a:endCxn id="199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57B114D0-2C48-EB2A-4355-EF1E1A9016FD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301F682F-08C3-7B38-522A-4B81C2BFC981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48389CFA-E15E-A165-3C36-C20BB90382D5}"/>
                </a:ext>
              </a:extLst>
            </p:cNvPr>
            <p:cNvCxnSpPr>
              <a:cxnSpLocks/>
              <a:endCxn id="207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6C06869-B80A-47C8-48BB-1EB8187F4FA2}"/>
                </a:ext>
              </a:extLst>
            </p:cNvPr>
            <p:cNvCxnSpPr>
              <a:cxnSpLocks/>
              <a:endCxn id="203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FDA37BB9-DBE1-72D3-9E1C-CE0498FACECD}"/>
                </a:ext>
              </a:extLst>
            </p:cNvPr>
            <p:cNvCxnSpPr>
              <a:cxnSpLocks/>
              <a:endCxn id="197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ED2872A8-BDC6-F62B-DAEA-E5F0C4AB50B6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18A208E7-A975-F4D2-459B-62DB61E5882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0B123542-C9FA-201B-E627-DA98C980121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2CB2BB34-57B0-528F-42AB-E17339E0986F}"/>
                  </a:ext>
                </a:extLst>
              </p:cNvPr>
              <p:cNvCxnSpPr>
                <a:cxnSpLocks/>
                <a:endCxn id="22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CB855F22-C1F8-77BB-3DD7-61A835F1926A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0B4BA6A4-59A7-CBA8-2189-01DE55521615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0F2ED3AE-46CA-7D5F-9E96-A0AC20B832D7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52107890-9085-AA4A-A0FE-80B0C4AB93C0}"/>
                  </a:ext>
                </a:extLst>
              </p:cNvPr>
              <p:cNvCxnSpPr>
                <a:cxnSpLocks/>
                <a:endCxn id="21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AFBB5B6B-A45E-5FA0-5267-CBBFF0F0116F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34F4E5E0-98A2-82AE-817B-FC72551836C2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849A5829-8396-8312-9C6B-6F58DB846AA8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963675B9-54A8-9990-F6AC-C5A7E7FAFD47}"/>
                  </a:ext>
                </a:extLst>
              </p:cNvPr>
              <p:cNvCxnSpPr>
                <a:cxnSpLocks/>
                <a:endCxn id="215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8" name="Arrow: Down 227">
            <a:extLst>
              <a:ext uri="{FF2B5EF4-FFF2-40B4-BE49-F238E27FC236}">
                <a16:creationId xmlns:a16="http://schemas.microsoft.com/office/drawing/2014/main" id="{6EF25DD8-1E6F-B5E2-9B01-68B0B707AED2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717A1405-8864-202B-E8FE-5DE605D4BD09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30" name="Rectangle 3">
            <a:extLst>
              <a:ext uri="{FF2B5EF4-FFF2-40B4-BE49-F238E27FC236}">
                <a16:creationId xmlns:a16="http://schemas.microsoft.com/office/drawing/2014/main" id="{2AE8672C-B1FE-8D40-B82F-18CDB6B9E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2" name="Rectangle 3">
            <a:extLst>
              <a:ext uri="{FF2B5EF4-FFF2-40B4-BE49-F238E27FC236}">
                <a16:creationId xmlns:a16="http://schemas.microsoft.com/office/drawing/2014/main" id="{31453454-D766-52F5-D0CE-D86C2149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2FC91EA2-B858-004D-8901-14D8FE981A39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58827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2E5EFC45-0445-4CD8-AFDC-1B4C2275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C4FD49-331D-453B-88B5-93228769ABE3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4744928-9DB3-410B-9C01-22C7981E0ADA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832E8B2-DB07-436E-8CCD-2C8C731FF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2569AF-167E-44EA-A515-96DB6892B065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7D2EDF5-1EBF-4724-BA29-84EEF18A34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31AFDC0-3A4E-42B1-BB7B-CB39A9DA084C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7144E78-8C1F-4DF8-89C5-D81D96A033F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0D16C94-4B08-4514-A345-A6D478798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7836F6-A7FF-4A33-BF16-DA6A16E75BC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3142740-8FD1-4C48-BE23-5F7814BCD6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851B7A-2811-446D-9F0D-0E1783B3B531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B53407-BE56-48BF-BE45-8D2E4A5BF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06EA3D8-BCFE-4BC8-9E46-4A019331015B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ABCBD04-5614-4715-97C4-1E761D44C061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4B42DC0-9A2C-4921-A1B5-2840E68DF141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0A72411-66D8-4777-B84B-2B92293A67FD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AE7D04A-A8F1-4CA7-B446-6F4FCD330A2C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99AC1DF-A884-4D16-B82C-3EEA4D465C83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BBBD75C-F8CA-4F19-8CC9-6AFAE931F892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255FE3D-E2C4-4398-932A-C086DE2D19F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C8354D4-3B4B-48B9-B078-0D9A8CFC5050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BF8F794-EC6F-4358-B1A0-280A7982A1BB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446A0C0-FFA0-4CFD-8B70-5AFA75B89907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093F1A2-0C5C-4F91-B01F-D42B6C34A853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9BA7752-5894-420E-820F-8FA2F279D5D7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D3F282-52A9-4458-91CE-182FDB970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E00FE9-258B-42D2-A5DE-6C634E8276E1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8397A282-B806-4C8E-839D-537F08F81C67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312C261-7423-4341-8099-3971E29E24C3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19C510-C191-42CD-B032-0881F2D33309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EF10CC8-EE56-44E3-8153-0F563F606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6B1B0E-BC45-4CFD-9E05-6E3FAB2256EB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3BE4323-2BB3-43E1-8553-8E88F7A2C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D0E7A6E-0ADB-4F26-AC9F-3346C21BA07C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17B30D3-5CC3-440C-B221-7BF27F5952C6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43548F8-A711-4CB3-BC84-3EF531B7771D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D664643C-540B-840E-768C-FECC0B357DCA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5CC39905-DCC1-468C-98AA-B2E591748243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2E9EA4CB-D96F-4393-9C15-E03E66E2944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218FBBA-71FE-46B5-9D6F-87056E913D93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ACFD3DDE-5659-45D9-AFC8-674BFEA771E0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B0DFA2C3-7313-4D70-A160-554E54511D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DB1A9501-3178-4E59-B517-057AF22BE4A0}"/>
                </a:ext>
              </a:extLst>
            </p:cNvPr>
            <p:cNvCxnSpPr>
              <a:cxnSpLocks/>
              <a:stCxn id="163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F20A7FED-D80F-4449-9EBE-A5D41ABAC2EE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190AE1AD-5719-44CE-BC91-515A97F6A79D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5764C0A-3295-4E4F-BD17-29DB76734D48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15C4CF38-09CE-4FD3-B82E-63DDCE999A56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B84173AB-1F2A-4BCD-AF16-D5FF6F6AF0E1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1EFB89FE-CFA8-4E52-AB3C-6DC65D952BF6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F46FF237-E5F7-4C7C-9ECE-0BA423B68786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41A9504E-C21A-4700-96EE-DBFBF115F002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3E84978-A7D0-42DE-94C8-C1FCB72FE250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D182C62E-58DC-4336-B913-B218F5D0B5FB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2CF40B4C-CBA7-45BC-9EB7-951D20207564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35F2B942-786E-453B-8253-F101F0CE97B0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5EADE007-128F-4839-9EC1-3747C7BBB992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1473C134-7292-4527-8B76-264C7032C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8399463-D6AF-4731-9CC3-2AE018E2E29F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C0C0635E-C613-43C9-B63D-49389A0FDD58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4AEE008-C81C-47AE-96E0-6003CA5D7570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FA966FD0-DFFE-4C00-B991-CBE50F5B59FA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250599C6-5D58-4C9F-83FB-F1F18FA91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5F6B6CBF-8126-49EE-A562-736C2DB3FB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5794142F-55D6-4CC3-AA4D-821E08278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79997AA-7FF2-43F9-BCD3-925B7F0484FC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1A2FABAA-6E62-458B-807D-57334CB40B03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B76BB8C-4E7F-499A-8812-09F6ED81D06F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A8C85A9C-CB77-43BA-B24E-F617F99364E2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E8DC65DF-8A4C-44D4-9111-A5ECCF40CD90}"/>
                </a:ext>
              </a:extLst>
            </p:cNvPr>
            <p:cNvCxnSpPr>
              <a:cxnSpLocks/>
              <a:stCxn id="203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76C9900-FC43-4410-A4B3-C67381425A49}"/>
                </a:ext>
              </a:extLst>
            </p:cNvPr>
            <p:cNvCxnSpPr>
              <a:cxnSpLocks/>
              <a:stCxn id="202" idx="3"/>
              <a:endCxn id="160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CC38B6E4-2514-4E76-9AC2-C07F24122D03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0F21CBEE-DB17-466B-9F37-C4E530E0AF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90269D8F-84D6-465A-AB5C-3170E6EE7F53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FF65F53-AB7E-4495-BF84-266F418C77C9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D6283523-43A1-46CF-ABE7-360BEE4326C7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C78EE82-EF5F-4597-A3A3-3550A63CE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B2CB721-1D27-401B-8F4D-9567791D7744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68BD3FB-8784-4528-B4CD-BC58A0425A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ED0AD59-7F9E-4357-8589-1B05B403F7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DD52C76D-00E9-4B53-A63E-9345F055E10F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5AE2E702-098C-4409-97F1-560C047D6FB7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96A03C6-B728-46D8-BB9B-1D832EFDB167}"/>
                </a:ext>
              </a:extLst>
            </p:cNvPr>
            <p:cNvCxnSpPr>
              <a:cxnSpLocks/>
            </p:cNvCxnSpPr>
            <p:nvPr/>
          </p:nvCxnSpPr>
          <p:spPr>
            <a:xfrm>
              <a:off x="1648848" y="6473875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EAEAEDA4-F6E1-447C-B1C1-96E1DE1E2773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19CA6AC4-6BE9-4B7E-BA5B-109FF43FF7D8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4C690D16-7868-405B-A336-2BD12E32C030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3C9B4EEF-9219-4689-BC3D-141C197D8717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8FC88E54-E757-49E3-8C13-BA11BE3CBF10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7F976823-13B3-42AA-A324-92E8F8EAB982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325" y="2890389"/>
            <a:ext cx="2317795" cy="16054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A24C4D4E-E005-D808-E710-A107ECE9A1BA}"/>
              </a:ext>
            </a:extLst>
          </p:cNvPr>
          <p:cNvSpPr/>
          <p:nvPr/>
        </p:nvSpPr>
        <p:spPr>
          <a:xfrm>
            <a:off x="1505989" y="6392318"/>
            <a:ext cx="547644" cy="18946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6FA1287D-7BD8-C15C-EC18-E664BD631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CE2BE4D9-D709-A297-B3F0-32DCD2DEE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001BF3F-3832-95DC-520D-91F72B180E13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8515D95-8F1E-ECD4-6D9C-0FFE190DB48A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85B30936-D6B3-B6A0-6934-D512E56A6DB4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51B377AC-818C-105B-48B3-EC74387FEC27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5F0B62B5-CF2C-A82D-91D6-81371A32300B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2B1CE869-4846-C8DD-E72B-CA0804960B04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E53C5BB-9CD5-E824-98A5-1A9D769910CF}"/>
                </a:ext>
              </a:extLst>
            </p:cNvPr>
            <p:cNvCxnSpPr>
              <a:cxnSpLocks/>
              <a:endCxn id="129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171861C-8C81-917A-915F-BC7B3BEC21E6}"/>
                </a:ext>
              </a:extLst>
            </p:cNvPr>
            <p:cNvCxnSpPr>
              <a:cxnSpLocks/>
              <a:endCxn id="105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7339E8E-BEC7-476A-47C9-B06B7FC556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578ECA9-34A9-7569-EF12-3CA83471AF91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A8EF814-EB6F-3EE3-FF8C-FF09333A2640}"/>
                </a:ext>
              </a:extLst>
            </p:cNvPr>
            <p:cNvCxnSpPr>
              <a:cxnSpLocks/>
              <a:endCxn id="108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889531DB-F54D-E80E-755F-AC3F188A529C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1111D2AF-37F7-5DF3-03A4-0DA8A55BBAC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9C30915-70C2-3EF3-6F3F-119B9CF0F90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7B9D6670-1174-A040-5B90-58FAFB1DDD6E}"/>
                  </a:ext>
                </a:extLst>
              </p:cNvPr>
              <p:cNvCxnSpPr>
                <a:cxnSpLocks/>
                <a:endCxn id="13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383E182-5E10-EFB3-9804-513AAEE316EE}"/>
                </a:ext>
              </a:extLst>
            </p:cNvPr>
            <p:cNvCxnSpPr>
              <a:cxnSpLocks/>
              <a:endCxn id="112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0FE945FA-AD4E-E269-094E-94E453D0CC42}"/>
                </a:ext>
              </a:extLst>
            </p:cNvPr>
            <p:cNvCxnSpPr>
              <a:cxnSpLocks/>
              <a:endCxn id="106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2F3241D-8CDF-6263-0921-FF89F0FAE608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25EE9C50-4659-ABB1-74A8-9312CA05B74F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B3AE34F0-340A-A763-9E11-1AA8E3061B18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6C74B096-470C-31F4-B6EA-0A2F9DE0D867}"/>
                  </a:ext>
                </a:extLst>
              </p:cNvPr>
              <p:cNvCxnSpPr>
                <a:cxnSpLocks/>
                <a:endCxn id="12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39B35F22-305C-8740-CCAE-9C7937C61F93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47B8FBA6-4589-69D3-4D6F-2A8ED8F786FE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C4C4A357-ADED-4EFB-E769-A7C25150730F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CE443C01-6B65-3F4B-F853-5F1193E843AD}"/>
                  </a:ext>
                </a:extLst>
              </p:cNvPr>
              <p:cNvCxnSpPr>
                <a:cxnSpLocks/>
                <a:endCxn id="12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6F42F80B-AFDF-8B7A-3879-13915DCE8257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3C471D1-4F6B-4EF0-248A-11010073BA11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2E939AB-38E8-04C5-35B7-530AC2F2A54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041A718A-1D32-6F51-897D-43848AB07CD1}"/>
                  </a:ext>
                </a:extLst>
              </p:cNvPr>
              <p:cNvCxnSpPr>
                <a:cxnSpLocks/>
                <a:endCxn id="12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64A96F5-05EC-1F94-CF0D-0EC6296E5449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D3E61183-3643-A30A-D8D7-1ACDEE3C9A44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EC2CC900-F32E-3B01-D00E-40295994043A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100126C2-5C7D-A4A6-657D-036EAA730D55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10F182AF-0CA8-35CB-4B9D-874AA6F49BD3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B39083FA-790D-9E45-07B9-C33CEC7D3609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B4230D3-4D09-6EFC-69A8-038E4674B95E}"/>
                </a:ext>
              </a:extLst>
            </p:cNvPr>
            <p:cNvCxnSpPr>
              <a:cxnSpLocks/>
              <a:endCxn id="143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A17956D-3678-2602-E131-66F60B483E46}"/>
                </a:ext>
              </a:extLst>
            </p:cNvPr>
            <p:cNvCxnSpPr>
              <a:cxnSpLocks/>
              <a:endCxn id="134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0C7F4757-925D-9BEE-4489-4D8CC9367D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3B7EF3C1-4BFD-F2DA-640A-2C65D3D5CF26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D0FE5C7-5553-24C4-EF82-13E0EA3E005C}"/>
                </a:ext>
              </a:extLst>
            </p:cNvPr>
            <p:cNvCxnSpPr>
              <a:cxnSpLocks/>
              <a:endCxn id="137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FCC0865D-98FD-58BB-B1F6-34566B66C7E9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13D4F27F-2596-073F-D577-904B435A8BEA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594991FE-091F-7167-5A5B-0D51D1EF13A8}"/>
                </a:ext>
              </a:extLst>
            </p:cNvPr>
            <p:cNvCxnSpPr>
              <a:cxnSpLocks/>
              <a:endCxn id="144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3F35FE3-A127-B66F-44EE-6D81BAF31678}"/>
                </a:ext>
              </a:extLst>
            </p:cNvPr>
            <p:cNvCxnSpPr>
              <a:cxnSpLocks/>
              <a:endCxn id="141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58E9FECF-DFB3-C47E-81FC-91546FA8EEC3}"/>
                </a:ext>
              </a:extLst>
            </p:cNvPr>
            <p:cNvCxnSpPr>
              <a:cxnSpLocks/>
              <a:endCxn id="135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385563F3-42E4-18DD-F3F5-54E66A655BD9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C275993A-A386-E15C-5FD5-A65FE7A499FE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53A38219-C6E1-5141-63AD-D5EC25721F59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EC311D06-E822-6EBE-75FE-CC5B851372EC}"/>
                  </a:ext>
                </a:extLst>
              </p:cNvPr>
              <p:cNvCxnSpPr>
                <a:cxnSpLocks/>
                <a:endCxn id="20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313700E8-FFD5-175C-FEE3-CD4EE159E804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FF01EF42-99BF-C7F8-1E94-1B3B7A786AAC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E750CDE3-E453-43EB-D6E0-88105DE0234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D3CEFF46-B327-F481-EB18-94F35FB51D2D}"/>
                  </a:ext>
                </a:extLst>
              </p:cNvPr>
              <p:cNvCxnSpPr>
                <a:cxnSpLocks/>
                <a:endCxn id="20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E90D637E-BEC3-4EFE-7D61-FE1339D04C07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6074AEF6-DD53-88B9-9624-2BC3E8332AD1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528D1867-2C22-C258-8B86-B6C695869BBE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0DCC140A-B12B-7DE4-294B-A5AE30FC71AA}"/>
                  </a:ext>
                </a:extLst>
              </p:cNvPr>
              <p:cNvCxnSpPr>
                <a:cxnSpLocks/>
                <a:endCxn id="16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8" name="Arrow: Down 207">
            <a:extLst>
              <a:ext uri="{FF2B5EF4-FFF2-40B4-BE49-F238E27FC236}">
                <a16:creationId xmlns:a16="http://schemas.microsoft.com/office/drawing/2014/main" id="{9297F024-E0EF-C84D-A838-20EEE34C049E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E94A370B-F95A-101D-2CA0-8B8F7E7A90BD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4" name="Rectangle 3">
            <a:extLst>
              <a:ext uri="{FF2B5EF4-FFF2-40B4-BE49-F238E27FC236}">
                <a16:creationId xmlns:a16="http://schemas.microsoft.com/office/drawing/2014/main" id="{7F9DE604-BA57-9A68-33B9-CA0799D87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2" name="Rectangle 3">
            <a:extLst>
              <a:ext uri="{FF2B5EF4-FFF2-40B4-BE49-F238E27FC236}">
                <a16:creationId xmlns:a16="http://schemas.microsoft.com/office/drawing/2014/main" id="{D7C197E1-591E-B9D2-6901-FB22F706D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C2ED5311-F7FF-B148-75FC-26EAD436C8E0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12080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188396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45D3C864-9539-4F50-8B12-8181AAFF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EBEC58D-5B84-000E-A063-C437F3F23A30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A3413A0A-AC93-4AF2-9F38-CEDB873428D0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C6CB8974-30A3-1C33-9A73-A60C14A293FB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0DC83473-CBDF-AB63-F7C2-38A72FB963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1819C65D-B541-4334-1B27-39ECE9901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55E883D3-F483-EDA5-B193-49A391D1C3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089EC825-482B-009C-5B8D-AB766322BB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517D7028-A3D4-AACC-7982-5F0D4BF1C991}"/>
                  </a:ext>
                </a:extLst>
              </p:cNvPr>
              <p:cNvCxnSpPr>
                <a:cxnSpLocks/>
                <a:stCxn id="132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C7F52AF3-6C56-E24D-57D4-870BE6C1DD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8AF76C10-12ED-CBEB-04AF-34C28B52BBA4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B2500994-219F-0DBA-ECB1-9C9C5FECBBF8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7525E860-FA13-21A1-9258-D47697086F42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E80FA2B1-FA44-FAC7-ED9E-EECB83E3E9D6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2B7393AD-F7E9-EC5D-1820-20972FAFC0EE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31799709-CCBA-2D96-5FAA-48A540BEC27A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4E8BE096-7821-C1A7-0576-5D0ECB4FF53C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902EC303-B3B6-5F4C-289E-D15C828EE55D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8A5B37F8-ECD8-1CD7-DABA-AFC9DCB58BA9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1B6CB6E6-005F-F867-6BF9-43A909103D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2F4BB807-CBCA-10FB-BAA7-93E5248FAE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20402D26-29FD-962B-F1AC-48033645E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45145894-497B-CF42-F157-9795AFA1BB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568AEB01-28D6-547B-9F7E-ED8776EE36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4A5AA6BB-9052-CDF2-53A8-C65BE5E4F940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CD51DCD7-41C4-2E33-9EBF-DA1108C9000A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D7C873F9-5DF2-12B2-A25E-F65D526F8329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1972368E-B0CE-C144-DEDF-3274DA9F03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54B6BCF9-5B58-CF12-8769-F071AF94F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4A994070-A47C-813A-A2B1-DD0329B9D4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4EE22DFF-A796-9985-BC4E-9B3359FB6C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EE5C51F6-D8E9-1227-D195-B53ED8265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EAC7D1C4-FC96-E705-CD8C-5A2D87A03DE2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A295E5F9-6AD7-351D-234D-1B9C37F1468A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5D2BFBCD-8730-315E-1152-16F0DF6993A7}"/>
                  </a:ext>
                </a:extLst>
              </p:cNvPr>
              <p:cNvCxnSpPr>
                <a:cxnSpLocks/>
                <a:stCxn id="233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44E4D582-DEF3-5197-B1FB-7B2F3FBA4F6F}"/>
                  </a:ext>
                </a:extLst>
              </p:cNvPr>
              <p:cNvCxnSpPr>
                <a:cxnSpLocks/>
                <a:stCxn id="232" idx="3"/>
                <a:endCxn id="129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755764D9-6306-083A-4515-985BA114D112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CEDC1217-09B6-B37B-C154-D78F4477CE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7F357BD6-EF85-128A-93FA-06839720CE02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1E217244-E5D7-084E-A2F7-8B71D1D30C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D72E2C6A-F630-8BE3-8109-CA74D18623A1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CDF879BB-1799-4FF1-5322-E84279E31C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EEE06714-38E6-1363-1C18-279F9ABD81DE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92EDB89-BA41-6FC4-163B-32AADD70B1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68428457-C921-492B-E14E-148D3D7400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0F65B4A7-7D6C-F47D-D1D4-BE589DA7CC04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15AAC0EB-4297-1F13-F024-05A898A2F76A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92FD9BFA-0973-B7CC-685A-23B0DE1498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EF324E36-8806-0051-5EA7-FF17068ECD09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1961200B-927D-149C-562E-976D9B83E308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0A0C3BDF-FCE7-3F52-B4DE-C24AC18F3385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E94FA26D-B62C-96E3-0215-D83FEBD187E6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D8462FF3-8185-A392-E90B-591B04E2A9C9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821AA588-6688-F9FD-AB1E-A8324BB3C7E6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2FAB00-FFA0-F0B9-D911-B5120270FE50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5EBB5BCB-7168-29F5-5C57-D8C157832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216F15B3-4EAE-9F21-F6D3-C56DA28B5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F7A8DA1-F368-ED4A-9704-4BAE93FB3507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AAE7BC4-80E9-3AE8-5DBC-09108C3FAF60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54FB06A-73D1-2EA8-5366-C2EA3FB24F5A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6E9C0B5-61C1-62DC-388B-4706BE1626DB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3119F17-AC0E-9DC0-45B4-97FF584FE10D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3FC1C8D-D65B-BFA9-C718-BFA18D36294B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3327770-91C4-F135-74DA-4ED18CBC0909}"/>
                </a:ext>
              </a:extLst>
            </p:cNvPr>
            <p:cNvCxnSpPr>
              <a:cxnSpLocks/>
              <a:endCxn id="91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BDC2147-2E9B-81FC-46D3-4706C71E813C}"/>
                </a:ext>
              </a:extLst>
            </p:cNvPr>
            <p:cNvCxnSpPr>
              <a:cxnSpLocks/>
              <a:endCxn id="67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9E1F496-A6F0-87E4-D9E6-0B0201509D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98E9654-E6B8-2352-B271-99C954C108C4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ED17402-D317-C2D3-7E29-CF923BB99A5C}"/>
                </a:ext>
              </a:extLst>
            </p:cNvPr>
            <p:cNvCxnSpPr>
              <a:cxnSpLocks/>
              <a:endCxn id="70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B17EB91E-9DAE-717A-0865-3884BB19376C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D17C867-5447-72D8-869B-96DD61C627D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FF31323-3C6F-EF3D-14F3-7137E4F31987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48F074C4-AFBA-650F-F5D6-17C4E1418525}"/>
                  </a:ext>
                </a:extLst>
              </p:cNvPr>
              <p:cNvCxnSpPr>
                <a:cxnSpLocks/>
                <a:endCxn id="9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2B375A1-4E25-9CA3-54DA-D393DA302AE5}"/>
                </a:ext>
              </a:extLst>
            </p:cNvPr>
            <p:cNvCxnSpPr>
              <a:cxnSpLocks/>
              <a:endCxn id="74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081C255-3341-2E3E-63B9-37C14DEBEE13}"/>
                </a:ext>
              </a:extLst>
            </p:cNvPr>
            <p:cNvCxnSpPr>
              <a:cxnSpLocks/>
              <a:endCxn id="68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BDF6AD2-D4C0-1075-E4A1-C8E7F7372BDB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7688E22C-7A93-8A4B-C8ED-0011B14DB6ED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D12B8354-ECD3-34A8-02C7-9D7D0A1CC65A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70A731D-18BA-78AD-415F-CCD6FBCD1CAE}"/>
                  </a:ext>
                </a:extLst>
              </p:cNvPr>
              <p:cNvCxnSpPr>
                <a:cxnSpLocks/>
                <a:endCxn id="89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92C5FF4-DC88-B6AF-5DBE-CCCBE7557E8B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0646CA13-1D2F-1633-EAFA-A40F1B0B43E7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372BC10-3E88-A217-4C8A-2F7C204FAFD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8F741883-A6F9-B6C3-7779-A6BDEC7DD728}"/>
                  </a:ext>
                </a:extLst>
              </p:cNvPr>
              <p:cNvCxnSpPr>
                <a:cxnSpLocks/>
                <a:endCxn id="8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670F143-5355-5E73-3536-701B147D27DB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7B0B8FE-37B7-75DA-4956-0D23A721CBD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0F5EA51F-B2B9-1B11-77AB-A4708F607680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EA5B698-53BE-6B67-4F62-6F9A27173063}"/>
                  </a:ext>
                </a:extLst>
              </p:cNvPr>
              <p:cNvCxnSpPr>
                <a:cxnSpLocks/>
                <a:endCxn id="8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B7F1154-8E3B-CFB6-1639-55B826F133A5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21FE513-F62F-AEBE-0E04-8ABB4E8B8DF1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2D01EA5-F3EB-269D-E2E1-DD52FB43555A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65CC806-C30C-592F-E524-CE30EE61D93A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9628EDF-7757-48D2-F68A-90AA86D70D6E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BC21DD0-6F70-7D3D-DD95-9FA3FCF793B3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83509E5-A1BD-3A16-2602-86AC6F4ED7AB}"/>
                </a:ext>
              </a:extLst>
            </p:cNvPr>
            <p:cNvCxnSpPr>
              <a:cxnSpLocks/>
              <a:endCxn id="105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D3E84896-353C-78ED-4CCF-5EAD06C068C5}"/>
                </a:ext>
              </a:extLst>
            </p:cNvPr>
            <p:cNvCxnSpPr>
              <a:cxnSpLocks/>
              <a:endCxn id="96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7AB6478-0988-841A-5070-3DB9EAD6E6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700B599-1E98-1D64-37FA-53D3A8888E8F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9420E9DC-19C4-4A92-9FF6-95E361DACA77}"/>
                </a:ext>
              </a:extLst>
            </p:cNvPr>
            <p:cNvCxnSpPr>
              <a:cxnSpLocks/>
              <a:endCxn id="99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C25DEAB-E197-76E6-0368-9E56FF47689B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B53B5482-5D98-3A34-6103-631DE859F2F9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F67111CB-68CB-EE52-DBE0-3AB68643EDD0}"/>
                </a:ext>
              </a:extLst>
            </p:cNvPr>
            <p:cNvCxnSpPr>
              <a:cxnSpLocks/>
              <a:endCxn id="106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7394042-B4A9-04C8-95B0-7944AA979B55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35034AB-581B-70D6-09E9-92E15FE4D875}"/>
                </a:ext>
              </a:extLst>
            </p:cNvPr>
            <p:cNvCxnSpPr>
              <a:cxnSpLocks/>
              <a:endCxn id="97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DCC9EB9-AD28-886C-2541-02F864BD4AE7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8ECE39C6-B03C-C870-A2D2-24098B10482D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6BD0645C-574F-1C25-E39A-637ABA684E7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01C57724-13BF-261F-F755-FE9C6E8F18F1}"/>
                  </a:ext>
                </a:extLst>
              </p:cNvPr>
              <p:cNvCxnSpPr>
                <a:cxnSpLocks/>
                <a:endCxn id="14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5D260B03-556B-BAEF-4A2C-18340DCB4DCA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7112913-8ED4-312C-8C45-7DBA97821B5E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654E1DA1-C873-283D-95E5-406A2268D70F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8E69BC39-B24A-0106-BCA3-1973D6F58108}"/>
                  </a:ext>
                </a:extLst>
              </p:cNvPr>
              <p:cNvCxnSpPr>
                <a:cxnSpLocks/>
                <a:endCxn id="11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DE36BE22-A93E-E116-9341-EF4567886650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5E99484-1A61-866E-192B-095D4F9DD2C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A0EF4FA7-4574-8724-0107-1D2B8B9C8ED2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2B2A268-BA79-8DF4-FD07-735302667E75}"/>
                  </a:ext>
                </a:extLst>
              </p:cNvPr>
              <p:cNvCxnSpPr>
                <a:cxnSpLocks/>
                <a:endCxn id="11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66DC792C-F898-FAE4-81C9-D58747648D8F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0BD679AC-A4D3-1C01-2F10-45F2AF277BD9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52" name="Rectangle 3">
            <a:extLst>
              <a:ext uri="{FF2B5EF4-FFF2-40B4-BE49-F238E27FC236}">
                <a16:creationId xmlns:a16="http://schemas.microsoft.com/office/drawing/2014/main" id="{16C3C60F-42B7-D669-191C-97AAE4548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153" name="Rectangle 3">
            <a:extLst>
              <a:ext uri="{FF2B5EF4-FFF2-40B4-BE49-F238E27FC236}">
                <a16:creationId xmlns:a16="http://schemas.microsoft.com/office/drawing/2014/main" id="{89E37F25-2A51-02A6-A61B-B59E9B9AB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52BF3415-5E9E-49C8-E247-12B5A9C22E00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2215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00840-CBF4-B663-1E55-514998C8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9C8A2D4-1110-0D54-6B18-84435AF14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005BED7-8935-9764-8754-F809C498F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5A0F5D6-C582-47BF-B1C1-0AF53AAD4F09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AC8BF8C-E5CA-7846-1352-4357D890BF6E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F98A1EDD-1BE3-E23A-9109-EE69E94CAA77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63996E91-45DD-6B61-F332-485284F6A74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59E7E732-274D-1910-1B7A-F09C60E67966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C4E0029-AFEB-F467-2B1D-253E56D3B1A5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80402DE-2C59-0428-985D-FED4EFA9571B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A04ADFBF-07EC-DA52-2417-07FB65308AF6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10E1BD7-3907-8FB3-FB43-AAF2AC28A46B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9C2C4E8-0909-8386-1020-071CAD64866A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290672D7-7293-7153-6877-C3C7FD14B6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D119C68-94D7-340F-7B45-823E651AE8DC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E341D89-07B3-BF29-A127-F3FB52E9C7C1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3F1279CB-5804-0D47-8466-47F32A593ED6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28F02CC-9ED6-0390-C51A-66AA190DBDA0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2F7F2ED-46CA-B984-D7EB-8190DE03178C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Rectangle 3">
            <a:extLst>
              <a:ext uri="{FF2B5EF4-FFF2-40B4-BE49-F238E27FC236}">
                <a16:creationId xmlns:a16="http://schemas.microsoft.com/office/drawing/2014/main" id="{B980BE8E-9A75-D3F6-9ECA-458BBA11B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93190174-462F-8F46-557C-D3CC67AA9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B04CE78-2526-8C66-3F56-B0E02213459A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E1ABFE3-35F9-5B07-AA21-1B54423D3667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941F6AF6-3921-88F6-5BCD-8E57ECF483CF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E36201E-6670-49FD-AC8F-6CBC254DB3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33B0C775-DF46-C926-3ABD-58A9A0A817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ECCADC6-797B-5F2E-E19F-5E8F3B568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16A4CEB4-75F2-1043-7220-9C1399E454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2FAC36F8-67A6-51B9-CE4F-DC306704D21A}"/>
                  </a:ext>
                </a:extLst>
              </p:cNvPr>
              <p:cNvCxnSpPr>
                <a:cxnSpLocks/>
                <a:stCxn id="70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4DCE3EBE-C0BC-745B-B26C-38D6ECBF35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01BBB1C-39E1-DC87-BB98-504212161FDE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84CA9E8-B1F5-73F2-558C-5329B55A6650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1866F901-1388-22E1-BC50-B7EF7D327425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05089730-23DB-CA41-1AAA-E48631DD1178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4ABB387-487A-3BD2-575A-3B5220FA73C3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DAE05E0-9FA4-6365-6688-AB939B7F486A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40034E9-A866-F408-EFE1-F6E1FAF246AE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4E6DB420-B8CC-B0F8-4554-5BDCA292B259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074310F-9A1A-0349-26ED-08E4EFC75526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ACAE690E-6D44-A6E9-8495-AACDDD0DE4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D6AA98FD-1283-D15D-533C-C737F85D56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DD3061D0-9AB6-5DFE-269F-2D2D3B005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21370FE-BD9E-70F0-4D9D-8BEDA87F32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926E7C77-6A92-C61F-5C6A-60FC09ADBF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6D2ECA38-8779-1ACB-59A1-407CC792FBB8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3479B906-57A9-3218-A263-E25FCBAADF98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FA402E8E-3D4B-EAF7-B1D5-1E16D6325DC7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1C13FC01-9B39-B695-9700-25C292850D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0B4C2213-F7B7-2668-8BEF-9C1D568C65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5A5DE7B3-9477-943E-0928-F5C96C7E80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8D22EC4A-ACB1-C5E5-50F5-1348C2792D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84EF2CE-52D7-EDBF-045B-3A8143473C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447CDA7F-BFBA-91EB-DFF3-0E651C961FD3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0737428-CE51-33BF-095B-305D504510F9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CE19F9-04FB-04A1-084F-C4AAE56E6FE9}"/>
                  </a:ext>
                </a:extLst>
              </p:cNvPr>
              <p:cNvCxnSpPr>
                <a:cxnSpLocks/>
                <a:stCxn id="92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B4D10A5-8990-E662-CF52-EDC9DDF78F43}"/>
                  </a:ext>
                </a:extLst>
              </p:cNvPr>
              <p:cNvCxnSpPr>
                <a:cxnSpLocks/>
                <a:stCxn id="91" idx="3"/>
                <a:endCxn id="67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B60A0974-BF20-901B-7261-B1895C9B1B04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6C4E3D82-E376-914D-230B-2B1D7009E9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4F5D921D-B46A-717C-EADA-87E66F481679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B4BBBAFC-E450-32DE-FB7E-35184B36B6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CEF81731-E6D4-E57F-6D8B-9317F97C2633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7897FCF-97B2-0804-5A7C-8B24B1AD18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69DF1EFC-F3AA-C300-3A6D-4DBC39C93E81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E750DEC7-96B5-DA62-823A-81C0010773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2ACEA6C7-72F9-DEB5-9DEE-B8F099AB78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5A325764-95CE-23E8-E825-06F3C1E5DCD3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C0054A09-FBC4-CDB4-6B9F-B1B844AB33C0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846B8D28-A365-ADA8-8CD6-AEEBD7C65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DDACE19-DD83-DDE2-4D9E-FA80B3C6E204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3436F80A-6D88-5795-7FEB-06D83D577FBA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A1A0A4C-0A17-2045-010D-F21C2AC5ED55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3515756-5D30-9BC7-200C-76A463CD09B6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6450AFE-EB2D-EAF0-A7AB-8D517242F8AD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3230574-EBCF-0962-D791-E357B470C6F8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7C2393E-1C6C-8CD7-9B39-0F577D3D0166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FD3F2359-A421-1AFE-D868-9389A726F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188396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</p:spTree>
    <p:extLst>
      <p:ext uri="{BB962C8B-B14F-4D97-AF65-F5344CB8AC3E}">
        <p14:creationId xmlns:p14="http://schemas.microsoft.com/office/powerpoint/2010/main" val="2108721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Rectangle 3">
            <a:extLst>
              <a:ext uri="{FF2B5EF4-FFF2-40B4-BE49-F238E27FC236}">
                <a16:creationId xmlns:a16="http://schemas.microsoft.com/office/drawing/2014/main" id="{45D3C864-9539-4F50-8B12-8181AAFF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C4EBC428-B667-4D97-87B8-2118F7871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9" name="Rectangle 3">
            <a:extLst>
              <a:ext uri="{FF2B5EF4-FFF2-40B4-BE49-F238E27FC236}">
                <a16:creationId xmlns:a16="http://schemas.microsoft.com/office/drawing/2014/main" id="{BBF0B5BF-6997-44B8-B783-4B13AE24F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1B85318-AEC1-90CA-31B8-EA3475CC7F0F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C7224D3-CBC8-20CF-18C2-A82A9BD48C6B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7955B7B2-9F06-3591-63A4-B873D0047B60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3D8CDCE-D24B-8E7B-7482-5BD3338F89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AB0D2CD0-3A87-31C4-8F34-10B2FBBD87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5DDE4F7-C98A-5969-1B5C-2277B1321D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FB3DEFB-C846-C963-113C-D56E50B165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D66B674B-A7FB-84E5-911D-3BA11BD9827B}"/>
                  </a:ext>
                </a:extLst>
              </p:cNvPr>
              <p:cNvCxnSpPr>
                <a:cxnSpLocks/>
                <a:stCxn id="70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98696AF3-4919-28ED-8B76-DE713C60D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1702ADB3-FCB7-F37C-B286-DFF6DCF6CB69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04078AD6-0D99-A74E-971F-EE16AAD73090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A06DDDD6-53FD-4EC0-2442-5CA7F845D3F0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9A7399A9-83AE-364F-542E-337D03416531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98A1F08F-EBEB-C6BA-309B-91E41FD9FE9C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D95E6EE2-7800-4DDA-562E-7B06C261A58C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E15C23FE-59B1-5B5F-B570-694397171C2E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12FC18A1-5166-DE6C-737B-FAC5D35D2315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C477B6BD-147D-7510-070B-9F10C30D629D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F8E6BD91-3C29-3165-CC79-19ED548F9A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22B952A-C03A-DB50-784F-38FB4877E2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4F271A37-AE0B-9953-1C1B-755C14F263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11D2DDDD-3ED8-4E0B-C0C0-9CDF70897F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7132391-C279-ABB7-6AD1-9952AE62C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E54AB74-8856-063E-7C5F-3827EFC58E34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AEF3029-E1BC-68DE-8D62-AC2A50C027E8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25458320-098D-CA35-6C14-ABABF8D03975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DFD8F9F9-C041-514C-5DED-14A3ED0911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FC67C42C-4CFA-70EC-A01B-15CE4F7858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AB447262-40C1-5B2D-E031-6ABC23F2EA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A0871F6B-7AAE-B8AA-1E4A-0AEDD766F4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26C6392-B550-B29F-D140-841FA8FC69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3CFEE7E-A23A-AA59-D6A1-7309907D9FE1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5BFC0DEB-000C-2BE2-31BE-FFF7AA503BE1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9821469B-B5ED-7928-E6AE-B4DDBF2E66BA}"/>
                  </a:ext>
                </a:extLst>
              </p:cNvPr>
              <p:cNvCxnSpPr>
                <a:cxnSpLocks/>
                <a:stCxn id="92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9F680A26-CE86-2E29-81CB-0175037AEDAF}"/>
                  </a:ext>
                </a:extLst>
              </p:cNvPr>
              <p:cNvCxnSpPr>
                <a:cxnSpLocks/>
                <a:stCxn id="91" idx="3"/>
                <a:endCxn id="67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3FA1E2E8-FE72-3FB6-080A-0D99E6DB2A99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85896B89-FF3E-8807-6792-24BDAB3990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23432AF1-AFE1-F625-0552-0CF471535A4C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AEB88FAB-F09C-8F22-C7A4-20EF10B7F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2B925C4B-E346-207A-8B4C-4CD1D81C1559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D585EC1B-EAD5-625A-08D1-E013B07410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4A9E2BFB-8F20-7581-99C6-64DAA0699724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50FBD56F-AB7A-D580-1B18-A0D9AAE6A5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2948F9D-15C2-4074-BD56-8F3C6AB1F8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25B0F917-6628-BCB3-C977-4AAA1B7CD515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CE600D57-AF69-45D8-08C8-8F739A3EC2C4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19FE0667-B5F4-F059-E2C9-A5A11E1C69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48665A1-8BE1-932C-70D6-BB6808EDDC24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C717CDE6-642A-B568-B2E6-E10CEA2EBBD6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78F2207-A704-5EE5-2B67-CEDF54599783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FF75E05-4EA2-FB5C-E226-9B864311CC99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4D85BFA4-7A92-EF4D-2F69-80707C18DE97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A270013-ECB0-A1E9-68A0-6FC298D8643F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BD25365-5902-EA9E-BA40-83BE6377DE46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F019655D-AD66-6CE7-73C0-A25F61A41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188396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512D10-CE59-AA4E-E32C-EDCB5FA28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</p:spTree>
    <p:extLst>
      <p:ext uri="{BB962C8B-B14F-4D97-AF65-F5344CB8AC3E}">
        <p14:creationId xmlns:p14="http://schemas.microsoft.com/office/powerpoint/2010/main" val="16431240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7766</TotalTime>
  <Words>2804</Words>
  <Application>Microsoft Office PowerPoint</Application>
  <PresentationFormat>全屏显示(4:3)</PresentationFormat>
  <Paragraphs>258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宋体</vt:lpstr>
      <vt:lpstr>Cambria Math</vt:lpstr>
      <vt:lpstr>Tahoma</vt:lpstr>
      <vt:lpstr>Times New Roman</vt:lpstr>
      <vt:lpstr>Wingdings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763</cp:revision>
  <cp:lastPrinted>2001-01-16T17:12:14Z</cp:lastPrinted>
  <dcterms:created xsi:type="dcterms:W3CDTF">1999-07-13T19:55:20Z</dcterms:created>
  <dcterms:modified xsi:type="dcterms:W3CDTF">2025-04-06T02:48:45Z</dcterms:modified>
</cp:coreProperties>
</file>