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93" r:id="rId2"/>
    <p:sldId id="731" r:id="rId3"/>
    <p:sldId id="730" r:id="rId4"/>
    <p:sldId id="733" r:id="rId5"/>
    <p:sldId id="729" r:id="rId6"/>
    <p:sldId id="735" r:id="rId7"/>
    <p:sldId id="734" r:id="rId8"/>
    <p:sldId id="732" r:id="rId9"/>
    <p:sldId id="737" r:id="rId10"/>
    <p:sldId id="736" r:id="rId11"/>
    <p:sldId id="738" r:id="rId12"/>
    <p:sldId id="481" r:id="rId13"/>
    <p:sldId id="697" r:id="rId14"/>
    <p:sldId id="698" r:id="rId15"/>
    <p:sldId id="699" r:id="rId16"/>
    <p:sldId id="725" r:id="rId17"/>
    <p:sldId id="696" r:id="rId18"/>
    <p:sldId id="700" r:id="rId19"/>
    <p:sldId id="701" r:id="rId20"/>
    <p:sldId id="702" r:id="rId21"/>
    <p:sldId id="705" r:id="rId22"/>
    <p:sldId id="703" r:id="rId23"/>
    <p:sldId id="709" r:id="rId24"/>
    <p:sldId id="710" r:id="rId25"/>
    <p:sldId id="711" r:id="rId26"/>
    <p:sldId id="712" r:id="rId27"/>
    <p:sldId id="704" r:id="rId28"/>
    <p:sldId id="740" r:id="rId29"/>
    <p:sldId id="741" r:id="rId30"/>
    <p:sldId id="742" r:id="rId31"/>
    <p:sldId id="743" r:id="rId32"/>
    <p:sldId id="744" r:id="rId33"/>
    <p:sldId id="739" r:id="rId34"/>
    <p:sldId id="714" r:id="rId35"/>
    <p:sldId id="726" r:id="rId36"/>
    <p:sldId id="713" r:id="rId37"/>
    <p:sldId id="717" r:id="rId38"/>
    <p:sldId id="718" r:id="rId39"/>
    <p:sldId id="720" r:id="rId40"/>
    <p:sldId id="722" r:id="rId41"/>
    <p:sldId id="727" r:id="rId42"/>
    <p:sldId id="728" r:id="rId43"/>
    <p:sldId id="721" r:id="rId44"/>
    <p:sldId id="723" r:id="rId45"/>
    <p:sldId id="724" r:id="rId4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33"/>
    <a:srgbClr val="FFCC00"/>
    <a:srgbClr val="DE3ED3"/>
    <a:srgbClr val="FFCCFF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19446"/>
            <a:ext cx="25632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Notes 29: Graph matching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C1C82-E3A8-6402-5933-FDA7FF28B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AE9CC6FF-EC60-E6A2-AC44-35B61BE81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</p:spTree>
    <p:extLst>
      <p:ext uri="{BB962C8B-B14F-4D97-AF65-F5344CB8AC3E}">
        <p14:creationId xmlns:p14="http://schemas.microsoft.com/office/powerpoint/2010/main" val="205165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F1BAF-EE90-CB60-B27E-AF6C1C2FC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1BF3A166-0A3B-CE0A-815E-C7EAABA28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5FAB8A-6F5F-034D-A661-BA2B350DBC94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5A3EF87-7520-875F-7F73-2066B327DA62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33598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40C1B-0240-E8D9-C642-25F100FD5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C95CCFCE-4F58-8E4D-F1EE-A0C4271DB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2C863-FCE4-97E7-B122-C6049E97AA61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CDAA20-0910-71A9-6206-100A50DF4863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BE0AC2-7214-AC3A-EBF5-3644E6DC5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B08F8A-73DD-41D0-4D5F-DBE5739D34DC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11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D9AF7-3CEC-786D-FCAB-B8A22B7A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128364B-8186-5ACA-CA00-35AB992C2B56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AD3D933-AF6B-7F65-83DD-6DA903E5903D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>
            <a:extLst>
              <a:ext uri="{FF2B5EF4-FFF2-40B4-BE49-F238E27FC236}">
                <a16:creationId xmlns:a16="http://schemas.microsoft.com/office/drawing/2014/main" id="{3551BB94-905B-D4A0-68C5-E4A4ECB6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E33BDE6-83C6-45CE-6E4A-4AAACC57985C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63A3887-CB6A-372C-B9A0-70CB00D87214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DAF948-F1D1-8617-8F98-F72A93C51AB5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0485A4-224C-D0D2-87EA-647625CCC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0AE706-0CE5-3882-705D-5D68EC392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432FE-26D4-8690-1D3C-312D550FCAE9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94BDC20-B370-DC71-ADE2-736DA6CAEAEF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972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510EC-2158-7322-6971-870E0976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AECCDAE5-B0FC-B03E-263B-CE8CDC1FB2ED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9102466-6DCA-6F5F-D744-5657C7640D51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>
            <a:extLst>
              <a:ext uri="{FF2B5EF4-FFF2-40B4-BE49-F238E27FC236}">
                <a16:creationId xmlns:a16="http://schemas.microsoft.com/office/drawing/2014/main" id="{080A5109-E8F6-9630-7FA5-A69D7D7EB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9C919AD0-1F76-6561-F9A5-D0552A4A8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329876"/>
            <a:ext cx="3740783" cy="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 </a:t>
            </a:r>
            <a:r>
              <a:rPr lang="en-US" altLang="en-US" sz="1600" dirty="0"/>
              <a:t>Test if there is a negative cycle in a directed and weighted graph that has only one negative edge.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FE6D3D5-FF4F-581B-8D67-C71D313BEA22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2D9D78B-C3E0-5BF8-5121-38C034640196}"/>
              </a:ext>
            </a:extLst>
          </p:cNvPr>
          <p:cNvSpPr/>
          <p:nvPr/>
        </p:nvSpPr>
        <p:spPr>
          <a:xfrm>
            <a:off x="526733" y="3357342"/>
            <a:ext cx="3744081" cy="30265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344C-FB4D-FE1F-49D2-59D66928E7D2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1F8C88-CCA3-C29D-2CEB-5F34F0684912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56A66C-B688-CAC3-C528-BC3C8BD39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09FF07D-447D-3046-2A65-4FE9F8FA2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32CD91-03F0-93E1-9894-3B92E9AC5940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7D72F41-A8AC-4701-D479-20F8D584856F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12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96590-06BF-8255-D64E-9623508A9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DFED99FA-2F77-4816-56BA-C092EC09BE7F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51B6770-004C-7390-621E-F7A7A6949996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>
            <a:extLst>
              <a:ext uri="{FF2B5EF4-FFF2-40B4-BE49-F238E27FC236}">
                <a16:creationId xmlns:a16="http://schemas.microsoft.com/office/drawing/2014/main" id="{8D6091B3-9458-4013-9F19-78CBF7A6C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78FC19C2-AD59-36D5-845B-55AA0511F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329876"/>
            <a:ext cx="3740783" cy="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 </a:t>
            </a:r>
            <a:r>
              <a:rPr lang="en-US" altLang="en-US" sz="1600" dirty="0"/>
              <a:t>Test if there is a negative cycle in a directed and weighted graph that has only one negative edge.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BABCB12-5F31-0758-284D-BF5AD90B7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" y="410940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5B04E2-D738-A349-FA37-69E81C34A242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4C9B3B8-DFE6-131C-14E1-86ABBAFB92A2}"/>
              </a:ext>
            </a:extLst>
          </p:cNvPr>
          <p:cNvSpPr/>
          <p:nvPr/>
        </p:nvSpPr>
        <p:spPr>
          <a:xfrm>
            <a:off x="526733" y="3357342"/>
            <a:ext cx="3744081" cy="30265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BF1FF-321F-08AC-ADF3-9E7CB2D5DDE1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615EFB6-F743-E8C0-C914-B726BE34170C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12E8E9-6BFE-ECBA-85DD-864A46411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A7864CD-91DD-F360-91DB-90D2BCADC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5CF817-34D3-5E0B-9F88-ED09FFB7DF08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77DD3AA-977A-8C2A-0AB5-7E87EAB910DB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34" name="Rectangle 3">
            <a:extLst>
              <a:ext uri="{FF2B5EF4-FFF2-40B4-BE49-F238E27FC236}">
                <a16:creationId xmlns:a16="http://schemas.microsoft.com/office/drawing/2014/main" id="{B09D0AC4-CC29-9D82-B8F7-229FF0CA6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731" y="4149654"/>
            <a:ext cx="2830854" cy="55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negative cycle must contain the negative edge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]. If G has a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A2C21F4C-C4BE-7F90-723B-21DBA553F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60" y="4593069"/>
            <a:ext cx="1582277" cy="140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negative cycle, then the shortest path from w to u without using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 must be a negative cycle.</a:t>
            </a:r>
          </a:p>
          <a:p>
            <a:pPr marL="0" indent="0">
              <a:buNone/>
            </a:pP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9804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ECAC7-7C37-29E8-E81B-EBAC67C9D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1F9E60C-FE04-4914-3460-88BBE4DF3062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8435433-A068-F95C-384D-0EC42054A559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>
            <a:extLst>
              <a:ext uri="{FF2B5EF4-FFF2-40B4-BE49-F238E27FC236}">
                <a16:creationId xmlns:a16="http://schemas.microsoft.com/office/drawing/2014/main" id="{B8466730-B85B-0EE5-2DA7-790C5D688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1966DB73-58FF-1E9B-85AF-97644A985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329876"/>
            <a:ext cx="3740783" cy="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 </a:t>
            </a:r>
            <a:r>
              <a:rPr lang="en-US" altLang="en-US" sz="1600" dirty="0"/>
              <a:t>Test if there is a negative cycle in a directed and weighted graph that has only one negative edge.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545779C-11AF-1441-5F6A-A5112EA82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" y="410940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A9592368-1B93-9806-E8A8-18250CBA8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425" y="4737110"/>
            <a:ext cx="2159867" cy="138206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NegCycle</a:t>
            </a:r>
            <a:r>
              <a:rPr lang="en-US" altLang="en-US" sz="1000" dirty="0"/>
              <a:t>(G)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find the negative edge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G’ = G -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call Dijkstra(G’, w) to find a shortest path P from w to u; 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If (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(P) + 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(u, w) &lt; 0)</a:t>
            </a:r>
          </a:p>
          <a:p>
            <a:pPr marL="0" indent="0">
              <a:buNone/>
            </a:pPr>
            <a:r>
              <a:rPr lang="en-US" altLang="en-US" sz="1000" dirty="0"/>
              <a:t>     return(‘yes’) else return(‘no’).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03D6E8E-1D5D-A2E6-5F8B-5085ACDEE7E4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7983547-A631-17CE-B36E-DEA609149405}"/>
              </a:ext>
            </a:extLst>
          </p:cNvPr>
          <p:cNvSpPr/>
          <p:nvPr/>
        </p:nvSpPr>
        <p:spPr>
          <a:xfrm>
            <a:off x="526733" y="3357342"/>
            <a:ext cx="3744081" cy="30265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AD89EC45-7D79-66C3-1DFA-958CE685E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36" y="6092068"/>
            <a:ext cx="148999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O(m log 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5D5F5A-6CF2-B57A-BDA5-8007E78AA9A7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7C80E9-8C13-EC59-7E62-EB27668EBA5F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71F155-2A46-013C-5C24-B0E98719A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0F1A8C5-F7C5-24C5-FAF5-5BFC1C5DA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540E53-FA54-F089-75D9-F1B6078B8429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0082E2B-86D3-89F4-A304-F9F7934DB23E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34" name="Rectangle 3">
            <a:extLst>
              <a:ext uri="{FF2B5EF4-FFF2-40B4-BE49-F238E27FC236}">
                <a16:creationId xmlns:a16="http://schemas.microsoft.com/office/drawing/2014/main" id="{B7BD970E-C867-B47D-6062-EB181F32C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731" y="4149654"/>
            <a:ext cx="2830854" cy="55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negative cycle must contain the negative edge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]. If G has a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34F0BABF-9B8E-C0BF-8409-946C40524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60" y="4593069"/>
            <a:ext cx="1582277" cy="140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negative cycle, then the shortest path from w to u without using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 must be a negative cycle.</a:t>
            </a:r>
          </a:p>
          <a:p>
            <a:pPr marL="0" indent="0">
              <a:buNone/>
            </a:pP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6045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03D38-F125-50E9-C6D8-B719F443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B92810A3-F906-7D9D-BBC9-D5BFD2A61002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1FD8E63-C6AC-3A88-8EF7-387B3DF1B5F1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>
            <a:extLst>
              <a:ext uri="{FF2B5EF4-FFF2-40B4-BE49-F238E27FC236}">
                <a16:creationId xmlns:a16="http://schemas.microsoft.com/office/drawing/2014/main" id="{307E8415-97D4-FE9E-83C2-BC5430469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9F68B6BF-CA9D-6F89-6959-C56AAE568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329876"/>
            <a:ext cx="3740783" cy="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 </a:t>
            </a:r>
            <a:r>
              <a:rPr lang="en-US" altLang="en-US" sz="1600" dirty="0"/>
              <a:t>Test if there is a negative cycle in a directed and weighted graph that has only one negative edge.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EFD656A-7C7E-D576-C848-40DBF04AC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" y="410940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2F19EC-0FC8-B08E-CFF4-7B6E02A202E0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1B3DA3F-A967-91A4-4774-8F4062DCA169}"/>
              </a:ext>
            </a:extLst>
          </p:cNvPr>
          <p:cNvSpPr/>
          <p:nvPr/>
        </p:nvSpPr>
        <p:spPr>
          <a:xfrm>
            <a:off x="526733" y="3357342"/>
            <a:ext cx="3744081" cy="30265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17D3F27C-0CDB-27A2-75F0-AE412E27E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510" y="3582408"/>
            <a:ext cx="4072826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3.  </a:t>
            </a:r>
            <a:r>
              <a:rPr lang="en-US" altLang="en-US" sz="1600" dirty="0"/>
              <a:t>Find the center of a tree 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B2A0CF-8B51-48B5-4530-D75595355FBB}"/>
              </a:ext>
            </a:extLst>
          </p:cNvPr>
          <p:cNvSpPr/>
          <p:nvPr/>
        </p:nvSpPr>
        <p:spPr>
          <a:xfrm>
            <a:off x="4387510" y="3559977"/>
            <a:ext cx="4072826" cy="29978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CACAE4-A9B3-2986-F5F4-B9C593021457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863DF2-964E-E4FB-7B0B-06372CDC684D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3045F4-1A02-DDAE-EE6A-E79E09EE4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15D63FC-04EF-3963-270D-993B3488A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4E4B8C-5587-80D0-BB4E-29EC0E6CEF73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E9D53FD-9B93-FEE4-36F6-295886F8D885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34" name="Rectangle 3">
            <a:extLst>
              <a:ext uri="{FF2B5EF4-FFF2-40B4-BE49-F238E27FC236}">
                <a16:creationId xmlns:a16="http://schemas.microsoft.com/office/drawing/2014/main" id="{6B216D4E-AA75-AEB4-B03B-8BFCB4991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731" y="4149654"/>
            <a:ext cx="2830854" cy="55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negative cycle must contain the negative edge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]. If G has a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0787FFFA-C3D4-3D8F-B3B5-D3B8011FE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60" y="4593069"/>
            <a:ext cx="1582277" cy="140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negative cycle, then the shortest path from w to u without using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 must be a negative cycle.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FE7D64B4-F905-F8A7-9B43-E6A34F55D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425" y="4737110"/>
            <a:ext cx="2159867" cy="138206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NegCycle</a:t>
            </a:r>
            <a:r>
              <a:rPr lang="en-US" altLang="en-US" sz="1000" dirty="0"/>
              <a:t>(G)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find the negative edge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G’ = G -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call Dijkstra(G’, w) to find a shortest path P from w to u; 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If (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(P) + 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(u, w) &lt; 0)</a:t>
            </a:r>
          </a:p>
          <a:p>
            <a:pPr marL="0" indent="0">
              <a:buNone/>
            </a:pPr>
            <a:r>
              <a:rPr lang="en-US" altLang="en-US" sz="1000" dirty="0"/>
              <a:t>     return(‘yes’) else return(‘no’).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762AA88-3CBF-ACE4-4C54-8B749235C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36" y="6092068"/>
            <a:ext cx="148999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O(m log n)</a:t>
            </a:r>
          </a:p>
        </p:txBody>
      </p:sp>
    </p:spTree>
    <p:extLst>
      <p:ext uri="{BB962C8B-B14F-4D97-AF65-F5344CB8AC3E}">
        <p14:creationId xmlns:p14="http://schemas.microsoft.com/office/powerpoint/2010/main" val="378966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CE8DF-8C26-2E63-3363-690905D0C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6E598E55-F0D7-0DE6-D0A2-985EEFCE29C1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4A9D4EF-0949-6BF6-EEB7-6213C07FCA8F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>
            <a:extLst>
              <a:ext uri="{FF2B5EF4-FFF2-40B4-BE49-F238E27FC236}">
                <a16:creationId xmlns:a16="http://schemas.microsoft.com/office/drawing/2014/main" id="{32C5B296-4180-ACEE-C8B4-08E273E4A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ADBF0DB3-AFFF-3D4C-531D-A141AA6B1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329876"/>
            <a:ext cx="3740783" cy="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 </a:t>
            </a:r>
            <a:r>
              <a:rPr lang="en-US" altLang="en-US" sz="1600" dirty="0"/>
              <a:t>Test if there is a negative cycle in a directed and weighted graph that has only one negative edge.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11108D6-1C5F-1020-2EA5-68EB30BC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" y="410940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5841E8-EE02-358E-ED10-A94193384DF4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8384708-518D-EF32-1646-B5BE82720B87}"/>
              </a:ext>
            </a:extLst>
          </p:cNvPr>
          <p:cNvSpPr/>
          <p:nvPr/>
        </p:nvSpPr>
        <p:spPr>
          <a:xfrm>
            <a:off x="526733" y="3357342"/>
            <a:ext cx="3744081" cy="30265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10F1AA88-E884-5E36-6CD8-4A707FABD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510" y="3582408"/>
            <a:ext cx="4072826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3.  </a:t>
            </a:r>
            <a:r>
              <a:rPr lang="en-US" altLang="en-US" sz="1600" dirty="0"/>
              <a:t>Find the center of a tree T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FC09A441-5C5B-2D45-541C-BAC3F4EF8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510" y="3907968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30FD12B5-2982-1782-EAF9-7C64FAABD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749" y="3948846"/>
            <a:ext cx="3209587" cy="30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First get the solution M[1..n, 1..n] to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4166E5-916A-ABBB-75BD-E43A50DE5D4A}"/>
              </a:ext>
            </a:extLst>
          </p:cNvPr>
          <p:cNvSpPr/>
          <p:nvPr/>
        </p:nvSpPr>
        <p:spPr>
          <a:xfrm>
            <a:off x="4387510" y="3559977"/>
            <a:ext cx="4072826" cy="29978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52B9DE-045E-0557-04AD-121F9D9B7497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9C4BB4-373C-1D8B-671C-A7AB6C6267D4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A5BA58-AB15-1D13-B440-C0F5B0030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41049E5-924B-D515-6679-DCC05B9E5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420F71-2CCA-2E7E-134E-0DACAFD9A1F9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5ECBF1B-AE27-7652-8691-C26DDD788EC9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34" name="Rectangle 3">
            <a:extLst>
              <a:ext uri="{FF2B5EF4-FFF2-40B4-BE49-F238E27FC236}">
                <a16:creationId xmlns:a16="http://schemas.microsoft.com/office/drawing/2014/main" id="{FC569926-D8F5-08B0-C901-8902C3DE6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731" y="4149654"/>
            <a:ext cx="2830854" cy="55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negative cycle must contain the negative edge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]. If G has a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302AA3C-A26D-3D20-BE1C-D8DEE753D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60" y="4593069"/>
            <a:ext cx="1582277" cy="140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negative cycle, then the shortest path from w to u without using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 must be a negative cycle.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84906490-DEEF-E1CE-1EE1-FF7BF7146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405" y="4178567"/>
            <a:ext cx="2406169" cy="141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the All-Pairs-Shortest-Path problem for T. For each vertex u, max</a:t>
            </a:r>
            <a:r>
              <a:rPr lang="en-US" altLang="en-US" sz="1400" baseline="-25000" dirty="0"/>
              <a:t>1≤j≤n</a:t>
            </a:r>
            <a:r>
              <a:rPr lang="en-US" altLang="en-US" sz="1400" dirty="0"/>
              <a:t>{M[u, j]} is the value D[u], and the vertex v that has the smallest D[v] is the center.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A78585F8-D9E0-5E50-D4A1-EFF202ED2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425" y="4737110"/>
            <a:ext cx="2159867" cy="138206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NegCycle</a:t>
            </a:r>
            <a:r>
              <a:rPr lang="en-US" altLang="en-US" sz="1000" dirty="0"/>
              <a:t>(G)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find the negative edge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G’ = G -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call Dijkstra(G’, w) to find a shortest path P from w to u; 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If (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(P) + 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(u, w) &lt; 0)</a:t>
            </a:r>
          </a:p>
          <a:p>
            <a:pPr marL="0" indent="0">
              <a:buNone/>
            </a:pPr>
            <a:r>
              <a:rPr lang="en-US" altLang="en-US" sz="1000" dirty="0"/>
              <a:t>     return(‘yes’) else return(‘no’).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47C74DA6-FC39-783B-C688-7F0F8D6F9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36" y="6092068"/>
            <a:ext cx="148999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O(m log n)</a:t>
            </a:r>
          </a:p>
        </p:txBody>
      </p:sp>
    </p:spTree>
    <p:extLst>
      <p:ext uri="{BB962C8B-B14F-4D97-AF65-F5344CB8AC3E}">
        <p14:creationId xmlns:p14="http://schemas.microsoft.com/office/powerpoint/2010/main" val="1204627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D96C4-366B-A025-DED5-778B4700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C567105E-B713-335F-FC5E-191181042A03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2A3EB70-8000-FF76-F963-A9CD9D67BB39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>
            <a:extLst>
              <a:ext uri="{FF2B5EF4-FFF2-40B4-BE49-F238E27FC236}">
                <a16:creationId xmlns:a16="http://schemas.microsoft.com/office/drawing/2014/main" id="{894BF2BF-A146-CCB0-A4A4-D2EB27858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3093828-6983-8146-84A3-AD0E33D81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329876"/>
            <a:ext cx="3740783" cy="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 </a:t>
            </a:r>
            <a:r>
              <a:rPr lang="en-US" altLang="en-US" sz="1600" dirty="0"/>
              <a:t>Test if there is a negative cycle in a directed and weighted graph that has only one negative edge.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66E884B4-E654-740A-E245-537D9FE7B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" y="410940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642BB93-43C4-FAE2-CC4B-E4EF2662139D}"/>
              </a:ext>
            </a:extLst>
          </p:cNvPr>
          <p:cNvGraphicFramePr>
            <a:graphicFrameLocks noGrp="1"/>
          </p:cNvGraphicFramePr>
          <p:nvPr/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DEBDFCD-02F6-54A0-3AEE-10FC1949B212}"/>
              </a:ext>
            </a:extLst>
          </p:cNvPr>
          <p:cNvSpPr/>
          <p:nvPr/>
        </p:nvSpPr>
        <p:spPr>
          <a:xfrm>
            <a:off x="526733" y="3357342"/>
            <a:ext cx="3744081" cy="30265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481CDAA4-78D7-FEC2-D9A7-8A4279D09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510" y="3582408"/>
            <a:ext cx="4072826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3.  </a:t>
            </a:r>
            <a:r>
              <a:rPr lang="en-US" altLang="en-US" sz="1600" dirty="0"/>
              <a:t>Find the center of a tree T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03F2A00-5EBA-99D1-6434-02A7FA3FA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510" y="3907968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FDC0B114-DCA5-83F0-550F-8856F7FF9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749" y="3948846"/>
            <a:ext cx="3209587" cy="30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First get the solution M[1..n, 1..n] to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28FBBA-F642-265E-23E5-0A655EE24158}"/>
              </a:ext>
            </a:extLst>
          </p:cNvPr>
          <p:cNvSpPr/>
          <p:nvPr/>
        </p:nvSpPr>
        <p:spPr>
          <a:xfrm>
            <a:off x="4387510" y="3559977"/>
            <a:ext cx="4072826" cy="29978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4C0AFA-73FA-7F87-72C2-4A896480B46B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ADF27B-BA94-E214-4122-038B3F4B26F6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5137B0-5474-AA82-11A3-B04CC9E63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15C54EA-6F52-BECE-0BE5-4A900AAB1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C96B72-06A9-A3E3-B200-5FCABCA8B68D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31A4AB8-957E-55AA-5DBA-500F732A2ACC}"/>
              </a:ext>
            </a:extLst>
          </p:cNvPr>
          <p:cNvGraphicFramePr>
            <a:graphicFrameLocks noGrp="1"/>
          </p:cNvGraphicFramePr>
          <p:nvPr/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34" name="Rectangle 3">
            <a:extLst>
              <a:ext uri="{FF2B5EF4-FFF2-40B4-BE49-F238E27FC236}">
                <a16:creationId xmlns:a16="http://schemas.microsoft.com/office/drawing/2014/main" id="{AB984F7D-A791-640F-0F7B-639CFCFDB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731" y="4149654"/>
            <a:ext cx="2830854" cy="55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negative cycle must contain the negative edge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]. If G has a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5E37136A-8585-82BA-CD40-CB4610098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60" y="4593069"/>
            <a:ext cx="1582277" cy="140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negative cycle, then the shortest path from w to u without using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 must be a negative cycle.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3AC0020B-DCFF-855B-375E-A8FC41102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405" y="4178567"/>
            <a:ext cx="2406169" cy="141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the All-Pairs-Shortest-Path problem for T. For each vertex u, max</a:t>
            </a:r>
            <a:r>
              <a:rPr lang="en-US" altLang="en-US" sz="1400" baseline="-25000" dirty="0"/>
              <a:t>1≤j≤n</a:t>
            </a:r>
            <a:r>
              <a:rPr lang="en-US" altLang="en-US" sz="1400" dirty="0"/>
              <a:t>{M[u, j]} is the value D[u], and the vertex v that has the smallest D[v] is the center.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89A06CB0-9D10-9029-2DBC-0D41D28FE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3101" y="4290836"/>
            <a:ext cx="1666982" cy="22669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Center(T)</a:t>
            </a:r>
          </a:p>
          <a:p>
            <a:pPr marL="0" indent="0">
              <a:buNone/>
            </a:pPr>
            <a:r>
              <a:rPr lang="en-US" altLang="en-US" sz="1000" dirty="0"/>
              <a:t>1. for (each vertex u)</a:t>
            </a:r>
          </a:p>
          <a:p>
            <a:pPr marL="0" indent="0">
              <a:buNone/>
            </a:pPr>
            <a:r>
              <a:rPr lang="en-US" altLang="en-US" sz="1000" dirty="0"/>
              <a:t>      call Dijkstra(T, u);</a:t>
            </a:r>
          </a:p>
          <a:p>
            <a:pPr marL="0" indent="0">
              <a:buNone/>
            </a:pPr>
            <a:r>
              <a:rPr lang="en-US" altLang="en-US" sz="1000" dirty="0"/>
              <a:t>      D[u] = </a:t>
            </a:r>
            <a:r>
              <a:rPr lang="en-US" altLang="en-US" sz="1000" dirty="0" err="1"/>
              <a:t>dist</a:t>
            </a:r>
            <a:r>
              <a:rPr lang="en-US" altLang="en-US" sz="1000" dirty="0"/>
              <a:t>[1];</a:t>
            </a:r>
          </a:p>
          <a:p>
            <a:pPr marL="0" indent="0">
              <a:buNone/>
            </a:pPr>
            <a:r>
              <a:rPr lang="en-US" altLang="en-US" sz="1000" dirty="0"/>
              <a:t>      for (j=2; </a:t>
            </a:r>
            <a:r>
              <a:rPr lang="en-US" altLang="en-US" sz="1000" dirty="0" err="1"/>
              <a:t>j≤n</a:t>
            </a:r>
            <a:r>
              <a:rPr lang="en-US" altLang="en-US" sz="1000" dirty="0"/>
              <a:t>; </a:t>
            </a:r>
            <a:r>
              <a:rPr lang="en-US" altLang="en-US" sz="1000" dirty="0" err="1"/>
              <a:t>j++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   if (D[u] &lt; </a:t>
            </a:r>
            <a:r>
              <a:rPr lang="en-US" altLang="en-US" sz="1000" dirty="0" err="1"/>
              <a:t>dist</a:t>
            </a:r>
            <a:r>
              <a:rPr lang="en-US" altLang="en-US" sz="1000" dirty="0"/>
              <a:t>[j]) </a:t>
            </a:r>
          </a:p>
          <a:p>
            <a:pPr marL="0" indent="0">
              <a:buNone/>
            </a:pPr>
            <a:r>
              <a:rPr lang="en-US" altLang="en-US" sz="1000" dirty="0"/>
              <a:t>            D[u] = </a:t>
            </a:r>
            <a:r>
              <a:rPr lang="en-US" altLang="en-US" sz="1000" dirty="0" err="1"/>
              <a:t>dist</a:t>
            </a:r>
            <a:r>
              <a:rPr lang="en-US" altLang="en-US" sz="1000" dirty="0"/>
              <a:t>[j];</a:t>
            </a:r>
          </a:p>
          <a:p>
            <a:pPr marL="0" indent="0">
              <a:buNone/>
            </a:pPr>
            <a:r>
              <a:rPr lang="en-US" altLang="en-US" sz="1000" dirty="0"/>
              <a:t>2. v = 1;</a:t>
            </a:r>
          </a:p>
          <a:p>
            <a:pPr marL="0" indent="0">
              <a:buNone/>
            </a:pPr>
            <a:r>
              <a:rPr lang="en-US" altLang="en-US" sz="1000" dirty="0"/>
              <a:t>3. for (j=2; </a:t>
            </a:r>
            <a:r>
              <a:rPr lang="en-US" altLang="en-US" sz="1000" dirty="0" err="1"/>
              <a:t>j≤n</a:t>
            </a:r>
            <a:r>
              <a:rPr lang="en-US" altLang="en-US" sz="1000" dirty="0"/>
              <a:t>; </a:t>
            </a:r>
            <a:r>
              <a:rPr lang="en-US" altLang="en-US" sz="1000" dirty="0" err="1"/>
              <a:t>j++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 if (D[v] &gt; D[j]) </a:t>
            </a:r>
          </a:p>
          <a:p>
            <a:pPr marL="0" indent="0">
              <a:buNone/>
            </a:pPr>
            <a:r>
              <a:rPr lang="en-US" altLang="en-US" sz="1000" dirty="0"/>
              <a:t>          v = j;</a:t>
            </a:r>
          </a:p>
          <a:p>
            <a:pPr marL="0" indent="0">
              <a:buNone/>
            </a:pPr>
            <a:r>
              <a:rPr lang="en-US" altLang="en-US" sz="1000" dirty="0"/>
              <a:t>4. output(v).</a:t>
            </a:r>
          </a:p>
          <a:p>
            <a:pPr marL="0" indent="0">
              <a:buNone/>
            </a:pPr>
            <a:endParaRPr lang="en-US" altLang="en-US" sz="1000" dirty="0"/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51111EA5-F24D-51A4-4388-49A58EF40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425" y="4737110"/>
            <a:ext cx="2159867" cy="138206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NegCycle</a:t>
            </a:r>
            <a:r>
              <a:rPr lang="en-US" altLang="en-US" sz="1000" dirty="0"/>
              <a:t>(G)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find the negative edge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G’ = G -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call Dijkstra(G’, w) to find a shortest path P from w to u; 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If (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(P) + 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(u, w) &lt; 0)</a:t>
            </a:r>
          </a:p>
          <a:p>
            <a:pPr marL="0" indent="0">
              <a:buNone/>
            </a:pPr>
            <a:r>
              <a:rPr lang="en-US" altLang="en-US" sz="1000" dirty="0"/>
              <a:t>     return(‘yes’) else return(‘no’).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DC6F8B08-B7E9-EC61-E212-5C4A86E76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36" y="6092068"/>
            <a:ext cx="148999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O(m log n)</a:t>
            </a:r>
          </a:p>
        </p:txBody>
      </p:sp>
    </p:spTree>
    <p:extLst>
      <p:ext uri="{BB962C8B-B14F-4D97-AF65-F5344CB8AC3E}">
        <p14:creationId xmlns:p14="http://schemas.microsoft.com/office/powerpoint/2010/main" val="3566131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CE89E817-9631-366D-EB98-DF8E20EA8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835888"/>
              </p:ext>
            </p:extLst>
          </p:nvPr>
        </p:nvGraphicFramePr>
        <p:xfrm>
          <a:off x="2538377" y="27395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C7FB996-8A89-B8E7-C5F1-1BA6816BB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753042"/>
              </p:ext>
            </p:extLst>
          </p:nvPr>
        </p:nvGraphicFramePr>
        <p:xfrm>
          <a:off x="2549349" y="1788360"/>
          <a:ext cx="3290480" cy="25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1918443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2203166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8324842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50547304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361290370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17202541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390892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88949433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49585077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966465046"/>
                    </a:ext>
                  </a:extLst>
                </a:gridCol>
              </a:tblGrid>
              <a:tr h="257907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730053"/>
                  </a:ext>
                </a:extLst>
              </a:tr>
            </a:tbl>
          </a:graphicData>
        </a:graphic>
      </p:graphicFrame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3893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Midterm II Report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A03B4A9C-AAB3-4D09-AD85-576F9AF36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3329876"/>
            <a:ext cx="3740783" cy="83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2. </a:t>
            </a:r>
            <a:r>
              <a:rPr lang="en-US" altLang="en-US" sz="1600" dirty="0"/>
              <a:t>Test if there is a negative cycle in a directed and weighted graph that has only one negative edge.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1B0B7B9-CFE6-4CCE-8C4B-D00A1C1D4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" y="4109407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01F0D6-5832-4041-895D-E8C86EDFC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947394"/>
              </p:ext>
            </p:extLst>
          </p:nvPr>
        </p:nvGraphicFramePr>
        <p:xfrm>
          <a:off x="2538377" y="1995972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D93570E-B39D-49E1-A439-F24023D113DC}"/>
              </a:ext>
            </a:extLst>
          </p:cNvPr>
          <p:cNvSpPr/>
          <p:nvPr/>
        </p:nvSpPr>
        <p:spPr>
          <a:xfrm>
            <a:off x="526733" y="3357342"/>
            <a:ext cx="3744081" cy="30265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985BEB5D-E301-4432-84E1-A151F8A53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510" y="3582408"/>
            <a:ext cx="4072826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3.  </a:t>
            </a:r>
            <a:r>
              <a:rPr lang="en-US" altLang="en-US" sz="1600" dirty="0"/>
              <a:t>Find the center of a tree T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4D1A47F9-3C65-4458-9086-CF1F34536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510" y="3907968"/>
            <a:ext cx="99131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	</a:t>
            </a:r>
            <a:endParaRPr lang="en-US" altLang="en-US" sz="1600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33F00588-E9D6-4EF6-9B9B-F7CE8CD90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749" y="3948846"/>
            <a:ext cx="3209587" cy="30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First get the solution M[1..n, 1..n] to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19007-095C-412E-838B-324C9B92E93A}"/>
              </a:ext>
            </a:extLst>
          </p:cNvPr>
          <p:cNvSpPr/>
          <p:nvPr/>
        </p:nvSpPr>
        <p:spPr>
          <a:xfrm>
            <a:off x="4387510" y="3559977"/>
            <a:ext cx="4072826" cy="29978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D174B1-1DE6-448B-A7CB-92A8199FAA0A}"/>
              </a:ext>
            </a:extLst>
          </p:cNvPr>
          <p:cNvSpPr txBox="1"/>
          <p:nvPr/>
        </p:nvSpPr>
        <p:spPr>
          <a:xfrm>
            <a:off x="4802736" y="129101"/>
            <a:ext cx="3560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Max: 95, Min: 63, </a:t>
            </a:r>
            <a:r>
              <a:rPr lang="en-US" sz="1400" dirty="0" err="1"/>
              <a:t>Averge</a:t>
            </a:r>
            <a:r>
              <a:rPr lang="en-US" sz="1400" dirty="0"/>
              <a:t>: 78.7, median 79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A1D9364-A125-40DA-8DD8-0B78D7C1D2EA}"/>
              </a:ext>
            </a:extLst>
          </p:cNvPr>
          <p:cNvSpPr txBox="1"/>
          <p:nvPr/>
        </p:nvSpPr>
        <p:spPr>
          <a:xfrm>
            <a:off x="4802736" y="428623"/>
            <a:ext cx="35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100-90:</a:t>
            </a:r>
            <a:r>
              <a:rPr lang="en-US" sz="1400" dirty="0"/>
              <a:t> 3,   </a:t>
            </a:r>
            <a:r>
              <a:rPr lang="en-US" sz="1400" dirty="0">
                <a:solidFill>
                  <a:srgbClr val="FF0000"/>
                </a:solidFill>
              </a:rPr>
              <a:t>89-80: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79-70:</a:t>
            </a:r>
            <a:r>
              <a:rPr lang="en-US" sz="1400" dirty="0"/>
              <a:t> 10,  </a:t>
            </a:r>
            <a:r>
              <a:rPr lang="en-US" sz="1400" dirty="0">
                <a:solidFill>
                  <a:srgbClr val="FF0000"/>
                </a:solidFill>
              </a:rPr>
              <a:t>&lt;70:</a:t>
            </a:r>
            <a:r>
              <a:rPr lang="en-US" sz="1400" dirty="0"/>
              <a:t>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92CFF3-782B-EB78-5152-713543EB9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31" y="1038219"/>
            <a:ext cx="5476222" cy="36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Question 1. </a:t>
            </a:r>
            <a:r>
              <a:rPr lang="en-US" altLang="en-US" sz="1600" dirty="0"/>
              <a:t>Construct the arrays T[1..10] and SCC[1..10] for a given graph G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CD90D3E-B904-4516-D0E1-A3D8A6A66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29" y="1637163"/>
            <a:ext cx="5476223" cy="3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Answer: </a:t>
            </a:r>
            <a:endParaRPr lang="en-US" altLang="en-US" sz="1600" dirty="0"/>
          </a:p>
          <a:p>
            <a:pPr marL="0" indent="0">
              <a:buNone/>
            </a:pPr>
            <a:r>
              <a:rPr lang="en-US" altLang="en-US" sz="1600" dirty="0"/>
              <a:t>Array T[1..10]: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600" dirty="0"/>
              <a:t>Array SCC[1..10]: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1DEB9E-1D3C-B3F2-1E58-C8FB2D4AEA81}"/>
              </a:ext>
            </a:extLst>
          </p:cNvPr>
          <p:cNvSpPr/>
          <p:nvPr/>
        </p:nvSpPr>
        <p:spPr>
          <a:xfrm>
            <a:off x="530030" y="1038219"/>
            <a:ext cx="5476223" cy="1987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94712CE0-DDF3-2B01-19DD-0C279AEC6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412271"/>
              </p:ext>
            </p:extLst>
          </p:nvPr>
        </p:nvGraphicFramePr>
        <p:xfrm>
          <a:off x="2549349" y="2519461"/>
          <a:ext cx="32904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048">
                  <a:extLst>
                    <a:ext uri="{9D8B030D-6E8A-4147-A177-3AD203B41FA5}">
                      <a16:colId xmlns:a16="http://schemas.microsoft.com/office/drawing/2014/main" val="533699305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968610029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69117664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361081096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537273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0947478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042919501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793428216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1289739223"/>
                    </a:ext>
                  </a:extLst>
                </a:gridCol>
                <a:gridCol w="329048">
                  <a:extLst>
                    <a:ext uri="{9D8B030D-6E8A-4147-A177-3AD203B41FA5}">
                      <a16:colId xmlns:a16="http://schemas.microsoft.com/office/drawing/2014/main" val="2982347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4608"/>
                  </a:ext>
                </a:extLst>
              </a:tr>
            </a:tbl>
          </a:graphicData>
        </a:graphic>
      </p:graphicFrame>
      <p:sp>
        <p:nvSpPr>
          <p:cNvPr id="34" name="Rectangle 3">
            <a:extLst>
              <a:ext uri="{FF2B5EF4-FFF2-40B4-BE49-F238E27FC236}">
                <a16:creationId xmlns:a16="http://schemas.microsoft.com/office/drawing/2014/main" id="{A4159CC5-9C8D-21D1-3F76-FBAAF5C61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731" y="4149654"/>
            <a:ext cx="2830854" cy="55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negative cycle must contain the negative edge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]. If G has a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B18546E9-1160-2F45-5CC7-9BAB18850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60" y="4593069"/>
            <a:ext cx="1582277" cy="140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negative cycle, then the shortest path from w to u without using [</a:t>
            </a:r>
            <a:r>
              <a:rPr lang="en-US" altLang="en-US" sz="1400" dirty="0" err="1"/>
              <a:t>u,w</a:t>
            </a:r>
            <a:r>
              <a:rPr lang="en-US" altLang="en-US" sz="1400" dirty="0"/>
              <a:t>] must be a negative cycle.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385AD68B-FBDE-75A8-9EFD-11EC19A54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405" y="4178567"/>
            <a:ext cx="2456861" cy="141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the All-Pairs-Shortest-Path problem for T. For each vertex u, max</a:t>
            </a:r>
            <a:r>
              <a:rPr lang="en-US" altLang="en-US" sz="1400" baseline="-25000" dirty="0"/>
              <a:t>1≤j≤n</a:t>
            </a:r>
            <a:r>
              <a:rPr lang="en-US" altLang="en-US" sz="1400" dirty="0"/>
              <a:t>{M[u, j]} is the value D[u], and the vertex v that has the smallest D[v] is the center.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EA65F793-E698-1D3E-7671-9C58367DE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3101" y="4290836"/>
            <a:ext cx="1666982" cy="22669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Center(T)</a:t>
            </a:r>
          </a:p>
          <a:p>
            <a:pPr marL="0" indent="0">
              <a:buNone/>
            </a:pPr>
            <a:r>
              <a:rPr lang="en-US" altLang="en-US" sz="1000" dirty="0"/>
              <a:t>1. for (each vertex u)</a:t>
            </a:r>
          </a:p>
          <a:p>
            <a:pPr marL="0" indent="0">
              <a:buNone/>
            </a:pPr>
            <a:r>
              <a:rPr lang="en-US" altLang="en-US" sz="1000" dirty="0"/>
              <a:t>      call Dijkstra(T, u);</a:t>
            </a:r>
          </a:p>
          <a:p>
            <a:pPr marL="0" indent="0">
              <a:buNone/>
            </a:pPr>
            <a:r>
              <a:rPr lang="en-US" altLang="en-US" sz="1000" dirty="0"/>
              <a:t>      D[u] = </a:t>
            </a:r>
            <a:r>
              <a:rPr lang="en-US" altLang="en-US" sz="1000" dirty="0" err="1"/>
              <a:t>dist</a:t>
            </a:r>
            <a:r>
              <a:rPr lang="en-US" altLang="en-US" sz="1000" dirty="0"/>
              <a:t>[1];</a:t>
            </a:r>
          </a:p>
          <a:p>
            <a:pPr marL="0" indent="0">
              <a:buNone/>
            </a:pPr>
            <a:r>
              <a:rPr lang="en-US" altLang="en-US" sz="1000" dirty="0"/>
              <a:t>      for (j=2; </a:t>
            </a:r>
            <a:r>
              <a:rPr lang="en-US" altLang="en-US" sz="1000" dirty="0" err="1"/>
              <a:t>j≤n</a:t>
            </a:r>
            <a:r>
              <a:rPr lang="en-US" altLang="en-US" sz="1000" dirty="0"/>
              <a:t>; </a:t>
            </a:r>
            <a:r>
              <a:rPr lang="en-US" altLang="en-US" sz="1000" dirty="0" err="1"/>
              <a:t>j++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   if (D[u] &lt; </a:t>
            </a:r>
            <a:r>
              <a:rPr lang="en-US" altLang="en-US" sz="1000" dirty="0" err="1"/>
              <a:t>dist</a:t>
            </a:r>
            <a:r>
              <a:rPr lang="en-US" altLang="en-US" sz="1000" dirty="0"/>
              <a:t>[j]) </a:t>
            </a:r>
          </a:p>
          <a:p>
            <a:pPr marL="0" indent="0">
              <a:buNone/>
            </a:pPr>
            <a:r>
              <a:rPr lang="en-US" altLang="en-US" sz="1000" dirty="0"/>
              <a:t>            D[u] = </a:t>
            </a:r>
            <a:r>
              <a:rPr lang="en-US" altLang="en-US" sz="1000" dirty="0" err="1"/>
              <a:t>dist</a:t>
            </a:r>
            <a:r>
              <a:rPr lang="en-US" altLang="en-US" sz="1000" dirty="0"/>
              <a:t>[j];</a:t>
            </a:r>
          </a:p>
          <a:p>
            <a:pPr marL="0" indent="0">
              <a:buNone/>
            </a:pPr>
            <a:r>
              <a:rPr lang="en-US" altLang="en-US" sz="1000" dirty="0"/>
              <a:t>2. v = 1;</a:t>
            </a:r>
          </a:p>
          <a:p>
            <a:pPr marL="0" indent="0">
              <a:buNone/>
            </a:pPr>
            <a:r>
              <a:rPr lang="en-US" altLang="en-US" sz="1000" dirty="0"/>
              <a:t>3. for (j=2; </a:t>
            </a:r>
            <a:r>
              <a:rPr lang="en-US" altLang="en-US" sz="1000" dirty="0" err="1"/>
              <a:t>j≤n</a:t>
            </a:r>
            <a:r>
              <a:rPr lang="en-US" altLang="en-US" sz="1000" dirty="0"/>
              <a:t>; </a:t>
            </a:r>
            <a:r>
              <a:rPr lang="en-US" altLang="en-US" sz="1000" dirty="0" err="1"/>
              <a:t>j++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 if (D[v] &gt; D[j]) </a:t>
            </a:r>
          </a:p>
          <a:p>
            <a:pPr marL="0" indent="0">
              <a:buNone/>
            </a:pPr>
            <a:r>
              <a:rPr lang="en-US" altLang="en-US" sz="1000" dirty="0"/>
              <a:t>          v = j;</a:t>
            </a:r>
          </a:p>
          <a:p>
            <a:pPr marL="0" indent="0">
              <a:buNone/>
            </a:pPr>
            <a:r>
              <a:rPr lang="en-US" altLang="en-US" sz="1000" dirty="0"/>
              <a:t>4. output(v).</a:t>
            </a:r>
          </a:p>
          <a:p>
            <a:pPr marL="0" indent="0">
              <a:buNone/>
            </a:pPr>
            <a:endParaRPr lang="en-US" altLang="en-US" sz="1000" dirty="0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010CD0CA-CCFC-1E78-3032-B0361B6A8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406" y="5552406"/>
            <a:ext cx="2299930" cy="95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Complexity:</a:t>
            </a:r>
          </a:p>
          <a:p>
            <a:pPr marL="0" indent="0">
              <a:buNone/>
            </a:pPr>
            <a:r>
              <a:rPr lang="en-US" altLang="en-US" sz="1400" dirty="0"/>
              <a:t>n Dijkstra’s: O(</a:t>
            </a:r>
            <a:r>
              <a:rPr lang="en-US" altLang="en-US" sz="1400" dirty="0" err="1"/>
              <a:t>n‧m</a:t>
            </a:r>
            <a:r>
              <a:rPr lang="en-US" altLang="en-US" sz="1400" dirty="0"/>
              <a:t> log n), but m = n-1, so the time is </a:t>
            </a:r>
            <a:r>
              <a:rPr lang="en-US" altLang="en-US" sz="1400" dirty="0">
                <a:solidFill>
                  <a:srgbClr val="FF0000"/>
                </a:solidFill>
              </a:rPr>
              <a:t>O(n</a:t>
            </a:r>
            <a:r>
              <a:rPr lang="en-US" altLang="en-US" sz="1400" baseline="30000" dirty="0">
                <a:solidFill>
                  <a:srgbClr val="FF0000"/>
                </a:solidFill>
              </a:rPr>
              <a:t>2</a:t>
            </a:r>
            <a:r>
              <a:rPr lang="en-US" altLang="en-US" sz="1400" dirty="0">
                <a:solidFill>
                  <a:srgbClr val="FF0000"/>
                </a:solidFill>
              </a:rPr>
              <a:t>log n)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63D099EE-3C94-0C80-AC14-C5F03A56E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425" y="4737110"/>
            <a:ext cx="2159867" cy="138206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NegCycle</a:t>
            </a:r>
            <a:r>
              <a:rPr lang="en-US" altLang="en-US" sz="1000" dirty="0"/>
              <a:t>(G)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find the negative edge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G’ = G - [</a:t>
            </a:r>
            <a:r>
              <a:rPr lang="en-US" altLang="en-US" sz="1000" dirty="0" err="1"/>
              <a:t>u,w</a:t>
            </a:r>
            <a:r>
              <a:rPr lang="en-US" altLang="en-US" sz="1000" dirty="0"/>
              <a:t>];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call Dijkstra(G’, w) to find a shortest path P from w to u; </a:t>
            </a:r>
          </a:p>
          <a:p>
            <a:pPr marL="228600" indent="-228600">
              <a:buAutoNum type="arabicPeriod"/>
            </a:pPr>
            <a:r>
              <a:rPr lang="en-US" altLang="en-US" sz="1000" dirty="0"/>
              <a:t>If (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(P) + </a:t>
            </a:r>
            <a:r>
              <a:rPr lang="en-US" altLang="en-US" sz="1000" dirty="0" err="1"/>
              <a:t>wt</a:t>
            </a:r>
            <a:r>
              <a:rPr lang="en-US" altLang="en-US" sz="1000" dirty="0"/>
              <a:t>(u, w) &lt; 0)</a:t>
            </a:r>
          </a:p>
          <a:p>
            <a:pPr marL="0" indent="0">
              <a:buNone/>
            </a:pPr>
            <a:r>
              <a:rPr lang="en-US" altLang="en-US" sz="1000" dirty="0"/>
              <a:t>     return(‘yes’) else return(‘no’).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406A945E-47C1-A1D5-4B81-8C8A415E9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36" y="6092068"/>
            <a:ext cx="1489993" cy="3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O(m log n)</a:t>
            </a:r>
          </a:p>
        </p:txBody>
      </p:sp>
    </p:spTree>
    <p:extLst>
      <p:ext uri="{BB962C8B-B14F-4D97-AF65-F5344CB8AC3E}">
        <p14:creationId xmlns:p14="http://schemas.microsoft.com/office/powerpoint/2010/main" val="2469315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18129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86D9E0-1660-4A33-AA4D-FE42F6CCC0FA}"/>
              </a:ext>
            </a:extLst>
          </p:cNvPr>
          <p:cNvGrpSpPr/>
          <p:nvPr/>
        </p:nvGrpSpPr>
        <p:grpSpPr>
          <a:xfrm>
            <a:off x="749290" y="1835163"/>
            <a:ext cx="7608300" cy="1177470"/>
            <a:chOff x="760879" y="4304897"/>
            <a:chExt cx="7608300" cy="11774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1CC75C9-33BE-44D0-965A-25ED698ABD39}"/>
                </a:ext>
              </a:extLst>
            </p:cNvPr>
            <p:cNvGrpSpPr/>
            <p:nvPr/>
          </p:nvGrpSpPr>
          <p:grpSpPr>
            <a:xfrm>
              <a:off x="760879" y="4316356"/>
              <a:ext cx="1236290" cy="1166011"/>
              <a:chOff x="2855719" y="4549923"/>
              <a:chExt cx="1236290" cy="1166011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A9722B-A94D-4524-8956-618B51B80A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FC02EB-DFDD-4157-B924-1B2CA01717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6DDE9555-4CFE-4C03-A374-EEA929490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4FFCBE19-5CCC-447F-AB03-DB50DB30C357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4246437-BBDB-4A78-85FC-DF6A6993A657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9B75384-0B6F-4880-A2B4-FC89F68AF6F9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288B23B-D658-4D96-A655-17536238573C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6CB272B-4FE8-4DEF-877B-1182339AF181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F4C8262-23F3-4E75-B0CA-3287B94EDF76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2228A59-DE29-470D-9B12-A0C55EC06F38}"/>
                  </a:ext>
                </a:extLst>
              </p:cNvPr>
              <p:cNvCxnSpPr>
                <a:stCxn id="13" idx="6"/>
                <a:endCxn id="29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B3DBBC4-6099-4190-B4C6-1D6E1BB810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830D0B8D-309D-4892-A8D8-AC5F42FD6B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36145E9-AE79-410B-BFFD-A40F503288A7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041F040-4E7D-4B1D-9D3F-978DC5978B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3DDB94BC-9C68-4C74-9478-6EB530351A65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CF8AC9A-C029-4775-A039-CA82F4D8AC73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4A89758-346F-4F09-9838-1A8C2E1039BB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DA83074-A880-41ED-8600-CA2651667E01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9FA54EB-4312-4504-8009-DC3AFB7A6175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383A542-851E-4979-8890-AF49C10AAD68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6824A8A-BB77-453F-8FC2-50076C50B591}"/>
                </a:ext>
              </a:extLst>
            </p:cNvPr>
            <p:cNvGrpSpPr/>
            <p:nvPr/>
          </p:nvGrpSpPr>
          <p:grpSpPr>
            <a:xfrm>
              <a:off x="2374896" y="4313240"/>
              <a:ext cx="1236290" cy="1166011"/>
              <a:chOff x="2855719" y="4549923"/>
              <a:chExt cx="1236290" cy="1166011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8EAE9849-BFA2-47CD-A0FC-F50B007DB0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2696F49-336D-441E-BB21-00B6456663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0BC51BA3-5F5E-45D5-A8DE-68AADF8F2F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21E803EF-3591-419D-B777-DF806CB56B04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247D3A4-3C4C-4A0F-AB26-4CE28303C27E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D1D165F-A589-4617-8E88-70682823A906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47CE49C7-E72E-4BDB-B5DD-BEEB58B11388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77170AFD-85AA-4D1D-890E-883C6CF146F0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18C115C6-C0E5-450A-87D2-77113FEEB408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70552C41-DF25-4889-94D4-66A66866A46F}"/>
                  </a:ext>
                </a:extLst>
              </p:cNvPr>
              <p:cNvCxnSpPr>
                <a:stCxn id="99" idx="6"/>
                <a:endCxn id="100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0AEC96CE-E348-4CFB-BBD2-AE0F3D86EE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72F0EFE0-62D6-4068-B037-27E6F2728D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1F9789E4-BFF1-4E77-8D1E-75C9AD85CE85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2CA9F634-4746-4CF3-BF29-61EAA0A0C4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FC62C97E-0CAE-473D-B242-EF87B403F60C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DE020BA-B829-4E89-A219-8B6E25869FD0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EB34BC7-964F-41B0-9C45-0C1BD49AC975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5D94D41E-BC93-4EA2-82E9-C69043D664EB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4D0AD3A4-DA9B-4258-B781-AF582359A8DA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230BB96-2F5C-4CBD-B6CF-C43A1D1C2B75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2BD1CAD-50A2-4922-8300-6B6D8B7A13E3}"/>
                </a:ext>
              </a:extLst>
            </p:cNvPr>
            <p:cNvGrpSpPr/>
            <p:nvPr/>
          </p:nvGrpSpPr>
          <p:grpSpPr>
            <a:xfrm>
              <a:off x="3962401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F0363423-21AA-4E4A-907A-30AD66A770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A6D45DAE-021A-47CF-B96C-B6D4534F7C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91BC27EF-2129-49D0-B8AC-60D2604F6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849A9C0C-544C-4D0E-9E2C-49D9EC403D6A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05754E2-4C53-4DFA-B124-4193CF589A2D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5A815E70-020E-4CA1-9CA0-8ED4826BEAD2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17AF81BB-D9D7-4677-9753-C3846D9D33D0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39E9256-2C5F-4765-9DA1-F1F7F86BD72A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E38C4FDE-3616-4D11-A639-41941E3AF15F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8B22766-5099-477E-BA96-8D947F586F5E}"/>
                  </a:ext>
                </a:extLst>
              </p:cNvPr>
              <p:cNvCxnSpPr>
                <a:stCxn id="120" idx="6"/>
                <a:endCxn id="121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3915038-7CDA-4D90-A3E7-037BA4E2CD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9982C8D-B720-4E91-AA59-E9030FCA97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BA2E378E-BC11-41EF-87E3-91F518C2987E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DED6B3A9-7A29-475B-8238-741F924796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352D6EC0-0B43-4199-93E2-ABF7F6C0A94C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0CE90967-7C65-4BAF-A122-63D48A99AD20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61D59FB-8BF7-42DF-A14C-FDC6C947BDA4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406FD028-9070-43F0-9323-4F9DD44404DD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2AABE554-95D4-4BAE-B286-AD5A7753B50F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F210DA35-8EDE-4440-8FDC-671D632A1DCB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AAA5598D-AA4C-4C30-A96F-19E32406A88B}"/>
                </a:ext>
              </a:extLst>
            </p:cNvPr>
            <p:cNvGrpSpPr/>
            <p:nvPr/>
          </p:nvGrpSpPr>
          <p:grpSpPr>
            <a:xfrm>
              <a:off x="555249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37A44F6B-D359-4628-923D-05E25EF138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FB4BBDA2-0019-49CF-9085-545545C6BD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9E64A49A-D594-40E1-A959-BE663CA61A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DA283298-B26B-4A95-99D8-D6774F82B8C7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06A4407-B4DB-418E-A577-F94D3C3DC747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C90088E0-8482-460B-8536-CB589D06BFDC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7BA2A4A5-6276-4AD9-9717-BC62C17550E7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3C0671F-1C51-429D-B315-9E683C5B5B2F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23E281BF-EFAB-4BAB-8DC6-892D31448728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3E30A74-797C-426A-A053-5651B960EC4A}"/>
                  </a:ext>
                </a:extLst>
              </p:cNvPr>
              <p:cNvCxnSpPr>
                <a:stCxn id="141" idx="6"/>
                <a:endCxn id="142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931C21E-E61F-4B7F-B311-7A84B7C975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616CAF9A-A105-4A90-8BCC-014A6B9118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A3EF3E35-2F5E-4982-A3FC-C27B660C1224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A5A7F35C-A3EF-43D3-926A-851B8859C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1C414AA7-51AF-4D2F-B8B7-145662173A06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CC7FB86F-BD78-4F14-B23B-58AD5C28F034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CBFBD811-6D8E-4863-B424-AC079D2CC936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CC7347F-CFA1-4696-A495-60BA5EE063A7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D9C1A811-043E-4F4A-B761-AD7221293127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1DDA5929-B8C7-4028-B6A0-5FAA3B6CA951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8D677315-AE77-4C28-8EE4-99A5033B0044}"/>
                </a:ext>
              </a:extLst>
            </p:cNvPr>
            <p:cNvGrpSpPr/>
            <p:nvPr/>
          </p:nvGrpSpPr>
          <p:grpSpPr>
            <a:xfrm>
              <a:off x="713288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179BFB6-9407-4A46-BD11-54748D7318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391EC570-B88D-4AE9-8F82-075C39733A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F8D028F-F9B7-408E-92BB-E418E26D5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DBB65447-20DC-4B18-A231-A9898F27124A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94A528EA-78FA-451B-91B3-918D44185662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25252CF3-08C8-4E98-8EF2-5B81032ED5FA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1C420176-9EE2-4EEB-A4C7-7F96F43971F4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BA18E559-8F0A-4057-B8D5-0900FF1779AB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B342CE03-2C00-449C-B816-1CB47D5D73A0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6BEFD698-4E1C-4070-BC37-28C388EA1190}"/>
                  </a:ext>
                </a:extLst>
              </p:cNvPr>
              <p:cNvCxnSpPr>
                <a:stCxn id="162" idx="6"/>
                <a:endCxn id="163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ABFB12DE-A54E-42B8-A76C-7C91FB82DC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7BD24F83-C409-49A2-A632-1573A53E6F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4F6F624A-7B70-4C2A-A1DC-8D73CA77132D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C4A3B3A4-8C79-48C3-BF3E-BF765D311D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42BB3BB7-778B-48AC-BAEA-ECD73731F8E8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C37C692A-A1F7-46CD-95A4-4900F780E19B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DE67A2F0-5101-409D-BBDC-92AB18A0E9CF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7EF7140B-1875-40AB-8DCB-8FB9150F2315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EA8A2F01-BD98-4700-8266-21DA5CC68EF4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C8F1DBBB-7A84-4635-B372-B68917479795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7512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86D9E0-1660-4A33-AA4D-FE42F6CCC0FA}"/>
              </a:ext>
            </a:extLst>
          </p:cNvPr>
          <p:cNvGrpSpPr/>
          <p:nvPr/>
        </p:nvGrpSpPr>
        <p:grpSpPr>
          <a:xfrm>
            <a:off x="749290" y="1835163"/>
            <a:ext cx="7608300" cy="1177470"/>
            <a:chOff x="760879" y="4304897"/>
            <a:chExt cx="7608300" cy="11774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1CC75C9-33BE-44D0-965A-25ED698ABD39}"/>
                </a:ext>
              </a:extLst>
            </p:cNvPr>
            <p:cNvGrpSpPr/>
            <p:nvPr/>
          </p:nvGrpSpPr>
          <p:grpSpPr>
            <a:xfrm>
              <a:off x="760879" y="4316356"/>
              <a:ext cx="1236290" cy="1166011"/>
              <a:chOff x="2855719" y="4549923"/>
              <a:chExt cx="1236290" cy="1166011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A9722B-A94D-4524-8956-618B51B80A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FC02EB-DFDD-4157-B924-1B2CA01717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6DDE9555-4CFE-4C03-A374-EEA929490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4FFCBE19-5CCC-447F-AB03-DB50DB30C357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4246437-BBDB-4A78-85FC-DF6A6993A657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9B75384-0B6F-4880-A2B4-FC89F68AF6F9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288B23B-D658-4D96-A655-17536238573C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6CB272B-4FE8-4DEF-877B-1182339AF181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F4C8262-23F3-4E75-B0CA-3287B94EDF76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2228A59-DE29-470D-9B12-A0C55EC06F38}"/>
                  </a:ext>
                </a:extLst>
              </p:cNvPr>
              <p:cNvCxnSpPr>
                <a:stCxn id="13" idx="6"/>
                <a:endCxn id="29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B3DBBC4-6099-4190-B4C6-1D6E1BB810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830D0B8D-309D-4892-A8D8-AC5F42FD6B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36145E9-AE79-410B-BFFD-A40F503288A7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041F040-4E7D-4B1D-9D3F-978DC5978B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3DDB94BC-9C68-4C74-9478-6EB530351A65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CF8AC9A-C029-4775-A039-CA82F4D8AC73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4A89758-346F-4F09-9838-1A8C2E1039BB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DA83074-A880-41ED-8600-CA2651667E01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9FA54EB-4312-4504-8009-DC3AFB7A6175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383A542-851E-4979-8890-AF49C10AAD68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6824A8A-BB77-453F-8FC2-50076C50B591}"/>
                </a:ext>
              </a:extLst>
            </p:cNvPr>
            <p:cNvGrpSpPr/>
            <p:nvPr/>
          </p:nvGrpSpPr>
          <p:grpSpPr>
            <a:xfrm>
              <a:off x="2374896" y="4313240"/>
              <a:ext cx="1236290" cy="1166011"/>
              <a:chOff x="2855719" y="4549923"/>
              <a:chExt cx="1236290" cy="1166011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8EAE9849-BFA2-47CD-A0FC-F50B007DB0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2696F49-336D-441E-BB21-00B6456663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0BC51BA3-5F5E-45D5-A8DE-68AADF8F2F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21E803EF-3591-419D-B777-DF806CB56B04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247D3A4-3C4C-4A0F-AB26-4CE28303C27E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D1D165F-A589-4617-8E88-70682823A906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47CE49C7-E72E-4BDB-B5DD-BEEB58B11388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77170AFD-85AA-4D1D-890E-883C6CF146F0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18C115C6-C0E5-450A-87D2-77113FEEB408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70552C41-DF25-4889-94D4-66A66866A46F}"/>
                  </a:ext>
                </a:extLst>
              </p:cNvPr>
              <p:cNvCxnSpPr>
                <a:stCxn id="99" idx="6"/>
                <a:endCxn id="100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0AEC96CE-E348-4CFB-BBD2-AE0F3D86EE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72F0EFE0-62D6-4068-B037-27E6F2728D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1F9789E4-BFF1-4E77-8D1E-75C9AD85CE85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2CA9F634-4746-4CF3-BF29-61EAA0A0C4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FC62C97E-0CAE-473D-B242-EF87B403F60C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DE020BA-B829-4E89-A219-8B6E25869FD0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EB34BC7-964F-41B0-9C45-0C1BD49AC975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5D94D41E-BC93-4EA2-82E9-C69043D664EB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4D0AD3A4-DA9B-4258-B781-AF582359A8DA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230BB96-2F5C-4CBD-B6CF-C43A1D1C2B75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2BD1CAD-50A2-4922-8300-6B6D8B7A13E3}"/>
                </a:ext>
              </a:extLst>
            </p:cNvPr>
            <p:cNvGrpSpPr/>
            <p:nvPr/>
          </p:nvGrpSpPr>
          <p:grpSpPr>
            <a:xfrm>
              <a:off x="3962401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F0363423-21AA-4E4A-907A-30AD66A770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A6D45DAE-021A-47CF-B96C-B6D4534F7C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91BC27EF-2129-49D0-B8AC-60D2604F6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849A9C0C-544C-4D0E-9E2C-49D9EC403D6A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05754E2-4C53-4DFA-B124-4193CF589A2D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5A815E70-020E-4CA1-9CA0-8ED4826BEAD2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17AF81BB-D9D7-4677-9753-C3846D9D33D0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39E9256-2C5F-4765-9DA1-F1F7F86BD72A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E38C4FDE-3616-4D11-A639-41941E3AF15F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8B22766-5099-477E-BA96-8D947F586F5E}"/>
                  </a:ext>
                </a:extLst>
              </p:cNvPr>
              <p:cNvCxnSpPr>
                <a:stCxn id="120" idx="6"/>
                <a:endCxn id="121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3915038-7CDA-4D90-A3E7-037BA4E2CD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9982C8D-B720-4E91-AA59-E9030FCA97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BA2E378E-BC11-41EF-87E3-91F518C2987E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DED6B3A9-7A29-475B-8238-741F924796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352D6EC0-0B43-4199-93E2-ABF7F6C0A94C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0CE90967-7C65-4BAF-A122-63D48A99AD20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61D59FB-8BF7-42DF-A14C-FDC6C947BDA4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406FD028-9070-43F0-9323-4F9DD44404DD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2AABE554-95D4-4BAE-B286-AD5A7753B50F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F210DA35-8EDE-4440-8FDC-671D632A1DCB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AAA5598D-AA4C-4C30-A96F-19E32406A88B}"/>
                </a:ext>
              </a:extLst>
            </p:cNvPr>
            <p:cNvGrpSpPr/>
            <p:nvPr/>
          </p:nvGrpSpPr>
          <p:grpSpPr>
            <a:xfrm>
              <a:off x="555249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37A44F6B-D359-4628-923D-05E25EF138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FB4BBDA2-0019-49CF-9085-545545C6BD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9E64A49A-D594-40E1-A959-BE663CA61A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DA283298-B26B-4A95-99D8-D6774F82B8C7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06A4407-B4DB-418E-A577-F94D3C3DC747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C90088E0-8482-460B-8536-CB589D06BFDC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7BA2A4A5-6276-4AD9-9717-BC62C17550E7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3C0671F-1C51-429D-B315-9E683C5B5B2F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23E281BF-EFAB-4BAB-8DC6-892D31448728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3E30A74-797C-426A-A053-5651B960EC4A}"/>
                  </a:ext>
                </a:extLst>
              </p:cNvPr>
              <p:cNvCxnSpPr>
                <a:stCxn id="141" idx="6"/>
                <a:endCxn id="142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931C21E-E61F-4B7F-B311-7A84B7C975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616CAF9A-A105-4A90-8BCC-014A6B9118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A3EF3E35-2F5E-4982-A3FC-C27B660C1224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A5A7F35C-A3EF-43D3-926A-851B8859C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1C414AA7-51AF-4D2F-B8B7-145662173A06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CC7FB86F-BD78-4F14-B23B-58AD5C28F034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CBFBD811-6D8E-4863-B424-AC079D2CC936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CC7347F-CFA1-4696-A495-60BA5EE063A7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D9C1A811-043E-4F4A-B761-AD7221293127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1DDA5929-B8C7-4028-B6A0-5FAA3B6CA951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8D677315-AE77-4C28-8EE4-99A5033B0044}"/>
                </a:ext>
              </a:extLst>
            </p:cNvPr>
            <p:cNvGrpSpPr/>
            <p:nvPr/>
          </p:nvGrpSpPr>
          <p:grpSpPr>
            <a:xfrm>
              <a:off x="713288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179BFB6-9407-4A46-BD11-54748D7318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391EC570-B88D-4AE9-8F82-075C39733A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F8D028F-F9B7-408E-92BB-E418E26D5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DBB65447-20DC-4B18-A231-A9898F27124A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94A528EA-78FA-451B-91B3-918D44185662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25252CF3-08C8-4E98-8EF2-5B81032ED5FA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1C420176-9EE2-4EEB-A4C7-7F96F43971F4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BA18E559-8F0A-4057-B8D5-0900FF1779AB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B342CE03-2C00-449C-B816-1CB47D5D73A0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6BEFD698-4E1C-4070-BC37-28C388EA1190}"/>
                  </a:ext>
                </a:extLst>
              </p:cNvPr>
              <p:cNvCxnSpPr>
                <a:stCxn id="162" idx="6"/>
                <a:endCxn id="163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ABFB12DE-A54E-42B8-A76C-7C91FB82DC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7BD24F83-C409-49A2-A632-1573A53E6F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4F6F624A-7B70-4C2A-A1DC-8D73CA77132D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C4A3B3A4-8C79-48C3-BF3E-BF765D311D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42BB3BB7-778B-48AC-BAEA-ECD73731F8E8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C37C692A-A1F7-46CD-95A4-4900F780E19B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DE67A2F0-5101-409D-BBDC-92AB18A0E9CF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7EF7140B-1875-40AB-8DCB-8FB9150F2315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EA8A2F01-BD98-4700-8266-21DA5CC68EF4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C8F1DBBB-7A84-4635-B372-B68917479795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3271667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21884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0CEE5-DAB6-6B79-0EEF-8C53DEC82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61C2198F-EB6F-D495-6C06-165D3716B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9BA4A47-AFB3-0BBB-0DE6-C56960D2A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7D76C05-4EFA-C697-E674-316B4F6C9BA9}"/>
              </a:ext>
            </a:extLst>
          </p:cNvPr>
          <p:cNvGrpSpPr/>
          <p:nvPr/>
        </p:nvGrpSpPr>
        <p:grpSpPr>
          <a:xfrm>
            <a:off x="749290" y="1835163"/>
            <a:ext cx="7608300" cy="1177470"/>
            <a:chOff x="760879" y="4304897"/>
            <a:chExt cx="7608300" cy="11774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91275E9-6CFB-4795-09F1-90C1B6B97469}"/>
                </a:ext>
              </a:extLst>
            </p:cNvPr>
            <p:cNvGrpSpPr/>
            <p:nvPr/>
          </p:nvGrpSpPr>
          <p:grpSpPr>
            <a:xfrm>
              <a:off x="760879" y="4316356"/>
              <a:ext cx="1236290" cy="1166011"/>
              <a:chOff x="2855719" y="4549923"/>
              <a:chExt cx="1236290" cy="1166011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339CA5D0-1AC0-EDFC-AD08-057E1A574A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0109A55-A39B-4E62-9946-990EF75590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300684B-AC61-B328-70B3-71910C681E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DC97FE1E-ED8E-642C-58AF-0A49F402C1E1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92F426F-637A-A189-EFC3-3A10A67B6BDC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764635A-5227-1550-3ACB-53B23811DFA0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C407BAC8-C503-672C-D3F3-830AEFFC2041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2B4E5452-A270-C671-7B5F-797D8354017B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DF8293B-F760-0605-FD45-56481B31A845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90919E1-7C21-844A-9B25-1A1901191EF2}"/>
                  </a:ext>
                </a:extLst>
              </p:cNvPr>
              <p:cNvCxnSpPr>
                <a:stCxn id="13" idx="6"/>
                <a:endCxn id="29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85D8594-49A1-5632-BD62-4AC9E1DFFA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9247D87B-1799-53C6-B2A3-AD03310A4E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70367CF-D994-CCDC-E995-1B41F8E05059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D191C10-0FFA-2004-08D6-2163F0F5A6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ADD013C-EDD8-ED6D-AE86-14990582A093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302814B9-FD3E-2847-0140-39ADF870DB85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873C17D-C86A-B8B6-3352-63A032BAC021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7419529-9088-5F2A-FFBB-CAA089CF82E7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0D333ED-781C-2497-6050-5FA32CD7F19E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781A085-1774-E565-E52A-41E82ADA7A71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038CD1E-CAF2-AADC-EE11-02F9E27802C9}"/>
                </a:ext>
              </a:extLst>
            </p:cNvPr>
            <p:cNvGrpSpPr/>
            <p:nvPr/>
          </p:nvGrpSpPr>
          <p:grpSpPr>
            <a:xfrm>
              <a:off x="2374896" y="4313240"/>
              <a:ext cx="1236290" cy="1166011"/>
              <a:chOff x="2855719" y="4549923"/>
              <a:chExt cx="1236290" cy="1166011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5D884C2D-4E76-E970-04C4-33EB7D7F2E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052C021-686F-9883-CF59-AF51A329C4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6ECCA57F-DEAC-256D-9BFA-5CFE1D8FDF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5A0648ED-CC1E-85B3-9CF8-9194C28D6D80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B8421F9D-B251-98C6-D0EC-C4BE3AEC2ABF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0DA91E33-2B2F-D0CD-5ED0-DB05C13F88CF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DCEF4E18-1A97-0CEF-9274-8B1A49DDC122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B93A48FE-DD77-40E0-7889-6E272902A24E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5701D551-F953-A8AB-A02B-C7814615764D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31C5D698-A1C1-7625-1B78-F490C6190B52}"/>
                  </a:ext>
                </a:extLst>
              </p:cNvPr>
              <p:cNvCxnSpPr>
                <a:stCxn id="99" idx="6"/>
                <a:endCxn id="100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9952817D-9C10-E2EF-CA2B-6D0AF80979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47F567D6-BBB1-62A3-F6CD-E7495048CB7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B2C567DE-D41E-A9AF-4B83-CF8A1C0C106E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25F95FD6-885B-8117-57BB-42DF622E8D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19D7D7E3-4425-07BC-25CD-84DE56272C9F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43BB308A-226E-A003-4D2B-3338EB746891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E44047B6-47CB-21B5-A751-3B19FE997491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F7FC7F31-E584-DF52-160D-0165900D8308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1CD96F96-1E4A-83B8-BA1A-A8E57D0ABB8F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61CDC8A7-3CC7-3AC7-A38A-7EE0BEF2DBEA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C35A639-9008-5CD4-A0A9-DD53FA9695C6}"/>
                </a:ext>
              </a:extLst>
            </p:cNvPr>
            <p:cNvGrpSpPr/>
            <p:nvPr/>
          </p:nvGrpSpPr>
          <p:grpSpPr>
            <a:xfrm>
              <a:off x="3962401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852824DC-41C6-00F2-2F4F-FFE98F6A7E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DE52DCF3-56C0-9F1E-C1B0-BA4C5BFE57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12817059-DE3F-87C9-A4C7-4D512F3A6C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20F383A8-B86C-20B7-FA25-B3D86073D189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B229DAB6-4540-5615-78CA-08FDC8471433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E0A56520-5FB8-ACED-C87A-FA6175093165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005C2CBE-DA4E-60C7-729D-27C883943D54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B22F99E0-84DA-D42D-ED87-6AFBAAD52586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3D64EA4F-BCD5-DA5E-CDD8-C8740DA4BCB7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5FD0F1C7-8496-5714-E28B-0C645B831D41}"/>
                  </a:ext>
                </a:extLst>
              </p:cNvPr>
              <p:cNvCxnSpPr>
                <a:stCxn id="120" idx="6"/>
                <a:endCxn id="121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3C75A815-DBF6-9BE0-4C7B-8F38E65112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79D9170C-F0C4-846C-609E-455C1687DA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8FFE3F12-45FF-ABB6-D0D6-15E252F473D9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28BFF79-74CE-D5A3-90CB-A9295841C6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0DFC1B5A-8731-D261-6A60-9D8CEE6429A5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8FBB4CB-9C2C-3F97-84DF-E395424496F5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679CDC03-12A2-22BB-5F56-A78D5BD20187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3970DE92-ACAA-5CD6-A362-F493FEE2FF43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5FF96CDE-EAFE-A079-6160-3DB4B70AEDEA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8EB7CA16-4AC1-2005-D968-536314027C04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45EA7AE2-5CBE-79CA-8ABE-6C388052005B}"/>
                </a:ext>
              </a:extLst>
            </p:cNvPr>
            <p:cNvGrpSpPr/>
            <p:nvPr/>
          </p:nvGrpSpPr>
          <p:grpSpPr>
            <a:xfrm>
              <a:off x="555249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87189E06-6C8C-C3C8-E51A-1F345A2701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0A0915F2-C914-8433-B81C-950469573D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C05FF12A-3410-EF40-908D-B9084C6701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AD43285F-1A2E-63FD-76FE-E1DBE2AFC7B3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915581EF-0419-F128-8829-0D3E1ADF4423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D9ECB0E3-5000-3D66-A132-575E6B767E0F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E14876C7-F620-0F75-A450-E916497A9887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945A1C59-0A0D-CC4C-EAB4-9492F320B955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9593D9FC-0C55-75B3-B821-CE12357B6A40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6B92D5CF-CB05-236D-76E0-F56B5DC202EA}"/>
                  </a:ext>
                </a:extLst>
              </p:cNvPr>
              <p:cNvCxnSpPr>
                <a:stCxn id="141" idx="6"/>
                <a:endCxn id="142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B2C30424-E449-08B7-3C94-C404A59FC0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B06E0721-0BB9-5DDA-D7EF-0625D3BBA0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F974B032-EE48-107F-7EFB-9582D4CECF85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C412A8FC-E9FC-B4A3-9544-C74577B30D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AD9BA286-C203-76CA-FD83-98F53A81FBAE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87EAA236-DBFF-2B3B-0079-574BB1FBB1EC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01755AEF-BFA5-C33B-5ABF-AA4B025E3B6C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9990CC7D-87C0-9FDD-F7B7-F3A4DD339760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B4EE3C57-CFF9-3A34-AB6B-CE2AE68ECF0E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3890DF63-DFB5-D66E-58D4-DEE923A96F86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8BF7BA09-7DD2-7379-8783-40743F62D37F}"/>
                </a:ext>
              </a:extLst>
            </p:cNvPr>
            <p:cNvGrpSpPr/>
            <p:nvPr/>
          </p:nvGrpSpPr>
          <p:grpSpPr>
            <a:xfrm>
              <a:off x="713288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22649BE1-633C-B07F-811D-31261AF99B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AC83E9A7-DD11-5C1D-6028-C61A2F8B38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B01B1840-7D1A-B09D-F02C-3D941C45AB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B45A9806-A917-7B01-20E0-AEDE17FC6850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4F844F62-A30E-AC47-3CFA-83796DDFDBA1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AD947C5B-41BB-CDB2-B220-FBCE6B0A8B14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10BD9839-379E-7458-5CB2-56DAAE77C958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98FE0D8C-6665-FC5E-6FF6-94D698D2FDCD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5322A534-8107-4310-AF7D-4AE972A63561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F991977-95FB-5685-447B-DC52BA7C302A}"/>
                  </a:ext>
                </a:extLst>
              </p:cNvPr>
              <p:cNvCxnSpPr>
                <a:stCxn id="162" idx="6"/>
                <a:endCxn id="163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FD8976B9-5796-967D-E148-84E96A1F22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93901C32-E62F-FC59-52A6-FEB68493B4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934F646C-F8A7-95B6-D741-4D65B8325763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AF7C9733-31BE-C6D3-2274-3F841E91D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10501110-6673-F90C-B206-2D034B634957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A0F1E419-BEEF-3788-2F22-53D7BC00C44D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D2844346-8ACF-4055-4316-8312663B2552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464BCE9E-F1E2-5E8C-A5C6-0A1C41250F40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DA88E5EA-D50B-2DAD-8534-08F1496B1BFC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20234121-2D7E-812F-C0F9-FDFC22E1C71D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68" name="Rectangle 3">
            <a:extLst>
              <a:ext uri="{FF2B5EF4-FFF2-40B4-BE49-F238E27FC236}">
                <a16:creationId xmlns:a16="http://schemas.microsoft.com/office/drawing/2014/main" id="{04702AD4-3E2A-C19C-8EA6-203CAE5E2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3271667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991414F-7253-742A-DB41-1612ADA9C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4453877"/>
            <a:ext cx="7499891" cy="4909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Applications.</a:t>
            </a:r>
            <a:r>
              <a:rPr lang="en-US" altLang="en-US" sz="2400" dirty="0"/>
              <a:t> Job assignments, course scheduling, …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82350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86D9E0-1660-4A33-AA4D-FE42F6CCC0FA}"/>
              </a:ext>
            </a:extLst>
          </p:cNvPr>
          <p:cNvGrpSpPr/>
          <p:nvPr/>
        </p:nvGrpSpPr>
        <p:grpSpPr>
          <a:xfrm>
            <a:off x="749290" y="1835163"/>
            <a:ext cx="7608300" cy="1177470"/>
            <a:chOff x="760879" y="4304897"/>
            <a:chExt cx="7608300" cy="11774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1CC75C9-33BE-44D0-965A-25ED698ABD39}"/>
                </a:ext>
              </a:extLst>
            </p:cNvPr>
            <p:cNvGrpSpPr/>
            <p:nvPr/>
          </p:nvGrpSpPr>
          <p:grpSpPr>
            <a:xfrm>
              <a:off x="760879" y="4316356"/>
              <a:ext cx="1236290" cy="1166011"/>
              <a:chOff x="2855719" y="4549923"/>
              <a:chExt cx="1236290" cy="1166011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A9722B-A94D-4524-8956-618B51B80A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FC02EB-DFDD-4157-B924-1B2CA01717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6DDE9555-4CFE-4C03-A374-EEA929490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4FFCBE19-5CCC-447F-AB03-DB50DB30C357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4246437-BBDB-4A78-85FC-DF6A6993A657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9B75384-0B6F-4880-A2B4-FC89F68AF6F9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288B23B-D658-4D96-A655-17536238573C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6CB272B-4FE8-4DEF-877B-1182339AF181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F4C8262-23F3-4E75-B0CA-3287B94EDF76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2228A59-DE29-470D-9B12-A0C55EC06F38}"/>
                  </a:ext>
                </a:extLst>
              </p:cNvPr>
              <p:cNvCxnSpPr>
                <a:stCxn id="13" idx="6"/>
                <a:endCxn id="29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B3DBBC4-6099-4190-B4C6-1D6E1BB810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830D0B8D-309D-4892-A8D8-AC5F42FD6B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36145E9-AE79-410B-BFFD-A40F503288A7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041F040-4E7D-4B1D-9D3F-978DC5978B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3DDB94BC-9C68-4C74-9478-6EB530351A65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CF8AC9A-C029-4775-A039-CA82F4D8AC73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4A89758-346F-4F09-9838-1A8C2E1039BB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DA83074-A880-41ED-8600-CA2651667E01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9FA54EB-4312-4504-8009-DC3AFB7A6175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383A542-851E-4979-8890-AF49C10AAD68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6824A8A-BB77-453F-8FC2-50076C50B591}"/>
                </a:ext>
              </a:extLst>
            </p:cNvPr>
            <p:cNvGrpSpPr/>
            <p:nvPr/>
          </p:nvGrpSpPr>
          <p:grpSpPr>
            <a:xfrm>
              <a:off x="2374896" y="4313240"/>
              <a:ext cx="1236290" cy="1166011"/>
              <a:chOff x="2855719" y="4549923"/>
              <a:chExt cx="1236290" cy="1166011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8EAE9849-BFA2-47CD-A0FC-F50B007DB0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2696F49-336D-441E-BB21-00B6456663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0BC51BA3-5F5E-45D5-A8DE-68AADF8F2F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21E803EF-3591-419D-B777-DF806CB56B04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247D3A4-3C4C-4A0F-AB26-4CE28303C27E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D1D165F-A589-4617-8E88-70682823A906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47CE49C7-E72E-4BDB-B5DD-BEEB58B11388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77170AFD-85AA-4D1D-890E-883C6CF146F0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18C115C6-C0E5-450A-87D2-77113FEEB408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70552C41-DF25-4889-94D4-66A66866A46F}"/>
                  </a:ext>
                </a:extLst>
              </p:cNvPr>
              <p:cNvCxnSpPr>
                <a:stCxn id="99" idx="6"/>
                <a:endCxn id="100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0AEC96CE-E348-4CFB-BBD2-AE0F3D86EE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72F0EFE0-62D6-4068-B037-27E6F2728D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1F9789E4-BFF1-4E77-8D1E-75C9AD85CE85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2CA9F634-4746-4CF3-BF29-61EAA0A0C4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FC62C97E-0CAE-473D-B242-EF87B403F60C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DE020BA-B829-4E89-A219-8B6E25869FD0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EB34BC7-964F-41B0-9C45-0C1BD49AC975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5D94D41E-BC93-4EA2-82E9-C69043D664EB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4D0AD3A4-DA9B-4258-B781-AF582359A8DA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230BB96-2F5C-4CBD-B6CF-C43A1D1C2B75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2BD1CAD-50A2-4922-8300-6B6D8B7A13E3}"/>
                </a:ext>
              </a:extLst>
            </p:cNvPr>
            <p:cNvGrpSpPr/>
            <p:nvPr/>
          </p:nvGrpSpPr>
          <p:grpSpPr>
            <a:xfrm>
              <a:off x="3962401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F0363423-21AA-4E4A-907A-30AD66A770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A6D45DAE-021A-47CF-B96C-B6D4534F7C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91BC27EF-2129-49D0-B8AC-60D2604F6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849A9C0C-544C-4D0E-9E2C-49D9EC403D6A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05754E2-4C53-4DFA-B124-4193CF589A2D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5A815E70-020E-4CA1-9CA0-8ED4826BEAD2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17AF81BB-D9D7-4677-9753-C3846D9D33D0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39E9256-2C5F-4765-9DA1-F1F7F86BD72A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E38C4FDE-3616-4D11-A639-41941E3AF15F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8B22766-5099-477E-BA96-8D947F586F5E}"/>
                  </a:ext>
                </a:extLst>
              </p:cNvPr>
              <p:cNvCxnSpPr>
                <a:stCxn id="120" idx="6"/>
                <a:endCxn id="121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3915038-7CDA-4D90-A3E7-037BA4E2CD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9982C8D-B720-4E91-AA59-E9030FCA97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BA2E378E-BC11-41EF-87E3-91F518C2987E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DED6B3A9-7A29-475B-8238-741F924796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352D6EC0-0B43-4199-93E2-ABF7F6C0A94C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0CE90967-7C65-4BAF-A122-63D48A99AD20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61D59FB-8BF7-42DF-A14C-FDC6C947BDA4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406FD028-9070-43F0-9323-4F9DD44404DD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2AABE554-95D4-4BAE-B286-AD5A7753B50F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F210DA35-8EDE-4440-8FDC-671D632A1DCB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AAA5598D-AA4C-4C30-A96F-19E32406A88B}"/>
                </a:ext>
              </a:extLst>
            </p:cNvPr>
            <p:cNvGrpSpPr/>
            <p:nvPr/>
          </p:nvGrpSpPr>
          <p:grpSpPr>
            <a:xfrm>
              <a:off x="555249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37A44F6B-D359-4628-923D-05E25EF138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FB4BBDA2-0019-49CF-9085-545545C6BD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9E64A49A-D594-40E1-A959-BE663CA61A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DA283298-B26B-4A95-99D8-D6774F82B8C7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06A4407-B4DB-418E-A577-F94D3C3DC747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C90088E0-8482-460B-8536-CB589D06BFDC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7BA2A4A5-6276-4AD9-9717-BC62C17550E7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3C0671F-1C51-429D-B315-9E683C5B5B2F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23E281BF-EFAB-4BAB-8DC6-892D31448728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3E30A74-797C-426A-A053-5651B960EC4A}"/>
                  </a:ext>
                </a:extLst>
              </p:cNvPr>
              <p:cNvCxnSpPr>
                <a:stCxn id="141" idx="6"/>
                <a:endCxn id="142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931C21E-E61F-4B7F-B311-7A84B7C975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616CAF9A-A105-4A90-8BCC-014A6B9118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A3EF3E35-2F5E-4982-A3FC-C27B660C1224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A5A7F35C-A3EF-43D3-926A-851B8859C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1C414AA7-51AF-4D2F-B8B7-145662173A06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CC7FB86F-BD78-4F14-B23B-58AD5C28F034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CBFBD811-6D8E-4863-B424-AC079D2CC936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CC7347F-CFA1-4696-A495-60BA5EE063A7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D9C1A811-043E-4F4A-B761-AD7221293127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1DDA5929-B8C7-4028-B6A0-5FAA3B6CA951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8D677315-AE77-4C28-8EE4-99A5033B0044}"/>
                </a:ext>
              </a:extLst>
            </p:cNvPr>
            <p:cNvGrpSpPr/>
            <p:nvPr/>
          </p:nvGrpSpPr>
          <p:grpSpPr>
            <a:xfrm>
              <a:off x="7132889" y="4304897"/>
              <a:ext cx="1236290" cy="1166011"/>
              <a:chOff x="2855719" y="4549923"/>
              <a:chExt cx="1236290" cy="1166011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179BFB6-9407-4A46-BD11-54748D7318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4629" y="4965995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391EC570-B88D-4AE9-8F82-075C39733A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3070" y="4947776"/>
                <a:ext cx="2403" cy="3898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F8D028F-F9B7-408E-92BB-E418E26D5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585" y="5321773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DBB65447-20DC-4B18-A231-A9898F27124A}"/>
                  </a:ext>
                </a:extLst>
              </p:cNvPr>
              <p:cNvCxnSpPr/>
              <p:nvPr/>
            </p:nvCxnSpPr>
            <p:spPr>
              <a:xfrm flipV="1">
                <a:off x="3700329" y="4597637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94A528EA-78FA-451B-91B3-918D44185662}"/>
                  </a:ext>
                </a:extLst>
              </p:cNvPr>
              <p:cNvCxnSpPr/>
              <p:nvPr/>
            </p:nvCxnSpPr>
            <p:spPr>
              <a:xfrm flipH="1" flipV="1">
                <a:off x="2905570" y="4597637"/>
                <a:ext cx="366045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25252CF3-08C8-4E98-8EF2-5B81032ED5FA}"/>
                  </a:ext>
                </a:extLst>
              </p:cNvPr>
              <p:cNvCxnSpPr/>
              <p:nvPr/>
            </p:nvCxnSpPr>
            <p:spPr>
              <a:xfrm flipH="1">
                <a:off x="2905570" y="5324030"/>
                <a:ext cx="358923" cy="341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1C420176-9EE2-4EEB-A4C7-7F96F43971F4}"/>
                  </a:ext>
                </a:extLst>
              </p:cNvPr>
              <p:cNvCxnSpPr/>
              <p:nvPr/>
            </p:nvCxnSpPr>
            <p:spPr>
              <a:xfrm>
                <a:off x="3700329" y="5316908"/>
                <a:ext cx="358923" cy="348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BA18E559-8F0A-4057-B8D5-0900FF1779AB}"/>
                  </a:ext>
                </a:extLst>
              </p:cNvPr>
              <p:cNvSpPr/>
              <p:nvPr/>
            </p:nvSpPr>
            <p:spPr>
              <a:xfrm>
                <a:off x="3237430" y="527417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B342CE03-2C00-449C-B816-1CB47D5D73A0}"/>
                  </a:ext>
                </a:extLst>
              </p:cNvPr>
              <p:cNvSpPr/>
              <p:nvPr/>
            </p:nvSpPr>
            <p:spPr>
              <a:xfrm>
                <a:off x="3643354" y="5268955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6BEFD698-4E1C-4070-BC37-28C388EA1190}"/>
                  </a:ext>
                </a:extLst>
              </p:cNvPr>
              <p:cNvCxnSpPr>
                <a:stCxn id="162" idx="6"/>
                <a:endCxn id="163" idx="2"/>
              </p:cNvCxnSpPr>
              <p:nvPr/>
            </p:nvCxnSpPr>
            <p:spPr>
              <a:xfrm>
                <a:off x="2948298" y="4597637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ABFB12DE-A54E-42B8-A76C-7C91FB82DC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0735" y="4630396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7BD24F83-C409-49A2-A632-1573A53E6F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85715" y="4621092"/>
                <a:ext cx="20240" cy="10471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4F6F624A-7B70-4C2A-A1DC-8D73CA77132D}"/>
                  </a:ext>
                </a:extLst>
              </p:cNvPr>
              <p:cNvCxnSpPr/>
              <p:nvPr/>
            </p:nvCxnSpPr>
            <p:spPr>
              <a:xfrm>
                <a:off x="2940112" y="5684021"/>
                <a:ext cx="1058254" cy="21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C4A3B3A4-8C79-48C3-BF3E-BF765D311D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5823" y="4952820"/>
                <a:ext cx="378861" cy="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42BB3BB7-778B-48AC-BAEA-ECD73731F8E8}"/>
                  </a:ext>
                </a:extLst>
              </p:cNvPr>
              <p:cNvSpPr/>
              <p:nvPr/>
            </p:nvSpPr>
            <p:spPr>
              <a:xfrm>
                <a:off x="2862841" y="454992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C37C692A-A1F7-46CD-95A4-4900F780E19B}"/>
                  </a:ext>
                </a:extLst>
              </p:cNvPr>
              <p:cNvSpPr/>
              <p:nvPr/>
            </p:nvSpPr>
            <p:spPr>
              <a:xfrm>
                <a:off x="4006552" y="4552060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DE67A2F0-5101-409D-BBDC-92AB18A0E9CF}"/>
                  </a:ext>
                </a:extLst>
              </p:cNvPr>
              <p:cNvSpPr/>
              <p:nvPr/>
            </p:nvSpPr>
            <p:spPr>
              <a:xfrm>
                <a:off x="4005125" y="5613163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7EF7140B-1875-40AB-8DCB-8FB9150F2315}"/>
                  </a:ext>
                </a:extLst>
              </p:cNvPr>
              <p:cNvSpPr/>
              <p:nvPr/>
            </p:nvSpPr>
            <p:spPr>
              <a:xfrm>
                <a:off x="2855719" y="5620506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EA8A2F01-BD98-4700-8266-21DA5CC68EF4}"/>
                  </a:ext>
                </a:extLst>
              </p:cNvPr>
              <p:cNvSpPr/>
              <p:nvPr/>
            </p:nvSpPr>
            <p:spPr>
              <a:xfrm>
                <a:off x="3647631" y="4909439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C8F1DBBB-7A84-4635-B372-B68917479795}"/>
                  </a:ext>
                </a:extLst>
              </p:cNvPr>
              <p:cNvSpPr/>
              <p:nvPr/>
            </p:nvSpPr>
            <p:spPr>
              <a:xfrm>
                <a:off x="3230312" y="4920242"/>
                <a:ext cx="85457" cy="95428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3271667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72" name="Rectangle 3">
            <a:extLst>
              <a:ext uri="{FF2B5EF4-FFF2-40B4-BE49-F238E27FC236}">
                <a16:creationId xmlns:a16="http://schemas.microsoft.com/office/drawing/2014/main" id="{039386AD-D05D-40C4-9E11-F2896A471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6" y="4312355"/>
            <a:ext cx="7518407" cy="6568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Definitions.</a:t>
            </a:r>
            <a:r>
              <a:rPr lang="en-US" altLang="en-US" sz="1800" dirty="0"/>
              <a:t> M: a matching in G. A vertex is </a:t>
            </a:r>
            <a:r>
              <a:rPr lang="en-US" altLang="en-US" sz="1800" dirty="0">
                <a:solidFill>
                  <a:srgbClr val="FF0000"/>
                </a:solidFill>
              </a:rPr>
              <a:t>matched</a:t>
            </a:r>
            <a:r>
              <a:rPr lang="en-US" altLang="en-US" sz="1800" dirty="0"/>
              <a:t> if it is an end of an edge in M, otherwise, </a:t>
            </a:r>
            <a:r>
              <a:rPr lang="en-US" altLang="en-US" sz="1800" dirty="0">
                <a:solidFill>
                  <a:srgbClr val="FF0000"/>
                </a:solidFill>
              </a:rPr>
              <a:t>unmatched</a:t>
            </a:r>
            <a:r>
              <a:rPr lang="en-US" altLang="en-US" sz="1800" dirty="0"/>
              <a:t>.</a:t>
            </a:r>
          </a:p>
          <a:p>
            <a:pPr marL="0" indent="0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236204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CC75C9-33BE-44D0-965A-25ED698ABD39}"/>
              </a:ext>
            </a:extLst>
          </p:cNvPr>
          <p:cNvGrpSpPr/>
          <p:nvPr/>
        </p:nvGrpSpPr>
        <p:grpSpPr>
          <a:xfrm>
            <a:off x="749290" y="1846622"/>
            <a:ext cx="1236290" cy="1166011"/>
            <a:chOff x="2855719" y="4549923"/>
            <a:chExt cx="1236290" cy="1166011"/>
          </a:xfrm>
          <a:solidFill>
            <a:schemeClr val="bg1"/>
          </a:solidFill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9A9722B-A94D-4524-8956-618B51B80A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FC02EB-DFDD-4157-B924-1B2CA01717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DDE9555-4CFE-4C03-A374-EEA9294906C3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FFCBE19-5CCC-447F-AB03-DB50DB30C357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4246437-BBDB-4A78-85FC-DF6A6993A657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9B75384-0B6F-4880-A2B4-FC89F68AF6F9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288B23B-D658-4D96-A655-17536238573C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6CB272B-4FE8-4DEF-877B-1182339AF181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F4C8262-23F3-4E75-B0CA-3287B94EDF76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228A59-DE29-470D-9B12-A0C55EC06F38}"/>
                </a:ext>
              </a:extLst>
            </p:cNvPr>
            <p:cNvCxnSpPr>
              <a:stCxn id="13" idx="6"/>
              <a:endCxn id="29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B3DBBC4-6099-4190-B4C6-1D6E1BB810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0D0B8D-309D-4892-A8D8-AC5F42FD6B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145E9-AE79-410B-BFFD-A40F503288A7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041F040-4E7D-4B1D-9D3F-978DC5978BE7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DB94BC-9C68-4C74-9478-6EB530351A65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CF8AC9A-C029-4775-A039-CA82F4D8AC73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4A89758-346F-4F09-9838-1A8C2E1039BB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DA83074-A880-41ED-8600-CA2651667E01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FA54EB-4312-4504-8009-DC3AFB7A6175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383A542-851E-4979-8890-AF49C10AAD68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6824A8A-BB77-453F-8FC2-50076C50B591}"/>
              </a:ext>
            </a:extLst>
          </p:cNvPr>
          <p:cNvGrpSpPr/>
          <p:nvPr/>
        </p:nvGrpSpPr>
        <p:grpSpPr>
          <a:xfrm>
            <a:off x="2363307" y="1843506"/>
            <a:ext cx="1236290" cy="1166011"/>
            <a:chOff x="2855719" y="4549923"/>
            <a:chExt cx="1236290" cy="1166011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EAE9849-BFA2-47CD-A0FC-F50B007DB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2696F49-336D-441E-BB21-00B6456663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BC51BA3-5F5E-45D5-A8DE-68AADF8F2F59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1E803EF-3591-419D-B777-DF806CB56B04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247D3A4-3C4C-4A0F-AB26-4CE28303C27E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D1D165F-A589-4617-8E88-70682823A906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7CE49C7-E72E-4BDB-B5DD-BEEB58B11388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77170AFD-85AA-4D1D-890E-883C6CF146F0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8C115C6-C0E5-450A-87D2-77113FEEB408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0552C41-DF25-4889-94D4-66A66866A46F}"/>
                </a:ext>
              </a:extLst>
            </p:cNvPr>
            <p:cNvCxnSpPr>
              <a:stCxn id="99" idx="6"/>
              <a:endCxn id="100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AEC96CE-E348-4CFB-BBD2-AE0F3D86EE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2F0EFE0-62D6-4068-B037-27E6F2728D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F9789E4-BFF1-4E77-8D1E-75C9AD85CE85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CA9F634-4746-4CF3-BF29-61EAA0A0C4E9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C62C97E-0CAE-473D-B242-EF87B403F60C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3DE020BA-B829-4E89-A219-8B6E25869FD0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EB34BC7-964F-41B0-9C45-0C1BD49AC975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D94D41E-BC93-4EA2-82E9-C69043D664EB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4D0AD3A4-DA9B-4258-B781-AF582359A8DA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A230BB96-2F5C-4CBD-B6CF-C43A1D1C2B75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2BD1CAD-50A2-4922-8300-6B6D8B7A13E3}"/>
              </a:ext>
            </a:extLst>
          </p:cNvPr>
          <p:cNvGrpSpPr/>
          <p:nvPr/>
        </p:nvGrpSpPr>
        <p:grpSpPr>
          <a:xfrm>
            <a:off x="3950812" y="1835163"/>
            <a:ext cx="1236290" cy="1166011"/>
            <a:chOff x="2855719" y="4549923"/>
            <a:chExt cx="1236290" cy="1166011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0363423-21AA-4E4A-907A-30AD66A770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6D45DAE-021A-47CF-B96C-B6D4534F7C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1BC27EF-2129-49D0-B8AC-60D2604F6385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49A9C0C-544C-4D0E-9E2C-49D9EC403D6A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805754E2-4C53-4DFA-B124-4193CF589A2D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A815E70-020E-4CA1-9CA0-8ED4826BEAD2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7AF81BB-D9D7-4677-9753-C3846D9D33D0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39E9256-2C5F-4765-9DA1-F1F7F86BD72A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E38C4FDE-3616-4D11-A639-41941E3AF15F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8B22766-5099-477E-BA96-8D947F586F5E}"/>
                </a:ext>
              </a:extLst>
            </p:cNvPr>
            <p:cNvCxnSpPr>
              <a:stCxn id="120" idx="6"/>
              <a:endCxn id="121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3915038-7CDA-4D90-A3E7-037BA4E2CD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9982C8D-B720-4E91-AA59-E9030FCA97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A2E378E-BC11-41EF-87E3-91F518C2987E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ED6B3A9-7A29-475B-8238-741F92479600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52D6EC0-0B43-4199-93E2-ABF7F6C0A94C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0CE90967-7C65-4BAF-A122-63D48A99AD20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561D59FB-8BF7-42DF-A14C-FDC6C947BDA4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06FD028-9070-43F0-9323-4F9DD44404DD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AABE554-95D4-4BAE-B286-AD5A7753B50F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210DA35-8EDE-4440-8FDC-671D632A1DCB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AA5598D-AA4C-4C30-A96F-19E32406A88B}"/>
              </a:ext>
            </a:extLst>
          </p:cNvPr>
          <p:cNvGrpSpPr/>
          <p:nvPr/>
        </p:nvGrpSpPr>
        <p:grpSpPr>
          <a:xfrm>
            <a:off x="554091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7A44F6B-D359-4628-923D-05E25EF138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B4BBDA2-0019-49CF-9085-545545C6B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E64A49A-D594-40E1-A959-BE663CA61AA1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DA283298-B26B-4A95-99D8-D6774F82B8C7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06A4407-B4DB-418E-A577-F94D3C3DC747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90088E0-8482-460B-8536-CB589D06BFDC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BA2A4A5-6276-4AD9-9717-BC62C17550E7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3C0671F-1C51-429D-B315-9E683C5B5B2F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3E281BF-EFAB-4BAB-8DC6-892D31448728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3E30A74-797C-426A-A053-5651B960EC4A}"/>
                </a:ext>
              </a:extLst>
            </p:cNvPr>
            <p:cNvCxnSpPr>
              <a:stCxn id="141" idx="6"/>
              <a:endCxn id="142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931C21E-E61F-4B7F-B311-7A84B7C975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16CAF9A-A105-4A90-8BCC-014A6B9118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3EF3E35-2F5E-4982-A3FC-C27B660C1224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A5A7F35C-A3EF-43D3-926A-851B8859C823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C414AA7-51AF-4D2F-B8B7-145662173A06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C7FB86F-BD78-4F14-B23B-58AD5C28F034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BFBD811-6D8E-4863-B424-AC079D2CC936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CC7347F-CFA1-4696-A495-60BA5EE063A7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9C1A811-043E-4F4A-B761-AD7221293127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DDA5929-B8C7-4028-B6A0-5FAA3B6CA951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D677315-AE77-4C28-8EE4-99A5033B0044}"/>
              </a:ext>
            </a:extLst>
          </p:cNvPr>
          <p:cNvGrpSpPr/>
          <p:nvPr/>
        </p:nvGrpSpPr>
        <p:grpSpPr>
          <a:xfrm>
            <a:off x="712130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179BFB6-9407-4A46-BD11-54748D7318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91EC570-B88D-4AE9-8F82-075C39733A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F8D028F-F9B7-408E-92BB-E418E26D5F12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BB65447-20DC-4B18-A231-A9898F27124A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94A528EA-78FA-451B-91B3-918D44185662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5252CF3-08C8-4E98-8EF2-5B81032ED5FA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1C420176-9EE2-4EEB-A4C7-7F96F43971F4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BA18E559-8F0A-4057-B8D5-0900FF1779AB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B342CE03-2C00-449C-B816-1CB47D5D73A0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BEFD698-4E1C-4070-BC37-28C388EA1190}"/>
                </a:ext>
              </a:extLst>
            </p:cNvPr>
            <p:cNvCxnSpPr>
              <a:stCxn id="162" idx="6"/>
              <a:endCxn id="163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BFB12DE-A54E-42B8-A76C-7C91FB82DC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BD24F83-C409-49A2-A632-1573A53E6F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4F6F624A-7B70-4C2A-A1DC-8D73CA77132D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4A3B3A4-8C79-48C3-BF3E-BF765D311DD8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2BB3BB7-778B-48AC-BAEA-ECD73731F8E8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37C692A-A1F7-46CD-95A4-4900F780E19B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E67A2F0-5101-409D-BBDC-92AB18A0E9CF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7EF7140B-1875-40AB-8DCB-8FB9150F2315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A8A2F01-BD98-4700-8266-21DA5CC68EF4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C8F1DBBB-7A84-4635-B372-B68917479795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3271667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72" name="Rectangle 3">
            <a:extLst>
              <a:ext uri="{FF2B5EF4-FFF2-40B4-BE49-F238E27FC236}">
                <a16:creationId xmlns:a16="http://schemas.microsoft.com/office/drawing/2014/main" id="{4CEE0DB2-9198-4FE3-B738-FDA39EE31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6" y="4312355"/>
            <a:ext cx="7518407" cy="6568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Definitions.</a:t>
            </a:r>
            <a:r>
              <a:rPr lang="en-US" altLang="en-US" sz="1800" dirty="0"/>
              <a:t> M: a matching in G. A vertex is </a:t>
            </a:r>
            <a:r>
              <a:rPr lang="en-US" altLang="en-US" sz="1800" dirty="0">
                <a:solidFill>
                  <a:srgbClr val="FF0000"/>
                </a:solidFill>
              </a:rPr>
              <a:t>matched</a:t>
            </a:r>
            <a:r>
              <a:rPr lang="en-US" altLang="en-US" sz="1800" dirty="0"/>
              <a:t> if it is an end of an edge in M, otherwise, </a:t>
            </a:r>
            <a:r>
              <a:rPr lang="en-US" altLang="en-US" sz="1800" dirty="0">
                <a:solidFill>
                  <a:srgbClr val="FF0000"/>
                </a:solidFill>
              </a:rPr>
              <a:t>unmatched</a:t>
            </a:r>
            <a:r>
              <a:rPr lang="en-US" altLang="en-US" sz="1800" dirty="0"/>
              <a:t>.</a:t>
            </a:r>
          </a:p>
          <a:p>
            <a:pPr marL="0" indent="0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190967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CC75C9-33BE-44D0-965A-25ED698ABD39}"/>
              </a:ext>
            </a:extLst>
          </p:cNvPr>
          <p:cNvGrpSpPr/>
          <p:nvPr/>
        </p:nvGrpSpPr>
        <p:grpSpPr>
          <a:xfrm>
            <a:off x="749290" y="1846622"/>
            <a:ext cx="1236290" cy="1166011"/>
            <a:chOff x="2855719" y="4549923"/>
            <a:chExt cx="1236290" cy="1166011"/>
          </a:xfrm>
          <a:solidFill>
            <a:schemeClr val="bg1"/>
          </a:solidFill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9A9722B-A94D-4524-8956-618B51B80A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FC02EB-DFDD-4157-B924-1B2CA01717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DDE9555-4CFE-4C03-A374-EEA9294906C3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FFCBE19-5CCC-447F-AB03-DB50DB30C357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4246437-BBDB-4A78-85FC-DF6A6993A657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9B75384-0B6F-4880-A2B4-FC89F68AF6F9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288B23B-D658-4D96-A655-17536238573C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6CB272B-4FE8-4DEF-877B-1182339AF181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F4C8262-23F3-4E75-B0CA-3287B94EDF76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228A59-DE29-470D-9B12-A0C55EC06F38}"/>
                </a:ext>
              </a:extLst>
            </p:cNvPr>
            <p:cNvCxnSpPr>
              <a:stCxn id="13" idx="6"/>
              <a:endCxn id="29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B3DBBC4-6099-4190-B4C6-1D6E1BB810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0D0B8D-309D-4892-A8D8-AC5F42FD6B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145E9-AE79-410B-BFFD-A40F503288A7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041F040-4E7D-4B1D-9D3F-978DC5978BE7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DB94BC-9C68-4C74-9478-6EB530351A65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CF8AC9A-C029-4775-A039-CA82F4D8AC73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4A89758-346F-4F09-9838-1A8C2E1039BB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DA83074-A880-41ED-8600-CA2651667E01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FA54EB-4312-4504-8009-DC3AFB7A6175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383A542-851E-4979-8890-AF49C10AAD68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6824A8A-BB77-453F-8FC2-50076C50B591}"/>
              </a:ext>
            </a:extLst>
          </p:cNvPr>
          <p:cNvGrpSpPr/>
          <p:nvPr/>
        </p:nvGrpSpPr>
        <p:grpSpPr>
          <a:xfrm>
            <a:off x="2363307" y="1843506"/>
            <a:ext cx="1236290" cy="1166011"/>
            <a:chOff x="2855719" y="4549923"/>
            <a:chExt cx="1236290" cy="1166011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EAE9849-BFA2-47CD-A0FC-F50B007DB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2696F49-336D-441E-BB21-00B6456663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BC51BA3-5F5E-45D5-A8DE-68AADF8F2F59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1E803EF-3591-419D-B777-DF806CB56B04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247D3A4-3C4C-4A0F-AB26-4CE28303C27E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D1D165F-A589-4617-8E88-70682823A906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7CE49C7-E72E-4BDB-B5DD-BEEB58B11388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77170AFD-85AA-4D1D-890E-883C6CF146F0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8C115C6-C0E5-450A-87D2-77113FEEB408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0552C41-DF25-4889-94D4-66A66866A46F}"/>
                </a:ext>
              </a:extLst>
            </p:cNvPr>
            <p:cNvCxnSpPr>
              <a:stCxn id="99" idx="6"/>
              <a:endCxn id="100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AEC96CE-E348-4CFB-BBD2-AE0F3D86EE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2F0EFE0-62D6-4068-B037-27E6F2728D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F9789E4-BFF1-4E77-8D1E-75C9AD85CE85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CA9F634-4746-4CF3-BF29-61EAA0A0C4E9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C62C97E-0CAE-473D-B242-EF87B403F60C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3DE020BA-B829-4E89-A219-8B6E25869FD0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EB34BC7-964F-41B0-9C45-0C1BD49AC975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D94D41E-BC93-4EA2-82E9-C69043D664EB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4D0AD3A4-DA9B-4258-B781-AF582359A8DA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A230BB96-2F5C-4CBD-B6CF-C43A1D1C2B75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2BD1CAD-50A2-4922-8300-6B6D8B7A13E3}"/>
              </a:ext>
            </a:extLst>
          </p:cNvPr>
          <p:cNvGrpSpPr/>
          <p:nvPr/>
        </p:nvGrpSpPr>
        <p:grpSpPr>
          <a:xfrm>
            <a:off x="3950812" y="1835163"/>
            <a:ext cx="1236290" cy="1166011"/>
            <a:chOff x="2855719" y="4549923"/>
            <a:chExt cx="1236290" cy="1166011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0363423-21AA-4E4A-907A-30AD66A770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6D45DAE-021A-47CF-B96C-B6D4534F7C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1BC27EF-2129-49D0-B8AC-60D2604F6385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49A9C0C-544C-4D0E-9E2C-49D9EC403D6A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805754E2-4C53-4DFA-B124-4193CF589A2D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A815E70-020E-4CA1-9CA0-8ED4826BEAD2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7AF81BB-D9D7-4677-9753-C3846D9D33D0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39E9256-2C5F-4765-9DA1-F1F7F86BD72A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E38C4FDE-3616-4D11-A639-41941E3AF15F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8B22766-5099-477E-BA96-8D947F586F5E}"/>
                </a:ext>
              </a:extLst>
            </p:cNvPr>
            <p:cNvCxnSpPr>
              <a:stCxn id="120" idx="6"/>
              <a:endCxn id="121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3915038-7CDA-4D90-A3E7-037BA4E2CD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9982C8D-B720-4E91-AA59-E9030FCA97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A2E378E-BC11-41EF-87E3-91F518C2987E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ED6B3A9-7A29-475B-8238-741F92479600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52D6EC0-0B43-4199-93E2-ABF7F6C0A94C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0CE90967-7C65-4BAF-A122-63D48A99AD20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561D59FB-8BF7-42DF-A14C-FDC6C947BDA4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06FD028-9070-43F0-9323-4F9DD44404DD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AABE554-95D4-4BAE-B286-AD5A7753B50F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210DA35-8EDE-4440-8FDC-671D632A1DCB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AA5598D-AA4C-4C30-A96F-19E32406A88B}"/>
              </a:ext>
            </a:extLst>
          </p:cNvPr>
          <p:cNvGrpSpPr/>
          <p:nvPr/>
        </p:nvGrpSpPr>
        <p:grpSpPr>
          <a:xfrm>
            <a:off x="554091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7A44F6B-D359-4628-923D-05E25EF138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B4BBDA2-0019-49CF-9085-545545C6B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E64A49A-D594-40E1-A959-BE663CA61AA1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DA283298-B26B-4A95-99D8-D6774F82B8C7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06A4407-B4DB-418E-A577-F94D3C3DC747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90088E0-8482-460B-8536-CB589D06BFDC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BA2A4A5-6276-4AD9-9717-BC62C17550E7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3C0671F-1C51-429D-B315-9E683C5B5B2F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3E281BF-EFAB-4BAB-8DC6-892D31448728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3E30A74-797C-426A-A053-5651B960EC4A}"/>
                </a:ext>
              </a:extLst>
            </p:cNvPr>
            <p:cNvCxnSpPr>
              <a:stCxn id="141" idx="6"/>
              <a:endCxn id="142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931C21E-E61F-4B7F-B311-7A84B7C975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16CAF9A-A105-4A90-8BCC-014A6B9118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3EF3E35-2F5E-4982-A3FC-C27B660C1224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A5A7F35C-A3EF-43D3-926A-851B8859C823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C414AA7-51AF-4D2F-B8B7-145662173A06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C7FB86F-BD78-4F14-B23B-58AD5C28F034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BFBD811-6D8E-4863-B424-AC079D2CC936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CC7347F-CFA1-4696-A495-60BA5EE063A7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9C1A811-043E-4F4A-B761-AD7221293127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DDA5929-B8C7-4028-B6A0-5FAA3B6CA951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D677315-AE77-4C28-8EE4-99A5033B0044}"/>
              </a:ext>
            </a:extLst>
          </p:cNvPr>
          <p:cNvGrpSpPr/>
          <p:nvPr/>
        </p:nvGrpSpPr>
        <p:grpSpPr>
          <a:xfrm>
            <a:off x="712130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179BFB6-9407-4A46-BD11-54748D7318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91EC570-B88D-4AE9-8F82-075C39733A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F8D028F-F9B7-408E-92BB-E418E26D5F12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BB65447-20DC-4B18-A231-A9898F27124A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94A528EA-78FA-451B-91B3-918D44185662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5252CF3-08C8-4E98-8EF2-5B81032ED5FA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1C420176-9EE2-4EEB-A4C7-7F96F43971F4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BA18E559-8F0A-4057-B8D5-0900FF1779AB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B342CE03-2C00-449C-B816-1CB47D5D73A0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BEFD698-4E1C-4070-BC37-28C388EA1190}"/>
                </a:ext>
              </a:extLst>
            </p:cNvPr>
            <p:cNvCxnSpPr>
              <a:stCxn id="162" idx="6"/>
              <a:endCxn id="163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BFB12DE-A54E-42B8-A76C-7C91FB82DC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BD24F83-C409-49A2-A632-1573A53E6F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4F6F624A-7B70-4C2A-A1DC-8D73CA77132D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4A3B3A4-8C79-48C3-BF3E-BF765D311DD8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2BB3BB7-778B-48AC-BAEA-ECD73731F8E8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37C692A-A1F7-46CD-95A4-4900F780E19B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E67A2F0-5101-409D-BBDC-92AB18A0E9CF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7EF7140B-1875-40AB-8DCB-8FB9150F2315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A8A2F01-BD98-4700-8266-21DA5CC68EF4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C8F1DBBB-7A84-4635-B372-B68917479795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3271667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5" y="5145713"/>
            <a:ext cx="7518407" cy="69521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(w.r.t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6" y="4312355"/>
            <a:ext cx="7518407" cy="6568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Definitions.</a:t>
            </a:r>
            <a:r>
              <a:rPr lang="en-US" altLang="en-US" sz="1800" dirty="0"/>
              <a:t> M: a matching in G. A vertex is </a:t>
            </a:r>
            <a:r>
              <a:rPr lang="en-US" altLang="en-US" sz="1800" dirty="0">
                <a:solidFill>
                  <a:srgbClr val="FF0000"/>
                </a:solidFill>
              </a:rPr>
              <a:t>matched</a:t>
            </a:r>
            <a:r>
              <a:rPr lang="en-US" altLang="en-US" sz="1800" dirty="0"/>
              <a:t> if it is an end of an edge in M, otherwise, </a:t>
            </a:r>
            <a:r>
              <a:rPr lang="en-US" altLang="en-US" sz="1800" dirty="0">
                <a:solidFill>
                  <a:srgbClr val="FF0000"/>
                </a:solidFill>
              </a:rPr>
              <a:t>unmatched</a:t>
            </a:r>
            <a:r>
              <a:rPr lang="en-US" altLang="en-US" sz="1800" dirty="0"/>
              <a:t>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AFCCDE52-9276-4C45-BC4D-BECA65671389}"/>
              </a:ext>
            </a:extLst>
          </p:cNvPr>
          <p:cNvSpPr/>
          <p:nvPr/>
        </p:nvSpPr>
        <p:spPr>
          <a:xfrm>
            <a:off x="2575244" y="6213688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EF9569B5-5F32-4E24-89DA-00E9115DE55E}"/>
              </a:ext>
            </a:extLst>
          </p:cNvPr>
          <p:cNvSpPr/>
          <p:nvPr/>
        </p:nvSpPr>
        <p:spPr>
          <a:xfrm>
            <a:off x="3174775" y="611826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A42830AC-DC1A-49CB-8D60-AC93BA8AFD59}"/>
              </a:ext>
            </a:extLst>
          </p:cNvPr>
          <p:cNvSpPr/>
          <p:nvPr/>
        </p:nvSpPr>
        <p:spPr>
          <a:xfrm>
            <a:off x="3711408" y="6253403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252A0C10-CC72-4856-B622-6E06DF9F659E}"/>
              </a:ext>
            </a:extLst>
          </p:cNvPr>
          <p:cNvSpPr/>
          <p:nvPr/>
        </p:nvSpPr>
        <p:spPr>
          <a:xfrm>
            <a:off x="4283653" y="611826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06F6C77-6B05-4693-A5AF-2589ABA3ACEB}"/>
              </a:ext>
            </a:extLst>
          </p:cNvPr>
          <p:cNvSpPr/>
          <p:nvPr/>
        </p:nvSpPr>
        <p:spPr>
          <a:xfrm>
            <a:off x="4699716" y="637115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DE9D806D-D969-425B-8EBF-B93BE25A5D9F}"/>
              </a:ext>
            </a:extLst>
          </p:cNvPr>
          <p:cNvSpPr/>
          <p:nvPr/>
        </p:nvSpPr>
        <p:spPr>
          <a:xfrm>
            <a:off x="5247484" y="6032297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7FC29E48-9C9B-49A3-B8F5-B206D5C089D2}"/>
              </a:ext>
            </a:extLst>
          </p:cNvPr>
          <p:cNvSpPr/>
          <p:nvPr/>
        </p:nvSpPr>
        <p:spPr>
          <a:xfrm>
            <a:off x="6300213" y="6319349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FB69B4BA-35F5-4565-8369-C75289536BE7}"/>
              </a:ext>
            </a:extLst>
          </p:cNvPr>
          <p:cNvCxnSpPr>
            <a:cxnSpLocks/>
            <a:endCxn id="173" idx="2"/>
          </p:cNvCxnSpPr>
          <p:nvPr/>
        </p:nvCxnSpPr>
        <p:spPr>
          <a:xfrm flipV="1">
            <a:off x="2660701" y="6165974"/>
            <a:ext cx="514074" cy="790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81B1176-6988-4D41-84FF-57838B44E6D7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3800108" y="6165974"/>
            <a:ext cx="483545" cy="1210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7962C637-D50F-425A-9A03-EA2FA5E5E77B}"/>
              </a:ext>
            </a:extLst>
          </p:cNvPr>
          <p:cNvCxnSpPr>
            <a:cxnSpLocks/>
          </p:cNvCxnSpPr>
          <p:nvPr/>
        </p:nvCxnSpPr>
        <p:spPr>
          <a:xfrm flipV="1">
            <a:off x="4769227" y="6103658"/>
            <a:ext cx="494066" cy="2994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Oval 181">
            <a:extLst>
              <a:ext uri="{FF2B5EF4-FFF2-40B4-BE49-F238E27FC236}">
                <a16:creationId xmlns:a16="http://schemas.microsoft.com/office/drawing/2014/main" id="{79A0F137-516C-4FEF-84E9-DFE67EE897DA}"/>
              </a:ext>
            </a:extLst>
          </p:cNvPr>
          <p:cNvSpPr/>
          <p:nvPr/>
        </p:nvSpPr>
        <p:spPr>
          <a:xfrm>
            <a:off x="5688108" y="6315235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222367B-E226-45FF-BB96-9668EC9E71D3}"/>
              </a:ext>
            </a:extLst>
          </p:cNvPr>
          <p:cNvCxnSpPr>
            <a:cxnSpLocks/>
            <a:endCxn id="178" idx="2"/>
          </p:cNvCxnSpPr>
          <p:nvPr/>
        </p:nvCxnSpPr>
        <p:spPr>
          <a:xfrm>
            <a:off x="5773565" y="6355244"/>
            <a:ext cx="526648" cy="11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CE341B27-3A44-4A2B-8144-7BA5B6E72F49}"/>
              </a:ext>
            </a:extLst>
          </p:cNvPr>
          <p:cNvCxnSpPr>
            <a:cxnSpLocks/>
            <a:endCxn id="174" idx="2"/>
          </p:cNvCxnSpPr>
          <p:nvPr/>
        </p:nvCxnSpPr>
        <p:spPr>
          <a:xfrm>
            <a:off x="3264618" y="6182708"/>
            <a:ext cx="446790" cy="11840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4CBFB025-9D5E-4676-8ABB-47965501799A}"/>
              </a:ext>
            </a:extLst>
          </p:cNvPr>
          <p:cNvCxnSpPr>
            <a:cxnSpLocks/>
            <a:endCxn id="182" idx="1"/>
          </p:cNvCxnSpPr>
          <p:nvPr/>
        </p:nvCxnSpPr>
        <p:spPr>
          <a:xfrm>
            <a:off x="5324297" y="6110170"/>
            <a:ext cx="376326" cy="219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1745282-6C1A-4E2E-82E3-EE72B5197DE6}"/>
              </a:ext>
            </a:extLst>
          </p:cNvPr>
          <p:cNvCxnSpPr>
            <a:cxnSpLocks/>
            <a:endCxn id="176" idx="2"/>
          </p:cNvCxnSpPr>
          <p:nvPr/>
        </p:nvCxnSpPr>
        <p:spPr>
          <a:xfrm>
            <a:off x="4355694" y="6196826"/>
            <a:ext cx="344022" cy="222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424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</a:t>
            </a:r>
            <a:r>
              <a:rPr lang="en-US" altLang="en-US" sz="2000" dirty="0"/>
              <a:t> An edge set M in an undirected graph G is a </a:t>
            </a:r>
            <a:r>
              <a:rPr lang="en-US" altLang="en-US" sz="2000" dirty="0">
                <a:solidFill>
                  <a:srgbClr val="FF0000"/>
                </a:solidFill>
              </a:rPr>
              <a:t>matching</a:t>
            </a:r>
            <a:r>
              <a:rPr lang="en-US" altLang="en-US" sz="2000" dirty="0"/>
              <a:t> in G if no two edges in M share a common end.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9A9722B-A94D-4524-8956-618B51B80AB5}"/>
              </a:ext>
            </a:extLst>
          </p:cNvPr>
          <p:cNvCxnSpPr>
            <a:cxnSpLocks/>
          </p:cNvCxnSpPr>
          <p:nvPr/>
        </p:nvCxnSpPr>
        <p:spPr>
          <a:xfrm flipV="1">
            <a:off x="1588200" y="2262694"/>
            <a:ext cx="2403" cy="3898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FC02EB-DFDD-4157-B924-1B2CA01717B4}"/>
              </a:ext>
            </a:extLst>
          </p:cNvPr>
          <p:cNvCxnSpPr>
            <a:cxnSpLocks/>
          </p:cNvCxnSpPr>
          <p:nvPr/>
        </p:nvCxnSpPr>
        <p:spPr>
          <a:xfrm flipV="1">
            <a:off x="1176641" y="2244475"/>
            <a:ext cx="2403" cy="3898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DDE9555-4CFE-4C03-A374-EEA9294906C3}"/>
              </a:ext>
            </a:extLst>
          </p:cNvPr>
          <p:cNvCxnSpPr>
            <a:cxnSpLocks/>
          </p:cNvCxnSpPr>
          <p:nvPr/>
        </p:nvCxnSpPr>
        <p:spPr>
          <a:xfrm>
            <a:off x="1175156" y="2618472"/>
            <a:ext cx="378861" cy="34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FCBE19-5CCC-447F-AB03-DB50DB30C357}"/>
              </a:ext>
            </a:extLst>
          </p:cNvPr>
          <p:cNvCxnSpPr/>
          <p:nvPr/>
        </p:nvCxnSpPr>
        <p:spPr>
          <a:xfrm flipV="1">
            <a:off x="1593900" y="1894336"/>
            <a:ext cx="358923" cy="348954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246437-BBDB-4A78-85FC-DF6A6993A657}"/>
              </a:ext>
            </a:extLst>
          </p:cNvPr>
          <p:cNvCxnSpPr/>
          <p:nvPr/>
        </p:nvCxnSpPr>
        <p:spPr>
          <a:xfrm flipH="1" flipV="1">
            <a:off x="799141" y="1894336"/>
            <a:ext cx="366045" cy="348954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B75384-0B6F-4880-A2B4-FC89F68AF6F9}"/>
              </a:ext>
            </a:extLst>
          </p:cNvPr>
          <p:cNvCxnSpPr/>
          <p:nvPr/>
        </p:nvCxnSpPr>
        <p:spPr>
          <a:xfrm flipH="1">
            <a:off x="799141" y="2620729"/>
            <a:ext cx="358923" cy="34183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88B23B-D658-4D96-A655-17536238573C}"/>
              </a:ext>
            </a:extLst>
          </p:cNvPr>
          <p:cNvCxnSpPr/>
          <p:nvPr/>
        </p:nvCxnSpPr>
        <p:spPr>
          <a:xfrm>
            <a:off x="1593900" y="2613607"/>
            <a:ext cx="358923" cy="348954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36CB272B-4FE8-4DEF-877B-1182339AF181}"/>
              </a:ext>
            </a:extLst>
          </p:cNvPr>
          <p:cNvSpPr/>
          <p:nvPr/>
        </p:nvSpPr>
        <p:spPr>
          <a:xfrm>
            <a:off x="1131001" y="2570878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F4C8262-23F3-4E75-B0CA-3287B94EDF76}"/>
              </a:ext>
            </a:extLst>
          </p:cNvPr>
          <p:cNvSpPr/>
          <p:nvPr/>
        </p:nvSpPr>
        <p:spPr>
          <a:xfrm>
            <a:off x="1536925" y="2565654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2228A59-DE29-470D-9B12-A0C55EC06F38}"/>
              </a:ext>
            </a:extLst>
          </p:cNvPr>
          <p:cNvCxnSpPr>
            <a:stCxn id="13" idx="6"/>
            <a:endCxn id="29" idx="2"/>
          </p:cNvCxnSpPr>
          <p:nvPr/>
        </p:nvCxnSpPr>
        <p:spPr>
          <a:xfrm>
            <a:off x="841869" y="1894336"/>
            <a:ext cx="1058254" cy="2137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3DBBC4-6099-4190-B4C6-1D6E1BB810E7}"/>
              </a:ext>
            </a:extLst>
          </p:cNvPr>
          <p:cNvCxnSpPr>
            <a:cxnSpLocks/>
          </p:cNvCxnSpPr>
          <p:nvPr/>
        </p:nvCxnSpPr>
        <p:spPr>
          <a:xfrm flipH="1" flipV="1">
            <a:off x="1934306" y="1927095"/>
            <a:ext cx="20240" cy="1047128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30D0B8D-309D-4892-A8D8-AC5F42FD6BDC}"/>
              </a:ext>
            </a:extLst>
          </p:cNvPr>
          <p:cNvCxnSpPr>
            <a:cxnSpLocks/>
          </p:cNvCxnSpPr>
          <p:nvPr/>
        </p:nvCxnSpPr>
        <p:spPr>
          <a:xfrm flipH="1" flipV="1">
            <a:off x="779286" y="1917791"/>
            <a:ext cx="20240" cy="1047128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6145E9-AE79-410B-BFFD-A40F503288A7}"/>
              </a:ext>
            </a:extLst>
          </p:cNvPr>
          <p:cNvCxnSpPr/>
          <p:nvPr/>
        </p:nvCxnSpPr>
        <p:spPr>
          <a:xfrm>
            <a:off x="833683" y="2980720"/>
            <a:ext cx="1058254" cy="2137"/>
          </a:xfrm>
          <a:prstGeom prst="line">
            <a:avLst/>
          </a:prstGeom>
          <a:solidFill>
            <a:schemeClr val="bg1"/>
          </a:solidFill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41F040-4E7D-4B1D-9D3F-978DC5978BE7}"/>
              </a:ext>
            </a:extLst>
          </p:cNvPr>
          <p:cNvCxnSpPr>
            <a:cxnSpLocks/>
          </p:cNvCxnSpPr>
          <p:nvPr/>
        </p:nvCxnSpPr>
        <p:spPr>
          <a:xfrm>
            <a:off x="1189394" y="2249519"/>
            <a:ext cx="378861" cy="3442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3DDB94BC-9C68-4C74-9478-6EB530351A65}"/>
              </a:ext>
            </a:extLst>
          </p:cNvPr>
          <p:cNvSpPr/>
          <p:nvPr/>
        </p:nvSpPr>
        <p:spPr>
          <a:xfrm>
            <a:off x="756412" y="1846622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CF8AC9A-C029-4775-A039-CA82F4D8AC73}"/>
              </a:ext>
            </a:extLst>
          </p:cNvPr>
          <p:cNvSpPr/>
          <p:nvPr/>
        </p:nvSpPr>
        <p:spPr>
          <a:xfrm>
            <a:off x="1900123" y="1848759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4A89758-346F-4F09-9838-1A8C2E1039BB}"/>
              </a:ext>
            </a:extLst>
          </p:cNvPr>
          <p:cNvSpPr/>
          <p:nvPr/>
        </p:nvSpPr>
        <p:spPr>
          <a:xfrm>
            <a:off x="1898696" y="2909862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DA83074-A880-41ED-8600-CA2651667E01}"/>
              </a:ext>
            </a:extLst>
          </p:cNvPr>
          <p:cNvSpPr/>
          <p:nvPr/>
        </p:nvSpPr>
        <p:spPr>
          <a:xfrm>
            <a:off x="749290" y="2917205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9FA54EB-4312-4504-8009-DC3AFB7A6175}"/>
              </a:ext>
            </a:extLst>
          </p:cNvPr>
          <p:cNvSpPr/>
          <p:nvPr/>
        </p:nvSpPr>
        <p:spPr>
          <a:xfrm>
            <a:off x="1541202" y="2206138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383A542-851E-4979-8890-AF49C10AAD68}"/>
              </a:ext>
            </a:extLst>
          </p:cNvPr>
          <p:cNvSpPr/>
          <p:nvPr/>
        </p:nvSpPr>
        <p:spPr>
          <a:xfrm>
            <a:off x="1123883" y="2216941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EAE9849-BFA2-47CD-A0FC-F50B007DB0B6}"/>
              </a:ext>
            </a:extLst>
          </p:cNvPr>
          <p:cNvCxnSpPr>
            <a:cxnSpLocks/>
          </p:cNvCxnSpPr>
          <p:nvPr/>
        </p:nvCxnSpPr>
        <p:spPr>
          <a:xfrm flipV="1">
            <a:off x="3202217" y="2259578"/>
            <a:ext cx="2403" cy="38984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2696F49-336D-441E-BB21-00B645666346}"/>
              </a:ext>
            </a:extLst>
          </p:cNvPr>
          <p:cNvCxnSpPr>
            <a:cxnSpLocks/>
          </p:cNvCxnSpPr>
          <p:nvPr/>
        </p:nvCxnSpPr>
        <p:spPr>
          <a:xfrm flipV="1">
            <a:off x="2790658" y="2241359"/>
            <a:ext cx="2403" cy="38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0BC51BA3-5F5E-45D5-A8DE-68AADF8F2F59}"/>
              </a:ext>
            </a:extLst>
          </p:cNvPr>
          <p:cNvCxnSpPr>
            <a:cxnSpLocks/>
          </p:cNvCxnSpPr>
          <p:nvPr/>
        </p:nvCxnSpPr>
        <p:spPr>
          <a:xfrm>
            <a:off x="2789173" y="2615356"/>
            <a:ext cx="378861" cy="34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1E803EF-3591-419D-B777-DF806CB56B04}"/>
              </a:ext>
            </a:extLst>
          </p:cNvPr>
          <p:cNvCxnSpPr/>
          <p:nvPr/>
        </p:nvCxnSpPr>
        <p:spPr>
          <a:xfrm flipV="1">
            <a:off x="3207917" y="1891220"/>
            <a:ext cx="358923" cy="3489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247D3A4-3C4C-4A0F-AB26-4CE28303C27E}"/>
              </a:ext>
            </a:extLst>
          </p:cNvPr>
          <p:cNvCxnSpPr/>
          <p:nvPr/>
        </p:nvCxnSpPr>
        <p:spPr>
          <a:xfrm flipH="1" flipV="1">
            <a:off x="2413158" y="1891220"/>
            <a:ext cx="366045" cy="348954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7D1D165F-A589-4617-8E88-70682823A906}"/>
              </a:ext>
            </a:extLst>
          </p:cNvPr>
          <p:cNvCxnSpPr/>
          <p:nvPr/>
        </p:nvCxnSpPr>
        <p:spPr>
          <a:xfrm flipH="1">
            <a:off x="2413158" y="2617613"/>
            <a:ext cx="358923" cy="3418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CE49C7-E72E-4BDB-B5DD-BEEB58B11388}"/>
              </a:ext>
            </a:extLst>
          </p:cNvPr>
          <p:cNvCxnSpPr/>
          <p:nvPr/>
        </p:nvCxnSpPr>
        <p:spPr>
          <a:xfrm>
            <a:off x="3207917" y="2610491"/>
            <a:ext cx="358923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77170AFD-85AA-4D1D-890E-883C6CF146F0}"/>
              </a:ext>
            </a:extLst>
          </p:cNvPr>
          <p:cNvSpPr/>
          <p:nvPr/>
        </p:nvSpPr>
        <p:spPr>
          <a:xfrm>
            <a:off x="2745018" y="2567762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18C115C6-C0E5-450A-87D2-77113FEEB408}"/>
              </a:ext>
            </a:extLst>
          </p:cNvPr>
          <p:cNvSpPr/>
          <p:nvPr/>
        </p:nvSpPr>
        <p:spPr>
          <a:xfrm>
            <a:off x="3150942" y="2562538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0552C41-DF25-4889-94D4-66A66866A46F}"/>
              </a:ext>
            </a:extLst>
          </p:cNvPr>
          <p:cNvCxnSpPr>
            <a:stCxn id="99" idx="6"/>
            <a:endCxn id="100" idx="2"/>
          </p:cNvCxnSpPr>
          <p:nvPr/>
        </p:nvCxnSpPr>
        <p:spPr>
          <a:xfrm>
            <a:off x="2455886" y="1891220"/>
            <a:ext cx="1058254" cy="2137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AEC96CE-E348-4CFB-BBD2-AE0F3D86EEAC}"/>
              </a:ext>
            </a:extLst>
          </p:cNvPr>
          <p:cNvCxnSpPr>
            <a:cxnSpLocks/>
          </p:cNvCxnSpPr>
          <p:nvPr/>
        </p:nvCxnSpPr>
        <p:spPr>
          <a:xfrm flipH="1" flipV="1">
            <a:off x="3548323" y="1923979"/>
            <a:ext cx="20240" cy="1047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2F0EFE0-62D6-4068-B037-27E6F2728DD1}"/>
              </a:ext>
            </a:extLst>
          </p:cNvPr>
          <p:cNvCxnSpPr>
            <a:cxnSpLocks/>
          </p:cNvCxnSpPr>
          <p:nvPr/>
        </p:nvCxnSpPr>
        <p:spPr>
          <a:xfrm flipH="1" flipV="1">
            <a:off x="2393303" y="1914675"/>
            <a:ext cx="20240" cy="1047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1F9789E4-BFF1-4E77-8D1E-75C9AD85CE85}"/>
              </a:ext>
            </a:extLst>
          </p:cNvPr>
          <p:cNvCxnSpPr/>
          <p:nvPr/>
        </p:nvCxnSpPr>
        <p:spPr>
          <a:xfrm>
            <a:off x="2447700" y="2977604"/>
            <a:ext cx="1058254" cy="21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CA9F634-4746-4CF3-BF29-61EAA0A0C4E9}"/>
              </a:ext>
            </a:extLst>
          </p:cNvPr>
          <p:cNvCxnSpPr>
            <a:cxnSpLocks/>
          </p:cNvCxnSpPr>
          <p:nvPr/>
        </p:nvCxnSpPr>
        <p:spPr>
          <a:xfrm>
            <a:off x="2803411" y="2246403"/>
            <a:ext cx="378861" cy="344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98">
            <a:extLst>
              <a:ext uri="{FF2B5EF4-FFF2-40B4-BE49-F238E27FC236}">
                <a16:creationId xmlns:a16="http://schemas.microsoft.com/office/drawing/2014/main" id="{FC62C97E-0CAE-473D-B242-EF87B403F60C}"/>
              </a:ext>
            </a:extLst>
          </p:cNvPr>
          <p:cNvSpPr/>
          <p:nvPr/>
        </p:nvSpPr>
        <p:spPr>
          <a:xfrm>
            <a:off x="2370429" y="1843506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3DE020BA-B829-4E89-A219-8B6E25869FD0}"/>
              </a:ext>
            </a:extLst>
          </p:cNvPr>
          <p:cNvSpPr/>
          <p:nvPr/>
        </p:nvSpPr>
        <p:spPr>
          <a:xfrm>
            <a:off x="3514140" y="1845643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EB34BC7-964F-41B0-9C45-0C1BD49AC975}"/>
              </a:ext>
            </a:extLst>
          </p:cNvPr>
          <p:cNvSpPr/>
          <p:nvPr/>
        </p:nvSpPr>
        <p:spPr>
          <a:xfrm>
            <a:off x="3512713" y="2906746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94D41E-BC93-4EA2-82E9-C69043D664EB}"/>
              </a:ext>
            </a:extLst>
          </p:cNvPr>
          <p:cNvSpPr/>
          <p:nvPr/>
        </p:nvSpPr>
        <p:spPr>
          <a:xfrm>
            <a:off x="2363307" y="2914089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4D0AD3A4-DA9B-4258-B781-AF582359A8DA}"/>
              </a:ext>
            </a:extLst>
          </p:cNvPr>
          <p:cNvSpPr/>
          <p:nvPr/>
        </p:nvSpPr>
        <p:spPr>
          <a:xfrm>
            <a:off x="3155219" y="2203022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A230BB96-2F5C-4CBD-B6CF-C43A1D1C2B75}"/>
              </a:ext>
            </a:extLst>
          </p:cNvPr>
          <p:cNvSpPr/>
          <p:nvPr/>
        </p:nvSpPr>
        <p:spPr>
          <a:xfrm>
            <a:off x="2737900" y="2213825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0363423-21AA-4E4A-907A-30AD66A770F3}"/>
              </a:ext>
            </a:extLst>
          </p:cNvPr>
          <p:cNvCxnSpPr>
            <a:cxnSpLocks/>
          </p:cNvCxnSpPr>
          <p:nvPr/>
        </p:nvCxnSpPr>
        <p:spPr>
          <a:xfrm flipV="1">
            <a:off x="4789722" y="2251235"/>
            <a:ext cx="2403" cy="38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A6D45DAE-021A-47CF-B96C-B6D4534F7C3A}"/>
              </a:ext>
            </a:extLst>
          </p:cNvPr>
          <p:cNvCxnSpPr>
            <a:cxnSpLocks/>
          </p:cNvCxnSpPr>
          <p:nvPr/>
        </p:nvCxnSpPr>
        <p:spPr>
          <a:xfrm flipV="1">
            <a:off x="4378163" y="2233016"/>
            <a:ext cx="2403" cy="3898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1BC27EF-2129-49D0-B8AC-60D2604F6385}"/>
              </a:ext>
            </a:extLst>
          </p:cNvPr>
          <p:cNvCxnSpPr>
            <a:cxnSpLocks/>
          </p:cNvCxnSpPr>
          <p:nvPr/>
        </p:nvCxnSpPr>
        <p:spPr>
          <a:xfrm>
            <a:off x="4376678" y="2607013"/>
            <a:ext cx="378861" cy="34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49A9C0C-544C-4D0E-9E2C-49D9EC403D6A}"/>
              </a:ext>
            </a:extLst>
          </p:cNvPr>
          <p:cNvCxnSpPr/>
          <p:nvPr/>
        </p:nvCxnSpPr>
        <p:spPr>
          <a:xfrm flipV="1">
            <a:off x="4795422" y="1882877"/>
            <a:ext cx="358923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05754E2-4C53-4DFA-B124-4193CF589A2D}"/>
              </a:ext>
            </a:extLst>
          </p:cNvPr>
          <p:cNvCxnSpPr/>
          <p:nvPr/>
        </p:nvCxnSpPr>
        <p:spPr>
          <a:xfrm flipH="1" flipV="1">
            <a:off x="4000663" y="1882877"/>
            <a:ext cx="366045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5A815E70-020E-4CA1-9CA0-8ED4826BEAD2}"/>
              </a:ext>
            </a:extLst>
          </p:cNvPr>
          <p:cNvCxnSpPr/>
          <p:nvPr/>
        </p:nvCxnSpPr>
        <p:spPr>
          <a:xfrm flipH="1">
            <a:off x="4000663" y="2609270"/>
            <a:ext cx="358923" cy="3418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7AF81BB-D9D7-4677-9753-C3846D9D33D0}"/>
              </a:ext>
            </a:extLst>
          </p:cNvPr>
          <p:cNvCxnSpPr/>
          <p:nvPr/>
        </p:nvCxnSpPr>
        <p:spPr>
          <a:xfrm>
            <a:off x="4795422" y="2602148"/>
            <a:ext cx="358923" cy="34895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939E9256-2C5F-4765-9DA1-F1F7F86BD72A}"/>
              </a:ext>
            </a:extLst>
          </p:cNvPr>
          <p:cNvSpPr/>
          <p:nvPr/>
        </p:nvSpPr>
        <p:spPr>
          <a:xfrm>
            <a:off x="4332523" y="2559419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E38C4FDE-3616-4D11-A639-41941E3AF15F}"/>
              </a:ext>
            </a:extLst>
          </p:cNvPr>
          <p:cNvSpPr/>
          <p:nvPr/>
        </p:nvSpPr>
        <p:spPr>
          <a:xfrm>
            <a:off x="4738447" y="2554195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8B22766-5099-477E-BA96-8D947F586F5E}"/>
              </a:ext>
            </a:extLst>
          </p:cNvPr>
          <p:cNvCxnSpPr>
            <a:stCxn id="120" idx="6"/>
            <a:endCxn id="121" idx="2"/>
          </p:cNvCxnSpPr>
          <p:nvPr/>
        </p:nvCxnSpPr>
        <p:spPr>
          <a:xfrm>
            <a:off x="4043391" y="1882877"/>
            <a:ext cx="1058254" cy="21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83915038-7CDA-4D90-A3E7-037BA4E2CD67}"/>
              </a:ext>
            </a:extLst>
          </p:cNvPr>
          <p:cNvCxnSpPr>
            <a:cxnSpLocks/>
          </p:cNvCxnSpPr>
          <p:nvPr/>
        </p:nvCxnSpPr>
        <p:spPr>
          <a:xfrm flipH="1" flipV="1">
            <a:off x="5135828" y="1915636"/>
            <a:ext cx="20240" cy="1047128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69982C8D-B720-4E91-AA59-E9030FCA9729}"/>
              </a:ext>
            </a:extLst>
          </p:cNvPr>
          <p:cNvCxnSpPr>
            <a:cxnSpLocks/>
          </p:cNvCxnSpPr>
          <p:nvPr/>
        </p:nvCxnSpPr>
        <p:spPr>
          <a:xfrm flipH="1" flipV="1">
            <a:off x="3980808" y="1906332"/>
            <a:ext cx="20240" cy="1047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BA2E378E-BC11-41EF-87E3-91F518C2987E}"/>
              </a:ext>
            </a:extLst>
          </p:cNvPr>
          <p:cNvCxnSpPr/>
          <p:nvPr/>
        </p:nvCxnSpPr>
        <p:spPr>
          <a:xfrm>
            <a:off x="4035205" y="2969261"/>
            <a:ext cx="1058254" cy="21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DED6B3A9-7A29-475B-8238-741F92479600}"/>
              </a:ext>
            </a:extLst>
          </p:cNvPr>
          <p:cNvCxnSpPr>
            <a:cxnSpLocks/>
          </p:cNvCxnSpPr>
          <p:nvPr/>
        </p:nvCxnSpPr>
        <p:spPr>
          <a:xfrm>
            <a:off x="4390916" y="2238060"/>
            <a:ext cx="378861" cy="344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>
            <a:extLst>
              <a:ext uri="{FF2B5EF4-FFF2-40B4-BE49-F238E27FC236}">
                <a16:creationId xmlns:a16="http://schemas.microsoft.com/office/drawing/2014/main" id="{352D6EC0-0B43-4199-93E2-ABF7F6C0A94C}"/>
              </a:ext>
            </a:extLst>
          </p:cNvPr>
          <p:cNvSpPr/>
          <p:nvPr/>
        </p:nvSpPr>
        <p:spPr>
          <a:xfrm>
            <a:off x="3957934" y="1835163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CE90967-7C65-4BAF-A122-63D48A99AD20}"/>
              </a:ext>
            </a:extLst>
          </p:cNvPr>
          <p:cNvSpPr/>
          <p:nvPr/>
        </p:nvSpPr>
        <p:spPr>
          <a:xfrm>
            <a:off x="5101645" y="183730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561D59FB-8BF7-42DF-A14C-FDC6C947BDA4}"/>
              </a:ext>
            </a:extLst>
          </p:cNvPr>
          <p:cNvSpPr/>
          <p:nvPr/>
        </p:nvSpPr>
        <p:spPr>
          <a:xfrm>
            <a:off x="5100218" y="2898403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406FD028-9070-43F0-9323-4F9DD44404DD}"/>
              </a:ext>
            </a:extLst>
          </p:cNvPr>
          <p:cNvSpPr/>
          <p:nvPr/>
        </p:nvSpPr>
        <p:spPr>
          <a:xfrm>
            <a:off x="3950812" y="2905746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2AABE554-95D4-4BAE-B286-AD5A7753B50F}"/>
              </a:ext>
            </a:extLst>
          </p:cNvPr>
          <p:cNvSpPr/>
          <p:nvPr/>
        </p:nvSpPr>
        <p:spPr>
          <a:xfrm>
            <a:off x="4742724" y="2194679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F210DA35-8EDE-4440-8FDC-671D632A1DCB}"/>
              </a:ext>
            </a:extLst>
          </p:cNvPr>
          <p:cNvSpPr/>
          <p:nvPr/>
        </p:nvSpPr>
        <p:spPr>
          <a:xfrm>
            <a:off x="4325405" y="2205482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AA5598D-AA4C-4C30-A96F-19E32406A88B}"/>
              </a:ext>
            </a:extLst>
          </p:cNvPr>
          <p:cNvGrpSpPr/>
          <p:nvPr/>
        </p:nvGrpSpPr>
        <p:grpSpPr>
          <a:xfrm>
            <a:off x="554091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7A44F6B-D359-4628-923D-05E25EF138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B4BBDA2-0019-49CF-9085-545545C6B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E64A49A-D594-40E1-A959-BE663CA61AA1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DA283298-B26B-4A95-99D8-D6774F82B8C7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06A4407-B4DB-418E-A577-F94D3C3DC747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90088E0-8482-460B-8536-CB589D06BFDC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BA2A4A5-6276-4AD9-9717-BC62C17550E7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3C0671F-1C51-429D-B315-9E683C5B5B2F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3E281BF-EFAB-4BAB-8DC6-892D31448728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3E30A74-797C-426A-A053-5651B960EC4A}"/>
                </a:ext>
              </a:extLst>
            </p:cNvPr>
            <p:cNvCxnSpPr>
              <a:stCxn id="141" idx="6"/>
              <a:endCxn id="142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931C21E-E61F-4B7F-B311-7A84B7C975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16CAF9A-A105-4A90-8BCC-014A6B9118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3EF3E35-2F5E-4982-A3FC-C27B660C1224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A5A7F35C-A3EF-43D3-926A-851B8859C823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C414AA7-51AF-4D2F-B8B7-145662173A06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C7FB86F-BD78-4F14-B23B-58AD5C28F034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BFBD811-6D8E-4863-B424-AC079D2CC936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CC7347F-CFA1-4696-A495-60BA5EE063A7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9C1A811-043E-4F4A-B761-AD7221293127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DDA5929-B8C7-4028-B6A0-5FAA3B6CA951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D677315-AE77-4C28-8EE4-99A5033B0044}"/>
              </a:ext>
            </a:extLst>
          </p:cNvPr>
          <p:cNvGrpSpPr/>
          <p:nvPr/>
        </p:nvGrpSpPr>
        <p:grpSpPr>
          <a:xfrm>
            <a:off x="7121300" y="1835163"/>
            <a:ext cx="1236290" cy="1166011"/>
            <a:chOff x="2855719" y="4549923"/>
            <a:chExt cx="1236290" cy="1166011"/>
          </a:xfrm>
          <a:solidFill>
            <a:srgbClr val="FF0000"/>
          </a:solidFill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179BFB6-9407-4A46-BD11-54748D7318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4629" y="4965995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91EC570-B88D-4AE9-8F82-075C39733A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3070" y="4947776"/>
              <a:ext cx="2403" cy="3898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F8D028F-F9B7-408E-92BB-E418E26D5F12}"/>
                </a:ext>
              </a:extLst>
            </p:cNvPr>
            <p:cNvCxnSpPr>
              <a:cxnSpLocks/>
            </p:cNvCxnSpPr>
            <p:nvPr/>
          </p:nvCxnSpPr>
          <p:spPr>
            <a:xfrm>
              <a:off x="3281585" y="5321773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BB65447-20DC-4B18-A231-A9898F27124A}"/>
                </a:ext>
              </a:extLst>
            </p:cNvPr>
            <p:cNvCxnSpPr/>
            <p:nvPr/>
          </p:nvCxnSpPr>
          <p:spPr>
            <a:xfrm flipV="1">
              <a:off x="3700329" y="4597637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94A528EA-78FA-451B-91B3-918D44185662}"/>
                </a:ext>
              </a:extLst>
            </p:cNvPr>
            <p:cNvCxnSpPr/>
            <p:nvPr/>
          </p:nvCxnSpPr>
          <p:spPr>
            <a:xfrm flipH="1" flipV="1">
              <a:off x="2905570" y="4597637"/>
              <a:ext cx="366045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5252CF3-08C8-4E98-8EF2-5B81032ED5FA}"/>
                </a:ext>
              </a:extLst>
            </p:cNvPr>
            <p:cNvCxnSpPr/>
            <p:nvPr/>
          </p:nvCxnSpPr>
          <p:spPr>
            <a:xfrm flipH="1">
              <a:off x="2905570" y="5324030"/>
              <a:ext cx="358923" cy="341832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1C420176-9EE2-4EEB-A4C7-7F96F43971F4}"/>
                </a:ext>
              </a:extLst>
            </p:cNvPr>
            <p:cNvCxnSpPr/>
            <p:nvPr/>
          </p:nvCxnSpPr>
          <p:spPr>
            <a:xfrm>
              <a:off x="3700329" y="5316908"/>
              <a:ext cx="358923" cy="348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BA18E559-8F0A-4057-B8D5-0900FF1779AB}"/>
                </a:ext>
              </a:extLst>
            </p:cNvPr>
            <p:cNvSpPr/>
            <p:nvPr/>
          </p:nvSpPr>
          <p:spPr>
            <a:xfrm>
              <a:off x="3237430" y="527417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B342CE03-2C00-449C-B816-1CB47D5D73A0}"/>
                </a:ext>
              </a:extLst>
            </p:cNvPr>
            <p:cNvSpPr/>
            <p:nvPr/>
          </p:nvSpPr>
          <p:spPr>
            <a:xfrm>
              <a:off x="3643354" y="5268955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BEFD698-4E1C-4070-BC37-28C388EA1190}"/>
                </a:ext>
              </a:extLst>
            </p:cNvPr>
            <p:cNvCxnSpPr>
              <a:stCxn id="162" idx="6"/>
              <a:endCxn id="163" idx="2"/>
            </p:cNvCxnSpPr>
            <p:nvPr/>
          </p:nvCxnSpPr>
          <p:spPr>
            <a:xfrm>
              <a:off x="2948298" y="4597637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BFB12DE-A54E-42B8-A76C-7C91FB82DC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0735" y="4630396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BD24F83-C409-49A2-A632-1573A53E6F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5715" y="4621092"/>
              <a:ext cx="20240" cy="104712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4F6F624A-7B70-4C2A-A1DC-8D73CA77132D}"/>
                </a:ext>
              </a:extLst>
            </p:cNvPr>
            <p:cNvCxnSpPr/>
            <p:nvPr/>
          </p:nvCxnSpPr>
          <p:spPr>
            <a:xfrm>
              <a:off x="2940112" y="5684021"/>
              <a:ext cx="1058254" cy="2137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4A3B3A4-8C79-48C3-BF3E-BF765D311DD8}"/>
                </a:ext>
              </a:extLst>
            </p:cNvPr>
            <p:cNvCxnSpPr>
              <a:cxnSpLocks/>
            </p:cNvCxnSpPr>
            <p:nvPr/>
          </p:nvCxnSpPr>
          <p:spPr>
            <a:xfrm>
              <a:off x="3295823" y="4952820"/>
              <a:ext cx="378861" cy="3442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2BB3BB7-778B-48AC-BAEA-ECD73731F8E8}"/>
                </a:ext>
              </a:extLst>
            </p:cNvPr>
            <p:cNvSpPr/>
            <p:nvPr/>
          </p:nvSpPr>
          <p:spPr>
            <a:xfrm>
              <a:off x="2862841" y="454992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37C692A-A1F7-46CD-95A4-4900F780E19B}"/>
                </a:ext>
              </a:extLst>
            </p:cNvPr>
            <p:cNvSpPr/>
            <p:nvPr/>
          </p:nvSpPr>
          <p:spPr>
            <a:xfrm>
              <a:off x="4006552" y="4552060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E67A2F0-5101-409D-BBDC-92AB18A0E9CF}"/>
                </a:ext>
              </a:extLst>
            </p:cNvPr>
            <p:cNvSpPr/>
            <p:nvPr/>
          </p:nvSpPr>
          <p:spPr>
            <a:xfrm>
              <a:off x="4005125" y="5613163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7EF7140B-1875-40AB-8DCB-8FB9150F2315}"/>
                </a:ext>
              </a:extLst>
            </p:cNvPr>
            <p:cNvSpPr/>
            <p:nvPr/>
          </p:nvSpPr>
          <p:spPr>
            <a:xfrm>
              <a:off x="2855719" y="5620506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A8A2F01-BD98-4700-8266-21DA5CC68EF4}"/>
                </a:ext>
              </a:extLst>
            </p:cNvPr>
            <p:cNvSpPr/>
            <p:nvPr/>
          </p:nvSpPr>
          <p:spPr>
            <a:xfrm>
              <a:off x="3647631" y="4909439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C8F1DBBB-7A84-4635-B372-B68917479795}"/>
                </a:ext>
              </a:extLst>
            </p:cNvPr>
            <p:cNvSpPr/>
            <p:nvPr/>
          </p:nvSpPr>
          <p:spPr>
            <a:xfrm>
              <a:off x="3230312" y="4920242"/>
              <a:ext cx="85457" cy="95428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942" y="3271667"/>
            <a:ext cx="7499891" cy="8737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24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5" y="5145713"/>
            <a:ext cx="7518407" cy="69521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(w.r.t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26" y="4312355"/>
            <a:ext cx="7518407" cy="65680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Definitions.</a:t>
            </a:r>
            <a:r>
              <a:rPr lang="en-US" altLang="en-US" sz="1800" dirty="0"/>
              <a:t> M: a matching in G. A vertex is </a:t>
            </a:r>
            <a:r>
              <a:rPr lang="en-US" altLang="en-US" sz="1800" dirty="0">
                <a:solidFill>
                  <a:srgbClr val="FF0000"/>
                </a:solidFill>
              </a:rPr>
              <a:t>matched</a:t>
            </a:r>
            <a:r>
              <a:rPr lang="en-US" altLang="en-US" sz="1800" dirty="0"/>
              <a:t> if it is an end of an edge in M, otherwise, </a:t>
            </a:r>
            <a:r>
              <a:rPr lang="en-US" altLang="en-US" sz="1800" dirty="0">
                <a:solidFill>
                  <a:srgbClr val="FF0000"/>
                </a:solidFill>
              </a:rPr>
              <a:t>unmatched</a:t>
            </a:r>
            <a:r>
              <a:rPr lang="en-US" altLang="en-US" sz="1800" dirty="0"/>
              <a:t>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AFCCDE52-9276-4C45-BC4D-BECA65671389}"/>
              </a:ext>
            </a:extLst>
          </p:cNvPr>
          <p:cNvSpPr/>
          <p:nvPr/>
        </p:nvSpPr>
        <p:spPr>
          <a:xfrm>
            <a:off x="2575244" y="6213688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EF9569B5-5F32-4E24-89DA-00E9115DE55E}"/>
              </a:ext>
            </a:extLst>
          </p:cNvPr>
          <p:cNvSpPr/>
          <p:nvPr/>
        </p:nvSpPr>
        <p:spPr>
          <a:xfrm>
            <a:off x="3174775" y="611826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A42830AC-DC1A-49CB-8D60-AC93BA8AFD59}"/>
              </a:ext>
            </a:extLst>
          </p:cNvPr>
          <p:cNvSpPr/>
          <p:nvPr/>
        </p:nvSpPr>
        <p:spPr>
          <a:xfrm>
            <a:off x="3711408" y="6253403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252A0C10-CC72-4856-B622-6E06DF9F659E}"/>
              </a:ext>
            </a:extLst>
          </p:cNvPr>
          <p:cNvSpPr/>
          <p:nvPr/>
        </p:nvSpPr>
        <p:spPr>
          <a:xfrm>
            <a:off x="4283653" y="611826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06F6C77-6B05-4693-A5AF-2589ABA3ACEB}"/>
              </a:ext>
            </a:extLst>
          </p:cNvPr>
          <p:cNvSpPr/>
          <p:nvPr/>
        </p:nvSpPr>
        <p:spPr>
          <a:xfrm>
            <a:off x="4699716" y="6371150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DE9D806D-D969-425B-8EBF-B93BE25A5D9F}"/>
              </a:ext>
            </a:extLst>
          </p:cNvPr>
          <p:cNvSpPr/>
          <p:nvPr/>
        </p:nvSpPr>
        <p:spPr>
          <a:xfrm>
            <a:off x="5247484" y="6032297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7FC29E48-9C9B-49A3-B8F5-B206D5C089D2}"/>
              </a:ext>
            </a:extLst>
          </p:cNvPr>
          <p:cNvSpPr/>
          <p:nvPr/>
        </p:nvSpPr>
        <p:spPr>
          <a:xfrm>
            <a:off x="6300213" y="6319349"/>
            <a:ext cx="85457" cy="9542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FB69B4BA-35F5-4565-8369-C75289536BE7}"/>
              </a:ext>
            </a:extLst>
          </p:cNvPr>
          <p:cNvCxnSpPr>
            <a:cxnSpLocks/>
            <a:endCxn id="173" idx="2"/>
          </p:cNvCxnSpPr>
          <p:nvPr/>
        </p:nvCxnSpPr>
        <p:spPr>
          <a:xfrm flipV="1">
            <a:off x="2660701" y="6165974"/>
            <a:ext cx="514074" cy="790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81B1176-6988-4D41-84FF-57838B44E6D7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3800108" y="6165974"/>
            <a:ext cx="483545" cy="1210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7962C637-D50F-425A-9A03-EA2FA5E5E77B}"/>
              </a:ext>
            </a:extLst>
          </p:cNvPr>
          <p:cNvCxnSpPr>
            <a:cxnSpLocks/>
          </p:cNvCxnSpPr>
          <p:nvPr/>
        </p:nvCxnSpPr>
        <p:spPr>
          <a:xfrm flipV="1">
            <a:off x="4769227" y="6103658"/>
            <a:ext cx="494066" cy="2994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Oval 181">
            <a:extLst>
              <a:ext uri="{FF2B5EF4-FFF2-40B4-BE49-F238E27FC236}">
                <a16:creationId xmlns:a16="http://schemas.microsoft.com/office/drawing/2014/main" id="{79A0F137-516C-4FEF-84E9-DFE67EE897DA}"/>
              </a:ext>
            </a:extLst>
          </p:cNvPr>
          <p:cNvSpPr/>
          <p:nvPr/>
        </p:nvSpPr>
        <p:spPr>
          <a:xfrm>
            <a:off x="5688108" y="6315235"/>
            <a:ext cx="85457" cy="95428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222367B-E226-45FF-BB96-9668EC9E71D3}"/>
              </a:ext>
            </a:extLst>
          </p:cNvPr>
          <p:cNvCxnSpPr>
            <a:cxnSpLocks/>
            <a:endCxn id="178" idx="2"/>
          </p:cNvCxnSpPr>
          <p:nvPr/>
        </p:nvCxnSpPr>
        <p:spPr>
          <a:xfrm>
            <a:off x="5773565" y="6355244"/>
            <a:ext cx="526648" cy="11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CE341B27-3A44-4A2B-8144-7BA5B6E72F49}"/>
              </a:ext>
            </a:extLst>
          </p:cNvPr>
          <p:cNvCxnSpPr>
            <a:cxnSpLocks/>
            <a:endCxn id="174" idx="2"/>
          </p:cNvCxnSpPr>
          <p:nvPr/>
        </p:nvCxnSpPr>
        <p:spPr>
          <a:xfrm>
            <a:off x="3264618" y="6182708"/>
            <a:ext cx="446790" cy="11840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4CBFB025-9D5E-4676-8ABB-47965501799A}"/>
              </a:ext>
            </a:extLst>
          </p:cNvPr>
          <p:cNvCxnSpPr>
            <a:cxnSpLocks/>
            <a:endCxn id="182" idx="1"/>
          </p:cNvCxnSpPr>
          <p:nvPr/>
        </p:nvCxnSpPr>
        <p:spPr>
          <a:xfrm>
            <a:off x="5324297" y="6110170"/>
            <a:ext cx="376326" cy="219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1745282-6C1A-4E2E-82E3-EE72B5197DE6}"/>
              </a:ext>
            </a:extLst>
          </p:cNvPr>
          <p:cNvCxnSpPr>
            <a:cxnSpLocks/>
            <a:endCxn id="176" idx="2"/>
          </p:cNvCxnSpPr>
          <p:nvPr/>
        </p:nvCxnSpPr>
        <p:spPr>
          <a:xfrm>
            <a:off x="4355694" y="6196826"/>
            <a:ext cx="344022" cy="222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421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6733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1799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Rectangle 3">
            <a:extLst>
              <a:ext uri="{FF2B5EF4-FFF2-40B4-BE49-F238E27FC236}">
                <a16:creationId xmlns:a16="http://schemas.microsoft.com/office/drawing/2014/main" id="{DCC0B99B-68DD-4539-935C-63F3218BB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280617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Rectangle 3">
                <a:extLst>
                  <a:ext uri="{FF2B5EF4-FFF2-40B4-BE49-F238E27FC236}">
                    <a16:creationId xmlns:a16="http://schemas.microsoft.com/office/drawing/2014/main" id="{D30B28D4-5B34-4553-9AF6-0F120EFFB7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187" name="Rectangle 3">
                <a:extLst>
                  <a:ext uri="{FF2B5EF4-FFF2-40B4-BE49-F238E27FC236}">
                    <a16:creationId xmlns:a16="http://schemas.microsoft.com/office/drawing/2014/main" id="{D30B28D4-5B34-4553-9AF6-0F120EFFB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blipFill>
                <a:blip r:embed="rId2"/>
                <a:stretch>
                  <a:fillRect l="-718" t="-3497" r="-1357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3">
            <a:extLst>
              <a:ext uri="{FF2B5EF4-FFF2-40B4-BE49-F238E27FC236}">
                <a16:creationId xmlns:a16="http://schemas.microsoft.com/office/drawing/2014/main" id="{4819C748-B16C-B63D-1E69-19E079A4A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15043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227CF4BB-E1ED-937F-4110-E8C737568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227CF4BB-E1ED-937F-4110-E8C737568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blipFill>
                <a:blip r:embed="rId2"/>
                <a:stretch>
                  <a:fillRect l="-717" t="-3497" r="-1115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5A78275-D563-923E-941E-CA62E9EED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339C61-0C5B-C7E8-ED9F-EB94947E0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69" y="5076445"/>
            <a:ext cx="7636983" cy="2921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have the same number of edges that are in both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. Thus,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has more edges in </a:t>
            </a:r>
            <a:r>
              <a:rPr lang="en-US" altLang="en-US" sz="1200" dirty="0">
                <a:solidFill>
                  <a:srgbClr val="FFC000"/>
                </a:solidFill>
              </a:rPr>
              <a:t>M’</a:t>
            </a:r>
            <a:r>
              <a:rPr lang="en-US" altLang="en-US" sz="1200" dirty="0"/>
              <a:t> than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379902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7700D2A0-4BCF-2577-6EC2-1989BA6AE2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7700D2A0-4BCF-2577-6EC2-1989BA6AE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2" y="4135091"/>
                <a:ext cx="7657433" cy="871915"/>
              </a:xfrm>
              <a:prstGeom prst="rect">
                <a:avLst/>
              </a:prstGeom>
              <a:blipFill>
                <a:blip r:embed="rId2"/>
                <a:stretch>
                  <a:fillRect l="-717" t="-3497" r="-1115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0BED85C-7B81-9241-2376-5F0251939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FC195E53-ED68-25D2-9266-F7F0914F5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69" y="5076445"/>
            <a:ext cx="7636983" cy="2921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have the same number of edges that are in both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. Thus,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has more edges in </a:t>
            </a:r>
            <a:r>
              <a:rPr lang="en-US" altLang="en-US" sz="1200" dirty="0">
                <a:solidFill>
                  <a:srgbClr val="FFC000"/>
                </a:solidFill>
              </a:rPr>
              <a:t>M’</a:t>
            </a:r>
            <a:r>
              <a:rPr lang="en-US" altLang="en-US" sz="1200" dirty="0"/>
              <a:t> than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.  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5E0F3688-67CD-64EB-3C79-DEE87EE5D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04" y="5373395"/>
            <a:ext cx="3518606" cy="36954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Each component of </a:t>
            </a:r>
            <a:r>
              <a:rPr lang="en-US" altLang="en-US" sz="1800" dirty="0">
                <a:solidFill>
                  <a:srgbClr val="FFC000"/>
                </a:solidFill>
              </a:rPr>
              <a:t>M’</a:t>
            </a:r>
            <a:r>
              <a:rPr lang="en-US" altLang="en-US" sz="1800" dirty="0"/>
              <a:t> looks like: 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800140F-A081-37BA-82F8-B272E9D0E75E}"/>
              </a:ext>
            </a:extLst>
          </p:cNvPr>
          <p:cNvSpPr/>
          <p:nvPr/>
        </p:nvSpPr>
        <p:spPr>
          <a:xfrm>
            <a:off x="748182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E29C97D-2670-80FE-B209-3852DE5B1D61}"/>
              </a:ext>
            </a:extLst>
          </p:cNvPr>
          <p:cNvSpPr/>
          <p:nvPr/>
        </p:nvSpPr>
        <p:spPr>
          <a:xfrm>
            <a:off x="1102806" y="599409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5C2C883-F0B6-CBDE-8960-0EB955968B78}"/>
              </a:ext>
            </a:extLst>
          </p:cNvPr>
          <p:cNvSpPr/>
          <p:nvPr/>
        </p:nvSpPr>
        <p:spPr>
          <a:xfrm>
            <a:off x="1480963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0BCCE01-D053-9C9E-5631-43562D3FDE20}"/>
              </a:ext>
            </a:extLst>
          </p:cNvPr>
          <p:cNvSpPr/>
          <p:nvPr/>
        </p:nvSpPr>
        <p:spPr>
          <a:xfrm>
            <a:off x="1755911" y="6073157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627E456-8341-87DE-46BB-9743E9DE5444}"/>
              </a:ext>
            </a:extLst>
          </p:cNvPr>
          <p:cNvSpPr/>
          <p:nvPr/>
        </p:nvSpPr>
        <p:spPr>
          <a:xfrm>
            <a:off x="2117893" y="58456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1794FEA-D81D-F1ED-6493-EC44942C86A3}"/>
              </a:ext>
            </a:extLst>
          </p:cNvPr>
          <p:cNvCxnSpPr>
            <a:cxnSpLocks/>
            <a:endCxn id="57" idx="2"/>
          </p:cNvCxnSpPr>
          <p:nvPr/>
        </p:nvCxnSpPr>
        <p:spPr>
          <a:xfrm flipV="1">
            <a:off x="1161422" y="5935395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9BC8407-BBEA-8089-D12C-7BBD33C22ADE}"/>
              </a:ext>
            </a:extLst>
          </p:cNvPr>
          <p:cNvCxnSpPr>
            <a:cxnSpLocks/>
          </p:cNvCxnSpPr>
          <p:nvPr/>
        </p:nvCxnSpPr>
        <p:spPr>
          <a:xfrm flipV="1">
            <a:off x="1801846" y="5893554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50C279C5-8955-1478-A72D-97937A5A6AB1}"/>
              </a:ext>
            </a:extLst>
          </p:cNvPr>
          <p:cNvSpPr/>
          <p:nvPr/>
        </p:nvSpPr>
        <p:spPr>
          <a:xfrm>
            <a:off x="2409071" y="603561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4AB77F0-5694-2993-C384-548EAB12628B}"/>
              </a:ext>
            </a:extLst>
          </p:cNvPr>
          <p:cNvCxnSpPr>
            <a:cxnSpLocks/>
            <a:endCxn id="56" idx="2"/>
          </p:cNvCxnSpPr>
          <p:nvPr/>
        </p:nvCxnSpPr>
        <p:spPr>
          <a:xfrm>
            <a:off x="807553" y="5946631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14FFC2C-3D0C-20CB-A689-B4B69AFFE4FF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2168653" y="5897927"/>
            <a:ext cx="248688" cy="1470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04C0C57-DAD8-24AB-31D7-614B0259D47A}"/>
              </a:ext>
            </a:extLst>
          </p:cNvPr>
          <p:cNvCxnSpPr>
            <a:cxnSpLocks/>
            <a:endCxn id="58" idx="2"/>
          </p:cNvCxnSpPr>
          <p:nvPr/>
        </p:nvCxnSpPr>
        <p:spPr>
          <a:xfrm>
            <a:off x="1528570" y="5956110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>
            <a:extLst>
              <a:ext uri="{FF2B5EF4-FFF2-40B4-BE49-F238E27FC236}">
                <a16:creationId xmlns:a16="http://schemas.microsoft.com/office/drawing/2014/main" id="{D93489DA-16F2-CDA4-41EE-2A2CFEE713EC}"/>
              </a:ext>
            </a:extLst>
          </p:cNvPr>
          <p:cNvSpPr/>
          <p:nvPr/>
        </p:nvSpPr>
        <p:spPr>
          <a:xfrm>
            <a:off x="2963766" y="600957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F4CBB3E-2C83-7F58-829C-2DBF32EFCE32}"/>
              </a:ext>
            </a:extLst>
          </p:cNvPr>
          <p:cNvSpPr/>
          <p:nvPr/>
        </p:nvSpPr>
        <p:spPr>
          <a:xfrm>
            <a:off x="3359955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DB73DD8C-7AB1-6174-D2B1-21773AD3F498}"/>
              </a:ext>
            </a:extLst>
          </p:cNvPr>
          <p:cNvSpPr/>
          <p:nvPr/>
        </p:nvSpPr>
        <p:spPr>
          <a:xfrm>
            <a:off x="3714579" y="60362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F7B5360-0143-EAC2-14DF-83EAAE764FF8}"/>
              </a:ext>
            </a:extLst>
          </p:cNvPr>
          <p:cNvSpPr/>
          <p:nvPr/>
        </p:nvSpPr>
        <p:spPr>
          <a:xfrm>
            <a:off x="4092736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85A20361-22B2-08D3-99BF-49E6F15AD21D}"/>
              </a:ext>
            </a:extLst>
          </p:cNvPr>
          <p:cNvSpPr/>
          <p:nvPr/>
        </p:nvSpPr>
        <p:spPr>
          <a:xfrm>
            <a:off x="4367684" y="6115299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E3C79759-0262-C909-A356-668B5B4C7CC4}"/>
              </a:ext>
            </a:extLst>
          </p:cNvPr>
          <p:cNvSpPr/>
          <p:nvPr/>
        </p:nvSpPr>
        <p:spPr>
          <a:xfrm>
            <a:off x="4729666" y="588778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A7B4B8C-EB1B-CE32-3510-0A0CF3AEDAC9}"/>
              </a:ext>
            </a:extLst>
          </p:cNvPr>
          <p:cNvCxnSpPr>
            <a:cxnSpLocks/>
            <a:endCxn id="131" idx="2"/>
          </p:cNvCxnSpPr>
          <p:nvPr/>
        </p:nvCxnSpPr>
        <p:spPr>
          <a:xfrm flipV="1">
            <a:off x="3020239" y="5977537"/>
            <a:ext cx="339716" cy="530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55EC2F9-63EF-8911-93AD-83079CFA9B90}"/>
              </a:ext>
            </a:extLst>
          </p:cNvPr>
          <p:cNvCxnSpPr>
            <a:cxnSpLocks/>
            <a:endCxn id="133" idx="2"/>
          </p:cNvCxnSpPr>
          <p:nvPr/>
        </p:nvCxnSpPr>
        <p:spPr>
          <a:xfrm flipV="1">
            <a:off x="3773195" y="5977537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A315252-FF7E-45CC-B38D-B607A316C949}"/>
              </a:ext>
            </a:extLst>
          </p:cNvPr>
          <p:cNvCxnSpPr>
            <a:cxnSpLocks/>
          </p:cNvCxnSpPr>
          <p:nvPr/>
        </p:nvCxnSpPr>
        <p:spPr>
          <a:xfrm flipV="1">
            <a:off x="4413619" y="5935696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E3DA0B5E-2BEA-0557-B3A1-EDA275E52DB0}"/>
              </a:ext>
            </a:extLst>
          </p:cNvPr>
          <p:cNvCxnSpPr>
            <a:cxnSpLocks/>
            <a:endCxn id="132" idx="2"/>
          </p:cNvCxnSpPr>
          <p:nvPr/>
        </p:nvCxnSpPr>
        <p:spPr>
          <a:xfrm>
            <a:off x="3419326" y="5988773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F25470AF-9ECD-BFD4-3DFD-893E768492BA}"/>
              </a:ext>
            </a:extLst>
          </p:cNvPr>
          <p:cNvCxnSpPr>
            <a:cxnSpLocks/>
            <a:endCxn id="134" idx="2"/>
          </p:cNvCxnSpPr>
          <p:nvPr/>
        </p:nvCxnSpPr>
        <p:spPr>
          <a:xfrm>
            <a:off x="4140343" y="5998252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Oval 140">
            <a:extLst>
              <a:ext uri="{FF2B5EF4-FFF2-40B4-BE49-F238E27FC236}">
                <a16:creationId xmlns:a16="http://schemas.microsoft.com/office/drawing/2014/main" id="{BEBC71BA-5CDD-C61E-9E22-249C13FB70A3}"/>
              </a:ext>
            </a:extLst>
          </p:cNvPr>
          <p:cNvSpPr/>
          <p:nvPr/>
        </p:nvSpPr>
        <p:spPr>
          <a:xfrm>
            <a:off x="7484148" y="634529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42D8A441-FAE5-5F67-0072-D303E1E9B223}"/>
              </a:ext>
            </a:extLst>
          </p:cNvPr>
          <p:cNvSpPr/>
          <p:nvPr/>
        </p:nvSpPr>
        <p:spPr>
          <a:xfrm>
            <a:off x="7860162" y="628121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0A22240B-A816-74BA-571E-1EC369D557AA}"/>
              </a:ext>
            </a:extLst>
          </p:cNvPr>
          <p:cNvSpPr/>
          <p:nvPr/>
        </p:nvSpPr>
        <p:spPr>
          <a:xfrm>
            <a:off x="8116875" y="59749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5CCADCB2-C445-47F4-D473-C9E9866F4E15}"/>
              </a:ext>
            </a:extLst>
          </p:cNvPr>
          <p:cNvSpPr/>
          <p:nvPr/>
        </p:nvSpPr>
        <p:spPr>
          <a:xfrm>
            <a:off x="7327727" y="595047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39A3A72D-EA8C-C017-6101-68FE424D5FD0}"/>
              </a:ext>
            </a:extLst>
          </p:cNvPr>
          <p:cNvSpPr/>
          <p:nvPr/>
        </p:nvSpPr>
        <p:spPr>
          <a:xfrm>
            <a:off x="8041193" y="568978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7C512FF1-F284-E81A-2A5B-FDB491086D1B}"/>
              </a:ext>
            </a:extLst>
          </p:cNvPr>
          <p:cNvCxnSpPr>
            <a:cxnSpLocks/>
          </p:cNvCxnSpPr>
          <p:nvPr/>
        </p:nvCxnSpPr>
        <p:spPr>
          <a:xfrm flipV="1">
            <a:off x="7540621" y="6318815"/>
            <a:ext cx="327811" cy="58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5A70150-D1C9-AE1A-8AD4-4904DF92BDFC}"/>
              </a:ext>
            </a:extLst>
          </p:cNvPr>
          <p:cNvCxnSpPr>
            <a:cxnSpLocks/>
            <a:endCxn id="144" idx="4"/>
          </p:cNvCxnSpPr>
          <p:nvPr/>
        </p:nvCxnSpPr>
        <p:spPr>
          <a:xfrm flipH="1" flipV="1">
            <a:off x="7355964" y="6014552"/>
            <a:ext cx="157368" cy="35113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Oval 147">
            <a:extLst>
              <a:ext uri="{FF2B5EF4-FFF2-40B4-BE49-F238E27FC236}">
                <a16:creationId xmlns:a16="http://schemas.microsoft.com/office/drawing/2014/main" id="{FC861C5F-7D49-EFFC-308C-80C56219E135}"/>
              </a:ext>
            </a:extLst>
          </p:cNvPr>
          <p:cNvSpPr/>
          <p:nvPr/>
        </p:nvSpPr>
        <p:spPr>
          <a:xfrm>
            <a:off x="7636695" y="568701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E8396963-BF3B-551B-CB3D-74F03B393B86}"/>
              </a:ext>
            </a:extLst>
          </p:cNvPr>
          <p:cNvCxnSpPr>
            <a:cxnSpLocks/>
            <a:endCxn id="145" idx="2"/>
          </p:cNvCxnSpPr>
          <p:nvPr/>
        </p:nvCxnSpPr>
        <p:spPr>
          <a:xfrm>
            <a:off x="7693168" y="5713882"/>
            <a:ext cx="348026" cy="793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29171B3-B184-F8F7-187A-6B3E60FE2890}"/>
              </a:ext>
            </a:extLst>
          </p:cNvPr>
          <p:cNvCxnSpPr>
            <a:cxnSpLocks/>
            <a:endCxn id="143" idx="3"/>
          </p:cNvCxnSpPr>
          <p:nvPr/>
        </p:nvCxnSpPr>
        <p:spPr>
          <a:xfrm flipV="1">
            <a:off x="7921802" y="6029591"/>
            <a:ext cx="203343" cy="26823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0A5E9BE3-8028-8EC5-50DE-D8EA0C5C6510}"/>
              </a:ext>
            </a:extLst>
          </p:cNvPr>
          <p:cNvCxnSpPr>
            <a:cxnSpLocks/>
            <a:endCxn id="148" idx="3"/>
          </p:cNvCxnSpPr>
          <p:nvPr/>
        </p:nvCxnSpPr>
        <p:spPr>
          <a:xfrm flipV="1">
            <a:off x="7384094" y="5741709"/>
            <a:ext cx="260871" cy="2190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9D118BE-186C-E9A9-07D6-5C58B3DCA4D5}"/>
              </a:ext>
            </a:extLst>
          </p:cNvPr>
          <p:cNvCxnSpPr>
            <a:cxnSpLocks/>
          </p:cNvCxnSpPr>
          <p:nvPr/>
        </p:nvCxnSpPr>
        <p:spPr>
          <a:xfrm>
            <a:off x="8091035" y="5744377"/>
            <a:ext cx="47445" cy="2530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Oval 152">
            <a:extLst>
              <a:ext uri="{FF2B5EF4-FFF2-40B4-BE49-F238E27FC236}">
                <a16:creationId xmlns:a16="http://schemas.microsoft.com/office/drawing/2014/main" id="{C2BE6075-8F32-5C04-3C63-D6B99C754733}"/>
              </a:ext>
            </a:extLst>
          </p:cNvPr>
          <p:cNvSpPr/>
          <p:nvPr/>
        </p:nvSpPr>
        <p:spPr>
          <a:xfrm>
            <a:off x="5328432" y="592836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8262E9F6-AC6A-E5AF-CBC6-385893A7A35F}"/>
              </a:ext>
            </a:extLst>
          </p:cNvPr>
          <p:cNvSpPr/>
          <p:nvPr/>
        </p:nvSpPr>
        <p:spPr>
          <a:xfrm>
            <a:off x="5724621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7F26A122-C6BF-DC25-30D2-9540BD5E1EEA}"/>
              </a:ext>
            </a:extLst>
          </p:cNvPr>
          <p:cNvSpPr/>
          <p:nvPr/>
        </p:nvSpPr>
        <p:spPr>
          <a:xfrm>
            <a:off x="6079245" y="595503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F338C8E8-579F-2E8C-B625-78C85713F708}"/>
              </a:ext>
            </a:extLst>
          </p:cNvPr>
          <p:cNvSpPr/>
          <p:nvPr/>
        </p:nvSpPr>
        <p:spPr>
          <a:xfrm>
            <a:off x="6457402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BEAB5952-5C12-4AB7-0E52-10C0970FF094}"/>
              </a:ext>
            </a:extLst>
          </p:cNvPr>
          <p:cNvSpPr/>
          <p:nvPr/>
        </p:nvSpPr>
        <p:spPr>
          <a:xfrm>
            <a:off x="6732350" y="6034091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D0DE359-444F-CC79-A9C1-1C650AA88C7A}"/>
              </a:ext>
            </a:extLst>
          </p:cNvPr>
          <p:cNvCxnSpPr>
            <a:cxnSpLocks/>
            <a:endCxn id="154" idx="2"/>
          </p:cNvCxnSpPr>
          <p:nvPr/>
        </p:nvCxnSpPr>
        <p:spPr>
          <a:xfrm flipV="1">
            <a:off x="5384905" y="5896329"/>
            <a:ext cx="339716" cy="53077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119E365C-E6AC-0BA6-74F2-D2D571DA7029}"/>
              </a:ext>
            </a:extLst>
          </p:cNvPr>
          <p:cNvCxnSpPr>
            <a:cxnSpLocks/>
            <a:endCxn id="156" idx="2"/>
          </p:cNvCxnSpPr>
          <p:nvPr/>
        </p:nvCxnSpPr>
        <p:spPr>
          <a:xfrm flipV="1">
            <a:off x="6137861" y="5896329"/>
            <a:ext cx="319542" cy="81303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67B0525B-63E3-2990-E8D7-7C16764AAD4F}"/>
              </a:ext>
            </a:extLst>
          </p:cNvPr>
          <p:cNvCxnSpPr>
            <a:cxnSpLocks/>
            <a:endCxn id="155" idx="2"/>
          </p:cNvCxnSpPr>
          <p:nvPr/>
        </p:nvCxnSpPr>
        <p:spPr>
          <a:xfrm>
            <a:off x="5783992" y="5907565"/>
            <a:ext cx="295253" cy="7950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513A31B-D9AB-5590-DDA0-41691BF0E049}"/>
              </a:ext>
            </a:extLst>
          </p:cNvPr>
          <p:cNvCxnSpPr>
            <a:cxnSpLocks/>
            <a:endCxn id="157" idx="2"/>
          </p:cNvCxnSpPr>
          <p:nvPr/>
        </p:nvCxnSpPr>
        <p:spPr>
          <a:xfrm>
            <a:off x="6505009" y="5917044"/>
            <a:ext cx="227341" cy="14908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196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85833F55-F023-49F5-874B-FAD1279A7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0" y="922046"/>
            <a:ext cx="7499891" cy="64374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 Maximum Matching Problem.</a:t>
            </a:r>
            <a:r>
              <a:rPr lang="en-US" altLang="en-US" sz="1800" dirty="0"/>
              <a:t> Given an undirected graph G, construct a maximum matching in G.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1" y="1653219"/>
            <a:ext cx="7518407" cy="10535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</a:t>
            </a:r>
            <a:r>
              <a:rPr lang="en-US" altLang="en-US" sz="1800" dirty="0">
                <a:solidFill>
                  <a:srgbClr val="FF0000"/>
                </a:solidFill>
              </a:rPr>
              <a:t>augmenting path </a:t>
            </a:r>
            <a:r>
              <a:rPr lang="en-US" altLang="en-US" sz="1800" dirty="0"/>
              <a:t>(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a matching M) starts and ends at unmatched vertices and goes alternatively with edges not in M and in M</a:t>
            </a:r>
          </a:p>
        </p:txBody>
      </p:sp>
      <p:sp>
        <p:nvSpPr>
          <p:cNvPr id="171" name="Rectangle 3">
            <a:extLst>
              <a:ext uri="{FF2B5EF4-FFF2-40B4-BE49-F238E27FC236}">
                <a16:creationId xmlns:a16="http://schemas.microsoft.com/office/drawing/2014/main" id="{C3BA02D7-9CED-430A-8B92-DB35974C5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92" y="2817788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Theorem.</a:t>
            </a:r>
            <a:r>
              <a:rPr lang="en-US" altLang="en-US" sz="1800" dirty="0"/>
              <a:t> A matching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 if and only if there is no augmenting path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3265831" y="234174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" name="Rectangle 3">
            <a:extLst>
              <a:ext uri="{FF2B5EF4-FFF2-40B4-BE49-F238E27FC236}">
                <a16:creationId xmlns:a16="http://schemas.microsoft.com/office/drawing/2014/main" id="{8B12676B-F928-4404-8F24-8F99A4778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69" y="5076445"/>
            <a:ext cx="7636983" cy="2921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have the same number of edges that are in both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. Thus, </a:t>
            </a:r>
            <a:r>
              <a:rPr lang="en-US" altLang="en-US" sz="1200" dirty="0">
                <a:solidFill>
                  <a:srgbClr val="33CC33"/>
                </a:solidFill>
              </a:rPr>
              <a:t>M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0</a:t>
            </a:r>
            <a:r>
              <a:rPr lang="en-US" altLang="en-US" sz="1200" dirty="0"/>
              <a:t> has more edges in </a:t>
            </a:r>
            <a:r>
              <a:rPr lang="en-US" altLang="en-US" sz="1200" dirty="0">
                <a:solidFill>
                  <a:srgbClr val="FFC000"/>
                </a:solidFill>
              </a:rPr>
              <a:t>M’</a:t>
            </a:r>
            <a:r>
              <a:rPr lang="en-US" altLang="en-US" sz="1200" dirty="0"/>
              <a:t> than </a:t>
            </a:r>
            <a:r>
              <a:rPr lang="en-US" altLang="en-US" sz="1200" dirty="0">
                <a:solidFill>
                  <a:srgbClr val="FF0000"/>
                </a:solidFill>
              </a:rPr>
              <a:t>M</a:t>
            </a:r>
            <a:r>
              <a:rPr lang="en-US" altLang="en-US" sz="1200" dirty="0"/>
              <a:t>.  </a:t>
            </a:r>
          </a:p>
        </p:txBody>
      </p:sp>
      <p:sp>
        <p:nvSpPr>
          <p:cNvPr id="189" name="Rectangle 3">
            <a:extLst>
              <a:ext uri="{FF2B5EF4-FFF2-40B4-BE49-F238E27FC236}">
                <a16:creationId xmlns:a16="http://schemas.microsoft.com/office/drawing/2014/main" id="{A6BE2FA8-F1F3-4B32-AA6D-2D579A010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04" y="5373395"/>
            <a:ext cx="3518606" cy="36954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Each component of </a:t>
            </a:r>
            <a:r>
              <a:rPr lang="en-US" altLang="en-US" sz="1800" dirty="0">
                <a:solidFill>
                  <a:srgbClr val="FFC000"/>
                </a:solidFill>
              </a:rPr>
              <a:t>M’</a:t>
            </a:r>
            <a:r>
              <a:rPr lang="en-US" altLang="en-US" sz="1800" dirty="0"/>
              <a:t> looks like: </a:t>
            </a: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B86D2D6F-EC17-4471-AD91-A9E2B733C089}"/>
              </a:ext>
            </a:extLst>
          </p:cNvPr>
          <p:cNvSpPr/>
          <p:nvPr/>
        </p:nvSpPr>
        <p:spPr>
          <a:xfrm>
            <a:off x="748182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28FB87D6-75FA-44BB-A920-56AD2D535089}"/>
              </a:ext>
            </a:extLst>
          </p:cNvPr>
          <p:cNvSpPr/>
          <p:nvPr/>
        </p:nvSpPr>
        <p:spPr>
          <a:xfrm>
            <a:off x="1102806" y="599409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FE46D350-2CF8-40EC-97F3-A30337C8756F}"/>
              </a:ext>
            </a:extLst>
          </p:cNvPr>
          <p:cNvSpPr/>
          <p:nvPr/>
        </p:nvSpPr>
        <p:spPr>
          <a:xfrm>
            <a:off x="1480963" y="590335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E7FC912F-2D1A-42A4-9674-43268637D825}"/>
              </a:ext>
            </a:extLst>
          </p:cNvPr>
          <p:cNvSpPr/>
          <p:nvPr/>
        </p:nvSpPr>
        <p:spPr>
          <a:xfrm>
            <a:off x="1755911" y="6073157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ABDC7E41-137C-408A-8E5B-6D9B8212C2A9}"/>
              </a:ext>
            </a:extLst>
          </p:cNvPr>
          <p:cNvSpPr/>
          <p:nvPr/>
        </p:nvSpPr>
        <p:spPr>
          <a:xfrm>
            <a:off x="2117893" y="58456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93BC4778-9045-44F7-AEA7-486B15EE809C}"/>
              </a:ext>
            </a:extLst>
          </p:cNvPr>
          <p:cNvCxnSpPr>
            <a:cxnSpLocks/>
            <a:endCxn id="194" idx="2"/>
          </p:cNvCxnSpPr>
          <p:nvPr/>
        </p:nvCxnSpPr>
        <p:spPr>
          <a:xfrm flipV="1">
            <a:off x="1161422" y="5935395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CCE7FB21-4904-4655-A951-611F236EA17F}"/>
              </a:ext>
            </a:extLst>
          </p:cNvPr>
          <p:cNvCxnSpPr>
            <a:cxnSpLocks/>
          </p:cNvCxnSpPr>
          <p:nvPr/>
        </p:nvCxnSpPr>
        <p:spPr>
          <a:xfrm flipV="1">
            <a:off x="1801846" y="5893554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Oval 200">
            <a:extLst>
              <a:ext uri="{FF2B5EF4-FFF2-40B4-BE49-F238E27FC236}">
                <a16:creationId xmlns:a16="http://schemas.microsoft.com/office/drawing/2014/main" id="{BCC61D50-87D5-41E4-911C-89F045C43009}"/>
              </a:ext>
            </a:extLst>
          </p:cNvPr>
          <p:cNvSpPr/>
          <p:nvPr/>
        </p:nvSpPr>
        <p:spPr>
          <a:xfrm>
            <a:off x="2409071" y="603561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C211E5C7-64B2-455E-8816-6A1684069C54}"/>
              </a:ext>
            </a:extLst>
          </p:cNvPr>
          <p:cNvCxnSpPr>
            <a:cxnSpLocks/>
            <a:endCxn id="193" idx="2"/>
          </p:cNvCxnSpPr>
          <p:nvPr/>
        </p:nvCxnSpPr>
        <p:spPr>
          <a:xfrm>
            <a:off x="807553" y="5946631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024164D4-1B02-40C5-BABF-92104F05906C}"/>
              </a:ext>
            </a:extLst>
          </p:cNvPr>
          <p:cNvCxnSpPr>
            <a:cxnSpLocks/>
            <a:endCxn id="201" idx="1"/>
          </p:cNvCxnSpPr>
          <p:nvPr/>
        </p:nvCxnSpPr>
        <p:spPr>
          <a:xfrm>
            <a:off x="2168653" y="5897927"/>
            <a:ext cx="248688" cy="1470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A62B61A5-1E6E-41B4-BC9C-CEA28DE8FE46}"/>
              </a:ext>
            </a:extLst>
          </p:cNvPr>
          <p:cNvCxnSpPr>
            <a:cxnSpLocks/>
            <a:endCxn id="195" idx="2"/>
          </p:cNvCxnSpPr>
          <p:nvPr/>
        </p:nvCxnSpPr>
        <p:spPr>
          <a:xfrm>
            <a:off x="1528570" y="5956110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Oval 206">
            <a:extLst>
              <a:ext uri="{FF2B5EF4-FFF2-40B4-BE49-F238E27FC236}">
                <a16:creationId xmlns:a16="http://schemas.microsoft.com/office/drawing/2014/main" id="{5B6C6117-CE45-47BF-862A-D0C040B963A2}"/>
              </a:ext>
            </a:extLst>
          </p:cNvPr>
          <p:cNvSpPr/>
          <p:nvPr/>
        </p:nvSpPr>
        <p:spPr>
          <a:xfrm>
            <a:off x="2963766" y="6009574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FEDA4ADA-5749-4D7A-BA22-7EBD78E94772}"/>
              </a:ext>
            </a:extLst>
          </p:cNvPr>
          <p:cNvSpPr/>
          <p:nvPr/>
        </p:nvSpPr>
        <p:spPr>
          <a:xfrm>
            <a:off x="3359955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289B011B-3D8B-4A6F-8804-6353031F4B4B}"/>
              </a:ext>
            </a:extLst>
          </p:cNvPr>
          <p:cNvSpPr/>
          <p:nvPr/>
        </p:nvSpPr>
        <p:spPr>
          <a:xfrm>
            <a:off x="3714579" y="603624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C7B2C51F-2D9B-4485-82DE-0F56EA35229F}"/>
              </a:ext>
            </a:extLst>
          </p:cNvPr>
          <p:cNvSpPr/>
          <p:nvPr/>
        </p:nvSpPr>
        <p:spPr>
          <a:xfrm>
            <a:off x="4092736" y="59455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1825932B-8CF0-4CD2-B61F-9CC5D7EF5B84}"/>
              </a:ext>
            </a:extLst>
          </p:cNvPr>
          <p:cNvSpPr/>
          <p:nvPr/>
        </p:nvSpPr>
        <p:spPr>
          <a:xfrm>
            <a:off x="4367684" y="6115299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8DE4E6E8-B16C-4ECB-8B1A-F936BA95199B}"/>
              </a:ext>
            </a:extLst>
          </p:cNvPr>
          <p:cNvSpPr/>
          <p:nvPr/>
        </p:nvSpPr>
        <p:spPr>
          <a:xfrm>
            <a:off x="4729666" y="588778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2B547C3A-A9F5-4779-83CF-5D43E09B8165}"/>
              </a:ext>
            </a:extLst>
          </p:cNvPr>
          <p:cNvCxnSpPr>
            <a:cxnSpLocks/>
            <a:endCxn id="208" idx="2"/>
          </p:cNvCxnSpPr>
          <p:nvPr/>
        </p:nvCxnSpPr>
        <p:spPr>
          <a:xfrm flipV="1">
            <a:off x="3020239" y="5977537"/>
            <a:ext cx="339716" cy="530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86128487-191E-4A7B-863A-81D7511B8C01}"/>
              </a:ext>
            </a:extLst>
          </p:cNvPr>
          <p:cNvCxnSpPr>
            <a:cxnSpLocks/>
            <a:endCxn id="210" idx="2"/>
          </p:cNvCxnSpPr>
          <p:nvPr/>
        </p:nvCxnSpPr>
        <p:spPr>
          <a:xfrm flipV="1">
            <a:off x="3773195" y="5977537"/>
            <a:ext cx="319542" cy="813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FB801FDB-57F7-47B7-AC3D-E1CA5B032E14}"/>
              </a:ext>
            </a:extLst>
          </p:cNvPr>
          <p:cNvCxnSpPr>
            <a:cxnSpLocks/>
          </p:cNvCxnSpPr>
          <p:nvPr/>
        </p:nvCxnSpPr>
        <p:spPr>
          <a:xfrm flipV="1">
            <a:off x="4413619" y="5935696"/>
            <a:ext cx="326494" cy="2010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60E9831E-A0D8-4416-987B-2FD129C3E4B1}"/>
              </a:ext>
            </a:extLst>
          </p:cNvPr>
          <p:cNvCxnSpPr>
            <a:cxnSpLocks/>
            <a:endCxn id="209" idx="2"/>
          </p:cNvCxnSpPr>
          <p:nvPr/>
        </p:nvCxnSpPr>
        <p:spPr>
          <a:xfrm>
            <a:off x="3419326" y="5988773"/>
            <a:ext cx="295253" cy="79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1C351DA5-B738-462E-8954-4A02C896131B}"/>
              </a:ext>
            </a:extLst>
          </p:cNvPr>
          <p:cNvCxnSpPr>
            <a:cxnSpLocks/>
            <a:endCxn id="211" idx="2"/>
          </p:cNvCxnSpPr>
          <p:nvPr/>
        </p:nvCxnSpPr>
        <p:spPr>
          <a:xfrm>
            <a:off x="4140343" y="5998252"/>
            <a:ext cx="227341" cy="1490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Oval 224">
            <a:extLst>
              <a:ext uri="{FF2B5EF4-FFF2-40B4-BE49-F238E27FC236}">
                <a16:creationId xmlns:a16="http://schemas.microsoft.com/office/drawing/2014/main" id="{030CA272-EAC9-4302-A994-1E0059224B56}"/>
              </a:ext>
            </a:extLst>
          </p:cNvPr>
          <p:cNvSpPr/>
          <p:nvPr/>
        </p:nvSpPr>
        <p:spPr>
          <a:xfrm>
            <a:off x="7484148" y="634529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23EA6025-637E-4492-A760-617F8DC736E6}"/>
              </a:ext>
            </a:extLst>
          </p:cNvPr>
          <p:cNvSpPr/>
          <p:nvPr/>
        </p:nvSpPr>
        <p:spPr>
          <a:xfrm>
            <a:off x="7860162" y="628121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816AF1EE-0563-4024-BA31-3E57DB846418}"/>
              </a:ext>
            </a:extLst>
          </p:cNvPr>
          <p:cNvSpPr/>
          <p:nvPr/>
        </p:nvSpPr>
        <p:spPr>
          <a:xfrm>
            <a:off x="8116875" y="597490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90EC5281-8AEE-453E-ABB4-CB460F59F7FD}"/>
              </a:ext>
            </a:extLst>
          </p:cNvPr>
          <p:cNvSpPr/>
          <p:nvPr/>
        </p:nvSpPr>
        <p:spPr>
          <a:xfrm>
            <a:off x="7327727" y="595047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D620A691-23F2-42B4-85FF-F5CC0CF2D81C}"/>
              </a:ext>
            </a:extLst>
          </p:cNvPr>
          <p:cNvSpPr/>
          <p:nvPr/>
        </p:nvSpPr>
        <p:spPr>
          <a:xfrm>
            <a:off x="8041193" y="5689780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6F7BD21-4951-4E16-843D-C887E6476AE2}"/>
              </a:ext>
            </a:extLst>
          </p:cNvPr>
          <p:cNvCxnSpPr>
            <a:cxnSpLocks/>
          </p:cNvCxnSpPr>
          <p:nvPr/>
        </p:nvCxnSpPr>
        <p:spPr>
          <a:xfrm flipV="1">
            <a:off x="7540621" y="6318815"/>
            <a:ext cx="327811" cy="58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0A997CC8-E137-4E5E-BA57-9EDCFC370502}"/>
              </a:ext>
            </a:extLst>
          </p:cNvPr>
          <p:cNvCxnSpPr>
            <a:cxnSpLocks/>
            <a:endCxn id="228" idx="4"/>
          </p:cNvCxnSpPr>
          <p:nvPr/>
        </p:nvCxnSpPr>
        <p:spPr>
          <a:xfrm flipH="1" flipV="1">
            <a:off x="7355964" y="6014552"/>
            <a:ext cx="157368" cy="35113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Oval 232">
            <a:extLst>
              <a:ext uri="{FF2B5EF4-FFF2-40B4-BE49-F238E27FC236}">
                <a16:creationId xmlns:a16="http://schemas.microsoft.com/office/drawing/2014/main" id="{354FBA85-9E87-46B2-91A7-A0816CC3007C}"/>
              </a:ext>
            </a:extLst>
          </p:cNvPr>
          <p:cNvSpPr/>
          <p:nvPr/>
        </p:nvSpPr>
        <p:spPr>
          <a:xfrm>
            <a:off x="7636695" y="5687018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2A5FDEDB-9D02-4C96-BBD0-86EC40569AEE}"/>
              </a:ext>
            </a:extLst>
          </p:cNvPr>
          <p:cNvCxnSpPr>
            <a:cxnSpLocks/>
            <a:endCxn id="229" idx="2"/>
          </p:cNvCxnSpPr>
          <p:nvPr/>
        </p:nvCxnSpPr>
        <p:spPr>
          <a:xfrm>
            <a:off x="7693168" y="5713882"/>
            <a:ext cx="348026" cy="793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38EC69B2-6B42-496B-B292-86E642543ACE}"/>
              </a:ext>
            </a:extLst>
          </p:cNvPr>
          <p:cNvCxnSpPr>
            <a:cxnSpLocks/>
            <a:endCxn id="227" idx="3"/>
          </p:cNvCxnSpPr>
          <p:nvPr/>
        </p:nvCxnSpPr>
        <p:spPr>
          <a:xfrm flipV="1">
            <a:off x="7921802" y="6029591"/>
            <a:ext cx="203343" cy="26823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42E26982-AB6B-4AED-9CB0-DE5B6385F9F5}"/>
              </a:ext>
            </a:extLst>
          </p:cNvPr>
          <p:cNvCxnSpPr>
            <a:cxnSpLocks/>
            <a:endCxn id="233" idx="3"/>
          </p:cNvCxnSpPr>
          <p:nvPr/>
        </p:nvCxnSpPr>
        <p:spPr>
          <a:xfrm flipV="1">
            <a:off x="7384094" y="5741709"/>
            <a:ext cx="260871" cy="2190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DA266AB3-A4F2-427B-B38C-1BC9BC462878}"/>
              </a:ext>
            </a:extLst>
          </p:cNvPr>
          <p:cNvCxnSpPr>
            <a:cxnSpLocks/>
          </p:cNvCxnSpPr>
          <p:nvPr/>
        </p:nvCxnSpPr>
        <p:spPr>
          <a:xfrm>
            <a:off x="8091035" y="5744377"/>
            <a:ext cx="47445" cy="2530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Oval 238">
            <a:extLst>
              <a:ext uri="{FF2B5EF4-FFF2-40B4-BE49-F238E27FC236}">
                <a16:creationId xmlns:a16="http://schemas.microsoft.com/office/drawing/2014/main" id="{915741B2-07E5-4198-A486-E0B7EADA39A9}"/>
              </a:ext>
            </a:extLst>
          </p:cNvPr>
          <p:cNvSpPr/>
          <p:nvPr/>
        </p:nvSpPr>
        <p:spPr>
          <a:xfrm>
            <a:off x="5328432" y="5928366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5CC79B6E-2D48-45A3-8B5F-FB646D946612}"/>
              </a:ext>
            </a:extLst>
          </p:cNvPr>
          <p:cNvSpPr/>
          <p:nvPr/>
        </p:nvSpPr>
        <p:spPr>
          <a:xfrm>
            <a:off x="5724621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47443505-55C3-439F-BA9E-25C2083CEF87}"/>
              </a:ext>
            </a:extLst>
          </p:cNvPr>
          <p:cNvSpPr/>
          <p:nvPr/>
        </p:nvSpPr>
        <p:spPr>
          <a:xfrm>
            <a:off x="6079245" y="595503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B66224DF-EBD3-459A-A5A5-EA2EA4FA79C3}"/>
              </a:ext>
            </a:extLst>
          </p:cNvPr>
          <p:cNvSpPr/>
          <p:nvPr/>
        </p:nvSpPr>
        <p:spPr>
          <a:xfrm>
            <a:off x="6457402" y="5864292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F380A3B0-BF65-4982-9D80-948D19B5CA38}"/>
              </a:ext>
            </a:extLst>
          </p:cNvPr>
          <p:cNvSpPr/>
          <p:nvPr/>
        </p:nvSpPr>
        <p:spPr>
          <a:xfrm>
            <a:off x="6732350" y="6034091"/>
            <a:ext cx="56473" cy="6407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10FF8FC3-5FBB-44CE-AC6C-0861BFD0A417}"/>
              </a:ext>
            </a:extLst>
          </p:cNvPr>
          <p:cNvCxnSpPr>
            <a:cxnSpLocks/>
            <a:endCxn id="240" idx="2"/>
          </p:cNvCxnSpPr>
          <p:nvPr/>
        </p:nvCxnSpPr>
        <p:spPr>
          <a:xfrm flipV="1">
            <a:off x="5384905" y="5896329"/>
            <a:ext cx="339716" cy="53077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A69B7112-975F-4699-9AC9-6AA633CB1D34}"/>
              </a:ext>
            </a:extLst>
          </p:cNvPr>
          <p:cNvCxnSpPr>
            <a:cxnSpLocks/>
            <a:endCxn id="242" idx="2"/>
          </p:cNvCxnSpPr>
          <p:nvPr/>
        </p:nvCxnSpPr>
        <p:spPr>
          <a:xfrm flipV="1">
            <a:off x="6137861" y="5896329"/>
            <a:ext cx="319542" cy="81303"/>
          </a:xfrm>
          <a:prstGeom prst="lin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AAF06C19-3657-40EE-B5E7-D527C3EE1E04}"/>
              </a:ext>
            </a:extLst>
          </p:cNvPr>
          <p:cNvCxnSpPr>
            <a:cxnSpLocks/>
            <a:endCxn id="241" idx="2"/>
          </p:cNvCxnSpPr>
          <p:nvPr/>
        </p:nvCxnSpPr>
        <p:spPr>
          <a:xfrm>
            <a:off x="5783992" y="5907565"/>
            <a:ext cx="295253" cy="7950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0D0165F6-86D0-46B8-990A-07D10259D212}"/>
              </a:ext>
            </a:extLst>
          </p:cNvPr>
          <p:cNvCxnSpPr>
            <a:cxnSpLocks/>
            <a:endCxn id="243" idx="2"/>
          </p:cNvCxnSpPr>
          <p:nvPr/>
        </p:nvCxnSpPr>
        <p:spPr>
          <a:xfrm>
            <a:off x="6505009" y="5917044"/>
            <a:ext cx="227341" cy="149084"/>
          </a:xfrm>
          <a:prstGeom prst="lin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19649B7-CF46-4A1F-83A3-B70FB2C9658A}"/>
              </a:ext>
            </a:extLst>
          </p:cNvPr>
          <p:cNvSpPr/>
          <p:nvPr/>
        </p:nvSpPr>
        <p:spPr>
          <a:xfrm>
            <a:off x="2871387" y="5814546"/>
            <a:ext cx="2067448" cy="4135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F44C8662-27F9-4923-9D7A-EBC49EBD8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3712" y="6342364"/>
            <a:ext cx="2435498" cy="31984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An augmenting path </a:t>
            </a:r>
            <a:r>
              <a:rPr lang="en-US" altLang="en-US" sz="1400" dirty="0" err="1"/>
              <a:t>w.r.t.</a:t>
            </a:r>
            <a:r>
              <a:rPr lang="en-US" altLang="en-US" sz="1400" dirty="0"/>
              <a:t> </a:t>
            </a:r>
            <a:r>
              <a:rPr lang="en-US" altLang="en-US" sz="1400" dirty="0">
                <a:solidFill>
                  <a:srgbClr val="FF0000"/>
                </a:solidFill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58BA83FC-3F14-4EAB-D31A-5A128C329D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If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is not maximum, let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 be a maximum matching. Consider the graph </a:t>
                </a:r>
                <a:r>
                  <a:rPr lang="en-US" altLang="en-US" sz="1800" dirty="0">
                    <a:solidFill>
                      <a:srgbClr val="FFCC00"/>
                    </a:solidFill>
                  </a:rPr>
                  <a:t>M’</a:t>
                </a:r>
                <a:r>
                  <a:rPr lang="en-US" altLang="en-US" sz="1800" dirty="0"/>
                  <a:t> =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, i.e., the graph consisting of edges belonging to exactly one of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M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33CC33"/>
                    </a:solidFill>
                  </a:rPr>
                  <a:t>M</a:t>
                </a:r>
                <a:r>
                  <a:rPr lang="en-US" altLang="en-US" sz="1800" baseline="-25000" dirty="0">
                    <a:solidFill>
                      <a:srgbClr val="33CC33"/>
                    </a:solidFill>
                  </a:rPr>
                  <a:t>0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58BA83FC-3F14-4EAB-D31A-5A128C329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593" y="4135091"/>
                <a:ext cx="7636982" cy="871915"/>
              </a:xfrm>
              <a:prstGeom prst="rect">
                <a:avLst/>
              </a:prstGeom>
              <a:blipFill>
                <a:blip r:embed="rId2"/>
                <a:stretch>
                  <a:fillRect l="-718" t="-3497" r="-1357" b="-1608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CC1386B-10F4-98D9-4DAD-656302C40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3" y="3483850"/>
            <a:ext cx="7636983" cy="6568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Proof.</a:t>
            </a:r>
            <a:r>
              <a:rPr lang="en-US" altLang="en-US" sz="1800" dirty="0"/>
              <a:t> If </a:t>
            </a:r>
            <a:r>
              <a:rPr lang="en-US" altLang="en-US" sz="1800" dirty="0">
                <a:solidFill>
                  <a:srgbClr val="FF0000"/>
                </a:solidFill>
              </a:rPr>
              <a:t>M</a:t>
            </a:r>
            <a:r>
              <a:rPr lang="en-US" altLang="en-US" sz="1800" dirty="0"/>
              <a:t> is maximum, then there is no augmenting path </a:t>
            </a:r>
            <a:r>
              <a:rPr lang="en-US" altLang="en-US" sz="1800" dirty="0">
                <a:sym typeface="Wingdings" panose="05000000000000000000" pitchFamily="2" charset="2"/>
              </a:rPr>
              <a:t> otherwise, we would be able to construct a larger matching.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44806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BF184-BC89-87A3-926E-1F9FC4D52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AA00945-0C00-3DFE-1102-3D56266B8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8677C3FC-BC48-F3A4-7442-AD9F63149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014043-D3BE-E1B7-0204-B765A2632E48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325E891E-C17D-CB62-BB61-9B1A32165E0B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81379C3-AE3D-20DA-C382-C9F42268977B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B4A105D-24FA-C4C5-E6CE-8A685DBC9C3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C144358-2A49-465A-06D5-395FC4CAB19C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036A984-93B3-6341-CE96-8F58DC297377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07ACDD16-432E-B961-22E2-BF1CA061A194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D486D16-A121-745A-8900-A7903723FEA5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85661C6-3DBC-FFA7-A6F1-649C2958520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A3B6AE13-DDEF-3102-E4E4-0362F5D7238F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306E083-437F-0488-B85B-3D6428BBA7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682C7878-10E8-4FBF-E5E5-E9FD1663E40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C266C0F-D59F-9078-FC04-0509748F8D81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E3C7119-8A8E-C48F-3862-A99268EDCDE1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4A9D8C5-EF23-E4EB-DE00-61DF33ED6C41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65738D4-6B00-BC6E-5216-2BE3CC68993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091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B589B-F273-7C1C-F5F1-FAD70631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E9C266A-C58C-2A32-77D2-5AE35226D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E6B6A8F-2A6E-45C1-D86F-F6C5EA014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D32BA73-911F-7A7C-B368-723D27829949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F7866948-8E08-8310-88DA-2F95CB45DB23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32E2668-6A62-3488-C43B-6CDAD41572C8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8D2E586-5EB6-101C-78F6-1EEDB7E9D100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6ECD5756-1A2C-58FF-7B11-08E717120B49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6DDE93B-FA1F-815E-B1EE-21778FF0D32A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A1943E4-6EB3-4357-7024-C4EE37005920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341F9AEA-0B5B-14F8-7AF5-7494D266F07A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D52D757-252B-7FD1-5166-E5B67C599BA6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48A6E44-2A3C-2797-69AD-E02AE01C9A39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97D2BE71-1E71-081F-A1C1-9852E45573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67DCD6A-308B-CE7D-3988-B0EF4A40AAC1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C871C26-551A-1204-7204-4A2953457BEE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135C2B7-C769-58E5-470C-DC88D4DA7C6E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0548C91-940F-EBC7-F331-93C679E6305B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0EF2F5F-FF78-CD11-1BAF-85FB76CD74F4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AB646352-C543-2CE8-5EE1-8D980137E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6127146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F71CA-183E-8856-89E5-6FC1BE67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679244C-C7B9-A6AF-4C70-C1F56AA63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B98CD1A2-A603-F483-B186-B414C5780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B1ECF43-6924-5C8A-9162-7048523B046E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95520169-45C2-F5B7-7674-86F39B360635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5BDB11C-B346-120C-AE50-9DCBBC443676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B7A11318-6CDD-8B89-D71A-6EB8B66C7D27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67FC117-DBDC-A246-7A06-08BF534F031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5EA1526-45C3-716F-A6C5-CBCEC3C9F753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F64F62E3-C471-B241-BD93-7BE02D921D12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52ABCD0A-8BD3-D38E-D908-7230AF0798C7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BC12B47A-DD16-AAF5-2755-3C00A7E4BDB6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28E3FEB1-18C3-82A0-528C-510008B724C6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31FCAE7E-8205-04B4-D9C7-FC03A48694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9F512A4-86C3-7468-0109-259340B5B828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11E336E0-CEFE-A09B-0DB9-D05F141B7CAA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460DA7-D459-F22B-BDD6-1F6CCFB6E073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F62F94E1-82C5-16E1-BFF2-75255C960381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E7F659B-5C66-BB20-EEF2-B579B3613439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76A801B4-C072-58E8-3A84-156046CE7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CF538D5-4BF5-4010-3C99-7FA1F780B095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61F6AEB-F81B-AE29-E763-C2F6AEF02ABE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0B23A2-66F3-2A1B-5885-6BFDD46DAFF6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3E42F67-CFDF-1FEE-C52D-1BEE476824F5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85695A1-DD18-10B7-5307-24669D037DD3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64DEEDC-0EA3-4BBF-A2E8-8521EF4D5A94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FFB81A-BDE9-F214-DD35-056FB3A0DD17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D5215F7-9B1A-AEBD-81A9-8D8F1C7108A5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9DB5569-752D-547F-7D9D-49179C3B6E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6E827BE-09B4-A0F3-E188-6B1EBCA2A12A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68F4885-99DE-F84B-C920-EA33F5FA077F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9862400-468D-36DA-ED93-E5AA0DC5D869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F493DD32-0810-E0ED-2740-B40A29471E2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04652F9-F0BC-CA71-5373-DB881E8D3C3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E60077F-D197-FBE7-4F92-66C4E2B79786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6DDB889-3CD7-E2E6-2555-19993A9950E9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9A1A10C-03F1-7090-4822-371799B5E8F2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902237-FCB2-A298-E80C-CDD19A9DCC7A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8006EA2-9FB1-3605-4D01-FAFEDF4224F6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790D3B54-6615-8D7A-6E16-96758063714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69AD60E-77EF-A606-1ABF-B115BD3F458B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8913CC4-F287-B9C3-A248-B680C8EC9A07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5086CE0-72EF-CAEA-7EFB-A5D58505132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3A2DEEC-62CB-78E8-A7D6-AD2CEF2E1AE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0E74099-608E-4C56-F7AB-1C3D3981D066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482DE7E-9F8E-C37A-3AF1-3A1C72E261E0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2731E9B6-14CD-58C2-6A9A-D486989D39B6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9902EAA-7CB6-E628-BFD5-18FB0D2B912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5C5DC61-B58C-A58E-A347-D8DC6C468B9D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23439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40DC3-810A-80F6-62D1-82A87136D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967815D1-3062-864A-0811-33CC29277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17C7D50-9EE1-7391-6B2A-06ACE1966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2DC65FA-FCF3-C491-CB98-E126CE276BBA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CB4F84AD-1B7A-1E78-A092-E2EA1F0EED93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E8CC5DA-C922-9E96-A55F-214C4D88A1FB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DCBC5499-8DD6-99B9-4E64-DD7BD61AEA90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025458F-BB24-E2BB-4343-4ED7D33880F7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D9E95A1-90D0-AE28-E476-DB05024EF0B6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F7CC954-1E41-B55B-4772-DA17FC9A06D0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B891707-1038-1050-8EC0-1676F672D958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57BD7D33-61B4-A3BD-A36C-530FBFCEAE75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5F7FBA0-8993-9146-3D84-47524FF5ACC2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3029490-E33D-59BA-707D-EDD6D3752F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42E80A2-675D-00AF-C23B-B517B2B9EA3F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0B20C61-5883-8E80-066F-B5B9DCA2C468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DB440CD-C9A0-1131-2F91-47C1C013B74C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8FC0D66-8FC0-7AC3-9D0F-67852BCB7015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19823BF4-A513-5208-9DFB-73320FECF448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FE9232BC-4E89-9159-A6D6-34A54ADC3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078EBDF-9E01-2C81-CA81-49DC330624AA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504D90F-276F-ACF5-CF50-D64CA0A1FD41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1B49E2D-B28B-DEA5-6CBA-C51C2B437229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6CF0FE0-B959-D41C-7B66-C8EDBA78E246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D96D98F-AFA6-CC62-9AA4-8BD013D99CE2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FFDDFC3-798D-E140-F559-D26BA069F420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82847C-3399-6B17-F1D9-49672A17C9CE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652E636-CAF0-4961-466C-97D64B9D0962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1E051C-42EA-3E06-385D-079CE4F1F5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ECDA4F9-4E08-F17C-A030-D30896F20B70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CD31D9-B40F-F5D3-6D62-9B08D5809644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B1A8074-EE5A-FA8F-8632-634EDC0AC01F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1E5ADBC-74D4-C481-3067-D4A76E0DE54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641150B-68FB-2CB8-A4C5-98DB2D95A316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17A3587-4323-D9BF-FF60-DF0BF078AFE3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F780E02-B81A-F814-BA12-C6246C74E005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42431BF-46BF-AF67-39E1-6FD5BD20531F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C1267C1-7FB5-2F1A-6C3B-784450377B33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6A81C87-A861-B730-7142-E8E1A5126466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C7CA3F4-40AD-89F8-B73F-51971A2DFC37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7D17D48-66CC-9C07-A568-624F65D38E06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4B1D048-BB43-20EE-92B0-16D1D6180CF6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89A0FF5-1B20-F13A-4559-4F7B7E9460C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A8923D4-4FA5-89B3-F6C5-07EA9D029599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DDD5820-54FD-2592-4409-80E63120E266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45F32C8-EC78-6565-53AF-E9A85E8C9430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9BEBC14-558B-5640-1DAA-017EF05DCB5F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805FE765-92A8-D4DD-96C3-E43C506075D6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FF90FAA-EBDE-0637-42E8-239FAA556191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950CC53C-0068-D60B-9467-17B9E121B457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43CB6A7-6D2D-14A2-6C63-30B082BD2768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795E682-F845-EC28-D746-6864A3F34DAA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87A8736-EC7F-6305-2C06-003AEFFE1C0B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28CBB4C-7A6A-8237-0243-8E6200D7BB43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6A466EB-851A-C536-B0BB-B863B577E81B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0996DC4-3F9E-CBBB-2B0A-4C74B95DA0A4}"/>
              </a:ext>
            </a:extLst>
          </p:cNvPr>
          <p:cNvCxnSpPr>
            <a:cxnSpLocks/>
            <a:endCxn id="41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70C6F71-59B3-CCAA-6577-B4A1F976C9EF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59C5AF4-484F-3DE3-2790-0D10E0D7B3DD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596DB98-0387-7899-C0F2-44E9E2741A05}"/>
              </a:ext>
            </a:extLst>
          </p:cNvPr>
          <p:cNvCxnSpPr>
            <a:cxnSpLocks/>
            <a:endCxn id="44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DA2B9AE7-5C6D-DA6B-9712-7E0A7C12430C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E043403-2023-2B91-99DC-777259019D65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FD48C77-DB82-2957-3DCA-B4ABE1C33F97}"/>
              </a:ext>
            </a:extLst>
          </p:cNvPr>
          <p:cNvCxnSpPr>
            <a:cxnSpLocks/>
            <a:endCxn id="87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89A43E-D1E8-16D1-AA5A-B60B64281F7A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2807252-52AE-E320-0E55-EE8EB8635286}"/>
              </a:ext>
            </a:extLst>
          </p:cNvPr>
          <p:cNvCxnSpPr>
            <a:cxnSpLocks/>
            <a:endCxn id="42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209546E-1C21-F2AA-D81A-DECA24D1F48F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A1B6F79-A611-D9EB-6996-EB007192A7B3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879123C-5186-6B8B-E03A-CAD88CFF7CCB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C0F38E9-BF17-5971-07CC-AE6E85A41674}"/>
                </a:ext>
              </a:extLst>
            </p:cNvPr>
            <p:cNvCxnSpPr>
              <a:cxnSpLocks/>
              <a:endCxn id="8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986F457-6DC3-28AE-DAD0-02C7AA84E18A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32C5134-1BC9-042C-1824-031B8F119B87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E282DC3-96CD-49F5-86C7-2C4546E8B046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19F07B5-4401-5B81-4D63-320EEC873CB8}"/>
                </a:ext>
              </a:extLst>
            </p:cNvPr>
            <p:cNvCxnSpPr>
              <a:cxnSpLocks/>
              <a:endCxn id="80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FC7E79D-3461-47A3-D87A-FEFA8B402A1C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0C7E150-9B5B-4B95-72BF-47D03D907631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0EA2B8AD-C144-4744-D496-169538D620B1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60B7AB8-E999-1D7B-3E04-A4AFB2E211A0}"/>
                </a:ext>
              </a:extLst>
            </p:cNvPr>
            <p:cNvCxnSpPr>
              <a:cxnSpLocks/>
              <a:endCxn id="66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Arrow: Down 99">
            <a:extLst>
              <a:ext uri="{FF2B5EF4-FFF2-40B4-BE49-F238E27FC236}">
                <a16:creationId xmlns:a16="http://schemas.microsoft.com/office/drawing/2014/main" id="{2A9AC4DF-4A42-8504-27E6-DC7AB3D7B102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72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EE0AC-EF33-6FA0-8994-C943461E0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8DA28E8-5905-3A5E-AA70-5094A87A7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55229462-C135-0B1C-71D8-4268A5F3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7CA347-8C1F-8F4F-4799-C2A429D08FF1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0A9D0C88-A996-80AE-F566-1E2F138BCB74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62EFF54-6E26-B6ED-3D63-27994EE837BF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CBBDB63-F61A-0142-E53A-00406D0E7FFE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6336E79-EF11-124E-F688-526F895B8158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340087C-A9DB-1834-995F-D61DC7ABE6C2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B4BED0D-0FF3-C790-FAC8-080A66222E77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4BADF64-822D-16D0-F041-2FD6614483B1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50DF7CE-6B96-679F-03E3-882476397681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C947580-ED78-91E7-E667-C889FC223034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9E493C4-2DBA-113B-B4AA-252AAF28F4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006B5C5-BA16-69AC-05A4-5256EE69B5BD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3FB25A7-FA3D-C7E5-D04D-B02652A893C7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A62618A-1785-15CD-9235-5CF2EB623E43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BBAFA05-D51F-B7F7-4222-3CA11BBE8466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88F8E6A-0FEA-B003-6164-8724CD5525C3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55ACEFDA-0749-DD20-8A36-0A8907C40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4810898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776547A-9D41-2BF2-EAEB-45EB6D2C9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741ED3E-0CC8-F073-53E5-5287A6C6507C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B2AC037-539B-3238-8675-D5230428F723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E0E6CDE-8A74-F37A-C63D-09FA7035A0E8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544B8-4FF1-0495-6109-86928B455D61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E5C453E-BA06-C2C4-03C0-5A7B8D4CD5CC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DA94C68-B0E7-1801-A790-D5A9DF2F8EF3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63A580-334C-10AB-D4A5-EBBA9B616BFC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B315B4-B0C1-6359-12F5-F40D06654411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9FCBE0F-B236-74E8-97AE-1BFB627533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76324C9-7601-8CE4-B317-04FE199D12C9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BCF2F9-C71F-C266-A20A-680594C3F0A4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B48F543-1094-80D3-1C0B-CAE86AC2AEFE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8189C66-295D-2A9E-5CE8-1CA90EF9F22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1F86596-6EF3-FD16-CCBC-94BD71C7CE5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EE094AB-AD62-5426-F486-1675FB901242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22061F-FD98-7454-3AB6-342AA5DD7837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BD56E95-3A71-B712-A55A-781F0191578B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D37C106-EEAE-4593-E76E-72D02340FE0B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8901DF1-1C67-67DD-EBBD-E24BE1A7BC59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4CDAEACB-72BD-CCC8-E16A-6EEA9122D3E8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F136D4F-76B4-C930-4314-85DC176E60A0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C7D0030-BAB4-01F4-6787-8A11B3A17DA9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A1EE4BB-56EA-6A6C-D680-083CB688414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4237599-4D9D-323F-D07A-C6CA2837C7C1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808ADC5-E08D-D41F-D259-D4695F4A6C56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DE2EB6C-C69C-4F7B-0C45-851161825838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9D6C0AB-E76B-14AF-EFEF-09425FF3DC9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15833708-AB81-D280-2E84-B994882680C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6EE8FC5-24CA-00AB-4ADE-59E249189F59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3296DA34-1BF4-FF03-3A3A-8786D5ED38B0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AF8344A-23FA-38C3-D360-17D10A6618D0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F2487DA-8DDE-8B45-D540-45884390E2EA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FF6EB9F-D23F-96A8-419D-5E4F69736FD2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7200391-5CB2-2A0A-3929-CC5F47C36969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DFE40F0-A547-6637-E470-14D7F4256B84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6FBDCC1-7A50-A0BB-B734-AA69C09F3EE5}"/>
              </a:ext>
            </a:extLst>
          </p:cNvPr>
          <p:cNvCxnSpPr>
            <a:cxnSpLocks/>
            <a:endCxn id="41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BB47CE2-A435-609E-1659-B9F78118C63F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F694460-51E3-2159-0107-82515C2CE743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13F728F-A49D-5C0E-BE88-B3F6B2B1A2CD}"/>
              </a:ext>
            </a:extLst>
          </p:cNvPr>
          <p:cNvCxnSpPr>
            <a:cxnSpLocks/>
            <a:endCxn id="44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B747EEDB-3318-F29C-85B0-5DE0E75DDD6B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17463E8-D5AB-2DCB-B64B-864C4D6C405E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C7BE76A-0E8A-2905-3A3A-A4D05638D0A5}"/>
              </a:ext>
            </a:extLst>
          </p:cNvPr>
          <p:cNvCxnSpPr>
            <a:cxnSpLocks/>
            <a:endCxn id="87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CF77EDD-24FB-C929-F005-87E8C3F050A3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19870C5-108F-DBBA-4510-DE7D87C5FB29}"/>
              </a:ext>
            </a:extLst>
          </p:cNvPr>
          <p:cNvCxnSpPr>
            <a:cxnSpLocks/>
            <a:endCxn id="42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452C95-5A4B-DB5C-6CB1-243FB6DE328C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1FCF665-F18F-03CD-4AAC-2DAD791C80EB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A4A6BD1-95BF-70C0-6DFA-2370AB5473DD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B452DAC-51A4-5545-77AC-A38413C7AE4B}"/>
                </a:ext>
              </a:extLst>
            </p:cNvPr>
            <p:cNvCxnSpPr>
              <a:cxnSpLocks/>
              <a:endCxn id="8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3187A8A-CA8D-7621-492E-5AC561500FE7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07DE82B-68F1-BFA4-4E0B-B45DE417A44B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C7CBFC7-A5E1-E162-3247-31534CDFFA2C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9B8FFE0-EF1C-4F0D-D006-952E531E7965}"/>
                </a:ext>
              </a:extLst>
            </p:cNvPr>
            <p:cNvCxnSpPr>
              <a:cxnSpLocks/>
              <a:endCxn id="80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D5BD770-5C24-9CCF-0913-1CCA8D858418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CC63D43-1507-B038-C688-E006CC8CC189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3F43EB0-3975-91F0-51CD-6ACFE02260AE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B8C5238-6BE9-2248-DC9A-B1C197E39394}"/>
                </a:ext>
              </a:extLst>
            </p:cNvPr>
            <p:cNvCxnSpPr>
              <a:cxnSpLocks/>
              <a:endCxn id="66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Arrow: Down 99">
            <a:extLst>
              <a:ext uri="{FF2B5EF4-FFF2-40B4-BE49-F238E27FC236}">
                <a16:creationId xmlns:a16="http://schemas.microsoft.com/office/drawing/2014/main" id="{DC9E61CD-8FD1-F4BF-6D3A-101223B34D67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40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8B2C7-8EEB-536A-1879-01C55E15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C7A03A1-5FED-B2BB-DF2F-939634FF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39BE3388-9A75-D07E-CB4F-2963E1EEE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057F55-B62E-2AB4-D2A3-1D5F9DDF8973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E2AB54B-2790-235D-6409-C35986E035D6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9AA49AD-2DF2-4A6B-65A8-AFB9C60B1ECD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3579CD46-1C53-1B66-F2B7-E3C3CA1F6834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DAB94D3-18CE-C96E-AD0C-A00552BD6A01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47AA6BC-C668-C84B-CB64-2A0FED525C9E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73CCC0B2-F14C-E2C0-FE86-C50A71837027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588EB92-E6E4-04A1-423E-CA9EB4D04059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C3509A4-F48F-2126-BC38-3FC2D4DCB14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272308A-4E46-A4DF-7F32-1FAF118745C5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9A5E21C-694A-609C-6368-42392371F7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7EEC85F-7638-8062-79B3-177EC52EAD1C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43186A6-F3BA-7AB3-0E2E-DAEBAC0B627F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80D2E6F-97CB-50F5-0DCF-A645946BCDBC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E3A5072-78AA-B776-9BDF-74B9259AA4F8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F6417FC-4C2E-3461-53BD-84F5D14E55EC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C8ECFFF9-43D0-EDC3-525B-9A98DF23D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851548D-78B0-BE13-E1F2-039D83D2F951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0138E6C-923E-92A9-58B4-2F7CF9D89EFE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33047E2-D190-3904-81A3-DE186A884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A72E39F-25F0-109A-AB7D-66CA87194352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6FFA2EA-862D-218C-5D29-74468EB24A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E782D1B-10F6-AC99-8137-25783190D2C0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53F0264-5C19-E756-FD40-29850C0BFC34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9403E1D-4309-2016-B3CC-51E1382AA2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231639F-9E83-A49F-B0C8-2B52FB0B0CB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EEE5DAA-CD48-F04F-148F-90D5E18776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F63092C-AA03-CA4B-5811-865862B314CF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3D89023-35BB-94A2-9FFE-84961470B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7B9BDF0-D858-77FB-F4DC-BC8815209A85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C8F075C-4D68-60A1-76F2-212B3F707CFF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16132A-9103-C200-9300-D1AC3CC0C927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31C94FD-FEC6-BB61-9FBB-4A267B51D7A4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77E2B53-2E6A-B39F-0FDC-441195D9FC04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454C6C3-F76F-DFCA-C2E3-61A728E45EFD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5826BDF-7AA9-722D-D660-1ED3CC67503B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284601D-1BB5-D9D2-F21C-DB398F5847B7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3C77462-BC4B-6A53-1CC1-DB17AC6F2445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4EAF7FD-FDBC-4909-0078-5DB52794F6CA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97F2FCA-54AB-6E9A-F076-4861EEBE4AFE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850001C-3711-1E4F-0CE7-D6C3976C164F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6024CE8-B3D3-588B-7802-E58043624740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BD23AC0-3EAB-9416-15D7-03E62BBC63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FBF92FF-87F5-63BB-BAA5-0B7F4F77B609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79C7B57-E632-5B03-C3F6-F49C1DA8641C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E1A42E7A-D573-AE45-687D-C4CD8A32CD94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04EF1C1-5EAE-E425-278D-5517738C68B0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187DBB5-7BE7-D629-5EE3-2D18DB8C5C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F101AF1-F0BE-443C-9BDE-150FA8F9DE09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FCCC20E-AE22-2964-AAA6-8B9A97443D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CC14C7F-71DF-BCC0-1753-8D32C3DC283F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D45D500-A222-5512-0C4A-CD1827B7FCA3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54D74138-B1BF-7A84-C3C8-7ABDD5830F7A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D6B7960F-2F2E-DC0D-F59B-8C90EF726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4810898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C791C13-E218-39EC-2F86-1E7A66330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BE4FB4D-C62F-274A-E43E-6C1EEF4306ED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44238AD-289C-DDA3-DFEE-E9ACF778830B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8E48EED-807F-5D84-97B9-16D77774EC48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58FAE78-4BB5-3776-7F08-A52DA27AD23C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E6D76F2-20CA-E371-B538-FAC16C4FD988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FEF034D-33E9-6D27-61FB-13D32A6BF686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C514AC7-C0C5-53E6-FBA0-3FA88C3C74BF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804A4A-3AAB-449B-40D5-68300EA6A96B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92D958B-872B-1E32-E90C-EDEE7257E2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A6F9025-B2B0-7FE7-7A67-EFD08839CD27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0B5D171-9871-F3FD-DC6D-2F1DCE908D95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760F53F-B469-D8A7-A301-200172D3B1EF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C2BC3FF-6818-4DE4-6809-ABEFE57091C5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563925F-5725-9497-F438-708ED03543E6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498C26D-9279-3A01-20EA-77E2F14FDE5C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6722D0E-C972-0FD3-6558-9659DEAD37F8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288E93-9B9A-4DB8-A33C-03B7CB9D5EFF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3C59CCA-CB08-0DF8-F0CE-B25C3A19B470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43B2C76-48BD-27B1-A99A-F50C808A234D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62A6D89-7D21-7B2F-D4B3-D13D4AAFA738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6674FAB-7615-7960-F6E9-9816BBFAA0FD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0D3C38C-1D46-A5A0-9BB5-CCF8867FFCBF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E6F5A29-A56D-1037-0F86-32D43B85FFFB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996A91B-53E5-918E-DF6A-D3ED8F0BDF29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5A2D6A6C-2B11-EFE1-D4FF-F3F6C242594E}"/>
                  </a:ext>
                </a:extLst>
              </p:cNvPr>
              <p:cNvCxnSpPr>
                <a:cxnSpLocks/>
                <a:endCxn id="32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E9308C2-B63D-7E61-02A8-9ED83C19BB19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7FF7744-2E99-BF4D-2261-1CAF1710435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F7F066B-65EA-BFB4-4E33-7263773A4FE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F2DEA4D-3BB3-341A-ADFC-BDED9056AC9A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6CC879DC-497B-2EB7-A15F-5658F23D4232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83C9302-FDF0-C0B2-7A36-82AC25162D08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7EF9AB2-C242-1F93-B3E7-2192E959BCF5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00CC5BD-86FE-187C-EAC4-DF4D20F22468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A23CC95-171C-FD5A-EEE0-11B7751BF213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8781069-55F6-C9B8-6AB3-222964969DF4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2DE7592-CBF5-D32F-F352-B6CE7E183A8D}"/>
              </a:ext>
            </a:extLst>
          </p:cNvPr>
          <p:cNvCxnSpPr>
            <a:cxnSpLocks/>
            <a:endCxn id="41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600BAA4-DADC-8310-40C9-8564D15E10C1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1E7F43BA-C89C-4322-722A-07B3FACDDA32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AAE9D3D-57A1-69DC-A046-B9891774D243}"/>
              </a:ext>
            </a:extLst>
          </p:cNvPr>
          <p:cNvCxnSpPr>
            <a:cxnSpLocks/>
            <a:endCxn id="44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F21E00E0-7573-F20B-57E8-8667086A69F1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25EC0F8-E28B-C3E1-6F86-CA1683AE434D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34778BF-55DC-BBB3-DDB5-10D7473F6798}"/>
              </a:ext>
            </a:extLst>
          </p:cNvPr>
          <p:cNvCxnSpPr>
            <a:cxnSpLocks/>
            <a:endCxn id="87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9DA908-7234-2936-5FDE-3E016253C0B4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345BCD3-AFD9-CB95-DA50-1CE420618CD4}"/>
              </a:ext>
            </a:extLst>
          </p:cNvPr>
          <p:cNvCxnSpPr>
            <a:cxnSpLocks/>
            <a:endCxn id="42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E5FBEF9-1867-93A3-BFC1-3BFC4E19A520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32D8DE8-25A1-54EE-2DA2-41C2EE697E0D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B9357-CEEA-C009-4DD0-41D80F1A04AD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B42B66D-6E5A-FFAD-1384-1F076C05ED91}"/>
                </a:ext>
              </a:extLst>
            </p:cNvPr>
            <p:cNvCxnSpPr>
              <a:cxnSpLocks/>
              <a:endCxn id="8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1A40EC0-3235-2D71-614E-3111B80EBFBF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248121E-1EF4-6FFD-CEA6-C6D4CBCEFEC5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EDE4B0F-5FE7-DD4D-0E02-DD9C9471BD14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7B58292-06FE-2B4D-D3DD-7BFE19B0FC3C}"/>
                </a:ext>
              </a:extLst>
            </p:cNvPr>
            <p:cNvCxnSpPr>
              <a:cxnSpLocks/>
              <a:endCxn id="80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7D4AD5F-65FA-0162-2BAA-BEC922FCD15B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A96E17A-670F-B81B-7DB7-77F28A60733D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C8B5515-2BF6-C162-8933-6759FB1B6D1D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8E23478-232C-26DF-9B27-73023C1DA25D}"/>
                </a:ext>
              </a:extLst>
            </p:cNvPr>
            <p:cNvCxnSpPr>
              <a:cxnSpLocks/>
              <a:endCxn id="66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Arrow: Down 99">
            <a:extLst>
              <a:ext uri="{FF2B5EF4-FFF2-40B4-BE49-F238E27FC236}">
                <a16:creationId xmlns:a16="http://schemas.microsoft.com/office/drawing/2014/main" id="{E62C00E9-DC70-8DAB-A85C-A0AF35520016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17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2E5EFC45-0445-4CD8-AFDC-1B4C2275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C4FD49-331D-453B-88B5-93228769ABE3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4744928-9DB3-410B-9C01-22C7981E0ADA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832E8B2-DB07-436E-8CCD-2C8C731FF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2569AF-167E-44EA-A515-96DB6892B065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7D2EDF5-1EBF-4724-BA29-84EEF18A34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31AFDC0-3A4E-42B1-BB7B-CB39A9DA084C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7144E78-8C1F-4DF8-89C5-D81D96A033F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0D16C94-4B08-4514-A345-A6D478798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7836F6-A7FF-4A33-BF16-DA6A16E75BC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3142740-8FD1-4C48-BE23-5F7814BCD6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851B7A-2811-446D-9F0D-0E1783B3B531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B53407-BE56-48BF-BE45-8D2E4A5BF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06EA3D8-BCFE-4BC8-9E46-4A019331015B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ABCBD04-5614-4715-97C4-1E761D44C061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4B42DC0-9A2C-4921-A1B5-2840E68DF141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0A72411-66D8-4777-B84B-2B92293A67FD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AE7D04A-A8F1-4CA7-B446-6F4FCD330A2C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99AC1DF-A884-4D16-B82C-3EEA4D465C83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BBBD75C-F8CA-4F19-8CC9-6AFAE931F892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255FE3D-E2C4-4398-932A-C086DE2D19F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C8354D4-3B4B-48B9-B078-0D9A8CFC5050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BF8F794-EC6F-4358-B1A0-280A7982A1BB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446A0C0-FFA0-4CFD-8B70-5AFA75B89907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093F1A2-0C5C-4F91-B01F-D42B6C34A853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9BA7752-5894-420E-820F-8FA2F279D5D7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D3F282-52A9-4458-91CE-182FDB970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E00FE9-258B-42D2-A5DE-6C634E8276E1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8397A282-B806-4C8E-839D-537F08F81C67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312C261-7423-4341-8099-3971E29E24C3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19C510-C191-42CD-B032-0881F2D33309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EF10CC8-EE56-44E3-8153-0F563F606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6B1B0E-BC45-4CFD-9E05-6E3FAB2256EB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3BE4323-2BB3-43E1-8553-8E88F7A2C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D0E7A6E-0ADB-4F26-AC9F-3346C21BA07C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17B30D3-5CC3-440C-B221-7BF27F5952C6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43548F8-A711-4CB3-BC84-3EF531B7771D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3118B63-891F-B954-0B86-A1E7BEDD81AE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4379B6A-CC07-B451-9EC7-805008D1F0B2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8F62273-6DC8-9CA3-34E7-8DAEB78CF1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D56D1E8-7BAD-01F9-7DD0-70F1E2C144CE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94D9682-5194-1D52-B565-AFD83209BE42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2FC063E-4503-E585-4F96-A2FDDF699E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99AEFA7-A293-CA7F-490A-9537FE93E886}"/>
                </a:ext>
              </a:extLst>
            </p:cNvPr>
            <p:cNvCxnSpPr>
              <a:cxnSpLocks/>
              <a:stCxn id="108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C2900D7-5CBE-A270-D4F1-BB289C324E3B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D7D8926-383D-9BE8-3243-48AD49BBAC3E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69D94D01-1096-9384-7698-067C731BEBD0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E41D1CDF-490B-C0D3-75F1-372DDCB084C8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73AB14D-84F1-5DFD-5CD9-2FE1AA91FC47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B4B72CB6-C79E-D471-5176-9D00C7BD30F4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216ACA4-EC61-06B9-4591-0058C4DEBAA5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F2AEEB2-83B3-72BA-5470-0484DB097C0D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877C61B-3747-1D75-70F2-E0662D2C8ABC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21F643EB-7F10-7868-8EC1-AA566AB47FAC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4BFEA05-6285-FCE8-30AF-073286D80CD9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D8AF99B1-9DDA-B707-A7C8-A392AEF14CB4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72493E0-D74E-34A3-BF4D-A6CD1FB9172F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15EB966-6609-5E25-4899-7C53F2E91B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C74F7B2-F8E2-7957-9AF2-E0027A4AEBEB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526631E5-BAE9-6ED0-AB31-1A4FB03832D4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D3A2D32-BB07-8741-E810-62CF52890584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D1DAA7B3-BBCE-FFA3-A9A1-BC87F479EA5F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B18AA37-5741-AAD3-AE0C-A0EA34EF6E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23AD6F9-F783-55A2-A580-86F34AAD3273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2938696-B8B5-4EAE-360A-CDCFDB2925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617E9D5-5450-EB39-0817-F6EFB2DC3D3B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5E92967-5288-220A-2FD3-A04F9226E87C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65AA870D-9A23-FBDB-BEA1-73811D4E0CB5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5A6A324-1C9E-4F12-8314-E16A85FA6412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380B2B5-C67F-C0E2-823E-3D77256C3FE8}"/>
                </a:ext>
              </a:extLst>
            </p:cNvPr>
            <p:cNvCxnSpPr>
              <a:cxnSpLocks/>
              <a:stCxn id="128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2D01E19-7732-3164-AFF7-03A5A4EED56A}"/>
                </a:ext>
              </a:extLst>
            </p:cNvPr>
            <p:cNvCxnSpPr>
              <a:cxnSpLocks/>
              <a:stCxn id="127" idx="3"/>
              <a:endCxn id="105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7C14AEF9-A8A5-68AC-6B7C-4B5A81D0A4B4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9A1B449-12E7-720C-80DC-ECBDCF2479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9644A9DA-5CA3-630F-AEF8-D20CED6A6689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C118B8B-08C0-C521-8A92-E9CC49111CEC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B162CEBD-F338-0D52-A54F-41B7E7A5205F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7177B108-6E60-30F2-8515-DB820DEC4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1A67C01-DF1B-06CE-DA79-0089A695B01F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0DB7334-335E-DDE7-9C74-2152A395C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BD8EB9B-A977-E196-02BB-58728E8B1F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A43A0BC2-8A94-2C95-3EF0-8815A6D8D45F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3A3F1EA-826A-07C8-483B-8848BA59DBC1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99200634-D5E6-1729-BA4F-862F3AAF2628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6EDBC2B-028D-0C4B-EDBA-BA0951AB861C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AD3AFE6-EBEC-0B24-3D1C-D8192FFDE169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EF387027-89CB-4259-61F9-BD9EEDF917E5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97C0F48D-F2D4-AF44-EA38-CCCF4D0A8828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49105B3-AB49-BD2F-66BC-EF3D87BB6A45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F094A3CB-0EFF-3228-6742-EC0C7603E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4810898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EF50A1-A99F-A61A-6ADC-CBC26E760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E1B682-34D4-144B-B28D-DC6FCEF04FA8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82BBA88-AB44-F0A8-5AE2-B98EB3C78C97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51EB05-01EF-752B-DA03-4CDE79F54904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5E9234-97AD-7201-C4BC-D72F9C6EBF91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6808208-A55A-5B6E-2681-25A2085EBBBE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E9D665D-6B55-F2A7-2D4C-3CA08BF49AA1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083A1E9-1C58-4637-3E1A-E190CA17661C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FE4011B-CA58-2F94-5E39-D8961271D004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882645D-DAB7-940D-C26B-9E047D1B18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2BC2651-605A-BCFA-9C19-A2228F4A233C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9ED3B33-E02F-CEC6-C7B6-A1EC95A185B7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1D3A049-1F09-A00E-135A-55556E54EC54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21CD05A-D42F-8D10-AE4F-7E474B858EED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B16C35A-3731-F4C4-EDBB-B981D6912705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4ED1137-C13D-CCDB-0F11-DDF2726DECE6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E547808-0A9F-7C60-8D56-E0D9B52B401E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9AF8722-5C29-DA6D-A948-848415FAAB25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16C79C2-C8C5-205F-1F9A-8EA8DEEA0F14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ACD233D-11B7-5E43-7C83-FA63EC0980E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35383BE7-2FF5-A51D-377E-7B00EF271869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740B50C-4E47-887E-C5BD-BF5AC383FC24}"/>
                  </a:ext>
                </a:extLst>
              </p:cNvPr>
              <p:cNvCxnSpPr>
                <a:cxnSpLocks/>
                <a:endCxn id="3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34100D5-7A66-4506-1230-C67C5A0529C0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3D31A9A-0C06-43A1-549D-44F0999B4EF3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93C8316-39D9-4CF4-D026-9154212F0BB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A4764B0-E309-F287-A3E3-61E68A7CA847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D44C8B7-306D-BA11-7A50-F31F735001A4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BB42195-DCE4-2CFF-5879-8FC865A66C6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3770C4C-4D45-4046-9D76-B1D1F5ECBA0A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AFBB906-29EA-D034-89B1-2A6AB4E3BF67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14AB51AB-433E-180C-8787-68C3500D0BDB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6CF2892-0654-1C43-B91E-62B5E94D62F8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E38A807-6854-405E-20D5-31F8175EFB5F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BFD2C64-31DD-17AF-86FC-5C6B3C83F2D0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BAB4B80-067E-F1AC-11E3-8D534A50D581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DB35D87-ED20-71A4-1392-E12C9F10B1AA}"/>
              </a:ext>
            </a:extLst>
          </p:cNvPr>
          <p:cNvCxnSpPr>
            <a:cxnSpLocks/>
            <a:endCxn id="48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59F8F61-BA19-57AB-28E1-AA92D023A52F}"/>
              </a:ext>
            </a:extLst>
          </p:cNvPr>
          <p:cNvCxnSpPr>
            <a:cxnSpLocks/>
            <a:endCxn id="39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1C3BFD2-271A-A4EC-1779-A1E0B73A17A1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7B1A2888-B55C-1706-0FB2-A2ECC25A4640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BFFEC76-6F37-57C3-DB7A-BDA5C64F0128}"/>
              </a:ext>
            </a:extLst>
          </p:cNvPr>
          <p:cNvCxnSpPr>
            <a:cxnSpLocks/>
            <a:endCxn id="42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28EACDB6-1BBD-76C5-658E-10724DA49DA6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AE544DF-C7BA-69E5-9A6C-79593B2E35E9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A11B780-9D76-ADA0-3C05-4EE1211B6CDE}"/>
              </a:ext>
            </a:extLst>
          </p:cNvPr>
          <p:cNvCxnSpPr>
            <a:cxnSpLocks/>
            <a:endCxn id="49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8A8FF4-E0A7-6780-4C6A-20EA6463CAC6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D2B225E-8C4A-5F60-774E-822BB5CD3EBF}"/>
              </a:ext>
            </a:extLst>
          </p:cNvPr>
          <p:cNvCxnSpPr>
            <a:cxnSpLocks/>
            <a:endCxn id="40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FE0DD7F-EEE4-780E-FB5E-8531CFD4DEFA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5864C18-F2FD-3B05-5F98-7CF8697D10C2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B00AD20-92DE-95D0-AB99-5ACED41FE5D2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CFDDA43-5FC9-CB49-F83E-D51745142907}"/>
                </a:ext>
              </a:extLst>
            </p:cNvPr>
            <p:cNvCxnSpPr>
              <a:cxnSpLocks/>
              <a:endCxn id="6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C3B50B5-A48B-4372-C9A6-E6CF514D5102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F733E7B-913E-A1AD-EAF0-3E99C157F829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42BC3C8-CFCD-9382-C607-C0D970799E75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AF5BD76-A921-7900-D2F5-DAF7B3F68CF3}"/>
                </a:ext>
              </a:extLst>
            </p:cNvPr>
            <p:cNvCxnSpPr>
              <a:cxnSpLocks/>
              <a:endCxn id="79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BE90821-9ACF-1C15-1C13-6ED19F1415E5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18AD4D6-4B6B-C1FA-7847-3CED47BBA3F8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B32B375-281E-1A42-9E61-6847A28195C4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1D856F7-7744-3218-43F0-C44DC65B28A6}"/>
                </a:ext>
              </a:extLst>
            </p:cNvPr>
            <p:cNvCxnSpPr>
              <a:cxnSpLocks/>
              <a:endCxn id="8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60B11FCB-6E8A-EC42-407F-D12719426EF9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12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9B299-B02D-E557-9E77-E98EB261A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4207978-E250-1B49-5C89-FA8AFF751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70DB45D-7C5F-25B2-03C2-41C922C2C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DC635E-4AB4-1159-CB40-A230FE96567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F4F4F1B0-F227-70DF-1F7A-78C219D3F10A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F70E71D-C483-F796-9D89-7F435C3EC859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B8F5535-497F-1753-2E6A-C449CE405316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82A4E16-928F-D993-4570-E172569591C0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41C4339-D9D0-C33C-B3CC-3613F1B915D1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141DBC01-B2F9-E8C1-BE86-C777C2197DD1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EB2BF7E-747A-8C80-EB93-AF785DF85F8A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AB97C86-686E-8DE3-11B9-3EF0E95AD80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CBD4F49-DD33-F5F9-D665-00E1200A8BE2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CF22ED68-ACBD-EA65-E77D-AFB6BE7834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0EC8870-B554-51D3-489D-73640D7DED05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732FDB5-7B2C-D930-E42B-48D10BFCC42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865D4D3-0721-38ED-6442-F8DF4939A27E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7FD1E26-FA81-4588-DDE2-18F2068999BE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6DED614-3D5F-4765-1B69-95B5901168B7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6F979C60-327A-6463-71DF-57CF102E7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BE5CB30-3BD2-26DB-2B43-0819B888B62F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EFBE151-DD60-4D12-2BB8-93EE6E4D380B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A2A878-FA0B-336A-B684-0BED3C7128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2CDED53-7A08-131D-9C40-A2E5555AEECC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CEC4924-9987-2E8E-F54A-F3A26D3079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6FCB776-4215-A370-4D0F-1DE1F4EE579F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71BA9A-4944-8B41-0D22-B82AB588C2B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CA4A931-485D-FE4B-FE14-53C3581FE8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3AF0708-6DC2-9292-DE4D-E235E91B24BB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C314DB0-38ED-1D14-B156-132C50B911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0F1E1AE-DA13-9EAE-439D-06C7EAF6547F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E86DABE-8C38-812D-14E3-EF09D436F5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5EB260D-0B4C-E1B4-540A-1CADB137DC82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E6FFCBD-0EA8-FAB5-6622-91D7276F50B7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9C6FCD-BA3F-6369-1847-AA5D06936256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F6E48B2-5642-B6FB-FDD8-CD9AC7942014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A0070BF-E019-E47A-B8BA-12E4DD44269A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2AE4171-CF0C-9E7E-2FC5-D6A390782961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16CE981-BDAD-9FB5-53A1-7B79F17D7FEA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4A457BD-CBB0-06F7-60E7-1605C1B64EC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80C2FB1-CBF1-0C8E-C049-5BF7217B4DB6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82023CF-0BB1-BCC3-8A03-749B9111EF31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563AAB0-32E7-BE01-E223-65EDA8951464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BDD268F-1641-7373-5B26-84A57E0E7F7B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2ED9129-9658-6B28-449B-F3A459FF82CF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087148D-1433-4A7D-BCD4-0C40897CAC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79F1F70-9F82-3AB4-F904-3DB204954FD2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D07BF24-1298-68DD-6F2E-B155999BC0CD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5457050E-B3C9-5EB4-B056-89217DFB3417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9D1A98C-88AF-E884-DA09-C6DCACF050A8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A17DFBF-2577-0B4E-1556-A3C7CDC2CD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855D945-63A7-C343-114D-96ED6265C458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3A16574-20F4-2C3B-ED28-3FA999F32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42F1727-FEC5-7DF1-0152-99E2E0C59E27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519FA78A-8FEF-7C43-EE92-514E10C7092F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DA04F9B5-2D19-8EAF-5C61-D81375084FC4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Rectangle 3">
            <a:extLst>
              <a:ext uri="{FF2B5EF4-FFF2-40B4-BE49-F238E27FC236}">
                <a16:creationId xmlns:a16="http://schemas.microsoft.com/office/drawing/2014/main" id="{73AC22FB-A531-2A02-6C45-FB57B40ED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325" y="2890389"/>
            <a:ext cx="2317795" cy="16054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D250027-41F1-DF49-7032-BECF4DB46DD1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07F1CFE-629D-EFA8-F945-3A2C4B797D35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2164AE0-3C26-730A-3DE1-4DDB4A0455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726E851-856D-3B58-3557-678AABB87206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EDB06B3-3E3E-EBFB-23B3-B1EB99262CD6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D46B980D-0F2C-7DA1-6C2F-921ECE9AC0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C2B19DB-04DD-F489-CAD4-6D20C9BF1DB9}"/>
                </a:ext>
              </a:extLst>
            </p:cNvPr>
            <p:cNvCxnSpPr>
              <a:cxnSpLocks/>
              <a:stCxn id="108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4EE6E54-0C76-A8EB-FC00-5B98766DB765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D1246AC-9411-3966-F4B0-154D6D139E88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BF04CC17-41D5-11F5-C343-7A63C6C4C8BD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7FD7E68-3CEE-1D3D-C4AA-3414499DAC86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9A0ED85-E9F3-EB06-82D1-8E999034324D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A1AC90E-9218-2F46-8B90-DD3F061C117F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9CA179E-E952-CF10-9DCE-161EDAB061D0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3D63C72E-AB1E-2CD9-E12C-3D4D239F93CC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11F12C4-1495-533E-728B-62B5061FDB41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ACD7E948-95E1-6CAD-8FEF-ECB37AE62D11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65DCCC0-13B5-3A03-B62D-4475C9573B6F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AAC804B-ECB5-35F7-9129-9316D6FD1C15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1CECEC43-830A-B95E-EF78-6F8610413664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4BCC0C10-2BB8-E1EB-4D89-7E35DCA93A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2E0D968-B540-374D-7C7D-7E427AACBA55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E6C1814-1DA0-34D4-DB4A-09EE68B24727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05C64666-5925-13CB-08C9-A8DD10DE76D5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CFE010BD-06E1-05B0-E62F-9B8D6748A21F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8C8954A-90BE-F2A0-654C-1D7BFBBEB6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9D13536-9A55-F4F3-B882-B378FAE44F00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CFC2DD8-2919-96A3-64D6-755F3A460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4821F5F-A2D9-E7F4-DDCF-106D801C96BC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F5A00C45-2507-CC3E-81E5-AB53F7C2C9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FC3C0E5C-0425-9881-4BC1-1EF513DFF116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6640A566-B9E3-E394-2DF3-30AF938A3699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1718212-8010-A5B6-6547-BF90316AC78D}"/>
                </a:ext>
              </a:extLst>
            </p:cNvPr>
            <p:cNvCxnSpPr>
              <a:cxnSpLocks/>
              <a:stCxn id="128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7A1E99E-7937-5CD9-9F48-5D3F2604677C}"/>
                </a:ext>
              </a:extLst>
            </p:cNvPr>
            <p:cNvCxnSpPr>
              <a:cxnSpLocks/>
              <a:stCxn id="127" idx="3"/>
              <a:endCxn id="105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FB7EA74-9283-1730-0C65-36079ADF7DEA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EBA93DC-46FD-4602-F787-2F021FED05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268DF0B-8631-EFBC-780D-F131EB3BE135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7DB365E-A7E5-4596-50B5-5C2F609D71CA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9E190F96-D04A-EC40-A912-EF1EDA381FB1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F59ECB7-B7CE-3E7E-5751-6ABB4DCF7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675F18C-2D30-D266-AE73-F83E7AE895FE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CB5906E-758B-6CDD-B8FA-1E539B92BF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24CB67F-860C-2494-576F-A293FE4B51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90316173-0323-CF8F-885D-BAD05710C014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A2F5C596-D0EA-F4F9-6FEB-5811BE87DE65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496ABB5-D8C1-97CF-939B-3E8755445D63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A24A51B-B0B9-7145-0CF3-EEAF2E180BBE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DA368AA-4758-D0C3-FDA3-E088D88FF50F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48CE395-F144-8A7D-0427-FD4FEF6097B0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0A006C96-EAB4-1F58-7D36-12219AECE394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378C6910-261F-368D-585F-6E369E0CDB20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82C938F4-3DFA-A537-0403-CAE834546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4810898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2AE1099-DFAC-0291-02BC-454A01503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AA924A-83C3-3FD2-B1D9-ECB4C9BCEE37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4070448-1077-3F01-B7E2-EE91CEFB5B1E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42874E3-933E-83B9-E38F-C1C09ECBFDFD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2F2DA59-FF5F-71FE-BBC4-9B49C059EF02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3E5149B-BEE7-C262-7780-BB27D1400898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D4EB54-2DA7-B76B-E356-C1D8DB44E775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87B604-056D-0308-B537-3E3E57828BB4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7E8EFA9-728A-920E-53C0-B8136FEDCDAE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FB66946-58FE-3FF5-6AA7-926FF161F3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1911252-0FD3-4DFE-DE6F-E221F4854B1F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700339-7959-9274-C158-EE2021AF1832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F461C8C-036B-8F3B-674C-64ACB1C005CD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CA943CB-4B1C-7FE6-8765-69777DE89EC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F9230658-F296-28EE-F214-784D7A40A450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C222D450-C770-1381-8233-4B3351E8E089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69019A4-1470-4846-7904-5F2DE8005497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9278D9-4488-6EF1-0CBC-D832920C9D91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D6DDFA3-152E-28A6-C2EA-16BFDF674006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0585A48-6B60-45E5-83D5-311FD06EF788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5E25587-5DFC-317C-09F4-74316F62A78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285D458-4B5D-C71B-A6C5-673D943885D8}"/>
                  </a:ext>
                </a:extLst>
              </p:cNvPr>
              <p:cNvCxnSpPr>
                <a:cxnSpLocks/>
                <a:endCxn id="3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ABE7E9D-7064-D2E3-FCF0-A09C3BD2158E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3521C9C-7E0F-3B32-2DFC-AB1742A0F056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6A8C2FF-1288-FA86-048A-4F8820916FC5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455F362-675D-F5B3-912F-53B234718D49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D33E33E-401E-0CF4-BF86-5C0013969577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2038B52E-7E46-02BB-2D28-9EE9C4091D65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C4ACFAF-67BD-304F-F2EE-17F466C3C1CF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4D2A337-328C-AF86-0AFA-D4EF574C42A7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24327CAC-6236-2CF5-C397-DB2B2779CA33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2735D88-4D85-2A8D-D9BC-BCC57F0A0598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A8CD49F-9387-D56F-EBEB-3796A6F7399A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50A496C-990C-6E74-249B-EDBCE2DC2FE1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06BF39F-4C03-E1FD-D853-A1E512DC294C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B5D9822-0D78-059F-FAA8-B7A2ED3B6C68}"/>
              </a:ext>
            </a:extLst>
          </p:cNvPr>
          <p:cNvCxnSpPr>
            <a:cxnSpLocks/>
            <a:endCxn id="48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9398BCE-178A-A891-BB01-089C9CA7799E}"/>
              </a:ext>
            </a:extLst>
          </p:cNvPr>
          <p:cNvCxnSpPr>
            <a:cxnSpLocks/>
            <a:endCxn id="39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DDB87C1-9E6B-7116-A65C-318D6BEB1457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34D9C43D-81A1-C7ED-09E9-BE6866DFD9E1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9F71A91-09D9-41B4-8864-A2A2C06D8980}"/>
              </a:ext>
            </a:extLst>
          </p:cNvPr>
          <p:cNvCxnSpPr>
            <a:cxnSpLocks/>
            <a:endCxn id="42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D888991B-A176-A449-8F27-DA2DCE4770BE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6100DF9-BB75-7FB4-7E03-7995FDEE4C08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F762F50-890B-312E-7E92-F44D7B37485D}"/>
              </a:ext>
            </a:extLst>
          </p:cNvPr>
          <p:cNvCxnSpPr>
            <a:cxnSpLocks/>
            <a:endCxn id="49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4594AB7-4ECC-3327-19BE-3AB3696B901D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AE5798B-5166-D309-96FC-C79B735CAA75}"/>
              </a:ext>
            </a:extLst>
          </p:cNvPr>
          <p:cNvCxnSpPr>
            <a:cxnSpLocks/>
            <a:endCxn id="40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6686048-ED09-BB4A-590F-E222F2DE76F3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A0AAE18-1C09-9907-75D2-D7CC90E7E5FF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0248CD4-AB2A-3DBB-2A70-614163902194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FD61E35-607D-9A4B-F8BA-7BCFE56FCCEC}"/>
                </a:ext>
              </a:extLst>
            </p:cNvPr>
            <p:cNvCxnSpPr>
              <a:cxnSpLocks/>
              <a:endCxn id="6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067032B-7282-413E-375A-913DC652561A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E52AE9D-2312-906F-4E3E-F7BBA04A221C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8084D9B-D2F8-F5F2-8D17-04718D0A62A0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44087408-CE7B-F5EB-D219-8946D2B833E3}"/>
                </a:ext>
              </a:extLst>
            </p:cNvPr>
            <p:cNvCxnSpPr>
              <a:cxnSpLocks/>
              <a:endCxn id="81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6B61847-5E6B-E3D8-0A2D-A61004F3FF56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FDFF1E4-A107-03B4-8896-20CD24B4E30F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32C8B28-312E-1DC1-28B2-CADA24091B21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4417C0C-1617-20C2-90E8-91B21DA029E4}"/>
                </a:ext>
              </a:extLst>
            </p:cNvPr>
            <p:cNvCxnSpPr>
              <a:cxnSpLocks/>
              <a:endCxn id="86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7AB509A2-8AD1-32D6-A6A1-F0204C65B8CB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24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2E5EFC45-0445-4CD8-AFDC-1B4C2275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C4FD49-331D-453B-88B5-93228769ABE3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4744928-9DB3-410B-9C01-22C7981E0ADA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832E8B2-DB07-436E-8CCD-2C8C731FF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2569AF-167E-44EA-A515-96DB6892B065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7D2EDF5-1EBF-4724-BA29-84EEF18A34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31AFDC0-3A4E-42B1-BB7B-CB39A9DA084C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7144E78-8C1F-4DF8-89C5-D81D96A033F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0D16C94-4B08-4514-A345-A6D478798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7836F6-A7FF-4A33-BF16-DA6A16E75BC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3142740-8FD1-4C48-BE23-5F7814BCD6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851B7A-2811-446D-9F0D-0E1783B3B531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B53407-BE56-48BF-BE45-8D2E4A5BF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06EA3D8-BCFE-4BC8-9E46-4A019331015B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ABCBD04-5614-4715-97C4-1E761D44C061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4B42DC0-9A2C-4921-A1B5-2840E68DF141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0A72411-66D8-4777-B84B-2B92293A67FD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AE7D04A-A8F1-4CA7-B446-6F4FCD330A2C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99AC1DF-A884-4D16-B82C-3EEA4D465C83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BBBD75C-F8CA-4F19-8CC9-6AFAE931F892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255FE3D-E2C4-4398-932A-C086DE2D19F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C8354D4-3B4B-48B9-B078-0D9A8CFC5050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BF8F794-EC6F-4358-B1A0-280A7982A1BB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446A0C0-FFA0-4CFD-8B70-5AFA75B89907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093F1A2-0C5C-4F91-B01F-D42B6C34A853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9BA7752-5894-420E-820F-8FA2F279D5D7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D3F282-52A9-4458-91CE-182FDB970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E00FE9-258B-42D2-A5DE-6C634E8276E1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8397A282-B806-4C8E-839D-537F08F81C67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312C261-7423-4341-8099-3971E29E24C3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19C510-C191-42CD-B032-0881F2D33309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EF10CC8-EE56-44E3-8153-0F563F606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6B1B0E-BC45-4CFD-9E05-6E3FAB2256EB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3BE4323-2BB3-43E1-8553-8E88F7A2C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D0E7A6E-0ADB-4F26-AC9F-3346C21BA07C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17B30D3-5CC3-440C-B221-7BF27F5952C6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43548F8-A711-4CB3-BC84-3EF531B7771D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325" y="2890389"/>
            <a:ext cx="2317795" cy="16054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C797E0D-2738-FA76-F61F-28AFF59F5095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713C7DC-73EB-6A98-C713-DFCED0F2F3A1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631246F-CC36-F086-5D8F-1E9B393859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1F1ECAF-AF53-1E79-B863-58490D104BF3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A516F57-F4C9-63C4-8FFF-A248CA2F38C8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78947D9-A0F3-8B2E-27B8-DC4012585D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53270505-A532-1F82-D398-E4BDCB4E0C39}"/>
                </a:ext>
              </a:extLst>
            </p:cNvPr>
            <p:cNvCxnSpPr>
              <a:cxnSpLocks/>
              <a:stCxn id="111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780D765-D43C-FDDD-F4D2-632EBDCAC302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367A6E1D-81CB-6DF9-6C2E-78E709E42F91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F67F848-055F-6E79-E648-0453ED22C22F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340C30FB-82F8-B57C-65DA-A4148FB16191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636AF63-989C-3494-4AB8-3BF7103FA46A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FD89FE6-F85C-6DA5-EC00-F7CD972E8B59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B5872E5D-70F5-3110-1585-0E19DC112A99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BD7713F5-D710-60F1-A110-4A01BC53C589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A1462D55-002B-FE2B-78C3-7DEC2A47B06D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34812B7D-3D17-D118-48CA-3DB119840DFB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0AD57AF-8369-0EAA-C733-F021B380861F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4F6EC3E-00E3-9BCB-793C-6F95A266855D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4E051D39-EBE9-0A7C-3088-76032BBC14C0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29231E12-CE03-958A-E5DB-45D535A64F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3B544AB-CC1F-506E-9882-9742A71D4886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C9B15DFA-988E-EFD0-59CE-65AA35ABCE17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17331D44-815A-538E-CE3A-413A8EEE4CE0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7F62401-2C14-3223-8E8A-4FC1BBF35013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D1009E42-0B58-C8FF-30D5-0A81EFA3E1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A34FE83-F1D5-2E54-8ACF-F32A9DDB6456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6AC9C7A-6A7F-9B8E-2341-FAC5F4FD5F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564C652-D9D4-C849-2ABB-60D6B7A4D452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9921D0A-34A5-E05E-AD3A-D1394BBED040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7DA0539E-FDD9-76AF-88CA-1158F185D083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25B1CFC-4DE2-A3E4-CFB1-B52CFA8D016D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B8550E5-C5F0-FFF4-4DED-BC5D3BCD237D}"/>
                </a:ext>
              </a:extLst>
            </p:cNvPr>
            <p:cNvCxnSpPr>
              <a:cxnSpLocks/>
              <a:stCxn id="131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9F2AE77-67B5-3A87-30C1-0D7788A72240}"/>
                </a:ext>
              </a:extLst>
            </p:cNvPr>
            <p:cNvCxnSpPr>
              <a:cxnSpLocks/>
              <a:stCxn id="130" idx="3"/>
              <a:endCxn id="108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EB128EFF-6E5E-1C9C-C61F-11ECA3C25F10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17E0C13B-B28E-7D7F-51EA-4FB7A3ACF1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C3AE6D9-1AB6-41CB-0667-F96C0C3707A0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D046BAF-D559-9D35-F383-48473A49E064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BB9032CD-1439-5A66-608B-B2972493FB0C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F6A48C5F-CCB2-2392-E996-FD44D7085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896E9494-4B95-F56C-1F92-9D5117C5CE03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B599472-965B-A2BF-BA40-A462DCEDDB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DDC5D2C-1DA0-DA1F-AB17-B5FB9D6A4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1A71B376-F1D2-74F7-0CEA-3DB25D136CD5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11BF8B7-A805-0EDD-EEB7-8E83035680AC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D2FF5EE-27BA-CDE3-1D83-F5340B6934F9}"/>
                </a:ext>
              </a:extLst>
            </p:cNvPr>
            <p:cNvCxnSpPr>
              <a:cxnSpLocks/>
              <a:stCxn id="124" idx="2"/>
            </p:cNvCxnSpPr>
            <p:nvPr/>
          </p:nvCxnSpPr>
          <p:spPr>
            <a:xfrm flipH="1" flipV="1">
              <a:off x="1860883" y="6188267"/>
              <a:ext cx="211866" cy="21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57C95E2-1F45-D461-69C2-0837255CBBB1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273940D-AB4F-BA0F-3061-3BF15F4FF9BB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9204D31A-6F0E-0C72-F927-5B011B83DC5D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13F6545-BC13-1988-8D18-1375147C8128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8B7BD9D-9692-9098-CFA4-7F1AD5A007A1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43D36B8-93A7-C7A3-A051-808A21DAA476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AA483366-E8FD-3668-31EE-CB0956F88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4810898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18BF37-5CB2-9470-BAC9-5ADFCF3C2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F2F433-63E2-98AB-882A-1AB8F527CF7E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679E5ED-D574-AF5C-2CC2-F48F227FD796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99B9B4D-5137-7535-1EFF-17FC2964F55B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CA013A3-EF5A-474C-3814-9C51AB52ECA4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4E619B7-56A3-A421-CC2A-33B8A67CF395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57A098-74A9-94EC-9247-4E83F4ACE078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A94B8B-596B-E3A0-CDE5-2747AD66D9CC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4E848BB-0DA5-1191-AD75-FD00470C6D8B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A078936-5607-C9F6-C6B5-5EA5F88A46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A37D218-BB48-1D91-1A05-4AC9A474FD9D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9C59855-18DA-7B91-337A-870175FF5567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2C7A4D3-FF80-7F16-C84C-51E92BC037EA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6E29F28-2FCD-F656-43C5-C854355939DC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92049265-E495-F342-A0A7-87B67D5D374E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5468824-20EC-CD78-DD7B-5DF08C1C83AB}"/>
                  </a:ext>
                </a:extLst>
              </p:cNvPr>
              <p:cNvCxnSpPr>
                <a:cxnSpLocks/>
                <a:endCxn id="36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BCD694F-8A2F-54CB-4A82-C97D901AE5CE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D48E3A8-8FAF-5FA2-84F4-F60D5291EDAF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04F2BA-9D38-7CD9-FC1F-5A74B8F3D000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E33FE40-C1BB-BAEE-1D94-A3A85E2F9987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CD9CA800-310E-FB01-1924-D0D17257D8CD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D64B1C5-13AD-D19B-7AC3-45C99FE833A1}"/>
                  </a:ext>
                </a:extLst>
              </p:cNvPr>
              <p:cNvCxnSpPr>
                <a:cxnSpLocks/>
                <a:endCxn id="3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EB13583-FA42-2965-9AC4-6363AEFD88AE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7B2FC994-2950-B3F0-03E1-DADB63C9733C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50A5BAC-391E-475B-86A7-C809BA7B467C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E55F45E-76EB-847B-1CC7-4AA634B14B1B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CE3FEB9-A1CD-3A41-DD6F-E2D63DF6C85E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603130F7-540E-84D2-77B0-FC011636546F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B47D2E3-8AC3-A7AA-DA7D-B57BC2A5DB7E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6B8D22C-E921-5C33-494E-EEE35F9659BB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B9F7D87A-0F14-8095-D4DB-F09CC18C70AA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ED37416-AC82-06C6-F40B-1F3D24C3C7F1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C82D82F-F096-1C2B-EF14-9352512D484B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7BD2E44-5E3F-B31F-9D59-AF3D7621CDC2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2ACA452-050C-2D2E-3B12-070217B69F53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0EEAC07-7EA3-1D4A-AB6F-D2FDC593536C}"/>
              </a:ext>
            </a:extLst>
          </p:cNvPr>
          <p:cNvCxnSpPr>
            <a:cxnSpLocks/>
            <a:endCxn id="48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CC9B921-7F3F-D71A-1592-D2F45A63228E}"/>
              </a:ext>
            </a:extLst>
          </p:cNvPr>
          <p:cNvCxnSpPr>
            <a:cxnSpLocks/>
            <a:endCxn id="39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C0FD8B9-241D-0FDA-A08E-82215674DC82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3FDBD3B-C766-0329-F525-F0E6F7B6E14E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744BDCD-FF51-096C-C653-F1A36BE965F1}"/>
              </a:ext>
            </a:extLst>
          </p:cNvPr>
          <p:cNvCxnSpPr>
            <a:cxnSpLocks/>
            <a:endCxn id="42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5D507A00-686F-7CBF-1DA7-6D2330A9CE2E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42537AA-6BE4-78AE-46C7-9526E6803612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B1DD9CA-447A-D924-5417-E86095722C53}"/>
              </a:ext>
            </a:extLst>
          </p:cNvPr>
          <p:cNvCxnSpPr>
            <a:cxnSpLocks/>
            <a:endCxn id="49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86CCEA1-05A6-509E-6433-158686B5FACC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C280DD0-E2D2-8380-6EE8-5BDA29651B1B}"/>
              </a:ext>
            </a:extLst>
          </p:cNvPr>
          <p:cNvCxnSpPr>
            <a:cxnSpLocks/>
            <a:endCxn id="40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8E2FE0-D484-4F55-78A7-AA04A35E717F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40C26FB-C0D4-6C37-53D1-95510A08B029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3230A56-CA25-3ED9-F304-C209A1EFB62E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F19CCC2B-B307-0CF1-3D10-27CC02A4B52A}"/>
                </a:ext>
              </a:extLst>
            </p:cNvPr>
            <p:cNvCxnSpPr>
              <a:cxnSpLocks/>
              <a:endCxn id="6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A30FA08-9CAE-8C3D-B2AA-7292B72C9F69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25B37FE-8642-581A-FAE7-CBD8D5C07176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9CC40D4-845E-CDA1-E216-396E4CECA009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FB01A13-DB89-1CC7-8D80-1DFBC5B92911}"/>
                </a:ext>
              </a:extLst>
            </p:cNvPr>
            <p:cNvCxnSpPr>
              <a:cxnSpLocks/>
              <a:endCxn id="79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F455BE5-98C7-6E9D-04E5-13F6A804F8F1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4943038-E5B5-A8E0-8C36-6A756810B6A1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7CC43CB-4788-BEB2-F596-265CE8B38825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841F27D-1DCE-DA45-9BFF-C83B904B66E8}"/>
                </a:ext>
              </a:extLst>
            </p:cNvPr>
            <p:cNvCxnSpPr>
              <a:cxnSpLocks/>
              <a:endCxn id="84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Arrow: Down 85">
            <a:extLst>
              <a:ext uri="{FF2B5EF4-FFF2-40B4-BE49-F238E27FC236}">
                <a16:creationId xmlns:a16="http://schemas.microsoft.com/office/drawing/2014/main" id="{AC1FC294-5574-2C68-EDF8-F783D008E894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078126C-21A5-95A6-98B0-AF394992BE19}"/>
              </a:ext>
            </a:extLst>
          </p:cNvPr>
          <p:cNvSpPr/>
          <p:nvPr/>
        </p:nvSpPr>
        <p:spPr>
          <a:xfrm>
            <a:off x="1699909" y="6100063"/>
            <a:ext cx="547644" cy="18946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58827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2E5EFC45-0445-4CD8-AFDC-1B4C2275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740905" cy="9256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start from an unmatched vertex, try to find an augmenting path ending at another unmatched vertex.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C4FD49-331D-453B-88B5-93228769ABE3}"/>
              </a:ext>
            </a:extLst>
          </p:cNvPr>
          <p:cNvGrpSpPr/>
          <p:nvPr/>
        </p:nvGrpSpPr>
        <p:grpSpPr>
          <a:xfrm>
            <a:off x="1051108" y="2829168"/>
            <a:ext cx="1586013" cy="1607269"/>
            <a:chOff x="706365" y="2648881"/>
            <a:chExt cx="1586013" cy="16072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4744928-9DB3-410B-9C01-22C7981E0ADA}"/>
                </a:ext>
              </a:extLst>
            </p:cNvPr>
            <p:cNvSpPr/>
            <p:nvPr/>
          </p:nvSpPr>
          <p:spPr>
            <a:xfrm>
              <a:off x="1534655" y="264888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832E8B2-DB07-436E-8CCD-2C8C731FF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823" y="2706691"/>
              <a:ext cx="341832" cy="2505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2569AF-167E-44EA-A515-96DB6892B065}"/>
                </a:ext>
              </a:extLst>
            </p:cNvPr>
            <p:cNvCxnSpPr>
              <a:cxnSpLocks/>
            </p:cNvCxnSpPr>
            <p:nvPr/>
          </p:nvCxnSpPr>
          <p:spPr>
            <a:xfrm>
              <a:off x="1585929" y="2749085"/>
              <a:ext cx="0" cy="226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7D2EDF5-1EBF-4724-BA29-84EEF18A34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4357" y="270797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31AFDC0-3A4E-42B1-BB7B-CB39A9DA084C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2" y="303171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7144E78-8C1F-4DF8-89C5-D81D96A033F3}"/>
                </a:ext>
              </a:extLst>
            </p:cNvPr>
            <p:cNvCxnSpPr>
              <a:cxnSpLocks/>
            </p:cNvCxnSpPr>
            <p:nvPr/>
          </p:nvCxnSpPr>
          <p:spPr>
            <a:xfrm>
              <a:off x="1597324" y="3370510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0D16C94-4B08-4514-A345-A6D478798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349" y="334475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7836F6-A7FF-4A33-BF16-DA6A16E75BC2}"/>
                </a:ext>
              </a:extLst>
            </p:cNvPr>
            <p:cNvCxnSpPr>
              <a:cxnSpLocks/>
              <a:stCxn id="70" idx="5"/>
            </p:cNvCxnSpPr>
            <p:nvPr/>
          </p:nvCxnSpPr>
          <p:spPr>
            <a:xfrm>
              <a:off x="1234067" y="3340098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3142740-8FD1-4C48-BE23-5F7814BCD6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551" y="3362370"/>
              <a:ext cx="577681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851B7A-2811-446D-9F0D-0E1783B3B531}"/>
                </a:ext>
              </a:extLst>
            </p:cNvPr>
            <p:cNvCxnSpPr>
              <a:cxnSpLocks/>
            </p:cNvCxnSpPr>
            <p:nvPr/>
          </p:nvCxnSpPr>
          <p:spPr>
            <a:xfrm>
              <a:off x="2016067" y="334257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B53407-BE56-48BF-BE45-8D2E4A5BF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0735" y="3362370"/>
              <a:ext cx="282012" cy="2727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06EA3D8-BCFE-4BC8-9E46-4A019331015B}"/>
                </a:ext>
              </a:extLst>
            </p:cNvPr>
            <p:cNvSpPr/>
            <p:nvPr/>
          </p:nvSpPr>
          <p:spPr>
            <a:xfrm>
              <a:off x="1141548" y="293488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ABCBD04-5614-4715-97C4-1E761D44C061}"/>
                </a:ext>
              </a:extLst>
            </p:cNvPr>
            <p:cNvSpPr/>
            <p:nvPr/>
          </p:nvSpPr>
          <p:spPr>
            <a:xfrm>
              <a:off x="1533232" y="293279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4B42DC0-9A2C-4921-A1B5-2840E68DF141}"/>
                </a:ext>
              </a:extLst>
            </p:cNvPr>
            <p:cNvSpPr/>
            <p:nvPr/>
          </p:nvSpPr>
          <p:spPr>
            <a:xfrm>
              <a:off x="1922064" y="293150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0A72411-66D8-4777-B84B-2B92293A67FD}"/>
                </a:ext>
              </a:extLst>
            </p:cNvPr>
            <p:cNvSpPr/>
            <p:nvPr/>
          </p:nvSpPr>
          <p:spPr>
            <a:xfrm>
              <a:off x="1146536" y="325456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AE7D04A-A8F1-4CA7-B446-6F4FCD330A2C}"/>
                </a:ext>
              </a:extLst>
            </p:cNvPr>
            <p:cNvSpPr/>
            <p:nvPr/>
          </p:nvSpPr>
          <p:spPr>
            <a:xfrm>
              <a:off x="1533232" y="327030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99AC1DF-A884-4D16-B82C-3EEA4D465C83}"/>
                </a:ext>
              </a:extLst>
            </p:cNvPr>
            <p:cNvSpPr/>
            <p:nvPr/>
          </p:nvSpPr>
          <p:spPr>
            <a:xfrm>
              <a:off x="1922064" y="327287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BBBD75C-F8CA-4F19-8CC9-6AFAE931F892}"/>
                </a:ext>
              </a:extLst>
            </p:cNvPr>
            <p:cNvSpPr/>
            <p:nvPr/>
          </p:nvSpPr>
          <p:spPr>
            <a:xfrm>
              <a:off x="860189" y="36142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255FE3D-E2C4-4398-932A-C086DE2D19F9}"/>
                </a:ext>
              </a:extLst>
            </p:cNvPr>
            <p:cNvSpPr/>
            <p:nvPr/>
          </p:nvSpPr>
          <p:spPr>
            <a:xfrm>
              <a:off x="1283576" y="361421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C8354D4-3B4B-48B9-B078-0D9A8CFC5050}"/>
                </a:ext>
              </a:extLst>
            </p:cNvPr>
            <p:cNvSpPr/>
            <p:nvPr/>
          </p:nvSpPr>
          <p:spPr>
            <a:xfrm>
              <a:off x="1590434" y="360196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BF8F794-EC6F-4358-B1A0-280A7982A1BB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13" y="304006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446A0C0-FFA0-4CFD-8B70-5AFA75B89907}"/>
                </a:ext>
              </a:extLst>
            </p:cNvPr>
            <p:cNvCxnSpPr>
              <a:cxnSpLocks/>
            </p:cNvCxnSpPr>
            <p:nvPr/>
          </p:nvCxnSpPr>
          <p:spPr>
            <a:xfrm>
              <a:off x="1584506" y="304552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093F1A2-0C5C-4F91-B01F-D42B6C34A853}"/>
                </a:ext>
              </a:extLst>
            </p:cNvPr>
            <p:cNvSpPr/>
            <p:nvPr/>
          </p:nvSpPr>
          <p:spPr>
            <a:xfrm>
              <a:off x="2189829" y="3612355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9BA7752-5894-420E-820F-8FA2F279D5D7}"/>
                </a:ext>
              </a:extLst>
            </p:cNvPr>
            <p:cNvCxnSpPr>
              <a:cxnSpLocks/>
            </p:cNvCxnSpPr>
            <p:nvPr/>
          </p:nvCxnSpPr>
          <p:spPr>
            <a:xfrm>
              <a:off x="905470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D3F282-52A9-4458-91CE-182FDB970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708" y="371255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E00FE9-258B-42D2-A5DE-6C634E8276E1}"/>
                </a:ext>
              </a:extLst>
            </p:cNvPr>
            <p:cNvCxnSpPr>
              <a:cxnSpLocks/>
            </p:cNvCxnSpPr>
            <p:nvPr/>
          </p:nvCxnSpPr>
          <p:spPr>
            <a:xfrm>
              <a:off x="1333086" y="371255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8397A282-B806-4C8E-839D-537F08F81C67}"/>
                </a:ext>
              </a:extLst>
            </p:cNvPr>
            <p:cNvSpPr/>
            <p:nvPr/>
          </p:nvSpPr>
          <p:spPr>
            <a:xfrm>
              <a:off x="853002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312C261-7423-4341-8099-3971E29E24C3}"/>
                </a:ext>
              </a:extLst>
            </p:cNvPr>
            <p:cNvSpPr/>
            <p:nvPr/>
          </p:nvSpPr>
          <p:spPr>
            <a:xfrm>
              <a:off x="1283576" y="393991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19C510-C191-42CD-B032-0881F2D33309}"/>
                </a:ext>
              </a:extLst>
            </p:cNvPr>
            <p:cNvSpPr/>
            <p:nvPr/>
          </p:nvSpPr>
          <p:spPr>
            <a:xfrm>
              <a:off x="1591567" y="39399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EF10CC8-EE56-44E3-8153-0F563F606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365" y="404011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6B1B0E-BC45-4CFD-9E05-6E3FAB2256EB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71" y="4040117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3BE4323-2BB3-43E1-8553-8E88F7A2C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044" y="404289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D0E7A6E-0ADB-4F26-AC9F-3346C21BA07C}"/>
                </a:ext>
              </a:extLst>
            </p:cNvPr>
            <p:cNvCxnSpPr>
              <a:cxnSpLocks/>
            </p:cNvCxnSpPr>
            <p:nvPr/>
          </p:nvCxnSpPr>
          <p:spPr>
            <a:xfrm>
              <a:off x="1669560" y="404011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17B30D3-5CC3-440C-B221-7BF27F5952C6}"/>
                </a:ext>
              </a:extLst>
            </p:cNvPr>
            <p:cNvCxnSpPr>
              <a:cxnSpLocks/>
            </p:cNvCxnSpPr>
            <p:nvPr/>
          </p:nvCxnSpPr>
          <p:spPr>
            <a:xfrm>
              <a:off x="921621" y="404011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43548F8-A711-4CB3-BC84-3EF531B7771D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1982609" y="3540348"/>
            <a:ext cx="566981" cy="26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D664643C-540B-840E-768C-FECC0B357DCA}"/>
              </a:ext>
            </a:extLst>
          </p:cNvPr>
          <p:cNvGrpSpPr/>
          <p:nvPr/>
        </p:nvGrpSpPr>
        <p:grpSpPr>
          <a:xfrm>
            <a:off x="527494" y="4521774"/>
            <a:ext cx="2343503" cy="2010749"/>
            <a:chOff x="527494" y="4521774"/>
            <a:chExt cx="2343503" cy="2010749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5CC39905-DCC1-468C-98AA-B2E591748243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2E9EA4CB-D96F-4393-9C15-E03E66E2944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218FBBA-71FE-46B5-9D6F-87056E913D93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ACFD3DDE-5659-45D9-AFC8-674BFEA771E0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B0DFA2C3-7313-4D70-A160-554E54511D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DB1A9501-3178-4E59-B517-057AF22BE4A0}"/>
                </a:ext>
              </a:extLst>
            </p:cNvPr>
            <p:cNvCxnSpPr>
              <a:cxnSpLocks/>
              <a:stCxn id="163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F20A7FED-D80F-4449-9EBE-A5D41ABAC2EE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190AE1AD-5719-44CE-BC91-515A97F6A79D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5764C0A-3295-4E4F-BD17-29DB76734D48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15C4CF38-09CE-4FD3-B82E-63DDCE999A56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B84173AB-1F2A-4BCD-AF16-D5FF6F6AF0E1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1EFB89FE-CFA8-4E52-AB3C-6DC65D952BF6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F46FF237-E5F7-4C7C-9ECE-0BA423B68786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41A9504E-C21A-4700-96EE-DBFBF115F002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3E84978-A7D0-42DE-94C8-C1FCB72FE250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D182C62E-58DC-4336-B913-B218F5D0B5FB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2CF40B4C-CBA7-45BC-9EB7-951D20207564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35F2B942-786E-453B-8253-F101F0CE97B0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5EADE007-128F-4839-9EC1-3747C7BBB992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1473C134-7292-4527-8B76-264C7032C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8399463-D6AF-4731-9CC3-2AE018E2E29F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C0C0635E-C613-43C9-B63D-49389A0FDD58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4AEE008-C81C-47AE-96E0-6003CA5D7570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FA966FD0-DFFE-4C00-B991-CBE50F5B59FA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250599C6-5D58-4C9F-83FB-F1F18FA91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5F6B6CBF-8126-49EE-A562-736C2DB3FB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5794142F-55D6-4CC3-AA4D-821E08278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79997AA-7FF2-43F9-BCD3-925B7F0484FC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1A2FABAA-6E62-458B-807D-57334CB40B03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B76BB8C-4E7F-499A-8812-09F6ED81D06F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A8C85A9C-CB77-43BA-B24E-F617F99364E2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E8DC65DF-8A4C-44D4-9111-A5ECCF40CD90}"/>
                </a:ext>
              </a:extLst>
            </p:cNvPr>
            <p:cNvCxnSpPr>
              <a:cxnSpLocks/>
              <a:stCxn id="203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76C9900-FC43-4410-A4B3-C67381425A49}"/>
                </a:ext>
              </a:extLst>
            </p:cNvPr>
            <p:cNvCxnSpPr>
              <a:cxnSpLocks/>
              <a:stCxn id="202" idx="3"/>
              <a:endCxn id="160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CC38B6E4-2514-4E76-9AC2-C07F24122D03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0F21CBEE-DB17-466B-9F37-C4E530E0AF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90269D8F-84D6-465A-AB5C-3170E6EE7F53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FF65F53-AB7E-4495-BF84-266F418C77C9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D6283523-43A1-46CF-ABE7-360BEE4326C7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C78EE82-EF5F-4597-A3A3-3550A63CE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B2CB721-1D27-401B-8F4D-9567791D7744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68BD3FB-8784-4528-B4CD-BC58A0425A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ED0AD59-7F9E-4357-8589-1B05B403F7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DD52C76D-00E9-4B53-A63E-9345F055E10F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5AE2E702-098C-4409-97F1-560C047D6FB7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96A03C6-B728-46D8-BB9B-1D832EFDB167}"/>
                </a:ext>
              </a:extLst>
            </p:cNvPr>
            <p:cNvCxnSpPr>
              <a:cxnSpLocks/>
            </p:cNvCxnSpPr>
            <p:nvPr/>
          </p:nvCxnSpPr>
          <p:spPr>
            <a:xfrm>
              <a:off x="1648848" y="6473875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EAEAEDA4-F6E1-447C-B1C1-96E1DE1E2773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19CA6AC4-6BE9-4B7E-BA5B-109FF43FF7D8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4C690D16-7868-405B-A336-2BD12E32C030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3C9B4EEF-9219-4689-BC3D-141C197D8717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8FC88E54-E757-49E3-8C13-BA11BE3CBF10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7F976823-13B3-42AA-A324-92E8F8EAB982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325" y="2890389"/>
            <a:ext cx="2317795" cy="16054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4C3B2F2-4D81-E5E3-28F7-3CF73652D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4810898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F19779A-429C-C9D6-44C2-D00BB1FCC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5B2646D-06FE-768A-EA84-028528F56E87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F28FCE9-874A-39B2-89CF-630AAA63A05B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976104D-522E-B414-E335-B127786F247F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BD2004-2C63-7516-713C-55D2D9F165A0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6D090C0-AE32-7E34-10A0-7EAD70DC4884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1F0EDE2-3755-FDB9-9E18-F6A5DA372107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1574D9D-8AB1-0AF5-F183-FEA04E3652E4}"/>
                </a:ext>
              </a:extLst>
            </p:cNvPr>
            <p:cNvCxnSpPr>
              <a:cxnSpLocks/>
              <a:endCxn id="36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B12CEB8-74A8-751D-B1BA-78B8AE13E7D0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BAEA817-4F85-AFD1-0DDD-A829FEF3F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B98F99D-E8B3-9E95-1509-E880A2A9B57C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8271FEA-7E9E-2F75-9CE7-CDA9AF865B31}"/>
                </a:ext>
              </a:extLst>
            </p:cNvPr>
            <p:cNvCxnSpPr>
              <a:cxnSpLocks/>
              <a:endCxn id="14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1D5BB9C-9000-779C-0863-3EFF42CA94E2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0D5744E-DC26-E2FE-9065-8E7ED77DBACF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0837271-F8E4-5B27-680D-A7E80D5E42C7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506E2E1-7841-E906-9DF2-2C6566736A63}"/>
                  </a:ext>
                </a:extLst>
              </p:cNvPr>
              <p:cNvCxnSpPr>
                <a:cxnSpLocks/>
                <a:endCxn id="3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7A43CAA-8A5A-A40B-ABF4-86A05E0C72F0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F57AAF7-B788-BE8D-0448-D1D494624F1F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BC85956-DCD5-FF71-F8B0-9898F680DBFB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3A1D320-636E-53E9-CC1D-7DB41CD7C786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96D7E309-5CE3-FCB8-951D-870D4309174C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510AEC8-5ADA-04AF-CE7C-825CBF0BF157}"/>
                  </a:ext>
                </a:extLst>
              </p:cNvPr>
              <p:cNvCxnSpPr>
                <a:cxnSpLocks/>
                <a:endCxn id="3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7657D4A-A5F8-A733-0B73-C34C86E168BF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68423483-61D7-B843-CF6F-9244A728CD16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E6F6731-C96F-69D8-38D0-194414FF7E88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CDE0EE1-5D32-F74A-D2DC-E5EE9C6CE74E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0A3C0AA-F774-8DB6-66C8-FA7F77AEDB3C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8CF5F0E-D785-293A-3237-6DCACB65713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6AC7A3E-FB17-622C-B8B2-B6676FFDB9B4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DD91BC4-9D0C-9015-1434-5D06310982DD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8F807CEB-787D-86C6-70EE-6530A60BC46A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BE80BD8-73F8-5D2E-13D1-BC76D9FAAAED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D35C5D7-E665-F3C2-CA31-0E037E776CAB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702FD40-C119-4804-E202-4E5099D62645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9CC3735-677E-2894-FE8A-DF340F1B9B1E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790A356-C71A-FC96-12DA-F14C93AEDBC2}"/>
              </a:ext>
            </a:extLst>
          </p:cNvPr>
          <p:cNvCxnSpPr>
            <a:cxnSpLocks/>
            <a:endCxn id="49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1B3896D-A1B7-83A2-296D-9C50E4837014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70C1817-380D-9FEA-1B50-4CEF76E685B1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12E2E7D4-E9C4-5DA0-9B88-2559A5B5A18E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7D8F11C-0A81-71A7-FBC8-D406C0073CF2}"/>
              </a:ext>
            </a:extLst>
          </p:cNvPr>
          <p:cNvCxnSpPr>
            <a:cxnSpLocks/>
            <a:endCxn id="43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B823B92E-F76E-1A9D-9108-0858E6ECE13A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2C68B74-0D74-7FF2-DA42-CDFAA2B719D6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3F6DCB5-491F-AD3A-5721-9FD1E1ABFF78}"/>
              </a:ext>
            </a:extLst>
          </p:cNvPr>
          <p:cNvCxnSpPr>
            <a:cxnSpLocks/>
            <a:endCxn id="50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6486CCD-52E0-B6AD-B356-003E6026267A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6FD284E-DD2B-B3D7-8CCC-3EB309EFBA7F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363752-30AF-E85A-8D12-55F519A53A5C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E1887B7-2DCD-B47E-DDA0-61B3826D040A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ACFC432-C5AB-6E09-DBDA-02B78994F9DC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D5C1D15-F059-21A1-A218-A57E892669BB}"/>
                </a:ext>
              </a:extLst>
            </p:cNvPr>
            <p:cNvCxnSpPr>
              <a:cxnSpLocks/>
              <a:endCxn id="65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4AE37EF-6875-DE47-9DC0-7F10300F4495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A0F6540-22EF-B9C5-1C03-F5FB5C53AC82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1FA155E8-7E97-FE91-E818-C7F8DE62AA1F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7244279-417C-915E-92AC-553EAF79D240}"/>
                </a:ext>
              </a:extLst>
            </p:cNvPr>
            <p:cNvCxnSpPr>
              <a:cxnSpLocks/>
              <a:endCxn id="80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403579E-C9FA-5BD5-CE8A-FF221C99F2A3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D0A8B4A0-105D-9A8A-2131-E5914DD8B97B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BB03878-E59D-5A28-316E-293A826DF8DE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A5B0EEC-EEB8-462F-A014-7ACADE08FFC5}"/>
                </a:ext>
              </a:extLst>
            </p:cNvPr>
            <p:cNvCxnSpPr>
              <a:cxnSpLocks/>
              <a:endCxn id="85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Arrow: Down 86">
            <a:extLst>
              <a:ext uri="{FF2B5EF4-FFF2-40B4-BE49-F238E27FC236}">
                <a16:creationId xmlns:a16="http://schemas.microsoft.com/office/drawing/2014/main" id="{248794A5-7CD0-3483-C343-EDB552D6B6A0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A24C4D4E-E005-D808-E710-A107ECE9A1BA}"/>
              </a:ext>
            </a:extLst>
          </p:cNvPr>
          <p:cNvSpPr/>
          <p:nvPr/>
        </p:nvSpPr>
        <p:spPr>
          <a:xfrm>
            <a:off x="1505989" y="6392318"/>
            <a:ext cx="547644" cy="18946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12080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78" y="5501592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45D3C864-9539-4F50-8B12-8181AAFF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EBEC58D-5B84-000E-A063-C437F3F23A30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A3413A0A-AC93-4AF2-9F38-CEDB873428D0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C6CB8974-30A3-1C33-9A73-A60C14A293FB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0DC83473-CBDF-AB63-F7C2-38A72FB963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1819C65D-B541-4334-1B27-39ECE9901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55E883D3-F483-EDA5-B193-49A391D1C3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089EC825-482B-009C-5B8D-AB766322BB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517D7028-A3D4-AACC-7982-5F0D4BF1C991}"/>
                  </a:ext>
                </a:extLst>
              </p:cNvPr>
              <p:cNvCxnSpPr>
                <a:cxnSpLocks/>
                <a:stCxn id="132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C7F52AF3-6C56-E24D-57D4-870BE6C1DD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8AF76C10-12ED-CBEB-04AF-34C28B52BBA4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B2500994-219F-0DBA-ECB1-9C9C5FECBBF8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7525E860-FA13-21A1-9258-D47697086F42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E80FA2B1-FA44-FAC7-ED9E-EECB83E3E9D6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2B7393AD-F7E9-EC5D-1820-20972FAFC0EE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31799709-CCBA-2D96-5FAA-48A540BEC27A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4E8BE096-7821-C1A7-0576-5D0ECB4FF53C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902EC303-B3B6-5F4C-289E-D15C828EE55D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8A5B37F8-ECD8-1CD7-DABA-AFC9DCB58BA9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1B6CB6E6-005F-F867-6BF9-43A909103D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2F4BB807-CBCA-10FB-BAA7-93E5248FAE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20402D26-29FD-962B-F1AC-48033645E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45145894-497B-CF42-F157-9795AFA1BB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568AEB01-28D6-547B-9F7E-ED8776EE36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4A5AA6BB-9052-CDF2-53A8-C65BE5E4F940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CD51DCD7-41C4-2E33-9EBF-DA1108C9000A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D7C873F9-5DF2-12B2-A25E-F65D526F8329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1972368E-B0CE-C144-DEDF-3274DA9F03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54B6BCF9-5B58-CF12-8769-F071AF94F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4A994070-A47C-813A-A2B1-DD0329B9D4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4EE22DFF-A796-9985-BC4E-9B3359FB6C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EE5C51F6-D8E9-1227-D195-B53ED8265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EAC7D1C4-FC96-E705-CD8C-5A2D87A03DE2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A295E5F9-6AD7-351D-234D-1B9C37F1468A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5D2BFBCD-8730-315E-1152-16F0DF6993A7}"/>
                  </a:ext>
                </a:extLst>
              </p:cNvPr>
              <p:cNvCxnSpPr>
                <a:cxnSpLocks/>
                <a:stCxn id="233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44E4D582-DEF3-5197-B1FB-7B2F3FBA4F6F}"/>
                  </a:ext>
                </a:extLst>
              </p:cNvPr>
              <p:cNvCxnSpPr>
                <a:cxnSpLocks/>
                <a:stCxn id="232" idx="3"/>
                <a:endCxn id="129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755764D9-6306-083A-4515-985BA114D112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CEDC1217-09B6-B37B-C154-D78F4477CE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7F357BD6-EF85-128A-93FA-06839720CE02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1E217244-E5D7-084E-A2F7-8B71D1D30C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D72E2C6A-F630-8BE3-8109-CA74D18623A1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CDF879BB-1799-4FF1-5322-E84279E31C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EEE06714-38E6-1363-1C18-279F9ABD81DE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092EDB89-BA41-6FC4-163B-32AADD70B1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68428457-C921-492B-E14E-148D3D7400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0F65B4A7-7D6C-F47D-D1D4-BE589DA7CC04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15AAC0EB-4297-1F13-F024-05A898A2F76A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92FD9BFA-0973-B7CC-685A-23B0DE1498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EF324E36-8806-0051-5EA7-FF17068ECD09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1961200B-927D-149C-562E-976D9B83E308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0A0C3BDF-FCE7-3F52-B4DE-C24AC18F3385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E94FA26D-B62C-96E3-0215-D83FEBD187E6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D8462FF3-8185-A392-E90B-591B04E2A9C9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821AA588-6688-F9FD-AB1E-A8324BB3C7E6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2FAB00-FFA0-F0B9-D911-B5120270FE50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7BB3E3EE-C7FA-B7D3-7E93-10D166080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073" y="4810898"/>
            <a:ext cx="2503944" cy="12104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Graph-Matching(G)</a:t>
            </a:r>
          </a:p>
          <a:p>
            <a:pPr marL="0" indent="0">
              <a:buNone/>
            </a:pPr>
            <a:r>
              <a:rPr lang="en-US" altLang="en-US" sz="1200" dirty="0"/>
              <a:t>1. M = </a:t>
            </a:r>
            <a:r>
              <a:rPr lang="el-GR" altLang="en-US" sz="1200" dirty="0"/>
              <a:t>Φ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2. while (there is an </a:t>
            </a:r>
            <a:r>
              <a:rPr lang="en-US" altLang="en-US" sz="1200" dirty="0" err="1"/>
              <a:t>aug.</a:t>
            </a:r>
            <a:r>
              <a:rPr lang="en-US" altLang="en-US" sz="1200" dirty="0"/>
              <a:t> path P)</a:t>
            </a:r>
          </a:p>
          <a:p>
            <a:pPr marL="0" indent="0">
              <a:buNone/>
            </a:pPr>
            <a:r>
              <a:rPr lang="en-US" altLang="en-US" sz="1200" dirty="0"/>
              <a:t>       use P to make M larger;</a:t>
            </a:r>
          </a:p>
          <a:p>
            <a:pPr marL="0" indent="0">
              <a:buNone/>
            </a:pPr>
            <a:r>
              <a:rPr lang="en-US" altLang="en-US" sz="1200" dirty="0"/>
              <a:t>3. Return (M)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CA65C5-FB2C-E4C8-928E-A5DF3675A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522" y="1878760"/>
            <a:ext cx="2566160" cy="9470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An augmenting path P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M will give a matching larger than M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1FC20B-1CEC-4A41-5287-558F12DC1CA6}"/>
              </a:ext>
            </a:extLst>
          </p:cNvPr>
          <p:cNvGrpSpPr/>
          <p:nvPr/>
        </p:nvGrpSpPr>
        <p:grpSpPr>
          <a:xfrm>
            <a:off x="6030892" y="2920406"/>
            <a:ext cx="2518049" cy="501419"/>
            <a:chOff x="6030892" y="2920406"/>
            <a:chExt cx="2518049" cy="50141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9F61F24-18E8-886F-43A0-AAF0B8760794}"/>
                </a:ext>
              </a:extLst>
            </p:cNvPr>
            <p:cNvSpPr/>
            <p:nvPr/>
          </p:nvSpPr>
          <p:spPr>
            <a:xfrm>
              <a:off x="6030892" y="3042198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1E75A22-B8E1-A72D-F367-2CD5622B3E5C}"/>
                </a:ext>
              </a:extLst>
            </p:cNvPr>
            <p:cNvSpPr/>
            <p:nvPr/>
          </p:nvSpPr>
          <p:spPr>
            <a:xfrm>
              <a:off x="7159862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FBDA1E-B99A-378D-EDD4-4306F5873F49}"/>
                </a:ext>
              </a:extLst>
            </p:cNvPr>
            <p:cNvSpPr/>
            <p:nvPr/>
          </p:nvSpPr>
          <p:spPr>
            <a:xfrm>
              <a:off x="7434810" y="3147923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E2AC0F4-DA81-C054-6FFA-9D548BA3E161}"/>
                </a:ext>
              </a:extLst>
            </p:cNvPr>
            <p:cNvSpPr/>
            <p:nvPr/>
          </p:nvSpPr>
          <p:spPr>
            <a:xfrm>
              <a:off x="7796792" y="2920406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4F57129-7185-F2D2-471A-FD39DDA154AB}"/>
                </a:ext>
              </a:extLst>
            </p:cNvPr>
            <p:cNvSpPr/>
            <p:nvPr/>
          </p:nvSpPr>
          <p:spPr>
            <a:xfrm>
              <a:off x="8492468" y="3113142"/>
              <a:ext cx="56473" cy="640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F2A5C7B-5828-2F73-FA3A-4D6446E97261}"/>
                </a:ext>
              </a:extLst>
            </p:cNvPr>
            <p:cNvCxnSpPr>
              <a:cxnSpLocks/>
              <a:endCxn id="32" idx="2"/>
            </p:cNvCxnSpPr>
            <p:nvPr/>
          </p:nvCxnSpPr>
          <p:spPr>
            <a:xfrm flipV="1">
              <a:off x="6087365" y="3010161"/>
              <a:ext cx="339716" cy="53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3BCE985-CB56-414F-1643-34937D2C0C2E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6840321" y="3010161"/>
              <a:ext cx="319542" cy="813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2DDFBC-C891-2718-CC0E-03A6613BBF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0745" y="2968320"/>
              <a:ext cx="326494" cy="20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19511D4-667F-4007-CE8E-C891BD5F7E5F}"/>
                </a:ext>
              </a:extLst>
            </p:cNvPr>
            <p:cNvSpPr/>
            <p:nvPr/>
          </p:nvSpPr>
          <p:spPr>
            <a:xfrm>
              <a:off x="8087970" y="3110380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6C4B210-AAE5-FCEB-C598-5B2442B4F03D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8144443" y="3137244"/>
              <a:ext cx="348026" cy="79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1034B64-324E-0E9A-ADD9-563070B10BB3}"/>
                </a:ext>
              </a:extLst>
            </p:cNvPr>
            <p:cNvGrpSpPr/>
            <p:nvPr/>
          </p:nvGrpSpPr>
          <p:grpSpPr>
            <a:xfrm>
              <a:off x="6427081" y="2978124"/>
              <a:ext cx="411097" cy="154814"/>
              <a:chOff x="6427081" y="2978124"/>
              <a:chExt cx="411097" cy="15481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11A32C3-1F32-15D9-C030-5ED180D8D64E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E923E6F-3F42-2434-E24B-CE6DC1077187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54C1ADCE-8935-3993-AD93-E9AB890AF3EF}"/>
                  </a:ext>
                </a:extLst>
              </p:cNvPr>
              <p:cNvCxnSpPr>
                <a:cxnSpLocks/>
                <a:endCxn id="33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68DC31A-036F-394A-FCA0-B36A95E39A19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7847552" y="2972693"/>
              <a:ext cx="248688" cy="1470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C3A2030-D65A-23FD-713C-8B63514CB6E9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>
              <a:off x="7207469" y="3030876"/>
              <a:ext cx="227341" cy="1490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F30C15C-3051-61B6-FECB-D48D16FBF7AA}"/>
                </a:ext>
              </a:extLst>
            </p:cNvPr>
            <p:cNvGrpSpPr/>
            <p:nvPr/>
          </p:nvGrpSpPr>
          <p:grpSpPr>
            <a:xfrm>
              <a:off x="6137420" y="3267011"/>
              <a:ext cx="411097" cy="154814"/>
              <a:chOff x="6427081" y="2978124"/>
              <a:chExt cx="411097" cy="154814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83C6EC5-6806-F5AC-39C9-DB2246DEE210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E8E42DD-DC35-F3D5-F8D2-E2CC1C542313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AFCEBD0-6634-D993-8F07-3D88550D1B26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4DF9D27-9B7B-0317-91FA-9510ECC2E4EE}"/>
                </a:ext>
              </a:extLst>
            </p:cNvPr>
            <p:cNvGrpSpPr/>
            <p:nvPr/>
          </p:nvGrpSpPr>
          <p:grpSpPr>
            <a:xfrm rot="18926879">
              <a:off x="6718786" y="3261835"/>
              <a:ext cx="411097" cy="154814"/>
              <a:chOff x="6427081" y="2978124"/>
              <a:chExt cx="411097" cy="154814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66CCC44-932F-76C9-C54A-3B58840ADCCF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0A8AD66-79E0-B82E-903A-642819524E69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AAAAD84-1AC5-E8EF-D07D-22F474615425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2452C68-A202-FE8F-47E0-5AE8D50DE6CC}"/>
                </a:ext>
              </a:extLst>
            </p:cNvPr>
            <p:cNvGrpSpPr/>
            <p:nvPr/>
          </p:nvGrpSpPr>
          <p:grpSpPr>
            <a:xfrm rot="1276236">
              <a:off x="7810869" y="3231190"/>
              <a:ext cx="411097" cy="154814"/>
              <a:chOff x="6427081" y="2978124"/>
              <a:chExt cx="411097" cy="154814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209A217-A8A8-0B99-91ED-BD9C7DD4F204}"/>
                  </a:ext>
                </a:extLst>
              </p:cNvPr>
              <p:cNvSpPr/>
              <p:nvPr/>
            </p:nvSpPr>
            <p:spPr>
              <a:xfrm>
                <a:off x="6427081" y="297812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390C392-3B16-A79C-9F6F-D5FB7F00B487}"/>
                  </a:ext>
                </a:extLst>
              </p:cNvPr>
              <p:cNvSpPr/>
              <p:nvPr/>
            </p:nvSpPr>
            <p:spPr>
              <a:xfrm>
                <a:off x="6781705" y="3068864"/>
                <a:ext cx="56473" cy="6407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3DE56D2-12AF-5972-FD7B-D4EB16F8556F}"/>
                  </a:ext>
                </a:extLst>
              </p:cNvPr>
              <p:cNvCxnSpPr>
                <a:cxnSpLocks/>
                <a:endCxn id="24" idx="2"/>
              </p:cNvCxnSpPr>
              <p:nvPr/>
            </p:nvCxnSpPr>
            <p:spPr>
              <a:xfrm>
                <a:off x="6486452" y="3021397"/>
                <a:ext cx="295253" cy="7950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F7BC7F00-EFF2-1FE6-03BF-041440BD4138}"/>
              </a:ext>
            </a:extLst>
          </p:cNvPr>
          <p:cNvSpPr/>
          <p:nvPr/>
        </p:nvSpPr>
        <p:spPr>
          <a:xfrm>
            <a:off x="6030892" y="3976271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B0BA865-770F-1B6C-CE8E-A30B6298094A}"/>
              </a:ext>
            </a:extLst>
          </p:cNvPr>
          <p:cNvSpPr/>
          <p:nvPr/>
        </p:nvSpPr>
        <p:spPr>
          <a:xfrm>
            <a:off x="7159862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E3645D0-C6C9-96E8-51E0-1BEC33769EB7}"/>
              </a:ext>
            </a:extLst>
          </p:cNvPr>
          <p:cNvSpPr/>
          <p:nvPr/>
        </p:nvSpPr>
        <p:spPr>
          <a:xfrm>
            <a:off x="7434810" y="4081996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3B95F84-4BFB-1BA4-106A-ABD60E9F9ABD}"/>
              </a:ext>
            </a:extLst>
          </p:cNvPr>
          <p:cNvSpPr/>
          <p:nvPr/>
        </p:nvSpPr>
        <p:spPr>
          <a:xfrm>
            <a:off x="7796792" y="3854479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48242B9-6E39-76EA-9E20-963A91BC7568}"/>
              </a:ext>
            </a:extLst>
          </p:cNvPr>
          <p:cNvSpPr/>
          <p:nvPr/>
        </p:nvSpPr>
        <p:spPr>
          <a:xfrm>
            <a:off x="8492468" y="4047215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65CE3C-41C4-4C13-19DF-F975AEAE6BEE}"/>
              </a:ext>
            </a:extLst>
          </p:cNvPr>
          <p:cNvCxnSpPr>
            <a:cxnSpLocks/>
            <a:endCxn id="45" idx="2"/>
          </p:cNvCxnSpPr>
          <p:nvPr/>
        </p:nvCxnSpPr>
        <p:spPr>
          <a:xfrm flipV="1">
            <a:off x="6087365" y="3944234"/>
            <a:ext cx="339716" cy="530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47B994C-F726-8054-CAF2-7DA8F0A4A4E1}"/>
              </a:ext>
            </a:extLst>
          </p:cNvPr>
          <p:cNvCxnSpPr>
            <a:cxnSpLocks/>
            <a:endCxn id="36" idx="2"/>
          </p:cNvCxnSpPr>
          <p:nvPr/>
        </p:nvCxnSpPr>
        <p:spPr>
          <a:xfrm flipV="1">
            <a:off x="6840321" y="3944234"/>
            <a:ext cx="319542" cy="813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61A4FD5-73FA-B395-4980-CA739E4BD4D7}"/>
              </a:ext>
            </a:extLst>
          </p:cNvPr>
          <p:cNvCxnSpPr>
            <a:cxnSpLocks/>
          </p:cNvCxnSpPr>
          <p:nvPr/>
        </p:nvCxnSpPr>
        <p:spPr>
          <a:xfrm flipV="1">
            <a:off x="7480745" y="3902393"/>
            <a:ext cx="326494" cy="201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A3012B7F-1DB2-FA26-2D0F-EE592B461B6C}"/>
              </a:ext>
            </a:extLst>
          </p:cNvPr>
          <p:cNvSpPr/>
          <p:nvPr/>
        </p:nvSpPr>
        <p:spPr>
          <a:xfrm>
            <a:off x="8087970" y="4044453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449648E-F858-B1DD-5BEB-A6929A2170F7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8144443" y="4071317"/>
            <a:ext cx="348026" cy="7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4178F154-592C-BEF4-EC07-0E13535D6BE8}"/>
              </a:ext>
            </a:extLst>
          </p:cNvPr>
          <p:cNvSpPr/>
          <p:nvPr/>
        </p:nvSpPr>
        <p:spPr>
          <a:xfrm>
            <a:off x="6427081" y="391219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5DA28CE-D3A9-FF20-5356-ED757ACDC89E}"/>
              </a:ext>
            </a:extLst>
          </p:cNvPr>
          <p:cNvSpPr/>
          <p:nvPr/>
        </p:nvSpPr>
        <p:spPr>
          <a:xfrm>
            <a:off x="6781705" y="4002937"/>
            <a:ext cx="56473" cy="6407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460CEC8-9969-C699-24F9-DC1F0AA99294}"/>
              </a:ext>
            </a:extLst>
          </p:cNvPr>
          <p:cNvCxnSpPr>
            <a:cxnSpLocks/>
            <a:endCxn id="46" idx="2"/>
          </p:cNvCxnSpPr>
          <p:nvPr/>
        </p:nvCxnSpPr>
        <p:spPr>
          <a:xfrm>
            <a:off x="6486452" y="3955470"/>
            <a:ext cx="295253" cy="79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D387B55-BAA4-5130-4070-98ED5C9AC37A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7847552" y="3906766"/>
            <a:ext cx="248688" cy="1470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BE68D5-E6DB-90EB-1E0C-3F70AFDD3075}"/>
              </a:ext>
            </a:extLst>
          </p:cNvPr>
          <p:cNvCxnSpPr>
            <a:cxnSpLocks/>
            <a:endCxn id="37" idx="2"/>
          </p:cNvCxnSpPr>
          <p:nvPr/>
        </p:nvCxnSpPr>
        <p:spPr>
          <a:xfrm>
            <a:off x="7207469" y="3964949"/>
            <a:ext cx="227341" cy="1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A3ED820-0042-5E7A-71B6-5033593C0DFA}"/>
              </a:ext>
            </a:extLst>
          </p:cNvPr>
          <p:cNvGrpSpPr/>
          <p:nvPr/>
        </p:nvGrpSpPr>
        <p:grpSpPr>
          <a:xfrm>
            <a:off x="6137420" y="4201084"/>
            <a:ext cx="411097" cy="154814"/>
            <a:chOff x="6427081" y="2978124"/>
            <a:chExt cx="411097" cy="15481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7ED4A53-7E73-96DF-F03E-B07EC7306D7F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266B952-B904-B9BB-F548-82F866D57187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5A74101-88D8-1C4D-E8A8-7394A67A56F9}"/>
                </a:ext>
              </a:extLst>
            </p:cNvPr>
            <p:cNvCxnSpPr>
              <a:cxnSpLocks/>
              <a:endCxn id="52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25E56E9-BD0E-111F-8F05-CF2F6980CEBB}"/>
              </a:ext>
            </a:extLst>
          </p:cNvPr>
          <p:cNvGrpSpPr/>
          <p:nvPr/>
        </p:nvGrpSpPr>
        <p:grpSpPr>
          <a:xfrm rot="18926879">
            <a:off x="6718786" y="4195908"/>
            <a:ext cx="411097" cy="154814"/>
            <a:chOff x="6427081" y="2978124"/>
            <a:chExt cx="411097" cy="154814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42874A9-604C-3E27-CCDF-F181B5A4D596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62BB1D8-E968-9053-5B6C-B154A81846F1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53A370D-80FA-0B4E-AF11-2D0DF461C8D4}"/>
                </a:ext>
              </a:extLst>
            </p:cNvPr>
            <p:cNvCxnSpPr>
              <a:cxnSpLocks/>
              <a:endCxn id="56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3C410C8-4E33-7EA2-E940-05765DCD7442}"/>
              </a:ext>
            </a:extLst>
          </p:cNvPr>
          <p:cNvGrpSpPr/>
          <p:nvPr/>
        </p:nvGrpSpPr>
        <p:grpSpPr>
          <a:xfrm rot="1276236">
            <a:off x="7810869" y="4165263"/>
            <a:ext cx="411097" cy="154814"/>
            <a:chOff x="6427081" y="2978124"/>
            <a:chExt cx="411097" cy="154814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D6F2B38-EB51-E3D9-9426-DF286DEC7CED}"/>
                </a:ext>
              </a:extLst>
            </p:cNvPr>
            <p:cNvSpPr/>
            <p:nvPr/>
          </p:nvSpPr>
          <p:spPr>
            <a:xfrm>
              <a:off x="6427081" y="297812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14E8E38-94DD-8CC5-0866-AB4986550CA9}"/>
                </a:ext>
              </a:extLst>
            </p:cNvPr>
            <p:cNvSpPr/>
            <p:nvPr/>
          </p:nvSpPr>
          <p:spPr>
            <a:xfrm>
              <a:off x="6781705" y="3068864"/>
              <a:ext cx="56473" cy="6407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22FE17B-1B91-4B33-A212-2AC52409D0D7}"/>
                </a:ext>
              </a:extLst>
            </p:cNvPr>
            <p:cNvCxnSpPr>
              <a:cxnSpLocks/>
              <a:endCxn id="60" idx="2"/>
            </p:cNvCxnSpPr>
            <p:nvPr/>
          </p:nvCxnSpPr>
          <p:spPr>
            <a:xfrm>
              <a:off x="6486452" y="3021397"/>
              <a:ext cx="295253" cy="795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Arrow: Down 61">
            <a:extLst>
              <a:ext uri="{FF2B5EF4-FFF2-40B4-BE49-F238E27FC236}">
                <a16:creationId xmlns:a16="http://schemas.microsoft.com/office/drawing/2014/main" id="{EE922106-B2A6-01CB-248B-AB9823B9C71D}"/>
              </a:ext>
            </a:extLst>
          </p:cNvPr>
          <p:cNvSpPr/>
          <p:nvPr/>
        </p:nvSpPr>
        <p:spPr>
          <a:xfrm>
            <a:off x="7161391" y="3515992"/>
            <a:ext cx="246887" cy="2662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5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78" y="5501592"/>
            <a:ext cx="4564472" cy="8329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Pretty much similar to BFS but: </a:t>
            </a:r>
            <a:r>
              <a:rPr lang="en-US" altLang="en-US" sz="1600" dirty="0"/>
              <a:t>at even levels, expand all possible ways, but at odd levels, expand on a single matching edge.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45D3C864-9539-4F50-8B12-8181AAFF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23815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Finding an augmenting path: </a:t>
            </a:r>
            <a:r>
              <a:rPr lang="en-US" altLang="en-US" sz="1800" dirty="0"/>
              <a:t> </a:t>
            </a:r>
          </a:p>
          <a:p>
            <a:pPr marL="0" indent="0">
              <a:buNone/>
            </a:pPr>
            <a:r>
              <a:rPr lang="en-US" altLang="en-US" sz="1800" dirty="0"/>
              <a:t>start from unmatched vertices, try to find an augmenting path that connects two unmatched vertices.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C4EBC428-B667-4D97-87B8-2118F7871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9" name="Rectangle 3">
            <a:extLst>
              <a:ext uri="{FF2B5EF4-FFF2-40B4-BE49-F238E27FC236}">
                <a16:creationId xmlns:a16="http://schemas.microsoft.com/office/drawing/2014/main" id="{BBF0B5BF-6997-44B8-B783-4B13AE24F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1B85318-AEC1-90CA-31B8-EA3475CC7F0F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C7224D3-CBC8-20CF-18C2-A82A9BD48C6B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7955B7B2-9F06-3591-63A4-B873D0047B60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3D8CDCE-D24B-8E7B-7482-5BD3338F89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AB0D2CD0-3A87-31C4-8F34-10B2FBBD87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5DDE4F7-C98A-5969-1B5C-2277B1321D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FB3DEFB-C846-C963-113C-D56E50B165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D66B674B-A7FB-84E5-911D-3BA11BD9827B}"/>
                  </a:ext>
                </a:extLst>
              </p:cNvPr>
              <p:cNvCxnSpPr>
                <a:cxnSpLocks/>
                <a:stCxn id="70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98696AF3-4919-28ED-8B76-DE713C60D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1702ADB3-FCB7-F37C-B286-DFF6DCF6CB69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04078AD6-0D99-A74E-971F-EE16AAD73090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A06DDDD6-53FD-4EC0-2442-5CA7F845D3F0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9A7399A9-83AE-364F-542E-337D03416531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98A1F08F-EBEB-C6BA-309B-91E41FD9FE9C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D95E6EE2-7800-4DDA-562E-7B06C261A58C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E15C23FE-59B1-5B5F-B570-694397171C2E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12FC18A1-5166-DE6C-737B-FAC5D35D2315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C477B6BD-147D-7510-070B-9F10C30D629D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F8E6BD91-3C29-3165-CC79-19ED548F9A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22B952A-C03A-DB50-784F-38FB4877E2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4F271A37-AE0B-9953-1C1B-755C14F263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11D2DDDD-3ED8-4E0B-C0C0-9CDF70897F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7132391-C279-ABB7-6AD1-9952AE62C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E54AB74-8856-063E-7C5F-3827EFC58E34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AEF3029-E1BC-68DE-8D62-AC2A50C027E8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25458320-098D-CA35-6C14-ABABF8D03975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DFD8F9F9-C041-514C-5DED-14A3ED0911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FC67C42C-4CFA-70EC-A01B-15CE4F7858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AB447262-40C1-5B2D-E031-6ABC23F2EA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A0871F6B-7AAE-B8AA-1E4A-0AEDD766F4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26C6392-B550-B29F-D140-841FA8FC69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3CFEE7E-A23A-AA59-D6A1-7309907D9FE1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5BFC0DEB-000C-2BE2-31BE-FFF7AA503BE1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9821469B-B5ED-7928-E6AE-B4DDBF2E66BA}"/>
                  </a:ext>
                </a:extLst>
              </p:cNvPr>
              <p:cNvCxnSpPr>
                <a:cxnSpLocks/>
                <a:stCxn id="92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9F680A26-CE86-2E29-81CB-0175037AEDAF}"/>
                  </a:ext>
                </a:extLst>
              </p:cNvPr>
              <p:cNvCxnSpPr>
                <a:cxnSpLocks/>
                <a:stCxn id="91" idx="3"/>
                <a:endCxn id="67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3FA1E2E8-FE72-3FB6-080A-0D99E6DB2A99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85896B89-FF3E-8807-6792-24BDAB3990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23432AF1-AFE1-F625-0552-0CF471535A4C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AEB88FAB-F09C-8F22-C7A4-20EF10B7F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2B925C4B-E346-207A-8B4C-4CD1D81C1559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D585EC1B-EAD5-625A-08D1-E013B07410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4A9E2BFB-8F20-7581-99C6-64DAA0699724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50FBD56F-AB7A-D580-1B18-A0D9AAE6A5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2948F9D-15C2-4074-BD56-8F3C6AB1F8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25B0F917-6628-BCB3-C977-4AAA1B7CD515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CE600D57-AF69-45D8-08C8-8F739A3EC2C4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19FE0667-B5F4-F059-E2C9-A5A11E1C69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48665A1-8BE1-932C-70D6-BB6808EDDC24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C717CDE6-642A-B568-B2E6-E10CEA2EBBD6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78F2207-A704-5EE5-2B67-CEDF54599783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FF75E05-4EA2-FB5C-E226-9B864311CC99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4D85BFA4-7A92-EF4D-2F69-80707C18DE97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A270013-ECB0-A1E9-68A0-6FC298D8643F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BD25365-5902-EA9E-BA40-83BE6377DE46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3124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angle 3">
            <a:extLst>
              <a:ext uri="{FF2B5EF4-FFF2-40B4-BE49-F238E27FC236}">
                <a16:creationId xmlns:a16="http://schemas.microsoft.com/office/drawing/2014/main" id="{A35AC345-4928-4248-925C-8AFDE231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1058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 critical problems for this algorithm: </a:t>
            </a:r>
            <a:r>
              <a:rPr lang="en-US" altLang="en-US" sz="1600" dirty="0"/>
              <a:t>Tracing two vertices at the same level may encounter a common ancestor (this is a tricking bug even not realized by researchers in early years). </a:t>
            </a:r>
          </a:p>
          <a:p>
            <a:pPr marL="0" indent="0">
              <a:buNone/>
            </a:pPr>
            <a:r>
              <a:rPr lang="en-US" altLang="en-US" sz="1600" dirty="0"/>
              <a:t> 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1E483158-5F58-4342-B0AA-33FE06971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4402844D-4ECF-473A-82CC-6746BF7A0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D133431-0A44-C105-F583-BA1BC0A64566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1477405" y="2995763"/>
            <a:chExt cx="2343503" cy="2010749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0552C37-A6FE-B5A6-96BE-F15325A09F05}"/>
                </a:ext>
              </a:extLst>
            </p:cNvPr>
            <p:cNvGrpSpPr/>
            <p:nvPr/>
          </p:nvGrpSpPr>
          <p:grpSpPr>
            <a:xfrm>
              <a:off x="1477405" y="2995763"/>
              <a:ext cx="2343503" cy="2010749"/>
              <a:chOff x="527494" y="4521774"/>
              <a:chExt cx="2343503" cy="2010749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D8B039FC-2C48-41A1-C168-F39215278F44}"/>
                  </a:ext>
                </a:extLst>
              </p:cNvPr>
              <p:cNvSpPr/>
              <p:nvPr/>
            </p:nvSpPr>
            <p:spPr>
              <a:xfrm>
                <a:off x="2015837" y="4849252"/>
                <a:ext cx="102549" cy="1002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056819D0-1A5C-5C67-A943-5D5FC73BC1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15539" y="4908347"/>
                <a:ext cx="320466" cy="2379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C0C79E0-5C0D-BFCB-B769-1E1DF1DB5B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004" y="5232081"/>
                <a:ext cx="1" cy="2416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091B91E-3067-D450-914A-F032158633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506" y="5570881"/>
                <a:ext cx="53411" cy="26464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247B346F-DBA4-1B05-536C-45C4036E1D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9531" y="5545125"/>
                <a:ext cx="253887" cy="29039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B9DF31BE-7FDA-598C-E71F-280783520723}"/>
                  </a:ext>
                </a:extLst>
              </p:cNvPr>
              <p:cNvCxnSpPr>
                <a:cxnSpLocks/>
                <a:stCxn id="71" idx="5"/>
              </p:cNvCxnSpPr>
              <p:nvPr/>
            </p:nvCxnSpPr>
            <p:spPr>
              <a:xfrm>
                <a:off x="1715249" y="5540469"/>
                <a:ext cx="99019" cy="29505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65F4B266-11C9-185D-390F-04DE563B06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249" y="5542943"/>
                <a:ext cx="225037" cy="30029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1FAD636E-8309-9E81-0557-5ABFD01DA8C5}"/>
                  </a:ext>
                </a:extLst>
              </p:cNvPr>
              <p:cNvSpPr/>
              <p:nvPr/>
            </p:nvSpPr>
            <p:spPr>
              <a:xfrm>
                <a:off x="1622730" y="513525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64A6C2B1-D8A4-51D0-1681-CB65032EA740}"/>
                  </a:ext>
                </a:extLst>
              </p:cNvPr>
              <p:cNvSpPr/>
              <p:nvPr/>
            </p:nvSpPr>
            <p:spPr>
              <a:xfrm>
                <a:off x="2014414" y="513316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F1605897-AA5B-E655-7977-8601B6D6E2F9}"/>
                  </a:ext>
                </a:extLst>
              </p:cNvPr>
              <p:cNvSpPr/>
              <p:nvPr/>
            </p:nvSpPr>
            <p:spPr>
              <a:xfrm>
                <a:off x="2403246" y="51318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642150C-07CA-4EF8-4693-93ED9A8932C8}"/>
                  </a:ext>
                </a:extLst>
              </p:cNvPr>
              <p:cNvSpPr/>
              <p:nvPr/>
            </p:nvSpPr>
            <p:spPr>
              <a:xfrm>
                <a:off x="1627718" y="545493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319155B2-5F4C-3049-C0BC-2AC885936757}"/>
                  </a:ext>
                </a:extLst>
              </p:cNvPr>
              <p:cNvSpPr/>
              <p:nvPr/>
            </p:nvSpPr>
            <p:spPr>
              <a:xfrm>
                <a:off x="2014414" y="5470677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726832B-8EF2-C33F-AD47-0DAE73F96017}"/>
                  </a:ext>
                </a:extLst>
              </p:cNvPr>
              <p:cNvSpPr/>
              <p:nvPr/>
            </p:nvSpPr>
            <p:spPr>
              <a:xfrm>
                <a:off x="2403246" y="547324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EB79E392-DAA3-A4F9-EB67-BA8CA3A77184}"/>
                  </a:ext>
                </a:extLst>
              </p:cNvPr>
              <p:cNvSpPr/>
              <p:nvPr/>
            </p:nvSpPr>
            <p:spPr>
              <a:xfrm>
                <a:off x="1341371" y="58145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0ED38D8-6384-C64E-2363-EC3E3E1AB1CF}"/>
                  </a:ext>
                </a:extLst>
              </p:cNvPr>
              <p:cNvSpPr/>
              <p:nvPr/>
            </p:nvSpPr>
            <p:spPr>
              <a:xfrm>
                <a:off x="1764758" y="581458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969D7E8B-0CCC-91F1-750D-C871088F78A3}"/>
                  </a:ext>
                </a:extLst>
              </p:cNvPr>
              <p:cNvSpPr/>
              <p:nvPr/>
            </p:nvSpPr>
            <p:spPr>
              <a:xfrm>
                <a:off x="2071616" y="5802331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48FA7DFE-E0AE-BC46-E73C-E4A22C3EB5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3095" y="5240431"/>
                <a:ext cx="1425" cy="23332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E0C974CC-72DA-FFA5-B8AF-3C22FEA56D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688" y="5245892"/>
                <a:ext cx="0" cy="2278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B99239C4-FC1F-65C4-B0F7-5A2A9C7AE6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652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1F0BED6E-6942-4DFE-377D-CF76E24044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2890" y="5912930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370BB708-CC74-9D51-D4DC-3B9091509B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4268" y="5912930"/>
                <a:ext cx="0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2620F0A-3B86-4F9A-5879-71FA9D949FFF}"/>
                  </a:ext>
                </a:extLst>
              </p:cNvPr>
              <p:cNvSpPr/>
              <p:nvPr/>
            </p:nvSpPr>
            <p:spPr>
              <a:xfrm>
                <a:off x="1334184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F104DBCE-8840-0880-A983-AF6E60995759}"/>
                  </a:ext>
                </a:extLst>
              </p:cNvPr>
              <p:cNvSpPr/>
              <p:nvPr/>
            </p:nvSpPr>
            <p:spPr>
              <a:xfrm>
                <a:off x="1764758" y="6140286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A2469697-B9A3-D6BB-165D-DC1D09B2B582}"/>
                  </a:ext>
                </a:extLst>
              </p:cNvPr>
              <p:cNvSpPr/>
              <p:nvPr/>
            </p:nvSpPr>
            <p:spPr>
              <a:xfrm>
                <a:off x="2072749" y="614028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4B9875D1-DB9F-1417-5208-927066AC5F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7547" y="6240488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1C06877C-D09C-7C73-56FF-0A54D8C714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455" y="6261622"/>
                <a:ext cx="125542" cy="192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833DACFE-39EB-1D22-F136-22DA916756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0226" y="6243265"/>
                <a:ext cx="153824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EEE928C5-20ED-E1AE-3AF3-CEE8DC7D3B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0742" y="6240488"/>
                <a:ext cx="122181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9143B66-FC62-5FBE-24A3-53748B1891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2803" y="6240488"/>
                <a:ext cx="203642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8F54E360-1F39-BF40-1E8B-C241DFA155C9}"/>
                  </a:ext>
                </a:extLst>
              </p:cNvPr>
              <p:cNvSpPr/>
              <p:nvPr/>
            </p:nvSpPr>
            <p:spPr>
              <a:xfrm>
                <a:off x="1662209" y="4843380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6D31A2BA-0804-8838-2A0A-39AC568A3DF4}"/>
                  </a:ext>
                </a:extLst>
              </p:cNvPr>
              <p:cNvSpPr/>
              <p:nvPr/>
            </p:nvSpPr>
            <p:spPr>
              <a:xfrm>
                <a:off x="2417780" y="4852409"/>
                <a:ext cx="102549" cy="100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826B3DD4-FDC4-23B5-2128-563BD3500FA7}"/>
                  </a:ext>
                </a:extLst>
              </p:cNvPr>
              <p:cNvCxnSpPr>
                <a:cxnSpLocks/>
                <a:stCxn id="94" idx="3"/>
              </p:cNvCxnSpPr>
              <p:nvPr/>
            </p:nvCxnSpPr>
            <p:spPr>
              <a:xfrm flipH="1">
                <a:off x="2091326" y="4937938"/>
                <a:ext cx="341472" cy="2111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FBAB786-C12E-210B-AE01-273267868E74}"/>
                  </a:ext>
                </a:extLst>
              </p:cNvPr>
              <p:cNvCxnSpPr>
                <a:cxnSpLocks/>
                <a:stCxn id="93" idx="3"/>
                <a:endCxn id="68" idx="0"/>
              </p:cNvCxnSpPr>
              <p:nvPr/>
            </p:nvCxnSpPr>
            <p:spPr>
              <a:xfrm flipH="1">
                <a:off x="1674005" y="4928909"/>
                <a:ext cx="3222" cy="2063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D6016CFA-762A-1D74-A9C5-C7B97C1ACDED}"/>
                  </a:ext>
                </a:extLst>
              </p:cNvPr>
              <p:cNvSpPr/>
              <p:nvPr/>
            </p:nvSpPr>
            <p:spPr>
              <a:xfrm>
                <a:off x="2669735" y="5835524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84B86F58-4959-FB7B-0FE2-7DFE765E19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1009" y="594612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8E59F2C2-B7A0-13F7-247B-776F553797B7}"/>
                  </a:ext>
                </a:extLst>
              </p:cNvPr>
              <p:cNvSpPr/>
              <p:nvPr/>
            </p:nvSpPr>
            <p:spPr>
              <a:xfrm>
                <a:off x="2670868" y="617347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455F4A8C-1ADB-CEDB-3E66-16B3C9A642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97" y="5562741"/>
                <a:ext cx="0" cy="2132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8B514D3-04B1-C6A2-4481-BB0458F29341}"/>
                  </a:ext>
                </a:extLst>
              </p:cNvPr>
              <p:cNvSpPr/>
              <p:nvPr/>
            </p:nvSpPr>
            <p:spPr>
              <a:xfrm>
                <a:off x="2387654" y="5803652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9669AA8E-807E-E6D0-BD41-9B59B3EB2D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7305" y="5911943"/>
                <a:ext cx="2975" cy="2355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AB2749C9-4233-4AC0-0287-AAE7A0A419B5}"/>
                  </a:ext>
                </a:extLst>
              </p:cNvPr>
              <p:cNvSpPr/>
              <p:nvPr/>
            </p:nvSpPr>
            <p:spPr>
              <a:xfrm>
                <a:off x="2387164" y="6139298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709C11FC-AB4A-DA8A-E89C-ED5ABCB0F8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7520" y="6269865"/>
                <a:ext cx="174158" cy="1838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98727AEB-3B8D-1DC0-9137-619006B3A17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604" y="6237993"/>
                <a:ext cx="33658" cy="228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2FE713C1-BC11-571B-44FC-6D01AE6DE425}"/>
                  </a:ext>
                </a:extLst>
              </p:cNvPr>
              <p:cNvSpPr/>
              <p:nvPr/>
            </p:nvSpPr>
            <p:spPr>
              <a:xfrm>
                <a:off x="1557673" y="6416755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1685A1F9-23F1-2759-8C51-7E4741C8801C}"/>
                  </a:ext>
                </a:extLst>
              </p:cNvPr>
              <p:cNvSpPr/>
              <p:nvPr/>
            </p:nvSpPr>
            <p:spPr>
              <a:xfrm>
                <a:off x="1907641" y="6432319"/>
                <a:ext cx="102549" cy="100204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7D4AD746-ED25-E4A4-A985-EEADF4697B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8848" y="6473875"/>
                <a:ext cx="25879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F38ED58-D1B9-C603-B4C0-8A84D2C30C0B}"/>
                  </a:ext>
                </a:extLst>
              </p:cNvPr>
              <p:cNvSpPr txBox="1"/>
              <p:nvPr/>
            </p:nvSpPr>
            <p:spPr>
              <a:xfrm>
                <a:off x="527494" y="4521774"/>
                <a:ext cx="494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level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752348F-1801-2A18-2C83-01C24E1F1907}"/>
                  </a:ext>
                </a:extLst>
              </p:cNvPr>
              <p:cNvSpPr txBox="1"/>
              <p:nvPr/>
            </p:nvSpPr>
            <p:spPr>
              <a:xfrm>
                <a:off x="646242" y="476856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0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3057D1C-7524-3936-93F6-D94F7AFB2665}"/>
                  </a:ext>
                </a:extLst>
              </p:cNvPr>
              <p:cNvSpPr txBox="1"/>
              <p:nvPr/>
            </p:nvSpPr>
            <p:spPr>
              <a:xfrm>
                <a:off x="644284" y="500783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34A0656B-293C-DAEE-E6DF-8A107EAF8DE2}"/>
                  </a:ext>
                </a:extLst>
              </p:cNvPr>
              <p:cNvSpPr txBox="1"/>
              <p:nvPr/>
            </p:nvSpPr>
            <p:spPr>
              <a:xfrm>
                <a:off x="653851" y="5352919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6E6EBB9-8813-6EB4-AC4A-BD7F63BD5F85}"/>
                  </a:ext>
                </a:extLst>
              </p:cNvPr>
              <p:cNvSpPr txBox="1"/>
              <p:nvPr/>
            </p:nvSpPr>
            <p:spPr>
              <a:xfrm>
                <a:off x="644284" y="5687996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3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32AC3D0D-9092-1580-B884-10AF0B164707}"/>
                  </a:ext>
                </a:extLst>
              </p:cNvPr>
              <p:cNvSpPr txBox="1"/>
              <p:nvPr/>
            </p:nvSpPr>
            <p:spPr>
              <a:xfrm>
                <a:off x="643250" y="6023073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4</a:t>
                </a:r>
              </a:p>
            </p:txBody>
          </p: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20B5A2C-112A-A58C-6D9E-0E7A2BC890C5}"/>
                </a:ext>
              </a:extLst>
            </p:cNvPr>
            <p:cNvCxnSpPr>
              <a:cxnSpLocks/>
            </p:cNvCxnSpPr>
            <p:nvPr/>
          </p:nvCxnSpPr>
          <p:spPr>
            <a:xfrm>
              <a:off x="2786290" y="4656345"/>
              <a:ext cx="2587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1570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0361F-8A63-28D1-A053-F7CC2AF4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DA4BF54-6D2D-90B7-C740-87CA6FF16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51AED42-9934-6879-8D48-52F509778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104BD1-B415-9F75-8E18-1DFEC8DB47C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0185E35-1A75-1A72-DD54-622D4AE743D1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82AB925-6697-6827-0A90-28BB3A2B7D48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C674BEB-80B8-FC24-1F61-B19DD5E840F4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B8ABEB01-2272-2901-BB02-AA7C97E57C9B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8614BBE-22F9-32DE-FEE0-41615BF3B116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6E7CFF3-D801-3E37-1170-44498AE66EB7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A63A9AF-3B41-F37A-5835-87528E36DE7B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F10B0BD-7259-0A5A-B3AC-A2CEE5D60902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9BE4B7A-99BD-BF5F-5FEE-5DC5F93C0A36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642D2C-6123-CD7B-AF48-3F2705A7AE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5A5CC28-6A1A-EA4C-CE75-6FE812EF9944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525C0A7-C638-0CFD-D7C6-1CBF8A781D62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9D31D58-AD17-B045-1067-6CDA8B5CF917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617DD3E-2A07-7CDC-0B48-6B5A9DFF3B6E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EBE803A9-7B4A-D1A9-2684-7C64C8162258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angle 3">
            <a:extLst>
              <a:ext uri="{FF2B5EF4-FFF2-40B4-BE49-F238E27FC236}">
                <a16:creationId xmlns:a16="http://schemas.microsoft.com/office/drawing/2014/main" id="{11917AFC-F156-0A13-85A0-468D4F016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1058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 critical problems for this algorithm: </a:t>
            </a:r>
            <a:r>
              <a:rPr lang="en-US" altLang="en-US" sz="1600" dirty="0"/>
              <a:t>Tracing two vertices at the same level may encounter a common ancestor (this is a tricking bug even not realized by researchers in early years). </a:t>
            </a:r>
          </a:p>
          <a:p>
            <a:pPr marL="0" indent="0">
              <a:buNone/>
            </a:pPr>
            <a:r>
              <a:rPr lang="en-US" altLang="en-US" sz="1600" dirty="0"/>
              <a:t> 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F5338990-F55A-590F-09A5-CAAA06B26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EA4D251D-B3AA-8EB2-E531-D2C306284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41552FF-6B61-8689-75CD-9DAEA53CDDD1}"/>
              </a:ext>
            </a:extLst>
          </p:cNvPr>
          <p:cNvSpPr/>
          <p:nvPr/>
        </p:nvSpPr>
        <p:spPr>
          <a:xfrm>
            <a:off x="2965748" y="3412021"/>
            <a:ext cx="102549" cy="10020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6502441-8AFD-DE6A-6179-0319A87946CC}"/>
              </a:ext>
            </a:extLst>
          </p:cNvPr>
          <p:cNvCxnSpPr>
            <a:cxnSpLocks/>
          </p:cNvCxnSpPr>
          <p:nvPr/>
        </p:nvCxnSpPr>
        <p:spPr>
          <a:xfrm flipH="1" flipV="1">
            <a:off x="3065450" y="3471116"/>
            <a:ext cx="320466" cy="2379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DCC69C5-50EE-98F6-A436-873AFD38B77B}"/>
              </a:ext>
            </a:extLst>
          </p:cNvPr>
          <p:cNvCxnSpPr>
            <a:cxnSpLocks/>
          </p:cNvCxnSpPr>
          <p:nvPr/>
        </p:nvCxnSpPr>
        <p:spPr>
          <a:xfrm>
            <a:off x="2623915" y="3794850"/>
            <a:ext cx="1" cy="2416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1A5EA56-C4BE-049A-8406-24F57B6EEB54}"/>
              </a:ext>
            </a:extLst>
          </p:cNvPr>
          <p:cNvCxnSpPr>
            <a:cxnSpLocks/>
          </p:cNvCxnSpPr>
          <p:nvPr/>
        </p:nvCxnSpPr>
        <p:spPr>
          <a:xfrm>
            <a:off x="3028417" y="4133650"/>
            <a:ext cx="53411" cy="2646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158D664-DA0F-D64A-ED59-C4E7F097A123}"/>
              </a:ext>
            </a:extLst>
          </p:cNvPr>
          <p:cNvCxnSpPr>
            <a:cxnSpLocks/>
          </p:cNvCxnSpPr>
          <p:nvPr/>
        </p:nvCxnSpPr>
        <p:spPr>
          <a:xfrm flipH="1">
            <a:off x="2329442" y="4107894"/>
            <a:ext cx="253887" cy="2903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1D1F88E-9DB6-16A4-8896-22F748E42597}"/>
              </a:ext>
            </a:extLst>
          </p:cNvPr>
          <p:cNvCxnSpPr>
            <a:cxnSpLocks/>
            <a:stCxn id="73" idx="3"/>
          </p:cNvCxnSpPr>
          <p:nvPr/>
        </p:nvCxnSpPr>
        <p:spPr>
          <a:xfrm flipH="1">
            <a:off x="2764179" y="4118975"/>
            <a:ext cx="215164" cy="2793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38A4F0C-E5EB-3B17-8221-58E5B5DA3881}"/>
              </a:ext>
            </a:extLst>
          </p:cNvPr>
          <p:cNvCxnSpPr>
            <a:cxnSpLocks/>
          </p:cNvCxnSpPr>
          <p:nvPr/>
        </p:nvCxnSpPr>
        <p:spPr>
          <a:xfrm>
            <a:off x="3447160" y="4105712"/>
            <a:ext cx="225037" cy="3002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373D551F-CF67-6C1C-F737-05EB5BA076CB}"/>
              </a:ext>
            </a:extLst>
          </p:cNvPr>
          <p:cNvSpPr/>
          <p:nvPr/>
        </p:nvSpPr>
        <p:spPr>
          <a:xfrm>
            <a:off x="2572641" y="3698020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D6700F2-B510-9549-7188-8D9F5E0A5BC8}"/>
              </a:ext>
            </a:extLst>
          </p:cNvPr>
          <p:cNvSpPr/>
          <p:nvPr/>
        </p:nvSpPr>
        <p:spPr>
          <a:xfrm>
            <a:off x="2964325" y="3695931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CB562E7-4AE9-0AB7-533A-E7A46661ADB1}"/>
              </a:ext>
            </a:extLst>
          </p:cNvPr>
          <p:cNvSpPr/>
          <p:nvPr/>
        </p:nvSpPr>
        <p:spPr>
          <a:xfrm>
            <a:off x="3353157" y="3694647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6277518-1ADA-7E65-7D94-01C2D29946C9}"/>
              </a:ext>
            </a:extLst>
          </p:cNvPr>
          <p:cNvSpPr/>
          <p:nvPr/>
        </p:nvSpPr>
        <p:spPr>
          <a:xfrm>
            <a:off x="2577629" y="4017708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A83C315-679A-6245-AA00-4C4561197865}"/>
              </a:ext>
            </a:extLst>
          </p:cNvPr>
          <p:cNvSpPr/>
          <p:nvPr/>
        </p:nvSpPr>
        <p:spPr>
          <a:xfrm>
            <a:off x="2964325" y="4033446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80D04AB-1D95-F19C-8201-500277584126}"/>
              </a:ext>
            </a:extLst>
          </p:cNvPr>
          <p:cNvSpPr/>
          <p:nvPr/>
        </p:nvSpPr>
        <p:spPr>
          <a:xfrm>
            <a:off x="3353157" y="4036014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9BEA661-EF0E-4CEB-ECA5-F17EDA0326C4}"/>
              </a:ext>
            </a:extLst>
          </p:cNvPr>
          <p:cNvSpPr/>
          <p:nvPr/>
        </p:nvSpPr>
        <p:spPr>
          <a:xfrm>
            <a:off x="2291282" y="4377354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6246162-22E2-A283-8DBA-E19F52412071}"/>
              </a:ext>
            </a:extLst>
          </p:cNvPr>
          <p:cNvSpPr/>
          <p:nvPr/>
        </p:nvSpPr>
        <p:spPr>
          <a:xfrm>
            <a:off x="2714669" y="4377353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C7C36FD-8D76-FC43-E721-F96A8A94C3A1}"/>
              </a:ext>
            </a:extLst>
          </p:cNvPr>
          <p:cNvSpPr/>
          <p:nvPr/>
        </p:nvSpPr>
        <p:spPr>
          <a:xfrm>
            <a:off x="3021527" y="4365100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2CBC679-57C1-F2C5-19FB-9E58C1BC5A47}"/>
              </a:ext>
            </a:extLst>
          </p:cNvPr>
          <p:cNvCxnSpPr>
            <a:cxnSpLocks/>
          </p:cNvCxnSpPr>
          <p:nvPr/>
        </p:nvCxnSpPr>
        <p:spPr>
          <a:xfrm>
            <a:off x="3403006" y="3803200"/>
            <a:ext cx="1425" cy="2333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60DEFC4-AE48-1B7B-C575-6ACDFE300DD1}"/>
              </a:ext>
            </a:extLst>
          </p:cNvPr>
          <p:cNvCxnSpPr>
            <a:cxnSpLocks/>
          </p:cNvCxnSpPr>
          <p:nvPr/>
        </p:nvCxnSpPr>
        <p:spPr>
          <a:xfrm>
            <a:off x="3015599" y="3808661"/>
            <a:ext cx="0" cy="2278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9EEEE62D-D9CD-4E1C-3CAD-E241D5D04293}"/>
              </a:ext>
            </a:extLst>
          </p:cNvPr>
          <p:cNvCxnSpPr>
            <a:cxnSpLocks/>
          </p:cNvCxnSpPr>
          <p:nvPr/>
        </p:nvCxnSpPr>
        <p:spPr>
          <a:xfrm>
            <a:off x="2336563" y="4475699"/>
            <a:ext cx="0" cy="2355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B2F8A66E-9AAA-109E-CA15-C3DD7E1637BC}"/>
              </a:ext>
            </a:extLst>
          </p:cNvPr>
          <p:cNvCxnSpPr>
            <a:cxnSpLocks/>
          </p:cNvCxnSpPr>
          <p:nvPr/>
        </p:nvCxnSpPr>
        <p:spPr>
          <a:xfrm flipH="1">
            <a:off x="3072801" y="4475699"/>
            <a:ext cx="2975" cy="2355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06E7961-29EA-5F27-D91A-7CB37F642D28}"/>
              </a:ext>
            </a:extLst>
          </p:cNvPr>
          <p:cNvCxnSpPr>
            <a:cxnSpLocks/>
          </p:cNvCxnSpPr>
          <p:nvPr/>
        </p:nvCxnSpPr>
        <p:spPr>
          <a:xfrm>
            <a:off x="2764179" y="4475699"/>
            <a:ext cx="0" cy="2355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0200FAD0-5EE1-D0AB-CFDC-BD9D4E266023}"/>
              </a:ext>
            </a:extLst>
          </p:cNvPr>
          <p:cNvSpPr/>
          <p:nvPr/>
        </p:nvSpPr>
        <p:spPr>
          <a:xfrm>
            <a:off x="2284095" y="4703055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4345F05-9AA9-F0E0-2934-99C4332AA6AF}"/>
              </a:ext>
            </a:extLst>
          </p:cNvPr>
          <p:cNvSpPr/>
          <p:nvPr/>
        </p:nvSpPr>
        <p:spPr>
          <a:xfrm>
            <a:off x="2714669" y="4703055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06182EF-8B93-698B-6F72-CDA811E1FECA}"/>
              </a:ext>
            </a:extLst>
          </p:cNvPr>
          <p:cNvSpPr/>
          <p:nvPr/>
        </p:nvSpPr>
        <p:spPr>
          <a:xfrm>
            <a:off x="3022660" y="4703054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16F62A4-82F5-FA0E-02CE-472FD0AB8160}"/>
              </a:ext>
            </a:extLst>
          </p:cNvPr>
          <p:cNvCxnSpPr>
            <a:cxnSpLocks/>
          </p:cNvCxnSpPr>
          <p:nvPr/>
        </p:nvCxnSpPr>
        <p:spPr>
          <a:xfrm flipH="1">
            <a:off x="2137458" y="4803257"/>
            <a:ext cx="153824" cy="2132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DFFC28C-8EEB-BF83-A766-3D2D7DA1DE02}"/>
              </a:ext>
            </a:extLst>
          </p:cNvPr>
          <p:cNvCxnSpPr>
            <a:cxnSpLocks/>
          </p:cNvCxnSpPr>
          <p:nvPr/>
        </p:nvCxnSpPr>
        <p:spPr>
          <a:xfrm>
            <a:off x="3695366" y="4824391"/>
            <a:ext cx="125542" cy="19212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EDD4BA1-4286-EE03-D8A0-C63D1AD8309F}"/>
              </a:ext>
            </a:extLst>
          </p:cNvPr>
          <p:cNvCxnSpPr>
            <a:cxnSpLocks/>
          </p:cNvCxnSpPr>
          <p:nvPr/>
        </p:nvCxnSpPr>
        <p:spPr>
          <a:xfrm flipH="1">
            <a:off x="2900137" y="4806034"/>
            <a:ext cx="153824" cy="2132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FB8E5AE-DBD8-3FBB-F6EF-4B67320D66FD}"/>
              </a:ext>
            </a:extLst>
          </p:cNvPr>
          <p:cNvCxnSpPr>
            <a:cxnSpLocks/>
          </p:cNvCxnSpPr>
          <p:nvPr/>
        </p:nvCxnSpPr>
        <p:spPr>
          <a:xfrm>
            <a:off x="3100653" y="4803257"/>
            <a:ext cx="122181" cy="2132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5DCCE71D-D2FA-65B4-E4D2-8AD4F0CE23E4}"/>
              </a:ext>
            </a:extLst>
          </p:cNvPr>
          <p:cNvCxnSpPr>
            <a:cxnSpLocks/>
          </p:cNvCxnSpPr>
          <p:nvPr/>
        </p:nvCxnSpPr>
        <p:spPr>
          <a:xfrm>
            <a:off x="2352714" y="4803257"/>
            <a:ext cx="203642" cy="2132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26D66CBD-8A05-5B97-E3A6-9022CB5C88E0}"/>
              </a:ext>
            </a:extLst>
          </p:cNvPr>
          <p:cNvSpPr/>
          <p:nvPr/>
        </p:nvSpPr>
        <p:spPr>
          <a:xfrm>
            <a:off x="2612120" y="3406149"/>
            <a:ext cx="102549" cy="1002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493EE0D2-0A04-46CA-095E-B8C8EA55C3F2}"/>
              </a:ext>
            </a:extLst>
          </p:cNvPr>
          <p:cNvSpPr/>
          <p:nvPr/>
        </p:nvSpPr>
        <p:spPr>
          <a:xfrm>
            <a:off x="3367691" y="3415178"/>
            <a:ext cx="102549" cy="1002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9FE048A0-7073-AAB2-752A-73C7E2916B23}"/>
              </a:ext>
            </a:extLst>
          </p:cNvPr>
          <p:cNvCxnSpPr>
            <a:cxnSpLocks/>
            <a:stCxn id="95" idx="3"/>
          </p:cNvCxnSpPr>
          <p:nvPr/>
        </p:nvCxnSpPr>
        <p:spPr>
          <a:xfrm flipH="1">
            <a:off x="3041237" y="3500707"/>
            <a:ext cx="341472" cy="2111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BD2D54A-633B-DDE5-0563-56CF52A5610C}"/>
              </a:ext>
            </a:extLst>
          </p:cNvPr>
          <p:cNvCxnSpPr>
            <a:cxnSpLocks/>
            <a:stCxn id="94" idx="3"/>
            <a:endCxn id="69" idx="0"/>
          </p:cNvCxnSpPr>
          <p:nvPr/>
        </p:nvCxnSpPr>
        <p:spPr>
          <a:xfrm flipH="1">
            <a:off x="2623916" y="3491678"/>
            <a:ext cx="3222" cy="2063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97">
            <a:extLst>
              <a:ext uri="{FF2B5EF4-FFF2-40B4-BE49-F238E27FC236}">
                <a16:creationId xmlns:a16="http://schemas.microsoft.com/office/drawing/2014/main" id="{501521AC-A778-277A-3725-5CCCCC9398FA}"/>
              </a:ext>
            </a:extLst>
          </p:cNvPr>
          <p:cNvSpPr/>
          <p:nvPr/>
        </p:nvSpPr>
        <p:spPr>
          <a:xfrm>
            <a:off x="3619646" y="4398293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F1E4550-F553-68DC-8A1F-1283C995BE85}"/>
              </a:ext>
            </a:extLst>
          </p:cNvPr>
          <p:cNvCxnSpPr>
            <a:cxnSpLocks/>
          </p:cNvCxnSpPr>
          <p:nvPr/>
        </p:nvCxnSpPr>
        <p:spPr>
          <a:xfrm flipH="1">
            <a:off x="3670920" y="4508892"/>
            <a:ext cx="2975" cy="2355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1FFC6307-57AB-3456-7709-6C19F175CCA5}"/>
              </a:ext>
            </a:extLst>
          </p:cNvPr>
          <p:cNvSpPr/>
          <p:nvPr/>
        </p:nvSpPr>
        <p:spPr>
          <a:xfrm>
            <a:off x="3620779" y="4736247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4BCF0EC-1AA6-B9E2-DC21-AD56C7069F50}"/>
              </a:ext>
            </a:extLst>
          </p:cNvPr>
          <p:cNvCxnSpPr>
            <a:cxnSpLocks/>
          </p:cNvCxnSpPr>
          <p:nvPr/>
        </p:nvCxnSpPr>
        <p:spPr>
          <a:xfrm>
            <a:off x="3395408" y="4125510"/>
            <a:ext cx="0" cy="2132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>
            <a:extLst>
              <a:ext uri="{FF2B5EF4-FFF2-40B4-BE49-F238E27FC236}">
                <a16:creationId xmlns:a16="http://schemas.microsoft.com/office/drawing/2014/main" id="{6B705888-177C-D72E-2ADF-CEE1FB2C93F6}"/>
              </a:ext>
            </a:extLst>
          </p:cNvPr>
          <p:cNvSpPr/>
          <p:nvPr/>
        </p:nvSpPr>
        <p:spPr>
          <a:xfrm>
            <a:off x="3337565" y="4366421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54784293-921B-4404-1D07-F986EF7C49C2}"/>
              </a:ext>
            </a:extLst>
          </p:cNvPr>
          <p:cNvCxnSpPr>
            <a:cxnSpLocks/>
          </p:cNvCxnSpPr>
          <p:nvPr/>
        </p:nvCxnSpPr>
        <p:spPr>
          <a:xfrm flipH="1">
            <a:off x="3387216" y="4474712"/>
            <a:ext cx="2975" cy="2355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24929443-771B-ECBF-83D1-5A21E2AB01DB}"/>
              </a:ext>
            </a:extLst>
          </p:cNvPr>
          <p:cNvSpPr/>
          <p:nvPr/>
        </p:nvSpPr>
        <p:spPr>
          <a:xfrm>
            <a:off x="3337075" y="4702067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49F5A0E-D648-E641-28CB-8636BBD5799B}"/>
              </a:ext>
            </a:extLst>
          </p:cNvPr>
          <p:cNvCxnSpPr>
            <a:cxnSpLocks/>
          </p:cNvCxnSpPr>
          <p:nvPr/>
        </p:nvCxnSpPr>
        <p:spPr>
          <a:xfrm flipH="1">
            <a:off x="3467431" y="4832634"/>
            <a:ext cx="174158" cy="1838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2BE5A89-C749-7434-961F-EDCCC1302986}"/>
              </a:ext>
            </a:extLst>
          </p:cNvPr>
          <p:cNvCxnSpPr>
            <a:cxnSpLocks/>
          </p:cNvCxnSpPr>
          <p:nvPr/>
        </p:nvCxnSpPr>
        <p:spPr>
          <a:xfrm flipH="1">
            <a:off x="3361515" y="4800762"/>
            <a:ext cx="33658" cy="2288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12E4E27E-D9DB-9251-CED8-10E15CDB9779}"/>
              </a:ext>
            </a:extLst>
          </p:cNvPr>
          <p:cNvSpPr/>
          <p:nvPr/>
        </p:nvSpPr>
        <p:spPr>
          <a:xfrm>
            <a:off x="2507584" y="4979524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7D6CDBD5-820E-A367-7636-D3DE6D62E699}"/>
              </a:ext>
            </a:extLst>
          </p:cNvPr>
          <p:cNvSpPr/>
          <p:nvPr/>
        </p:nvSpPr>
        <p:spPr>
          <a:xfrm>
            <a:off x="2857552" y="4995088"/>
            <a:ext cx="102549" cy="100204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A84BBF6-39E6-8F75-F35A-98564B5DA089}"/>
              </a:ext>
            </a:extLst>
          </p:cNvPr>
          <p:cNvSpPr txBox="1"/>
          <p:nvPr/>
        </p:nvSpPr>
        <p:spPr>
          <a:xfrm>
            <a:off x="1477405" y="3084543"/>
            <a:ext cx="494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level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BAAF96D-2767-3C35-761E-57609B25D792}"/>
              </a:ext>
            </a:extLst>
          </p:cNvPr>
          <p:cNvSpPr txBox="1"/>
          <p:nvPr/>
        </p:nvSpPr>
        <p:spPr>
          <a:xfrm>
            <a:off x="1596153" y="3331331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ACAB7A6-5E32-F5B3-3C4F-778BE5900556}"/>
              </a:ext>
            </a:extLst>
          </p:cNvPr>
          <p:cNvSpPr txBox="1"/>
          <p:nvPr/>
        </p:nvSpPr>
        <p:spPr>
          <a:xfrm>
            <a:off x="1594195" y="3570601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557EC55-7A7F-5FBF-3A20-C016DB89D1DC}"/>
              </a:ext>
            </a:extLst>
          </p:cNvPr>
          <p:cNvSpPr txBox="1"/>
          <p:nvPr/>
        </p:nvSpPr>
        <p:spPr>
          <a:xfrm>
            <a:off x="1603762" y="3915688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1E20CF7-65A4-540C-144C-BA9FF22DC057}"/>
              </a:ext>
            </a:extLst>
          </p:cNvPr>
          <p:cNvSpPr txBox="1"/>
          <p:nvPr/>
        </p:nvSpPr>
        <p:spPr>
          <a:xfrm>
            <a:off x="1594195" y="425076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05B1270-647A-10A0-5BC1-19A9526A6E81}"/>
              </a:ext>
            </a:extLst>
          </p:cNvPr>
          <p:cNvSpPr txBox="1"/>
          <p:nvPr/>
        </p:nvSpPr>
        <p:spPr>
          <a:xfrm>
            <a:off x="1593161" y="458584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2222FD1-4625-07A0-D068-5A16576F8D17}"/>
              </a:ext>
            </a:extLst>
          </p:cNvPr>
          <p:cNvCxnSpPr>
            <a:cxnSpLocks/>
          </p:cNvCxnSpPr>
          <p:nvPr/>
        </p:nvCxnSpPr>
        <p:spPr>
          <a:xfrm>
            <a:off x="2786290" y="4745125"/>
            <a:ext cx="25879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E680F813-B1DE-384F-025E-E79EB283C79A}"/>
              </a:ext>
            </a:extLst>
          </p:cNvPr>
          <p:cNvSpPr/>
          <p:nvPr/>
        </p:nvSpPr>
        <p:spPr>
          <a:xfrm>
            <a:off x="2649067" y="4661104"/>
            <a:ext cx="547644" cy="18946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34461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AD28A-2139-8272-E792-C85717863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18F2092-8529-9C18-60FD-C17D34369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0EF5C4C9-0068-D189-D193-9C9CA1603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898C73-A55D-0AD0-F490-5E6A578F63ED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E4F8772D-E01E-6C11-A2E1-7D1E2FF1A0D6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F0991492-1776-5185-9D53-657813CC5344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FDDBA536-CCD7-6F4C-E65A-D1C50D231436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47EF1B0-40BD-CF4C-3DE7-BFB2325E03A1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BA4FE9B-9002-AD3F-BC31-A2CA00CDDE4E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B5ABEE06-35E1-1280-B66E-28D97EC54437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29248877-B1F1-3E3A-17B3-55D884509617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89CF7642-02D7-7DE9-FE4E-D6F5D1DA1EE5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906E12F-D3AA-0ED3-CAFF-4B06994C2579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C59CD10E-B1DC-92BE-AA5D-84F58FE06F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0EF181F-F5CD-E90E-6F2D-F4E037E0AA85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FE93032D-5DA6-641D-17F9-F8BCE6EB4C75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EB7B4237-5BD9-24AB-A7E1-C39766964008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495C66-7B38-3510-B58C-918B74429045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18E307A3-B110-EEC2-ADAA-F0F8B7B1DAE4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angle 3">
            <a:extLst>
              <a:ext uri="{FF2B5EF4-FFF2-40B4-BE49-F238E27FC236}">
                <a16:creationId xmlns:a16="http://schemas.microsoft.com/office/drawing/2014/main" id="{F2085A70-9A23-323B-038F-D4724398B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1058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 critical problems for this algorithm: </a:t>
            </a:r>
            <a:r>
              <a:rPr lang="en-US" altLang="en-US" sz="1600" dirty="0"/>
              <a:t>Tracing two vertices at the same level may encounter a common ancestor (this is a tricking bug even not realized by researchers in early years). </a:t>
            </a:r>
          </a:p>
          <a:p>
            <a:pPr marL="0" indent="0">
              <a:buNone/>
            </a:pPr>
            <a:r>
              <a:rPr lang="en-US" altLang="en-US" sz="1600" dirty="0"/>
              <a:t> </a:t>
            </a:r>
          </a:p>
        </p:txBody>
      </p:sp>
      <p:sp>
        <p:nvSpPr>
          <p:cNvPr id="88" name="Rectangle 3">
            <a:extLst>
              <a:ext uri="{FF2B5EF4-FFF2-40B4-BE49-F238E27FC236}">
                <a16:creationId xmlns:a16="http://schemas.microsoft.com/office/drawing/2014/main" id="{D93555A9-CE11-2EF1-1C4F-5002AC361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8D00AF9D-CCED-B62B-569E-15C3B2656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BBF5F26-2BE6-652E-FBCE-BA687F59703C}"/>
              </a:ext>
            </a:extLst>
          </p:cNvPr>
          <p:cNvGrpSpPr/>
          <p:nvPr/>
        </p:nvGrpSpPr>
        <p:grpSpPr>
          <a:xfrm>
            <a:off x="1477405" y="3084543"/>
            <a:ext cx="2343503" cy="2050891"/>
            <a:chOff x="1477405" y="3084543"/>
            <a:chExt cx="2343503" cy="2050891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050BE8F-2701-988C-F631-4F69A7A11CA4}"/>
                </a:ext>
              </a:extLst>
            </p:cNvPr>
            <p:cNvSpPr/>
            <p:nvPr/>
          </p:nvSpPr>
          <p:spPr>
            <a:xfrm>
              <a:off x="2965748" y="34120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758FB80-D6CD-97BC-A0B7-A197A69B72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5450" y="347111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E432A85-9C19-BBE4-AD0C-5BDAF7AD89E3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15" y="379485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69FC173-BE40-88CD-D128-6627B2AF18B0}"/>
                </a:ext>
              </a:extLst>
            </p:cNvPr>
            <p:cNvCxnSpPr>
              <a:cxnSpLocks/>
              <a:stCxn id="73" idx="3"/>
              <a:endCxn id="76" idx="7"/>
            </p:cNvCxnSpPr>
            <p:nvPr/>
          </p:nvCxnSpPr>
          <p:spPr>
            <a:xfrm flipH="1">
              <a:off x="2802200" y="4118975"/>
              <a:ext cx="177143" cy="2730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2E2D026-C738-CAF0-E17D-CBFEACDD70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442" y="410789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D223C50-7A11-B668-3BE4-FD9D965DE214}"/>
                </a:ext>
              </a:extLst>
            </p:cNvPr>
            <p:cNvCxnSpPr>
              <a:cxnSpLocks/>
              <a:stCxn id="72" idx="5"/>
              <a:endCxn id="77" idx="1"/>
            </p:cNvCxnSpPr>
            <p:nvPr/>
          </p:nvCxnSpPr>
          <p:spPr>
            <a:xfrm>
              <a:off x="2665160" y="4103237"/>
              <a:ext cx="371385" cy="276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157B78A-1384-F304-10D0-3A62C0C90641}"/>
                </a:ext>
              </a:extLst>
            </p:cNvPr>
            <p:cNvCxnSpPr>
              <a:cxnSpLocks/>
            </p:cNvCxnSpPr>
            <p:nvPr/>
          </p:nvCxnSpPr>
          <p:spPr>
            <a:xfrm>
              <a:off x="3447160" y="410571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4807C51-91F3-C1BA-7CF1-47D09B7396F7}"/>
                </a:ext>
              </a:extLst>
            </p:cNvPr>
            <p:cNvSpPr/>
            <p:nvPr/>
          </p:nvSpPr>
          <p:spPr>
            <a:xfrm>
              <a:off x="2572641" y="369802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D60D58F-D87D-2836-B26E-11B10707ED41}"/>
                </a:ext>
              </a:extLst>
            </p:cNvPr>
            <p:cNvSpPr/>
            <p:nvPr/>
          </p:nvSpPr>
          <p:spPr>
            <a:xfrm>
              <a:off x="2964325" y="36959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7FB84C8-4D9C-52D2-7C9E-0B0C58515E4C}"/>
                </a:ext>
              </a:extLst>
            </p:cNvPr>
            <p:cNvSpPr/>
            <p:nvPr/>
          </p:nvSpPr>
          <p:spPr>
            <a:xfrm>
              <a:off x="3353157" y="36946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70FE5AD-F692-AE5B-FB96-C68F2A85CDF7}"/>
                </a:ext>
              </a:extLst>
            </p:cNvPr>
            <p:cNvSpPr/>
            <p:nvPr/>
          </p:nvSpPr>
          <p:spPr>
            <a:xfrm>
              <a:off x="2577629" y="401770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ED8D16C-B42D-FDB3-F52D-75BAB1217F7C}"/>
                </a:ext>
              </a:extLst>
            </p:cNvPr>
            <p:cNvSpPr/>
            <p:nvPr/>
          </p:nvSpPr>
          <p:spPr>
            <a:xfrm>
              <a:off x="2964325" y="403344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A155287-C8DA-7ACB-4E3C-EFB59E9B74D0}"/>
                </a:ext>
              </a:extLst>
            </p:cNvPr>
            <p:cNvSpPr/>
            <p:nvPr/>
          </p:nvSpPr>
          <p:spPr>
            <a:xfrm>
              <a:off x="3353157" y="40360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D36745C-F5C1-0F68-EBD2-39B14CA12605}"/>
                </a:ext>
              </a:extLst>
            </p:cNvPr>
            <p:cNvSpPr/>
            <p:nvPr/>
          </p:nvSpPr>
          <p:spPr>
            <a:xfrm>
              <a:off x="2291282" y="43773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A7139E9-8ECE-6681-D45E-150F22264DEA}"/>
                </a:ext>
              </a:extLst>
            </p:cNvPr>
            <p:cNvSpPr/>
            <p:nvPr/>
          </p:nvSpPr>
          <p:spPr>
            <a:xfrm>
              <a:off x="2714669" y="437735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CDF4438-2748-C89C-849A-F20DE40C5CF0}"/>
                </a:ext>
              </a:extLst>
            </p:cNvPr>
            <p:cNvSpPr/>
            <p:nvPr/>
          </p:nvSpPr>
          <p:spPr>
            <a:xfrm>
              <a:off x="3021527" y="436510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C814D5F-0260-2456-3EBE-096C7083431A}"/>
                </a:ext>
              </a:extLst>
            </p:cNvPr>
            <p:cNvCxnSpPr>
              <a:cxnSpLocks/>
            </p:cNvCxnSpPr>
            <p:nvPr/>
          </p:nvCxnSpPr>
          <p:spPr>
            <a:xfrm>
              <a:off x="3403006" y="380320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281ED1A-9DE7-4243-A090-8A1DD3E58ADA}"/>
                </a:ext>
              </a:extLst>
            </p:cNvPr>
            <p:cNvCxnSpPr>
              <a:cxnSpLocks/>
            </p:cNvCxnSpPr>
            <p:nvPr/>
          </p:nvCxnSpPr>
          <p:spPr>
            <a:xfrm>
              <a:off x="3015599" y="380866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011D1CA-2096-EAEC-B8CF-7EC1CD6B7E22}"/>
                </a:ext>
              </a:extLst>
            </p:cNvPr>
            <p:cNvCxnSpPr>
              <a:cxnSpLocks/>
            </p:cNvCxnSpPr>
            <p:nvPr/>
          </p:nvCxnSpPr>
          <p:spPr>
            <a:xfrm>
              <a:off x="2336563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11738F5-F385-AFE9-1760-421D1B6FE4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2801" y="447569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FDF2DB1-7EA0-A007-4D6D-00982C26CBCA}"/>
                </a:ext>
              </a:extLst>
            </p:cNvPr>
            <p:cNvCxnSpPr>
              <a:cxnSpLocks/>
            </p:cNvCxnSpPr>
            <p:nvPr/>
          </p:nvCxnSpPr>
          <p:spPr>
            <a:xfrm>
              <a:off x="2764179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CB1F02C-3FDD-FBC9-8512-3DC8D8C7D0AF}"/>
                </a:ext>
              </a:extLst>
            </p:cNvPr>
            <p:cNvSpPr/>
            <p:nvPr/>
          </p:nvSpPr>
          <p:spPr>
            <a:xfrm>
              <a:off x="2284095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C453C8B-8EB9-4B07-89F6-963201690C8E}"/>
                </a:ext>
              </a:extLst>
            </p:cNvPr>
            <p:cNvSpPr/>
            <p:nvPr/>
          </p:nvSpPr>
          <p:spPr>
            <a:xfrm>
              <a:off x="2714669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EC43153-3CE6-FE8F-AC58-5823CB88F78C}"/>
                </a:ext>
              </a:extLst>
            </p:cNvPr>
            <p:cNvSpPr/>
            <p:nvPr/>
          </p:nvSpPr>
          <p:spPr>
            <a:xfrm>
              <a:off x="3022660" y="47030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8431663-F128-DCD4-422B-1DDDABE707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7458" y="480325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DA2A0AC-9B9C-6BDF-787A-6FB9D422EDDF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6" y="4824391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7070E76-9105-3681-0809-D0F5F25F1F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0137" y="480603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9C4F312-81F1-2F24-C6B6-8F33CEB048D8}"/>
                </a:ext>
              </a:extLst>
            </p:cNvPr>
            <p:cNvCxnSpPr>
              <a:cxnSpLocks/>
            </p:cNvCxnSpPr>
            <p:nvPr/>
          </p:nvCxnSpPr>
          <p:spPr>
            <a:xfrm>
              <a:off x="3100653" y="480325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38A5AA3-965A-9102-0DC3-A2358E534FF3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14" y="480325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EC8E2EC-1CC9-403A-CF10-66BA92A85FF1}"/>
                </a:ext>
              </a:extLst>
            </p:cNvPr>
            <p:cNvSpPr/>
            <p:nvPr/>
          </p:nvSpPr>
          <p:spPr>
            <a:xfrm>
              <a:off x="2612120" y="340614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7CABB24D-EC76-A0D3-361B-3D9AA57B4979}"/>
                </a:ext>
              </a:extLst>
            </p:cNvPr>
            <p:cNvSpPr/>
            <p:nvPr/>
          </p:nvSpPr>
          <p:spPr>
            <a:xfrm>
              <a:off x="3367691" y="3415178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64F52E-A350-DB7F-F995-6F6AEB7A8653}"/>
                </a:ext>
              </a:extLst>
            </p:cNvPr>
            <p:cNvCxnSpPr>
              <a:cxnSpLocks/>
              <a:stCxn id="95" idx="3"/>
            </p:cNvCxnSpPr>
            <p:nvPr/>
          </p:nvCxnSpPr>
          <p:spPr>
            <a:xfrm flipH="1">
              <a:off x="3041237" y="3500707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A811193-B977-6539-2555-C9725360BD94}"/>
                </a:ext>
              </a:extLst>
            </p:cNvPr>
            <p:cNvCxnSpPr>
              <a:cxnSpLocks/>
              <a:stCxn id="94" idx="3"/>
              <a:endCxn id="69" idx="0"/>
            </p:cNvCxnSpPr>
            <p:nvPr/>
          </p:nvCxnSpPr>
          <p:spPr>
            <a:xfrm flipH="1">
              <a:off x="2623916" y="3491678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9F99F0AF-CC43-8C98-1D88-63343CAA2B3E}"/>
                </a:ext>
              </a:extLst>
            </p:cNvPr>
            <p:cNvSpPr/>
            <p:nvPr/>
          </p:nvSpPr>
          <p:spPr>
            <a:xfrm>
              <a:off x="3619646" y="43982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E661F58-8A35-0082-8663-1C20B1780C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0920" y="450889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C992855-62A5-0FB8-1E44-47A0204714AB}"/>
                </a:ext>
              </a:extLst>
            </p:cNvPr>
            <p:cNvSpPr/>
            <p:nvPr/>
          </p:nvSpPr>
          <p:spPr>
            <a:xfrm>
              <a:off x="3620779" y="47362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AE72DD1-CFA5-D1B4-1BCA-42F8FCEA334F}"/>
                </a:ext>
              </a:extLst>
            </p:cNvPr>
            <p:cNvCxnSpPr>
              <a:cxnSpLocks/>
            </p:cNvCxnSpPr>
            <p:nvPr/>
          </p:nvCxnSpPr>
          <p:spPr>
            <a:xfrm>
              <a:off x="3395408" y="4125510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51D8F3C-E85A-8DFC-66E4-FA99640CA9A0}"/>
                </a:ext>
              </a:extLst>
            </p:cNvPr>
            <p:cNvSpPr/>
            <p:nvPr/>
          </p:nvSpPr>
          <p:spPr>
            <a:xfrm>
              <a:off x="3337565" y="436642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1B04881-21DE-F42A-E831-06B4700255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7216" y="447471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73E6C0D-ACA5-94AF-D80F-42F219D2D911}"/>
                </a:ext>
              </a:extLst>
            </p:cNvPr>
            <p:cNvSpPr/>
            <p:nvPr/>
          </p:nvSpPr>
          <p:spPr>
            <a:xfrm>
              <a:off x="3337075" y="470206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DDB69B44-FA7A-8A07-2319-DCF8ADE4A8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7431" y="4832634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2FFB395-3374-65CC-163C-45F080880E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1515" y="4800762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8ECF147C-5353-311F-0786-65BE4595EE73}"/>
                </a:ext>
              </a:extLst>
            </p:cNvPr>
            <p:cNvSpPr/>
            <p:nvPr/>
          </p:nvSpPr>
          <p:spPr>
            <a:xfrm>
              <a:off x="2507584" y="4979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4FE6B6A9-576A-0FAE-D02F-04CC830CFFC1}"/>
                </a:ext>
              </a:extLst>
            </p:cNvPr>
            <p:cNvSpPr/>
            <p:nvPr/>
          </p:nvSpPr>
          <p:spPr>
            <a:xfrm>
              <a:off x="2857552" y="499508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AF0F2CB-32BE-C077-5188-5A9797A843C1}"/>
                </a:ext>
              </a:extLst>
            </p:cNvPr>
            <p:cNvCxnSpPr>
              <a:cxnSpLocks/>
            </p:cNvCxnSpPr>
            <p:nvPr/>
          </p:nvCxnSpPr>
          <p:spPr>
            <a:xfrm>
              <a:off x="2598759" y="5036644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7B8F6A1-061F-B194-70FE-DEBA7F8F2FF3}"/>
                </a:ext>
              </a:extLst>
            </p:cNvPr>
            <p:cNvSpPr txBox="1"/>
            <p:nvPr/>
          </p:nvSpPr>
          <p:spPr>
            <a:xfrm>
              <a:off x="1477405" y="3084543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9752C7A-CA3F-8122-D834-148827B68DA3}"/>
                </a:ext>
              </a:extLst>
            </p:cNvPr>
            <p:cNvSpPr txBox="1"/>
            <p:nvPr/>
          </p:nvSpPr>
          <p:spPr>
            <a:xfrm>
              <a:off x="1596153" y="333133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E1E13CD-D0B2-334E-B501-1563BACCBA50}"/>
                </a:ext>
              </a:extLst>
            </p:cNvPr>
            <p:cNvSpPr txBox="1"/>
            <p:nvPr/>
          </p:nvSpPr>
          <p:spPr>
            <a:xfrm>
              <a:off x="1594195" y="357060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9DD1E1A-453F-17A7-65F0-2334F9293769}"/>
                </a:ext>
              </a:extLst>
            </p:cNvPr>
            <p:cNvSpPr txBox="1"/>
            <p:nvPr/>
          </p:nvSpPr>
          <p:spPr>
            <a:xfrm>
              <a:off x="1603762" y="39156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5492565-EF06-3705-AB7E-F8A47850BB59}"/>
                </a:ext>
              </a:extLst>
            </p:cNvPr>
            <p:cNvSpPr txBox="1"/>
            <p:nvPr/>
          </p:nvSpPr>
          <p:spPr>
            <a:xfrm>
              <a:off x="1594195" y="425076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A818028-AC01-26B6-8318-7AF4CE7E518B}"/>
                </a:ext>
              </a:extLst>
            </p:cNvPr>
            <p:cNvSpPr txBox="1"/>
            <p:nvPr/>
          </p:nvSpPr>
          <p:spPr>
            <a:xfrm>
              <a:off x="1593161" y="458584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DBC425A4-E252-0B96-04AB-674201B6953A}"/>
                </a:ext>
              </a:extLst>
            </p:cNvPr>
            <p:cNvSpPr/>
            <p:nvPr/>
          </p:nvSpPr>
          <p:spPr>
            <a:xfrm>
              <a:off x="2463950" y="4945967"/>
              <a:ext cx="547644" cy="18946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4243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" y="5298407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 graph is bipartite, then this will not happen. </a:t>
            </a:r>
          </a:p>
        </p:txBody>
      </p:sp>
      <p:sp>
        <p:nvSpPr>
          <p:cNvPr id="89" name="Rectangle 3">
            <a:extLst>
              <a:ext uri="{FF2B5EF4-FFF2-40B4-BE49-F238E27FC236}">
                <a16:creationId xmlns:a16="http://schemas.microsoft.com/office/drawing/2014/main" id="{A35AC345-4928-4248-925C-8AFDE231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1058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 critical problems for this algorithm: </a:t>
            </a:r>
            <a:r>
              <a:rPr lang="en-US" altLang="en-US" sz="1600" dirty="0"/>
              <a:t>Tracing two vertices at the same level may encounter a common ancestor (this is a tricking bug even not realized by researchers in early years). </a:t>
            </a:r>
          </a:p>
          <a:p>
            <a:pPr marL="0" indent="0">
              <a:buNone/>
            </a:pPr>
            <a:r>
              <a:rPr lang="en-US" altLang="en-US" sz="1600" dirty="0"/>
              <a:t> </a:t>
            </a:r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AC27CB45-679C-41A9-A355-B5441AA2F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91" name="Rectangle 3">
            <a:extLst>
              <a:ext uri="{FF2B5EF4-FFF2-40B4-BE49-F238E27FC236}">
                <a16:creationId xmlns:a16="http://schemas.microsoft.com/office/drawing/2014/main" id="{F34DF39A-9C08-4A68-B97C-2E6A8C1A3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E76F12-9A72-8EA4-4B58-526B6466A68F}"/>
              </a:ext>
            </a:extLst>
          </p:cNvPr>
          <p:cNvGrpSpPr/>
          <p:nvPr/>
        </p:nvGrpSpPr>
        <p:grpSpPr>
          <a:xfrm>
            <a:off x="1477405" y="3084543"/>
            <a:ext cx="2343503" cy="2050891"/>
            <a:chOff x="1477405" y="3084543"/>
            <a:chExt cx="2343503" cy="2050891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F1F4C41-DD4B-3C45-364C-76A263D3B59D}"/>
                </a:ext>
              </a:extLst>
            </p:cNvPr>
            <p:cNvSpPr/>
            <p:nvPr/>
          </p:nvSpPr>
          <p:spPr>
            <a:xfrm>
              <a:off x="2965748" y="3412021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2D91E53-A4FC-9827-B00C-E7C060AB0B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5450" y="3471116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7EFEA6F-448D-B5A8-9BC5-A373B3D5C0CA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15" y="3794850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680A25B-72EA-36C3-735D-DCC5651A2488}"/>
                </a:ext>
              </a:extLst>
            </p:cNvPr>
            <p:cNvCxnSpPr>
              <a:cxnSpLocks/>
              <a:stCxn id="68" idx="3"/>
              <a:endCxn id="71" idx="7"/>
            </p:cNvCxnSpPr>
            <p:nvPr/>
          </p:nvCxnSpPr>
          <p:spPr>
            <a:xfrm flipH="1">
              <a:off x="2802200" y="4118975"/>
              <a:ext cx="177143" cy="2730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5EFAF64-8638-676E-055B-333833F58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442" y="4107894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DDDEF31-58C9-46B9-9B82-CB9A83800C0F}"/>
                </a:ext>
              </a:extLst>
            </p:cNvPr>
            <p:cNvCxnSpPr>
              <a:cxnSpLocks/>
              <a:stCxn id="67" idx="5"/>
              <a:endCxn id="72" idx="1"/>
            </p:cNvCxnSpPr>
            <p:nvPr/>
          </p:nvCxnSpPr>
          <p:spPr>
            <a:xfrm>
              <a:off x="2665160" y="4103237"/>
              <a:ext cx="371385" cy="276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EEBF224-B6DC-29DC-2AE8-FF6C455ED137}"/>
                </a:ext>
              </a:extLst>
            </p:cNvPr>
            <p:cNvCxnSpPr>
              <a:cxnSpLocks/>
            </p:cNvCxnSpPr>
            <p:nvPr/>
          </p:nvCxnSpPr>
          <p:spPr>
            <a:xfrm>
              <a:off x="3447160" y="4105712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F8C9D46-5BE7-E9E3-3F5A-8437A0309E5A}"/>
                </a:ext>
              </a:extLst>
            </p:cNvPr>
            <p:cNvSpPr/>
            <p:nvPr/>
          </p:nvSpPr>
          <p:spPr>
            <a:xfrm>
              <a:off x="2572641" y="369802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EFE4CC0-C183-10E5-CB88-8CE0407F4052}"/>
                </a:ext>
              </a:extLst>
            </p:cNvPr>
            <p:cNvSpPr/>
            <p:nvPr/>
          </p:nvSpPr>
          <p:spPr>
            <a:xfrm>
              <a:off x="2964325" y="36959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6227F31-B2E5-E544-F59E-16A70BFC9A9F}"/>
                </a:ext>
              </a:extLst>
            </p:cNvPr>
            <p:cNvSpPr/>
            <p:nvPr/>
          </p:nvSpPr>
          <p:spPr>
            <a:xfrm>
              <a:off x="3353157" y="36946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CA2EC84-D265-B211-74CD-4EF4DB4BBF03}"/>
                </a:ext>
              </a:extLst>
            </p:cNvPr>
            <p:cNvSpPr/>
            <p:nvPr/>
          </p:nvSpPr>
          <p:spPr>
            <a:xfrm>
              <a:off x="2577629" y="401770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46F5D640-C25E-C9C7-FAE4-445973ACC843}"/>
                </a:ext>
              </a:extLst>
            </p:cNvPr>
            <p:cNvSpPr/>
            <p:nvPr/>
          </p:nvSpPr>
          <p:spPr>
            <a:xfrm>
              <a:off x="2964325" y="403344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15632E5-8F0D-8603-C0E3-20F24FACF8BD}"/>
                </a:ext>
              </a:extLst>
            </p:cNvPr>
            <p:cNvSpPr/>
            <p:nvPr/>
          </p:nvSpPr>
          <p:spPr>
            <a:xfrm>
              <a:off x="3353157" y="403601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7C14251-6E49-A1DC-A5B0-8A049D894ED9}"/>
                </a:ext>
              </a:extLst>
            </p:cNvPr>
            <p:cNvSpPr/>
            <p:nvPr/>
          </p:nvSpPr>
          <p:spPr>
            <a:xfrm>
              <a:off x="2291282" y="43773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5C04170-9D35-31BA-86E1-5BE92AD04689}"/>
                </a:ext>
              </a:extLst>
            </p:cNvPr>
            <p:cNvSpPr/>
            <p:nvPr/>
          </p:nvSpPr>
          <p:spPr>
            <a:xfrm>
              <a:off x="2714669" y="437735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8E5FDCE-CE73-768B-AE3C-9DFBDD23C613}"/>
                </a:ext>
              </a:extLst>
            </p:cNvPr>
            <p:cNvSpPr/>
            <p:nvPr/>
          </p:nvSpPr>
          <p:spPr>
            <a:xfrm>
              <a:off x="3021527" y="4365100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A0F5ABE-E3F1-64C4-A0E1-75D2291BA3F1}"/>
                </a:ext>
              </a:extLst>
            </p:cNvPr>
            <p:cNvCxnSpPr>
              <a:cxnSpLocks/>
            </p:cNvCxnSpPr>
            <p:nvPr/>
          </p:nvCxnSpPr>
          <p:spPr>
            <a:xfrm>
              <a:off x="3403006" y="3803200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7E7D262-2F59-00D7-944C-C5239DB09BD4}"/>
                </a:ext>
              </a:extLst>
            </p:cNvPr>
            <p:cNvCxnSpPr>
              <a:cxnSpLocks/>
            </p:cNvCxnSpPr>
            <p:nvPr/>
          </p:nvCxnSpPr>
          <p:spPr>
            <a:xfrm>
              <a:off x="3015599" y="3808661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63DDF31-AE92-AEA1-039D-1534D91D8F87}"/>
                </a:ext>
              </a:extLst>
            </p:cNvPr>
            <p:cNvCxnSpPr>
              <a:cxnSpLocks/>
            </p:cNvCxnSpPr>
            <p:nvPr/>
          </p:nvCxnSpPr>
          <p:spPr>
            <a:xfrm>
              <a:off x="2336563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3F1F49A-F036-C70A-2974-FBD2F7D31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2801" y="4475699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8262427-FC05-7BA7-2B98-CB53E9DD39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4179" y="4475699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563EAB4-D652-6341-3133-14EE01AF6E9E}"/>
                </a:ext>
              </a:extLst>
            </p:cNvPr>
            <p:cNvSpPr/>
            <p:nvPr/>
          </p:nvSpPr>
          <p:spPr>
            <a:xfrm>
              <a:off x="2284095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B045A75-D70B-137E-AFB8-366F3F6629D3}"/>
                </a:ext>
              </a:extLst>
            </p:cNvPr>
            <p:cNvSpPr/>
            <p:nvPr/>
          </p:nvSpPr>
          <p:spPr>
            <a:xfrm>
              <a:off x="2714669" y="47030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8956380-51C0-EFBA-1D6B-DD81A49CC064}"/>
                </a:ext>
              </a:extLst>
            </p:cNvPr>
            <p:cNvSpPr/>
            <p:nvPr/>
          </p:nvSpPr>
          <p:spPr>
            <a:xfrm>
              <a:off x="3022660" y="470305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48853D4-7E7F-F41C-94F8-91F2C41008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7458" y="4803257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AA419BE-C52A-46BF-FC98-299C204C9B4D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6" y="4824391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DA57AB6-4945-57F7-866B-DB2587E888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0137" y="4806034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AF2692F-C737-8DD9-B6AB-727AF839333D}"/>
                </a:ext>
              </a:extLst>
            </p:cNvPr>
            <p:cNvCxnSpPr>
              <a:cxnSpLocks/>
            </p:cNvCxnSpPr>
            <p:nvPr/>
          </p:nvCxnSpPr>
          <p:spPr>
            <a:xfrm>
              <a:off x="3100653" y="4803257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A11D09EA-3DED-D3C2-7358-BA4F3A4ADEFD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14" y="4803257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3BB45EA-40C7-C4B9-EFC3-2AE320F68318}"/>
                </a:ext>
              </a:extLst>
            </p:cNvPr>
            <p:cNvSpPr/>
            <p:nvPr/>
          </p:nvSpPr>
          <p:spPr>
            <a:xfrm>
              <a:off x="2612120" y="340614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16ECF3C-CBCB-5DDF-6456-61ADE1226167}"/>
                </a:ext>
              </a:extLst>
            </p:cNvPr>
            <p:cNvSpPr/>
            <p:nvPr/>
          </p:nvSpPr>
          <p:spPr>
            <a:xfrm>
              <a:off x="3367691" y="3415178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D1A199F-8BE3-DE76-D01F-E15EA8E2ED90}"/>
                </a:ext>
              </a:extLst>
            </p:cNvPr>
            <p:cNvCxnSpPr>
              <a:cxnSpLocks/>
              <a:stCxn id="87" idx="3"/>
            </p:cNvCxnSpPr>
            <p:nvPr/>
          </p:nvCxnSpPr>
          <p:spPr>
            <a:xfrm flipH="1">
              <a:off x="3041237" y="3500707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B210C5C-9996-CE73-A839-E0C21D4AD001}"/>
                </a:ext>
              </a:extLst>
            </p:cNvPr>
            <p:cNvCxnSpPr>
              <a:cxnSpLocks/>
              <a:stCxn id="86" idx="3"/>
              <a:endCxn id="64" idx="0"/>
            </p:cNvCxnSpPr>
            <p:nvPr/>
          </p:nvCxnSpPr>
          <p:spPr>
            <a:xfrm flipH="1">
              <a:off x="2623916" y="3491678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6D77B45-409A-CC19-A13A-16FB32597DAF}"/>
                </a:ext>
              </a:extLst>
            </p:cNvPr>
            <p:cNvSpPr/>
            <p:nvPr/>
          </p:nvSpPr>
          <p:spPr>
            <a:xfrm>
              <a:off x="3619646" y="4398293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1B4CBAD-0103-771D-C591-337CF06DCE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0920" y="450889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74031A4-3288-FBDF-C6D9-152AAE42AF49}"/>
                </a:ext>
              </a:extLst>
            </p:cNvPr>
            <p:cNvSpPr/>
            <p:nvPr/>
          </p:nvSpPr>
          <p:spPr>
            <a:xfrm>
              <a:off x="3620779" y="473624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1BB91B4-0805-356B-A09E-E14C51118F49}"/>
                </a:ext>
              </a:extLst>
            </p:cNvPr>
            <p:cNvCxnSpPr>
              <a:cxnSpLocks/>
            </p:cNvCxnSpPr>
            <p:nvPr/>
          </p:nvCxnSpPr>
          <p:spPr>
            <a:xfrm>
              <a:off x="3395408" y="4125510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6FB69F9-2D22-6314-79C3-9CD1F7D42D98}"/>
                </a:ext>
              </a:extLst>
            </p:cNvPr>
            <p:cNvSpPr/>
            <p:nvPr/>
          </p:nvSpPr>
          <p:spPr>
            <a:xfrm>
              <a:off x="3337565" y="436642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3D13904-3756-F983-F302-1302490A4A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7216" y="4474712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09CAF77-BD27-A341-CE23-EED428389CCB}"/>
                </a:ext>
              </a:extLst>
            </p:cNvPr>
            <p:cNvSpPr/>
            <p:nvPr/>
          </p:nvSpPr>
          <p:spPr>
            <a:xfrm>
              <a:off x="3337075" y="470206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8053E3E-5678-739D-A21E-2B3517B3EA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7431" y="4832634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3BC8432-1674-870B-A9DB-54A89659ED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1515" y="4800762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25122E8-999D-BF94-C017-2799FD3A3BD2}"/>
                </a:ext>
              </a:extLst>
            </p:cNvPr>
            <p:cNvSpPr/>
            <p:nvPr/>
          </p:nvSpPr>
          <p:spPr>
            <a:xfrm>
              <a:off x="2507584" y="4979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A682A5D-C150-F792-DD67-07615F0690A1}"/>
                </a:ext>
              </a:extLst>
            </p:cNvPr>
            <p:cNvSpPr/>
            <p:nvPr/>
          </p:nvSpPr>
          <p:spPr>
            <a:xfrm>
              <a:off x="2857552" y="499508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EAB166F-E622-F541-C91D-F71764D60A64}"/>
                </a:ext>
              </a:extLst>
            </p:cNvPr>
            <p:cNvCxnSpPr>
              <a:cxnSpLocks/>
            </p:cNvCxnSpPr>
            <p:nvPr/>
          </p:nvCxnSpPr>
          <p:spPr>
            <a:xfrm>
              <a:off x="2598759" y="5036644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80B31DF-D3F9-3DA9-F262-E54619BB231D}"/>
                </a:ext>
              </a:extLst>
            </p:cNvPr>
            <p:cNvSpPr txBox="1"/>
            <p:nvPr/>
          </p:nvSpPr>
          <p:spPr>
            <a:xfrm>
              <a:off x="1477405" y="3084543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FD0313-4E56-81E8-99B5-94A3E51CCF87}"/>
                </a:ext>
              </a:extLst>
            </p:cNvPr>
            <p:cNvSpPr txBox="1"/>
            <p:nvPr/>
          </p:nvSpPr>
          <p:spPr>
            <a:xfrm>
              <a:off x="1596153" y="333133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CA51F7-A435-95FE-3DF9-28B62A17038C}"/>
                </a:ext>
              </a:extLst>
            </p:cNvPr>
            <p:cNvSpPr txBox="1"/>
            <p:nvPr/>
          </p:nvSpPr>
          <p:spPr>
            <a:xfrm>
              <a:off x="1594195" y="3570601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91695BE-CD69-79FB-DEA4-6E10C5B0CF03}"/>
                </a:ext>
              </a:extLst>
            </p:cNvPr>
            <p:cNvSpPr txBox="1"/>
            <p:nvPr/>
          </p:nvSpPr>
          <p:spPr>
            <a:xfrm>
              <a:off x="1603762" y="39156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56C9655-0CEA-183B-0C15-F5B4787EED9A}"/>
                </a:ext>
              </a:extLst>
            </p:cNvPr>
            <p:cNvSpPr txBox="1"/>
            <p:nvPr/>
          </p:nvSpPr>
          <p:spPr>
            <a:xfrm>
              <a:off x="1594195" y="425076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19C2B8C-847F-5C91-DA13-86822B3829CA}"/>
                </a:ext>
              </a:extLst>
            </p:cNvPr>
            <p:cNvSpPr txBox="1"/>
            <p:nvPr/>
          </p:nvSpPr>
          <p:spPr>
            <a:xfrm>
              <a:off x="1593161" y="458584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312F5DB7-3A85-AE5A-A972-58D3C09721DB}"/>
                </a:ext>
              </a:extLst>
            </p:cNvPr>
            <p:cNvSpPr/>
            <p:nvPr/>
          </p:nvSpPr>
          <p:spPr>
            <a:xfrm>
              <a:off x="2463950" y="4945967"/>
              <a:ext cx="547644" cy="18946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86009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3">
            <a:extLst>
              <a:ext uri="{FF2B5EF4-FFF2-40B4-BE49-F238E27FC236}">
                <a16:creationId xmlns:a16="http://schemas.microsoft.com/office/drawing/2014/main" id="{2128384E-0F3E-420E-8BEC-91CC36E9E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89" y="5728506"/>
            <a:ext cx="4564472" cy="65259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Thus, this algorithm </a:t>
            </a:r>
            <a:r>
              <a:rPr lang="en-US" altLang="en-US" sz="2000" dirty="0">
                <a:solidFill>
                  <a:srgbClr val="FF0000"/>
                </a:solidFill>
              </a:rPr>
              <a:t>only</a:t>
            </a:r>
            <a:r>
              <a:rPr lang="en-US" altLang="en-US" sz="2000" dirty="0"/>
              <a:t> works for bipartite graphs. </a:t>
            </a:r>
          </a:p>
        </p:txBody>
      </p:sp>
      <p:sp>
        <p:nvSpPr>
          <p:cNvPr id="89" name="Rectangle 3">
            <a:extLst>
              <a:ext uri="{FF2B5EF4-FFF2-40B4-BE49-F238E27FC236}">
                <a16:creationId xmlns:a16="http://schemas.microsoft.com/office/drawing/2014/main" id="{A35AC345-4928-4248-925C-8AFDE231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1058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 critical problems for this algorithm: </a:t>
            </a:r>
            <a:r>
              <a:rPr lang="en-US" altLang="en-US" sz="1600" dirty="0"/>
              <a:t>Tracing two vertices at the same level may encounter a common ancestor (this is a tricking bug even not realized by researchers in early years). </a:t>
            </a:r>
          </a:p>
          <a:p>
            <a:pPr marL="0" indent="0">
              <a:buNone/>
            </a:pPr>
            <a:r>
              <a:rPr lang="en-US" altLang="en-US" sz="1600" dirty="0"/>
              <a:t> </a:t>
            </a:r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DFC14CF4-F3B2-4D5A-B8C3-95B8FB1E7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91" name="Rectangle 3">
            <a:extLst>
              <a:ext uri="{FF2B5EF4-FFF2-40B4-BE49-F238E27FC236}">
                <a16:creationId xmlns:a16="http://schemas.microsoft.com/office/drawing/2014/main" id="{96746161-F99D-4EA2-A5DC-A55146716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B5252E-8195-A9EC-CFD3-7296EA209D37}"/>
              </a:ext>
            </a:extLst>
          </p:cNvPr>
          <p:cNvGrpSpPr/>
          <p:nvPr/>
        </p:nvGrpSpPr>
        <p:grpSpPr>
          <a:xfrm>
            <a:off x="1477405" y="3084543"/>
            <a:ext cx="2343503" cy="2010749"/>
            <a:chOff x="527494" y="4521774"/>
            <a:chExt cx="2343503" cy="201074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4285F44-2B7F-7C89-8F6D-B520F49F0687}"/>
                </a:ext>
              </a:extLst>
            </p:cNvPr>
            <p:cNvSpPr/>
            <p:nvPr/>
          </p:nvSpPr>
          <p:spPr>
            <a:xfrm>
              <a:off x="2015837" y="4849252"/>
              <a:ext cx="102549" cy="1002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8317CBB-8926-3DF1-8895-03E5C3D4F20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15539" y="4908347"/>
              <a:ext cx="320466" cy="2379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4929596-BA55-D35D-4B13-B4AEC93905A4}"/>
                </a:ext>
              </a:extLst>
            </p:cNvPr>
            <p:cNvCxnSpPr>
              <a:cxnSpLocks/>
            </p:cNvCxnSpPr>
            <p:nvPr/>
          </p:nvCxnSpPr>
          <p:spPr>
            <a:xfrm>
              <a:off x="1674004" y="5232081"/>
              <a:ext cx="1" cy="2416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649ABFD-4225-4F47-33BA-7D259A5E0707}"/>
                </a:ext>
              </a:extLst>
            </p:cNvPr>
            <p:cNvCxnSpPr>
              <a:cxnSpLocks/>
            </p:cNvCxnSpPr>
            <p:nvPr/>
          </p:nvCxnSpPr>
          <p:spPr>
            <a:xfrm>
              <a:off x="2078506" y="5570881"/>
              <a:ext cx="53411" cy="2646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22D01E2-EA05-35AC-73B2-3D2664C7AE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9531" y="5545125"/>
              <a:ext cx="253887" cy="2903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7AB290-BD66-5A21-A2A5-5A70D7A3EE54}"/>
                </a:ext>
              </a:extLst>
            </p:cNvPr>
            <p:cNvCxnSpPr>
              <a:cxnSpLocks/>
              <a:stCxn id="15" idx="5"/>
            </p:cNvCxnSpPr>
            <p:nvPr/>
          </p:nvCxnSpPr>
          <p:spPr>
            <a:xfrm>
              <a:off x="1715249" y="5540469"/>
              <a:ext cx="99019" cy="2950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EBBFCF1-F9E1-04C0-D768-AB9D7F432741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49" y="5542943"/>
              <a:ext cx="225037" cy="3002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1A5C7F6-9EB7-C0A0-E733-9ED3043A9113}"/>
                </a:ext>
              </a:extLst>
            </p:cNvPr>
            <p:cNvSpPr/>
            <p:nvPr/>
          </p:nvSpPr>
          <p:spPr>
            <a:xfrm>
              <a:off x="1622730" y="513525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B2199A7-B2D7-EFEB-60B0-271B145DD355}"/>
                </a:ext>
              </a:extLst>
            </p:cNvPr>
            <p:cNvSpPr/>
            <p:nvPr/>
          </p:nvSpPr>
          <p:spPr>
            <a:xfrm>
              <a:off x="2014414" y="513316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285ED85-4FAB-8CE4-7562-A51E3A969C3B}"/>
                </a:ext>
              </a:extLst>
            </p:cNvPr>
            <p:cNvSpPr/>
            <p:nvPr/>
          </p:nvSpPr>
          <p:spPr>
            <a:xfrm>
              <a:off x="2403246" y="51318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3C91196-30E2-402D-F55C-A2EB02F401ED}"/>
                </a:ext>
              </a:extLst>
            </p:cNvPr>
            <p:cNvSpPr/>
            <p:nvPr/>
          </p:nvSpPr>
          <p:spPr>
            <a:xfrm>
              <a:off x="1627718" y="545493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69F2492-A680-F034-7F67-6C33E2FB7E54}"/>
                </a:ext>
              </a:extLst>
            </p:cNvPr>
            <p:cNvSpPr/>
            <p:nvPr/>
          </p:nvSpPr>
          <p:spPr>
            <a:xfrm>
              <a:off x="2014414" y="5470677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3BC5DE-6B36-BF75-914E-46BBD6E643FC}"/>
                </a:ext>
              </a:extLst>
            </p:cNvPr>
            <p:cNvSpPr/>
            <p:nvPr/>
          </p:nvSpPr>
          <p:spPr>
            <a:xfrm>
              <a:off x="2403246" y="547324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4ED2B4D-D3F4-D31C-6667-B9A849725915}"/>
                </a:ext>
              </a:extLst>
            </p:cNvPr>
            <p:cNvSpPr/>
            <p:nvPr/>
          </p:nvSpPr>
          <p:spPr>
            <a:xfrm>
              <a:off x="1341371" y="58145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7D925FE-04BF-3A08-C530-04C8170F07F6}"/>
                </a:ext>
              </a:extLst>
            </p:cNvPr>
            <p:cNvSpPr/>
            <p:nvPr/>
          </p:nvSpPr>
          <p:spPr>
            <a:xfrm>
              <a:off x="1764758" y="581458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A7ADC30-600B-04D2-624C-452E7208E692}"/>
                </a:ext>
              </a:extLst>
            </p:cNvPr>
            <p:cNvSpPr/>
            <p:nvPr/>
          </p:nvSpPr>
          <p:spPr>
            <a:xfrm>
              <a:off x="2071616" y="5802331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7667049-2D7E-F803-72CF-CFCD7659328A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95" y="5240431"/>
              <a:ext cx="1425" cy="2333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2D43331-DEAE-EE01-18C3-21DFB331FFBC}"/>
                </a:ext>
              </a:extLst>
            </p:cNvPr>
            <p:cNvCxnSpPr>
              <a:cxnSpLocks/>
            </p:cNvCxnSpPr>
            <p:nvPr/>
          </p:nvCxnSpPr>
          <p:spPr>
            <a:xfrm>
              <a:off x="2065688" y="5245892"/>
              <a:ext cx="0" cy="2278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83C58B3-A1CE-5A97-0F94-0B3C146D7C70}"/>
                </a:ext>
              </a:extLst>
            </p:cNvPr>
            <p:cNvCxnSpPr>
              <a:cxnSpLocks/>
            </p:cNvCxnSpPr>
            <p:nvPr/>
          </p:nvCxnSpPr>
          <p:spPr>
            <a:xfrm>
              <a:off x="1386652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EBC8F6-CCDA-6F8B-34D3-8B043BC2D0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2890" y="5912930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CBA4FE-F9DA-E5BE-1743-6D8ACDEFDE49}"/>
                </a:ext>
              </a:extLst>
            </p:cNvPr>
            <p:cNvCxnSpPr>
              <a:cxnSpLocks/>
            </p:cNvCxnSpPr>
            <p:nvPr/>
          </p:nvCxnSpPr>
          <p:spPr>
            <a:xfrm>
              <a:off x="1814268" y="5912930"/>
              <a:ext cx="0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711E13E-5033-64CD-AA0F-876041F89CE9}"/>
                </a:ext>
              </a:extLst>
            </p:cNvPr>
            <p:cNvSpPr/>
            <p:nvPr/>
          </p:nvSpPr>
          <p:spPr>
            <a:xfrm>
              <a:off x="1334184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E4307CF-2456-BB9D-DD64-3CA81128310D}"/>
                </a:ext>
              </a:extLst>
            </p:cNvPr>
            <p:cNvSpPr/>
            <p:nvPr/>
          </p:nvSpPr>
          <p:spPr>
            <a:xfrm>
              <a:off x="1764758" y="6140286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C85DCDC-7353-554E-BE2F-B64C87D68D30}"/>
                </a:ext>
              </a:extLst>
            </p:cNvPr>
            <p:cNvSpPr/>
            <p:nvPr/>
          </p:nvSpPr>
          <p:spPr>
            <a:xfrm>
              <a:off x="2072749" y="614028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D766480-24C2-A9F3-6C3B-4D1B952E44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547" y="6240488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C8738DF-A6C4-0AEC-9B65-15AA7DB3D6D2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5" y="6261622"/>
              <a:ext cx="125542" cy="192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36E45A7-24F9-8961-2C3A-0D400ABDA0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0226" y="6243265"/>
              <a:ext cx="153824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FEC1D4F-580D-1878-9C3B-BB01EE7AE6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0742" y="6240488"/>
              <a:ext cx="122181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831F6D0-5064-AE1B-F51D-7A581B3E371E}"/>
                </a:ext>
              </a:extLst>
            </p:cNvPr>
            <p:cNvCxnSpPr>
              <a:cxnSpLocks/>
            </p:cNvCxnSpPr>
            <p:nvPr/>
          </p:nvCxnSpPr>
          <p:spPr>
            <a:xfrm>
              <a:off x="1402803" y="6240488"/>
              <a:ext cx="203642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6A3DBA9-929F-4845-325E-8E89B0A8B5AA}"/>
                </a:ext>
              </a:extLst>
            </p:cNvPr>
            <p:cNvSpPr/>
            <p:nvPr/>
          </p:nvSpPr>
          <p:spPr>
            <a:xfrm>
              <a:off x="1662209" y="4843380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203C5D5-558C-9280-C12C-9E1AC3352ED5}"/>
                </a:ext>
              </a:extLst>
            </p:cNvPr>
            <p:cNvSpPr/>
            <p:nvPr/>
          </p:nvSpPr>
          <p:spPr>
            <a:xfrm>
              <a:off x="2417780" y="4852409"/>
              <a:ext cx="102549" cy="1002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2FAF8DF-AF8C-C62D-DFDE-51DE5F8368F2}"/>
                </a:ext>
              </a:extLst>
            </p:cNvPr>
            <p:cNvCxnSpPr>
              <a:cxnSpLocks/>
              <a:stCxn id="35" idx="3"/>
            </p:cNvCxnSpPr>
            <p:nvPr/>
          </p:nvCxnSpPr>
          <p:spPr>
            <a:xfrm flipH="1">
              <a:off x="2091326" y="4937938"/>
              <a:ext cx="341472" cy="2111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1AF6855-62F5-7905-C261-7DB9A3C2ED7C}"/>
                </a:ext>
              </a:extLst>
            </p:cNvPr>
            <p:cNvCxnSpPr>
              <a:cxnSpLocks/>
              <a:stCxn id="34" idx="3"/>
              <a:endCxn id="12" idx="0"/>
            </p:cNvCxnSpPr>
            <p:nvPr/>
          </p:nvCxnSpPr>
          <p:spPr>
            <a:xfrm flipH="1">
              <a:off x="1674005" y="4928909"/>
              <a:ext cx="3222" cy="206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B42C676-4066-1536-C83C-46E4E0D92132}"/>
                </a:ext>
              </a:extLst>
            </p:cNvPr>
            <p:cNvSpPr/>
            <p:nvPr/>
          </p:nvSpPr>
          <p:spPr>
            <a:xfrm>
              <a:off x="2669735" y="5835524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AA79E63-8FD2-C77C-12AA-76442DECEC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1009" y="594612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7123D59-AB79-8F74-86C5-C66D4B2C2B5E}"/>
                </a:ext>
              </a:extLst>
            </p:cNvPr>
            <p:cNvSpPr/>
            <p:nvPr/>
          </p:nvSpPr>
          <p:spPr>
            <a:xfrm>
              <a:off x="2670868" y="617347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0E7ACC2-5C2D-1273-62DA-89FBCF6CE38E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97" y="5562741"/>
              <a:ext cx="0" cy="213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47AF00F-9EF3-C40B-38B6-17294B5145D3}"/>
                </a:ext>
              </a:extLst>
            </p:cNvPr>
            <p:cNvSpPr/>
            <p:nvPr/>
          </p:nvSpPr>
          <p:spPr>
            <a:xfrm>
              <a:off x="2387654" y="5803652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EBE11D1-0F76-7AE2-9022-D512D44F8E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7305" y="5911943"/>
              <a:ext cx="2975" cy="2355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9FBB41D-A919-D683-0DE0-E6D48B142370}"/>
                </a:ext>
              </a:extLst>
            </p:cNvPr>
            <p:cNvSpPr/>
            <p:nvPr/>
          </p:nvSpPr>
          <p:spPr>
            <a:xfrm>
              <a:off x="2387164" y="6139298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3F29284-FA14-6B7A-BC3D-CB10E3875F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0" y="6269865"/>
              <a:ext cx="174158" cy="183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0FB1920-3F91-FEB0-3515-03F286DF65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04" y="6237993"/>
              <a:ext cx="33658" cy="2288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C02BE14-95B9-1AE2-5A95-3A40B6C9671C}"/>
                </a:ext>
              </a:extLst>
            </p:cNvPr>
            <p:cNvSpPr/>
            <p:nvPr/>
          </p:nvSpPr>
          <p:spPr>
            <a:xfrm>
              <a:off x="1557673" y="6416755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8B7FA68-FAF5-857D-BE73-6516C2E71676}"/>
                </a:ext>
              </a:extLst>
            </p:cNvPr>
            <p:cNvSpPr/>
            <p:nvPr/>
          </p:nvSpPr>
          <p:spPr>
            <a:xfrm>
              <a:off x="1907641" y="6432319"/>
              <a:ext cx="102549" cy="10020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802DF6F-AE0F-32A1-91A6-98B65666EA77}"/>
                </a:ext>
              </a:extLst>
            </p:cNvPr>
            <p:cNvCxnSpPr>
              <a:cxnSpLocks/>
            </p:cNvCxnSpPr>
            <p:nvPr/>
          </p:nvCxnSpPr>
          <p:spPr>
            <a:xfrm>
              <a:off x="1648848" y="6473875"/>
              <a:ext cx="2587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C825324-F2F3-6156-716E-738E17E5EEFD}"/>
                </a:ext>
              </a:extLst>
            </p:cNvPr>
            <p:cNvSpPr txBox="1"/>
            <p:nvPr/>
          </p:nvSpPr>
          <p:spPr>
            <a:xfrm>
              <a:off x="527494" y="4521774"/>
              <a:ext cx="494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level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DB5E75-ACA9-1D61-84C8-62348AA93BEF}"/>
                </a:ext>
              </a:extLst>
            </p:cNvPr>
            <p:cNvSpPr txBox="1"/>
            <p:nvPr/>
          </p:nvSpPr>
          <p:spPr>
            <a:xfrm>
              <a:off x="646242" y="476856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E7DBAD9-787E-C420-7CAA-FD1C8D6301D1}"/>
                </a:ext>
              </a:extLst>
            </p:cNvPr>
            <p:cNvSpPr txBox="1"/>
            <p:nvPr/>
          </p:nvSpPr>
          <p:spPr>
            <a:xfrm>
              <a:off x="644284" y="500783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D03623B-DE4C-2B35-2256-54387EEBA1F0}"/>
                </a:ext>
              </a:extLst>
            </p:cNvPr>
            <p:cNvSpPr txBox="1"/>
            <p:nvPr/>
          </p:nvSpPr>
          <p:spPr>
            <a:xfrm>
              <a:off x="653851" y="5352919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D403072-D306-1C60-1C57-38FE7090F829}"/>
                </a:ext>
              </a:extLst>
            </p:cNvPr>
            <p:cNvSpPr txBox="1"/>
            <p:nvPr/>
          </p:nvSpPr>
          <p:spPr>
            <a:xfrm>
              <a:off x="644284" y="5687996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04B088C-D538-E067-0B63-FF50216EBA30}"/>
                </a:ext>
              </a:extLst>
            </p:cNvPr>
            <p:cNvSpPr txBox="1"/>
            <p:nvPr/>
          </p:nvSpPr>
          <p:spPr>
            <a:xfrm>
              <a:off x="643250" y="6023073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56" name="Rectangle 3">
            <a:extLst>
              <a:ext uri="{FF2B5EF4-FFF2-40B4-BE49-F238E27FC236}">
                <a16:creationId xmlns:a16="http://schemas.microsoft.com/office/drawing/2014/main" id="{B774AA6B-F0F4-2F7B-6D53-9E95F9D68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" y="5298407"/>
            <a:ext cx="4847632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the graph is bipartite, then this will not happen. </a:t>
            </a:r>
          </a:p>
        </p:txBody>
      </p:sp>
    </p:spTree>
    <p:extLst>
      <p:ext uri="{BB962C8B-B14F-4D97-AF65-F5344CB8AC3E}">
        <p14:creationId xmlns:p14="http://schemas.microsoft.com/office/powerpoint/2010/main" val="8061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Graph Matching (on undirected graphs)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964030"/>
            <a:ext cx="7518407" cy="74512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A matching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is maximum if and only if there is no augmenting path </a:t>
            </a:r>
            <a:r>
              <a:rPr lang="en-US" altLang="en-US" sz="2000" dirty="0" err="1"/>
              <a:t>w.r.t.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</a:t>
            </a:r>
            <a:r>
              <a:rPr lang="en-US" altLang="en-US" sz="2000" dirty="0"/>
              <a:t> in G.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59B58E-70AE-469E-BCD9-F2090AD7445B}"/>
              </a:ext>
            </a:extLst>
          </p:cNvPr>
          <p:cNvGrpSpPr/>
          <p:nvPr/>
        </p:nvGrpSpPr>
        <p:grpSpPr>
          <a:xfrm>
            <a:off x="5286289" y="1336594"/>
            <a:ext cx="2518049" cy="291591"/>
            <a:chOff x="2575244" y="6032297"/>
            <a:chExt cx="3810426" cy="434281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FCCDE52-9276-4C45-BC4D-BECA65671389}"/>
                </a:ext>
              </a:extLst>
            </p:cNvPr>
            <p:cNvSpPr/>
            <p:nvPr/>
          </p:nvSpPr>
          <p:spPr>
            <a:xfrm>
              <a:off x="2575244" y="6213688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9569B5-5F32-4E24-89DA-00E9115DE55E}"/>
                </a:ext>
              </a:extLst>
            </p:cNvPr>
            <p:cNvSpPr/>
            <p:nvPr/>
          </p:nvSpPr>
          <p:spPr>
            <a:xfrm>
              <a:off x="3174775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42830AC-DC1A-49CB-8D60-AC93BA8AFD59}"/>
                </a:ext>
              </a:extLst>
            </p:cNvPr>
            <p:cNvSpPr/>
            <p:nvPr/>
          </p:nvSpPr>
          <p:spPr>
            <a:xfrm>
              <a:off x="3711408" y="6253403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52A0C10-CC72-4856-B622-6E06DF9F659E}"/>
                </a:ext>
              </a:extLst>
            </p:cNvPr>
            <p:cNvSpPr/>
            <p:nvPr/>
          </p:nvSpPr>
          <p:spPr>
            <a:xfrm>
              <a:off x="4283653" y="611826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06F6C77-6B05-4693-A5AF-2589ABA3ACEB}"/>
                </a:ext>
              </a:extLst>
            </p:cNvPr>
            <p:cNvSpPr/>
            <p:nvPr/>
          </p:nvSpPr>
          <p:spPr>
            <a:xfrm>
              <a:off x="4699716" y="6371150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E9D806D-D969-425B-8EBF-B93BE25A5D9F}"/>
                </a:ext>
              </a:extLst>
            </p:cNvPr>
            <p:cNvSpPr/>
            <p:nvPr/>
          </p:nvSpPr>
          <p:spPr>
            <a:xfrm>
              <a:off x="5247484" y="6032297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C29E48-9C9B-49A3-B8F5-B206D5C089D2}"/>
                </a:ext>
              </a:extLst>
            </p:cNvPr>
            <p:cNvSpPr/>
            <p:nvPr/>
          </p:nvSpPr>
          <p:spPr>
            <a:xfrm>
              <a:off x="6300213" y="6319349"/>
              <a:ext cx="85457" cy="95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B69B4BA-35F5-4565-8369-C75289536BE7}"/>
                </a:ext>
              </a:extLst>
            </p:cNvPr>
            <p:cNvCxnSpPr>
              <a:cxnSpLocks/>
              <a:endCxn id="173" idx="2"/>
            </p:cNvCxnSpPr>
            <p:nvPr/>
          </p:nvCxnSpPr>
          <p:spPr>
            <a:xfrm flipV="1">
              <a:off x="2660701" y="6165974"/>
              <a:ext cx="514074" cy="79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81B1176-6988-4D41-84FF-57838B44E6D7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 flipV="1">
              <a:off x="3800108" y="6165974"/>
              <a:ext cx="483545" cy="121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962C637-D50F-425A-9A03-EA2FA5E5E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227" y="6103658"/>
              <a:ext cx="494066" cy="2994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9A0F137-516C-4FEF-84E9-DFE67EE897DA}"/>
                </a:ext>
              </a:extLst>
            </p:cNvPr>
            <p:cNvSpPr/>
            <p:nvPr/>
          </p:nvSpPr>
          <p:spPr>
            <a:xfrm>
              <a:off x="5688108" y="6315235"/>
              <a:ext cx="85457" cy="9542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222367B-E226-45FF-BB96-9668EC9E71D3}"/>
                </a:ext>
              </a:extLst>
            </p:cNvPr>
            <p:cNvCxnSpPr>
              <a:cxnSpLocks/>
              <a:endCxn id="178" idx="2"/>
            </p:cNvCxnSpPr>
            <p:nvPr/>
          </p:nvCxnSpPr>
          <p:spPr>
            <a:xfrm>
              <a:off x="5773565" y="6355244"/>
              <a:ext cx="526648" cy="11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E341B27-3A44-4A2B-8144-7BA5B6E72F49}"/>
                </a:ext>
              </a:extLst>
            </p:cNvPr>
            <p:cNvCxnSpPr>
              <a:cxnSpLocks/>
              <a:endCxn id="174" idx="2"/>
            </p:cNvCxnSpPr>
            <p:nvPr/>
          </p:nvCxnSpPr>
          <p:spPr>
            <a:xfrm>
              <a:off x="3264618" y="6182708"/>
              <a:ext cx="446790" cy="11840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BFB025-9D5E-4676-8ABB-47965501799A}"/>
                </a:ext>
              </a:extLst>
            </p:cNvPr>
            <p:cNvCxnSpPr>
              <a:cxnSpLocks/>
              <a:endCxn id="182" idx="1"/>
            </p:cNvCxnSpPr>
            <p:nvPr/>
          </p:nvCxnSpPr>
          <p:spPr>
            <a:xfrm>
              <a:off x="5324297" y="6110170"/>
              <a:ext cx="376326" cy="219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1745282-6C1A-4E2E-82E3-EE72B5197DE6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>
              <a:off x="4355694" y="6196826"/>
              <a:ext cx="344022" cy="2220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Rectangle 3">
            <a:extLst>
              <a:ext uri="{FF2B5EF4-FFF2-40B4-BE49-F238E27FC236}">
                <a16:creationId xmlns:a16="http://schemas.microsoft.com/office/drawing/2014/main" id="{5BBBB9F7-3F2F-4DF6-AD10-8A3315029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3121354"/>
            <a:ext cx="4130555" cy="3524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matching algorithm for bipartite graphs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3127D5B9-C4C6-4121-8356-FC578EBDB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894" y="1866467"/>
            <a:ext cx="2964112" cy="44873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Augment(G, M) \\ Q is a queue</a:t>
            </a:r>
          </a:p>
          <a:p>
            <a:pPr marL="0" indent="0">
              <a:buNone/>
            </a:pPr>
            <a:r>
              <a:rPr lang="en-US" altLang="en-US" sz="1200" dirty="0"/>
              <a:t>1. for (each vertex v of G) level[v] = -1; </a:t>
            </a:r>
          </a:p>
          <a:p>
            <a:pPr marL="0" indent="0">
              <a:buNone/>
            </a:pPr>
            <a:r>
              <a:rPr lang="en-US" altLang="en-US" sz="1200" dirty="0"/>
              <a:t>2. for (each unmatched vertex v)</a:t>
            </a:r>
          </a:p>
          <a:p>
            <a:pPr marL="0" indent="0">
              <a:buNone/>
            </a:pPr>
            <a:r>
              <a:rPr lang="en-US" altLang="en-US" sz="1200" dirty="0"/>
              <a:t>       level[v] = 0; dad[v] = -1; Q ← v; </a:t>
            </a:r>
          </a:p>
          <a:p>
            <a:pPr marL="0" indent="0">
              <a:buNone/>
            </a:pPr>
            <a:r>
              <a:rPr lang="en-US" altLang="en-US" sz="1200" dirty="0"/>
              <a:t>3. while (Q ≠ </a:t>
            </a:r>
            <a:r>
              <a:rPr lang="el-GR" altLang="en-US" sz="1200" dirty="0"/>
              <a:t>Φ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v ← Q; </a:t>
            </a:r>
          </a:p>
          <a:p>
            <a:pPr marL="0" indent="0">
              <a:buNone/>
            </a:pPr>
            <a:r>
              <a:rPr lang="en-US" altLang="en-US" sz="1200" dirty="0"/>
              <a:t>      if (level[v] is even)</a:t>
            </a:r>
          </a:p>
          <a:p>
            <a:pPr marL="0" indent="0">
              <a:buNone/>
            </a:pPr>
            <a:r>
              <a:rPr lang="en-US" altLang="en-US" sz="1200" dirty="0"/>
              <a:t>         for (each edge [v, w]) </a:t>
            </a:r>
          </a:p>
          <a:p>
            <a:pPr marL="0" indent="0">
              <a:buNone/>
            </a:pPr>
            <a:r>
              <a:rPr lang="en-US" altLang="en-US" sz="1200" dirty="0"/>
              <a:t>            if (level[w] == -1)</a:t>
            </a:r>
          </a:p>
          <a:p>
            <a:pPr marL="0" indent="0">
              <a:buNone/>
            </a:pPr>
            <a:r>
              <a:rPr lang="en-US" altLang="en-US" sz="1200" dirty="0"/>
              <a:t>              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            else if (level[v] == level[w]) </a:t>
            </a:r>
          </a:p>
          <a:p>
            <a:pPr marL="0" indent="0">
              <a:buNone/>
            </a:pPr>
            <a:r>
              <a:rPr lang="en-US" altLang="en-US" sz="1200" dirty="0"/>
              <a:t>   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else \\ level[v] is odd</a:t>
            </a:r>
          </a:p>
          <a:p>
            <a:pPr marL="0" indent="0">
              <a:buNone/>
            </a:pPr>
            <a:r>
              <a:rPr lang="en-US" altLang="en-US" sz="1200" dirty="0"/>
              <a:t>         let [v, w] be the edge in M;</a:t>
            </a:r>
          </a:p>
          <a:p>
            <a:pPr marL="0" indent="0">
              <a:buNone/>
            </a:pPr>
            <a:r>
              <a:rPr lang="en-US" altLang="en-US" sz="1200" dirty="0"/>
              <a:t>         if (level[v] == </a:t>
            </a:r>
            <a:r>
              <a:rPr lang="en-US" altLang="en-US" sz="1200"/>
              <a:t>level[w]) 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            return an augmenting path;</a:t>
            </a:r>
          </a:p>
          <a:p>
            <a:pPr marL="0" indent="0">
              <a:buNone/>
            </a:pPr>
            <a:r>
              <a:rPr lang="en-US" altLang="en-US" sz="1200" dirty="0"/>
              <a:t>         else level[w] = level[v]+1; </a:t>
            </a:r>
          </a:p>
          <a:p>
            <a:pPr marL="0" indent="0">
              <a:buNone/>
            </a:pPr>
            <a:r>
              <a:rPr lang="en-US" altLang="en-US" sz="1200" dirty="0"/>
              <a:t>               dad[w] = v; Q ← w; </a:t>
            </a:r>
          </a:p>
          <a:p>
            <a:pPr marL="0" indent="0">
              <a:buNone/>
            </a:pPr>
            <a:r>
              <a:rPr lang="en-US" altLang="en-US" sz="1200" dirty="0"/>
              <a:t>4. Return (false)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r>
              <a:rPr lang="en-US" altLang="en-US" sz="1200" dirty="0"/>
              <a:t> 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676E803F-CE06-44B6-9DFF-CD94D252E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031" y="6353782"/>
            <a:ext cx="1673836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</a:t>
            </a:r>
            <a:r>
              <a:rPr lang="en-US" altLang="en-US" sz="1400" dirty="0" err="1">
                <a:solidFill>
                  <a:srgbClr val="FF0000"/>
                </a:solidFill>
              </a:rPr>
              <a:t>n+m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  <a:endParaRPr lang="en-US" altLang="en-US" sz="1400" dirty="0"/>
          </a:p>
        </p:txBody>
      </p:sp>
      <p:sp>
        <p:nvSpPr>
          <p:cNvPr id="89" name="Rectangle 3">
            <a:extLst>
              <a:ext uri="{FF2B5EF4-FFF2-40B4-BE49-F238E27FC236}">
                <a16:creationId xmlns:a16="http://schemas.microsoft.com/office/drawing/2014/main" id="{A35AC345-4928-4248-925C-8AFDE231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19" y="1862320"/>
            <a:ext cx="4467441" cy="11058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A critical problems for this algorithm: </a:t>
            </a:r>
            <a:r>
              <a:rPr lang="en-US" altLang="en-US" sz="1600" dirty="0"/>
              <a:t>Tracing two vertices at the same level may encounter a common ancestor (this is a tricking bug even not realized by researchers in early years). </a:t>
            </a:r>
          </a:p>
          <a:p>
            <a:pPr marL="0" indent="0">
              <a:buNone/>
            </a:pPr>
            <a:r>
              <a:rPr lang="en-US" alt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3B554F74-BBF5-4CC8-9F75-3AB3E1E530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796" y="3627012"/>
                <a:ext cx="4024124" cy="179102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/>
                  <a:t>Bipartite-Matching(G)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1. Let M consists of any single edge;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2. while (P = Augment(G, M) ≠ false)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 Let M = M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altLang="en-US" sz="1800" dirty="0"/>
                  <a:t> P;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3. Return (M).</a:t>
                </a:r>
              </a:p>
            </p:txBody>
          </p:sp>
        </mc:Choice>
        <mc:Fallback xmlns="">
          <p:sp>
            <p:nvSpPr>
              <p:cNvPr id="90" name="Rectangle 3">
                <a:extLst>
                  <a:ext uri="{FF2B5EF4-FFF2-40B4-BE49-F238E27FC236}">
                    <a16:creationId xmlns:a16="http://schemas.microsoft.com/office/drawing/2014/main" id="{3B554F74-BBF5-4CC8-9F75-3AB3E1E53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796" y="3627012"/>
                <a:ext cx="4024124" cy="1791022"/>
              </a:xfrm>
              <a:prstGeom prst="rect">
                <a:avLst/>
              </a:prstGeom>
              <a:blipFill>
                <a:blip r:embed="rId2"/>
                <a:stretch>
                  <a:fillRect l="-1056" t="-1684" r="-30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3">
            <a:extLst>
              <a:ext uri="{FF2B5EF4-FFF2-40B4-BE49-F238E27FC236}">
                <a16:creationId xmlns:a16="http://schemas.microsoft.com/office/drawing/2014/main" id="{0879CCCB-409D-4A70-B73A-6006BD3F9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442" y="5485738"/>
            <a:ext cx="1953612" cy="2926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Time = O(</a:t>
            </a:r>
            <a:r>
              <a:rPr lang="en-US" altLang="en-US" sz="1800" dirty="0" err="1">
                <a:solidFill>
                  <a:srgbClr val="FF0000"/>
                </a:solidFill>
              </a:rPr>
              <a:t>n∙m</a:t>
            </a:r>
            <a:r>
              <a:rPr lang="en-US" altLang="en-US" sz="1800" dirty="0">
                <a:solidFill>
                  <a:srgbClr val="FF0000"/>
                </a:solidFill>
              </a:rPr>
              <a:t>)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60390451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7727</TotalTime>
  <Words>7122</Words>
  <Application>Microsoft Office PowerPoint</Application>
  <PresentationFormat>On-screen Show (4:3)</PresentationFormat>
  <Paragraphs>928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宋体</vt:lpstr>
      <vt:lpstr>Cambria Math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756</cp:revision>
  <cp:lastPrinted>2001-01-16T17:12:14Z</cp:lastPrinted>
  <dcterms:created xsi:type="dcterms:W3CDTF">1999-07-13T19:55:20Z</dcterms:created>
  <dcterms:modified xsi:type="dcterms:W3CDTF">2025-04-02T15:08:29Z</dcterms:modified>
</cp:coreProperties>
</file>