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93" r:id="rId2"/>
    <p:sldId id="640" r:id="rId3"/>
    <p:sldId id="678" r:id="rId4"/>
    <p:sldId id="651" r:id="rId5"/>
    <p:sldId id="650" r:id="rId6"/>
    <p:sldId id="648" r:id="rId7"/>
    <p:sldId id="653" r:id="rId8"/>
    <p:sldId id="652" r:id="rId9"/>
    <p:sldId id="655" r:id="rId10"/>
    <p:sldId id="656" r:id="rId11"/>
    <p:sldId id="657" r:id="rId12"/>
    <p:sldId id="658" r:id="rId13"/>
    <p:sldId id="659" r:id="rId14"/>
    <p:sldId id="660" r:id="rId15"/>
    <p:sldId id="662" r:id="rId16"/>
    <p:sldId id="661" r:id="rId17"/>
    <p:sldId id="663" r:id="rId18"/>
    <p:sldId id="664" r:id="rId19"/>
    <p:sldId id="665" r:id="rId20"/>
    <p:sldId id="666" r:id="rId21"/>
    <p:sldId id="672" r:id="rId22"/>
    <p:sldId id="671" r:id="rId23"/>
    <p:sldId id="679" r:id="rId24"/>
    <p:sldId id="670" r:id="rId25"/>
    <p:sldId id="669" r:id="rId26"/>
    <p:sldId id="668" r:id="rId27"/>
    <p:sldId id="667" r:id="rId28"/>
    <p:sldId id="673" r:id="rId29"/>
    <p:sldId id="675" r:id="rId3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33CC33"/>
    <a:srgbClr val="FF3300"/>
    <a:srgbClr val="FFCC00"/>
    <a:srgbClr val="FF0000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84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81001"/>
            <a:ext cx="38884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26: Minimum spanning tree: Kruskal’s Algorithm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0"/>
            <a:ext cx="7566606" cy="103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Let G be a weighted graph. A </a:t>
            </a:r>
            <a:r>
              <a:rPr lang="en-US" altLang="en-US" sz="2000" dirty="0">
                <a:solidFill>
                  <a:srgbClr val="FF0000"/>
                </a:solidFill>
              </a:rPr>
              <a:t>spanning tree </a:t>
            </a:r>
            <a:r>
              <a:rPr lang="en-US" altLang="en-US" sz="2000" dirty="0"/>
              <a:t>of G is a subgraph of G that is a tree and contains all vertices of G. The </a:t>
            </a:r>
            <a:r>
              <a:rPr lang="en-US" altLang="en-US" sz="2000" dirty="0">
                <a:solidFill>
                  <a:srgbClr val="FF0000"/>
                </a:solidFill>
              </a:rPr>
              <a:t>weight</a:t>
            </a:r>
            <a:r>
              <a:rPr lang="en-US" altLang="en-US" sz="2000" dirty="0"/>
              <a:t> of a spanning tree T is the sum of weights of edges in T.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BEA2841B-0C4A-49F8-B06B-08F328802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167" y="520797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C1E6CA4-F05E-1E8C-A8EF-77D3A00C5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91519"/>
            <a:ext cx="3297464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00B050"/>
                </a:solidFill>
              </a:rPr>
              <a:t>Dijkstra</a:t>
            </a:r>
            <a:r>
              <a:rPr lang="en-US" altLang="en-US" sz="1200" dirty="0"/>
              <a:t>(G</a:t>
            </a:r>
            <a:r>
              <a:rPr lang="en-US" altLang="en-US" sz="1200" dirty="0">
                <a:solidFill>
                  <a:srgbClr val="00B050"/>
                </a:solidFill>
              </a:rPr>
              <a:t>, s, t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[s] = 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[w]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[w] =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[v] + </a:t>
            </a:r>
            <a:r>
              <a:rPr lang="en-US" altLang="en-US" sz="1200" dirty="0" err="1">
                <a:solidFill>
                  <a:srgbClr val="00B050"/>
                </a:solidFill>
              </a:rPr>
              <a:t>wt</a:t>
            </a:r>
            <a:r>
              <a:rPr lang="en-US" altLang="en-US" sz="1200" dirty="0">
                <a:solidFill>
                  <a:srgbClr val="00B050"/>
                </a:solidFill>
              </a:rPr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[w] &gt;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[v] + </a:t>
            </a:r>
            <a:r>
              <a:rPr lang="en-US" altLang="en-US" sz="1200" dirty="0" err="1">
                <a:solidFill>
                  <a:srgbClr val="00B050"/>
                </a:solidFill>
              </a:rPr>
              <a:t>wt</a:t>
            </a:r>
            <a:r>
              <a:rPr lang="en-US" altLang="en-US" sz="1200" dirty="0">
                <a:solidFill>
                  <a:srgbClr val="00B050"/>
                </a:solidFill>
              </a:rPr>
              <a:t>(v, w)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[w] = </a:t>
            </a:r>
            <a:r>
              <a:rPr lang="en-US" altLang="en-US" sz="1200" dirty="0" err="1">
                <a:solidFill>
                  <a:srgbClr val="00B050"/>
                </a:solidFill>
              </a:rPr>
              <a:t>dist</a:t>
            </a:r>
            <a:r>
              <a:rPr lang="en-US" altLang="en-US" sz="1200" dirty="0">
                <a:solidFill>
                  <a:srgbClr val="00B050"/>
                </a:solidFill>
              </a:rPr>
              <a:t>[v] + </a:t>
            </a:r>
            <a:r>
              <a:rPr lang="en-US" altLang="en-US" sz="1200" dirty="0" err="1">
                <a:solidFill>
                  <a:srgbClr val="00B050"/>
                </a:solidFill>
              </a:rPr>
              <a:t>wt</a:t>
            </a:r>
            <a:r>
              <a:rPr lang="en-US" altLang="en-US" sz="1200" dirty="0">
                <a:solidFill>
                  <a:srgbClr val="00B050"/>
                </a:solidFill>
              </a:rPr>
              <a:t>(v,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</a:t>
            </a:r>
            <a:r>
              <a:rPr lang="en-US" altLang="en-US" sz="1200" dirty="0">
                <a:solidFill>
                  <a:srgbClr val="00B050"/>
                </a:solidFill>
              </a:rPr>
              <a:t>the paths from s</a:t>
            </a:r>
            <a:r>
              <a:rPr lang="en-US" altLang="en-US" sz="1200" dirty="0"/>
              <a:t>.        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0118EC8-0B99-7FE6-F286-24C250760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5177" y="2391519"/>
            <a:ext cx="3527794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Prim</a:t>
            </a:r>
            <a:r>
              <a:rPr lang="en-US" altLang="en-US" sz="1200" dirty="0"/>
              <a:t>(G)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pick any vertex s</a:t>
            </a:r>
            <a:r>
              <a:rPr lang="en-US" altLang="en-US" sz="1200" dirty="0"/>
              <a:t>; status[s] = in-tree; 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>
                <a:solidFill>
                  <a:srgbClr val="FF0000"/>
                </a:solidFill>
              </a:rPr>
              <a:t>WEIGHT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>
                <a:solidFill>
                  <a:srgbClr val="FF0000"/>
                </a:solidFill>
              </a:rPr>
              <a:t>WEIGHT[w] &gt;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</a:t>
            </a:r>
            <a:r>
              <a:rPr lang="en-US" altLang="en-US" sz="1200" dirty="0">
                <a:solidFill>
                  <a:srgbClr val="FF0000"/>
                </a:solidFill>
              </a:rPr>
              <a:t>the MST rooted at s</a:t>
            </a:r>
            <a:r>
              <a:rPr lang="en-US" altLang="en-US" sz="1200" dirty="0"/>
              <a:t>.    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4488A9-2E08-79C2-2123-0D2C59174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859" y="193135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 for MST</a:t>
            </a:r>
            <a:r>
              <a:rPr lang="en-US" altLang="en-US" sz="2000" dirty="0"/>
              <a:t>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4DFDE28-14D8-1CCE-B384-12BF725F5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717" y="1943097"/>
            <a:ext cx="334811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 for Shortest-Paths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2498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F18FD25-8568-40F4-ADBD-1D298DA1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896020"/>
            <a:ext cx="7566606" cy="103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Let G be a weighted graph. A </a:t>
            </a:r>
            <a:r>
              <a:rPr lang="en-US" altLang="en-US" sz="2000" dirty="0">
                <a:solidFill>
                  <a:srgbClr val="FF0000"/>
                </a:solidFill>
              </a:rPr>
              <a:t>spanning tree </a:t>
            </a:r>
            <a:r>
              <a:rPr lang="en-US" altLang="en-US" sz="2000" dirty="0"/>
              <a:t>of G is a subgraph of G that is a tree and contains all vertices of G. The </a:t>
            </a:r>
            <a:r>
              <a:rPr lang="en-US" altLang="en-US" sz="2000" dirty="0">
                <a:solidFill>
                  <a:srgbClr val="FF0000"/>
                </a:solidFill>
              </a:rPr>
              <a:t>weight</a:t>
            </a:r>
            <a:r>
              <a:rPr lang="en-US" altLang="en-US" sz="2000" dirty="0"/>
              <a:t> of a spanning tree T is the sum of weights of edges in T.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092665"/>
            <a:ext cx="3785736" cy="134664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MST Problem.</a:t>
            </a:r>
            <a:r>
              <a:rPr lang="en-US" altLang="en-US" sz="16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2E30AB3-701F-4280-8F3F-408275D0F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4" y="5207979"/>
            <a:ext cx="3785736" cy="134664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 </a:t>
            </a:r>
            <a:r>
              <a:rPr lang="en-US" altLang="en-US" sz="2000" dirty="0"/>
              <a:t>The Minimum Spanning Tree Problem can be solved in time O(m log n) or O(n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).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2567FB3-BB5C-E47F-111B-987145550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859" y="193135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 for MST</a:t>
            </a:r>
            <a:r>
              <a:rPr lang="en-US" altLang="en-US" sz="2000" dirty="0"/>
              <a:t>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9AB0948-5FFB-0BA9-289F-33A4C884A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5177" y="2391519"/>
            <a:ext cx="3527794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Prim</a:t>
            </a:r>
            <a:r>
              <a:rPr lang="en-US" altLang="en-US" sz="1200" dirty="0"/>
              <a:t>(G)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pick any vertex s</a:t>
            </a:r>
            <a:r>
              <a:rPr lang="en-US" altLang="en-US" sz="1200" dirty="0"/>
              <a:t>; status[s] = in-tree; 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>
                <a:solidFill>
                  <a:srgbClr val="FF0000"/>
                </a:solidFill>
              </a:rPr>
              <a:t>WEIGHT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>
                <a:solidFill>
                  <a:srgbClr val="FF0000"/>
                </a:solidFill>
              </a:rPr>
              <a:t>WEIGHT[w] &gt;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WEIGHT[w] = </a:t>
            </a:r>
            <a:r>
              <a:rPr lang="en-US" altLang="en-US" sz="1200" dirty="0" err="1">
                <a:solidFill>
                  <a:srgbClr val="FF0000"/>
                </a:solidFill>
              </a:rPr>
              <a:t>wt</a:t>
            </a:r>
            <a:r>
              <a:rPr lang="en-US" altLang="en-US" sz="1200" dirty="0">
                <a:solidFill>
                  <a:srgbClr val="FF0000"/>
                </a:solidFill>
              </a:rPr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</a:t>
            </a:r>
            <a:r>
              <a:rPr lang="en-US" altLang="en-US" sz="1200" dirty="0">
                <a:solidFill>
                  <a:srgbClr val="FF0000"/>
                </a:solidFill>
              </a:rPr>
              <a:t>the MST rooted at s</a:t>
            </a:r>
            <a:r>
              <a:rPr lang="en-US" altLang="en-US" sz="1200" dirty="0"/>
              <a:t>.    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198129-E356-768D-4ABA-D0B752F9E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4" y="3650322"/>
            <a:ext cx="3785736" cy="134664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 </a:t>
            </a:r>
            <a:r>
              <a:rPr lang="en-US" altLang="en-US" sz="2000" dirty="0"/>
              <a:t>Prim’s algorithm correctly constructs a minimum spanning tree and runs in time O(m log n) or O(n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).</a:t>
            </a:r>
          </a:p>
          <a:p>
            <a:pPr marL="0" indent="0"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62742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F5290BE-1DF8-4F29-A0EE-2E84739ED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674485E-1CC6-427C-859F-379AFD548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</p:spTree>
    <p:extLst>
      <p:ext uri="{BB962C8B-B14F-4D97-AF65-F5344CB8AC3E}">
        <p14:creationId xmlns:p14="http://schemas.microsoft.com/office/powerpoint/2010/main" val="1653150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F5290BE-1DF8-4F29-A0EE-2E84739ED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674485E-1CC6-427C-859F-379AFD548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0CF201-C7CB-4D89-94F0-98B7D271A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9309" y="2428392"/>
            <a:ext cx="3247525" cy="20206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</a:t>
            </a:r>
          </a:p>
          <a:p>
            <a:pPr marL="0" indent="0">
              <a:buNone/>
            </a:pPr>
            <a:r>
              <a:rPr lang="en-US" altLang="en-US" sz="1200" dirty="0"/>
              <a:t>    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if (T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does not contain a cycle)</a:t>
            </a:r>
          </a:p>
          <a:p>
            <a:pPr marL="0" indent="0">
              <a:buNone/>
            </a:pPr>
            <a:r>
              <a:rPr lang="en-US" altLang="en-US" sz="1200" dirty="0"/>
              <a:t>          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C2228282-909F-487D-9BA5-9654808E1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944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2997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F5290BE-1DF8-4F29-A0EE-2E84739ED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674485E-1CC6-427C-859F-379AFD548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0CF201-C7CB-4D89-94F0-98B7D271A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9309" y="2428392"/>
            <a:ext cx="3247525" cy="20206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</a:t>
            </a:r>
          </a:p>
          <a:p>
            <a:pPr marL="0" indent="0">
              <a:buNone/>
            </a:pPr>
            <a:r>
              <a:rPr lang="en-US" altLang="en-US" sz="1200" dirty="0"/>
              <a:t>    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if (T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does not contain a cycle)</a:t>
            </a:r>
          </a:p>
          <a:p>
            <a:pPr marL="0" indent="0">
              <a:buNone/>
            </a:pPr>
            <a:r>
              <a:rPr lang="en-US" altLang="en-US" sz="1200" dirty="0"/>
              <a:t>          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C2228282-909F-487D-9BA5-9654808E1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944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D7A772F-0ABB-4F7B-8F7F-580E1B81C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8375" y="4583769"/>
            <a:ext cx="3593595" cy="146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Questions:</a:t>
            </a:r>
          </a:p>
          <a:p>
            <a:pPr marL="0" indent="0">
              <a:buNone/>
            </a:pPr>
            <a:r>
              <a:rPr lang="en-US" altLang="en-US" sz="2000" dirty="0"/>
              <a:t>1. How do we represent T so that we can test efficiently if T + </a:t>
            </a:r>
            <a:r>
              <a:rPr lang="en-US" altLang="en-US" sz="2000" dirty="0" err="1"/>
              <a:t>e</a:t>
            </a:r>
            <a:r>
              <a:rPr lang="en-US" altLang="en-US" sz="2000" baseline="-25000" dirty="0" err="1"/>
              <a:t>i</a:t>
            </a:r>
            <a:r>
              <a:rPr lang="en-US" altLang="en-US" sz="2000" dirty="0"/>
              <a:t> contains a cycle?</a:t>
            </a:r>
          </a:p>
        </p:txBody>
      </p:sp>
    </p:spTree>
    <p:extLst>
      <p:ext uri="{BB962C8B-B14F-4D97-AF65-F5344CB8AC3E}">
        <p14:creationId xmlns:p14="http://schemas.microsoft.com/office/powerpoint/2010/main" val="2906076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F5290BE-1DF8-4F29-A0EE-2E84739ED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674485E-1CC6-427C-859F-379AFD548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0CF201-C7CB-4D89-94F0-98B7D271A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9309" y="2428392"/>
            <a:ext cx="3247525" cy="20206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</a:t>
            </a:r>
          </a:p>
          <a:p>
            <a:pPr marL="0" indent="0">
              <a:buNone/>
            </a:pPr>
            <a:r>
              <a:rPr lang="en-US" altLang="en-US" sz="1200" dirty="0"/>
              <a:t>    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if (T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does not contain a cycle)</a:t>
            </a:r>
          </a:p>
          <a:p>
            <a:pPr marL="0" indent="0">
              <a:buNone/>
            </a:pPr>
            <a:r>
              <a:rPr lang="en-US" altLang="en-US" sz="1200" dirty="0"/>
              <a:t>          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C2228282-909F-487D-9BA5-9654808E1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944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9A260A0-1CA4-4341-95E1-C3B6F221E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812" y="3849016"/>
            <a:ext cx="4032188" cy="184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Q1: Since T is acyclic, a component of T is a tree. Thus, adding an edge to the same component makes a cycle while adding an edge connecting two different components does not make a cycle. Thus, for the edge to be added, we only need to check if its two ends are in the same component.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56C89D15-BEF9-4125-9049-91E105E40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8375" y="4583769"/>
            <a:ext cx="3593595" cy="146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Questions:</a:t>
            </a:r>
          </a:p>
          <a:p>
            <a:pPr marL="0" indent="0">
              <a:buNone/>
            </a:pPr>
            <a:r>
              <a:rPr lang="en-US" altLang="en-US" sz="2000" dirty="0"/>
              <a:t>1. How do we represent T so that we can test efficiently if T + </a:t>
            </a:r>
            <a:r>
              <a:rPr lang="en-US" altLang="en-US" sz="2000" dirty="0" err="1"/>
              <a:t>e</a:t>
            </a:r>
            <a:r>
              <a:rPr lang="en-US" altLang="en-US" sz="2000" baseline="-25000" dirty="0" err="1"/>
              <a:t>i</a:t>
            </a:r>
            <a:r>
              <a:rPr lang="en-US" altLang="en-US" sz="2000" dirty="0"/>
              <a:t> contains a cycle?</a:t>
            </a:r>
          </a:p>
        </p:txBody>
      </p:sp>
    </p:spTree>
    <p:extLst>
      <p:ext uri="{BB962C8B-B14F-4D97-AF65-F5344CB8AC3E}">
        <p14:creationId xmlns:p14="http://schemas.microsoft.com/office/powerpoint/2010/main" val="3970824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F5290BE-1DF8-4F29-A0EE-2E84739ED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674485E-1CC6-427C-859F-379AFD548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0CF201-C7CB-4D89-94F0-98B7D271A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9309" y="2428392"/>
            <a:ext cx="3247525" cy="20206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</a:t>
            </a:r>
          </a:p>
          <a:p>
            <a:pPr marL="0" indent="0">
              <a:buNone/>
            </a:pPr>
            <a:r>
              <a:rPr lang="en-US" altLang="en-US" sz="1200" dirty="0"/>
              <a:t>    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if (T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does not contain a cycle)</a:t>
            </a:r>
          </a:p>
          <a:p>
            <a:pPr marL="0" indent="0">
              <a:buNone/>
            </a:pPr>
            <a:r>
              <a:rPr lang="en-US" altLang="en-US" sz="1200" dirty="0"/>
              <a:t>          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C2228282-909F-487D-9BA5-9654808E1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944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40968E9F-8963-4CF1-B9C4-89B5AFBFC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54" y="5772004"/>
            <a:ext cx="4112904" cy="87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We represent each component of T in a tree structure so that we can test if the two ends of an edge are in the component.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DA7231FB-6946-49CF-9FB2-15DEAD000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812" y="3849016"/>
            <a:ext cx="4032188" cy="184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Q1: Since T is acyclic, a component of T is a tree. Thus, adding an edge to the same component makes a cycle while adding an edge connecting two different components does not make a cycle. Thus, for the edge to be added, we only need to check if its two ends are in the same component.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32759AEC-F3F6-4DC6-A52A-8C2C0B49B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8375" y="4583769"/>
            <a:ext cx="3593595" cy="146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Questions:</a:t>
            </a:r>
          </a:p>
          <a:p>
            <a:pPr marL="0" indent="0">
              <a:buNone/>
            </a:pPr>
            <a:r>
              <a:rPr lang="en-US" altLang="en-US" sz="2000" dirty="0"/>
              <a:t>1. How do we represent T so that we can test efficiently if T + </a:t>
            </a:r>
            <a:r>
              <a:rPr lang="en-US" altLang="en-US" sz="2000" dirty="0" err="1"/>
              <a:t>e</a:t>
            </a:r>
            <a:r>
              <a:rPr lang="en-US" altLang="en-US" sz="2000" baseline="-25000" dirty="0" err="1"/>
              <a:t>i</a:t>
            </a:r>
            <a:r>
              <a:rPr lang="en-US" altLang="en-US" sz="2000" dirty="0"/>
              <a:t> contains a cycle?</a:t>
            </a:r>
          </a:p>
        </p:txBody>
      </p:sp>
    </p:spTree>
    <p:extLst>
      <p:ext uri="{BB962C8B-B14F-4D97-AF65-F5344CB8AC3E}">
        <p14:creationId xmlns:p14="http://schemas.microsoft.com/office/powerpoint/2010/main" val="3608071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4DFB078-BF99-4C10-AAE0-6440716425CA}"/>
              </a:ext>
            </a:extLst>
          </p:cNvPr>
          <p:cNvCxnSpPr>
            <a:cxnSpLocks/>
            <a:stCxn id="74" idx="0"/>
          </p:cNvCxnSpPr>
          <p:nvPr/>
        </p:nvCxnSpPr>
        <p:spPr>
          <a:xfrm flipV="1">
            <a:off x="3471603" y="5408977"/>
            <a:ext cx="10950" cy="18934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86CD19B-7787-42FD-B173-2B403EED556A}"/>
              </a:ext>
            </a:extLst>
          </p:cNvPr>
          <p:cNvCxnSpPr>
            <a:cxnSpLocks/>
            <a:stCxn id="73" idx="2"/>
            <a:endCxn id="69" idx="7"/>
          </p:cNvCxnSpPr>
          <p:nvPr/>
        </p:nvCxnSpPr>
        <p:spPr>
          <a:xfrm flipH="1" flipV="1">
            <a:off x="3341584" y="5128922"/>
            <a:ext cx="330512" cy="245069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B3A8466-480A-48E0-8795-12F83F8781C3}"/>
              </a:ext>
            </a:extLst>
          </p:cNvPr>
          <p:cNvCxnSpPr>
            <a:cxnSpLocks/>
            <a:stCxn id="71" idx="1"/>
          </p:cNvCxnSpPr>
          <p:nvPr/>
        </p:nvCxnSpPr>
        <p:spPr>
          <a:xfrm flipH="1" flipV="1">
            <a:off x="3342443" y="5171805"/>
            <a:ext cx="126950" cy="18540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C6B96B6-C413-4114-9C94-1CDF98289EFC}"/>
              </a:ext>
            </a:extLst>
          </p:cNvPr>
          <p:cNvCxnSpPr>
            <a:cxnSpLocks/>
            <a:stCxn id="72" idx="1"/>
          </p:cNvCxnSpPr>
          <p:nvPr/>
        </p:nvCxnSpPr>
        <p:spPr>
          <a:xfrm flipV="1">
            <a:off x="3243813" y="5171805"/>
            <a:ext cx="47015" cy="18287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C19A42F-15C5-4C58-94B0-CFB77D3D143B}"/>
              </a:ext>
            </a:extLst>
          </p:cNvPr>
          <p:cNvCxnSpPr>
            <a:cxnSpLocks/>
            <a:stCxn id="70" idx="0"/>
          </p:cNvCxnSpPr>
          <p:nvPr/>
        </p:nvCxnSpPr>
        <p:spPr>
          <a:xfrm flipV="1">
            <a:off x="3027964" y="5141174"/>
            <a:ext cx="224977" cy="2126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1FAE27FE-D428-437E-9928-AEF2B985AC09}"/>
              </a:ext>
            </a:extLst>
          </p:cNvPr>
          <p:cNvCxnSpPr>
            <a:cxnSpLocks/>
            <a:stCxn id="67" idx="1"/>
          </p:cNvCxnSpPr>
          <p:nvPr/>
        </p:nvCxnSpPr>
        <p:spPr>
          <a:xfrm flipH="1" flipV="1">
            <a:off x="1572233" y="5395900"/>
            <a:ext cx="160674" cy="13605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DEA2FDD-1922-485E-9687-7DEF04AACEF4}"/>
              </a:ext>
            </a:extLst>
          </p:cNvPr>
          <p:cNvCxnSpPr>
            <a:cxnSpLocks/>
          </p:cNvCxnSpPr>
          <p:nvPr/>
        </p:nvCxnSpPr>
        <p:spPr>
          <a:xfrm flipH="1" flipV="1">
            <a:off x="1529360" y="5390537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008E302-1CEE-49AB-A543-F7BC3EE50773}"/>
              </a:ext>
            </a:extLst>
          </p:cNvPr>
          <p:cNvCxnSpPr>
            <a:cxnSpLocks/>
            <a:stCxn id="65" idx="0"/>
          </p:cNvCxnSpPr>
          <p:nvPr/>
        </p:nvCxnSpPr>
        <p:spPr>
          <a:xfrm flipV="1">
            <a:off x="1363817" y="5383900"/>
            <a:ext cx="127449" cy="16582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8C67CAE-82AB-45EC-B0BA-6F6DAD337CFC}"/>
              </a:ext>
            </a:extLst>
          </p:cNvPr>
          <p:cNvCxnSpPr>
            <a:cxnSpLocks/>
            <a:stCxn id="64" idx="1"/>
          </p:cNvCxnSpPr>
          <p:nvPr/>
        </p:nvCxnSpPr>
        <p:spPr>
          <a:xfrm flipH="1" flipV="1">
            <a:off x="1514379" y="5189266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B4385AE-EB1F-44B1-83D7-B5379BCADF3B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3281221" y="4038113"/>
            <a:ext cx="18514" cy="2217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E2A3DA2-DDF8-4E5F-951C-2117EAA63150}"/>
              </a:ext>
            </a:extLst>
          </p:cNvPr>
          <p:cNvCxnSpPr>
            <a:cxnSpLocks/>
            <a:stCxn id="37" idx="6"/>
          </p:cNvCxnSpPr>
          <p:nvPr/>
        </p:nvCxnSpPr>
        <p:spPr>
          <a:xfrm flipH="1" flipV="1">
            <a:off x="3126623" y="4550877"/>
            <a:ext cx="308792" cy="2102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BF51F6A-925B-442E-BA94-6F95BC2E8CC9}"/>
              </a:ext>
            </a:extLst>
          </p:cNvPr>
          <p:cNvCxnSpPr>
            <a:cxnSpLocks/>
            <a:stCxn id="34" idx="2"/>
          </p:cNvCxnSpPr>
          <p:nvPr/>
        </p:nvCxnSpPr>
        <p:spPr>
          <a:xfrm flipH="1" flipV="1">
            <a:off x="3291169" y="4026243"/>
            <a:ext cx="297414" cy="2321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5DA8E17-0BA7-4997-9085-BA8ED7503563}"/>
              </a:ext>
            </a:extLst>
          </p:cNvPr>
          <p:cNvCxnSpPr>
            <a:cxnSpLocks/>
          </p:cNvCxnSpPr>
          <p:nvPr/>
        </p:nvCxnSpPr>
        <p:spPr>
          <a:xfrm flipV="1">
            <a:off x="3129623" y="4305412"/>
            <a:ext cx="163641" cy="22731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769AE5-763B-4521-BE0D-AB2423F6B2C2}"/>
              </a:ext>
            </a:extLst>
          </p:cNvPr>
          <p:cNvCxnSpPr>
            <a:cxnSpLocks/>
          </p:cNvCxnSpPr>
          <p:nvPr/>
        </p:nvCxnSpPr>
        <p:spPr>
          <a:xfrm flipV="1">
            <a:off x="3024410" y="4024688"/>
            <a:ext cx="228531" cy="2249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F9B1682-D9C0-4755-9CD4-3721BC6C343A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343724" y="4552778"/>
            <a:ext cx="158804" cy="21785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015A741-67E0-4EF8-A5E4-B6BEBF8C7236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554161" y="4289208"/>
            <a:ext cx="190769" cy="2051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50F77DF-51C1-451E-98B8-6688526BC738}"/>
              </a:ext>
            </a:extLst>
          </p:cNvPr>
          <p:cNvCxnSpPr>
            <a:cxnSpLocks/>
            <a:endCxn id="28" idx="2"/>
          </p:cNvCxnSpPr>
          <p:nvPr/>
        </p:nvCxnSpPr>
        <p:spPr>
          <a:xfrm>
            <a:off x="1534068" y="3986703"/>
            <a:ext cx="195609" cy="2547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9ADB7AE-DF92-4DA6-B36F-D2C471C90AF3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374566" y="4001232"/>
            <a:ext cx="105109" cy="22635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F5290BE-1DF8-4F29-A0EE-2E84739ED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674485E-1CC6-427C-859F-379AFD548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0CF201-C7CB-4D89-94F0-98B7D271A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9309" y="2428392"/>
            <a:ext cx="3247525" cy="20206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</a:t>
            </a:r>
          </a:p>
          <a:p>
            <a:pPr marL="0" indent="0">
              <a:buNone/>
            </a:pPr>
            <a:r>
              <a:rPr lang="en-US" altLang="en-US" sz="1200" dirty="0"/>
              <a:t>    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if (T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does not contain a cycle)</a:t>
            </a:r>
          </a:p>
          <a:p>
            <a:pPr marL="0" indent="0">
              <a:buNone/>
            </a:pPr>
            <a:r>
              <a:rPr lang="en-US" altLang="en-US" sz="1200" dirty="0"/>
              <a:t>          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C2228282-909F-487D-9BA5-9654808E1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944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1C635D-3EEB-4AC1-92C5-D8DFCFB091CC}"/>
              </a:ext>
            </a:extLst>
          </p:cNvPr>
          <p:cNvSpPr txBox="1"/>
          <p:nvPr/>
        </p:nvSpPr>
        <p:spPr>
          <a:xfrm>
            <a:off x="1472723" y="4473604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D4F342-21C3-4400-A2F7-FFD70B67701E}"/>
              </a:ext>
            </a:extLst>
          </p:cNvPr>
          <p:cNvSpPr/>
          <p:nvPr/>
        </p:nvSpPr>
        <p:spPr>
          <a:xfrm rot="1912365">
            <a:off x="1476664" y="392762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6DB30B9-8770-4467-8C2F-2F2F4A224C25}"/>
              </a:ext>
            </a:extLst>
          </p:cNvPr>
          <p:cNvSpPr/>
          <p:nvPr/>
        </p:nvSpPr>
        <p:spPr>
          <a:xfrm rot="1912365">
            <a:off x="2980069" y="423855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74B6E82-02B7-4853-94EA-DC261B339EF8}"/>
              </a:ext>
            </a:extLst>
          </p:cNvPr>
          <p:cNvSpPr/>
          <p:nvPr/>
        </p:nvSpPr>
        <p:spPr>
          <a:xfrm rot="1912365">
            <a:off x="3259562" y="3983231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3CAC916-3CBC-411F-B8D2-3B8543204F5C}"/>
              </a:ext>
            </a:extLst>
          </p:cNvPr>
          <p:cNvSpPr/>
          <p:nvPr/>
        </p:nvSpPr>
        <p:spPr>
          <a:xfrm rot="1912365">
            <a:off x="1319627" y="4221848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A81B43-E6BF-4909-B28F-961F4967B790}"/>
              </a:ext>
            </a:extLst>
          </p:cNvPr>
          <p:cNvSpPr/>
          <p:nvPr/>
        </p:nvSpPr>
        <p:spPr>
          <a:xfrm rot="1912365">
            <a:off x="1724423" y="422184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E63D76-73C8-43F7-94C5-3FFB02C28DD6}"/>
              </a:ext>
            </a:extLst>
          </p:cNvPr>
          <p:cNvSpPr/>
          <p:nvPr/>
        </p:nvSpPr>
        <p:spPr>
          <a:xfrm rot="1912365">
            <a:off x="1499222" y="448866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8C8A8E-C2A9-4A9F-8369-6694AD0D795D}"/>
              </a:ext>
            </a:extLst>
          </p:cNvPr>
          <p:cNvSpPr/>
          <p:nvPr/>
        </p:nvSpPr>
        <p:spPr>
          <a:xfrm rot="1912365">
            <a:off x="1288785" y="476489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1979BA7-65B1-4B23-85C1-991BEDDADDD4}"/>
              </a:ext>
            </a:extLst>
          </p:cNvPr>
          <p:cNvSpPr/>
          <p:nvPr/>
        </p:nvSpPr>
        <p:spPr>
          <a:xfrm rot="1912365">
            <a:off x="2320071" y="3988794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5FEF8E7-7CB2-4038-B448-EFC49562C3A9}"/>
              </a:ext>
            </a:extLst>
          </p:cNvPr>
          <p:cNvSpPr/>
          <p:nvPr/>
        </p:nvSpPr>
        <p:spPr>
          <a:xfrm rot="1912365">
            <a:off x="3583329" y="423877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A898185-9EE1-4A66-9906-E77B2ABED3B5}"/>
              </a:ext>
            </a:extLst>
          </p:cNvPr>
          <p:cNvSpPr/>
          <p:nvPr/>
        </p:nvSpPr>
        <p:spPr>
          <a:xfrm rot="1912365">
            <a:off x="3271606" y="425769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6E1F609-A61B-4638-883D-B572C8971595}"/>
              </a:ext>
            </a:extLst>
          </p:cNvPr>
          <p:cNvSpPr/>
          <p:nvPr/>
        </p:nvSpPr>
        <p:spPr>
          <a:xfrm rot="1912365">
            <a:off x="3091776" y="4526992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7335701-9FFA-400F-9322-70164837AFAC}"/>
              </a:ext>
            </a:extLst>
          </p:cNvPr>
          <p:cNvSpPr/>
          <p:nvPr/>
        </p:nvSpPr>
        <p:spPr>
          <a:xfrm rot="1912365">
            <a:off x="3370977" y="470471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70E5CC-4FBC-4653-B8C2-49A8A279BFDC}"/>
              </a:ext>
            </a:extLst>
          </p:cNvPr>
          <p:cNvSpPr txBox="1"/>
          <p:nvPr/>
        </p:nvSpPr>
        <p:spPr>
          <a:xfrm>
            <a:off x="2667713" y="404585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87732B3-ACEB-4AB9-8A5B-38E68964FC08}"/>
              </a:ext>
            </a:extLst>
          </p:cNvPr>
          <p:cNvSpPr txBox="1"/>
          <p:nvPr/>
        </p:nvSpPr>
        <p:spPr>
          <a:xfrm>
            <a:off x="2846435" y="447930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05F06B-3513-4FF1-AA4C-E11233C55B13}"/>
              </a:ext>
            </a:extLst>
          </p:cNvPr>
          <p:cNvSpPr txBox="1"/>
          <p:nvPr/>
        </p:nvSpPr>
        <p:spPr>
          <a:xfrm>
            <a:off x="2214961" y="397701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9B5DAAF-34CC-41DE-9313-5F7172CBABAF}"/>
              </a:ext>
            </a:extLst>
          </p:cNvPr>
          <p:cNvSpPr txBox="1"/>
          <p:nvPr/>
        </p:nvSpPr>
        <p:spPr>
          <a:xfrm>
            <a:off x="1739625" y="418662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DB590E-33D4-4965-8CB5-535D554A24BC}"/>
              </a:ext>
            </a:extLst>
          </p:cNvPr>
          <p:cNvSpPr txBox="1"/>
          <p:nvPr/>
        </p:nvSpPr>
        <p:spPr>
          <a:xfrm>
            <a:off x="3611013" y="416773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C50368-5144-4B15-83FF-73A89B6050A0}"/>
              </a:ext>
            </a:extLst>
          </p:cNvPr>
          <p:cNvSpPr txBox="1"/>
          <p:nvPr/>
        </p:nvSpPr>
        <p:spPr>
          <a:xfrm>
            <a:off x="3293264" y="381952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EA93708-8585-48F2-88D0-2FA242A8C03A}"/>
              </a:ext>
            </a:extLst>
          </p:cNvPr>
          <p:cNvSpPr txBox="1"/>
          <p:nvPr/>
        </p:nvSpPr>
        <p:spPr>
          <a:xfrm>
            <a:off x="1181589" y="373558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9856B9-B230-4113-AF41-330B61D28B66}"/>
              </a:ext>
            </a:extLst>
          </p:cNvPr>
          <p:cNvSpPr txBox="1"/>
          <p:nvPr/>
        </p:nvSpPr>
        <p:spPr>
          <a:xfrm>
            <a:off x="992587" y="459908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D89B47-F774-4F76-B017-1860A6ED5C1B}"/>
              </a:ext>
            </a:extLst>
          </p:cNvPr>
          <p:cNvSpPr txBox="1"/>
          <p:nvPr/>
        </p:nvSpPr>
        <p:spPr>
          <a:xfrm>
            <a:off x="3412432" y="4539216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D1F6D6-1048-4DD8-AD17-BEC301F888B1}"/>
              </a:ext>
            </a:extLst>
          </p:cNvPr>
          <p:cNvSpPr txBox="1"/>
          <p:nvPr/>
        </p:nvSpPr>
        <p:spPr>
          <a:xfrm>
            <a:off x="3236280" y="423791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9D6AE0-0A20-4703-9283-DC97BCA38CF5}"/>
              </a:ext>
            </a:extLst>
          </p:cNvPr>
          <p:cNvSpPr txBox="1"/>
          <p:nvPr/>
        </p:nvSpPr>
        <p:spPr>
          <a:xfrm>
            <a:off x="950185" y="4114101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7B0702D-039B-4BD1-BDDE-B9928D9D2F47}"/>
              </a:ext>
            </a:extLst>
          </p:cNvPr>
          <p:cNvSpPr/>
          <p:nvPr/>
        </p:nvSpPr>
        <p:spPr>
          <a:xfrm rot="1912365">
            <a:off x="1476665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1E5A4DE-DFA0-4B91-A9A7-9D13C68F759E}"/>
              </a:ext>
            </a:extLst>
          </p:cNvPr>
          <p:cNvSpPr/>
          <p:nvPr/>
        </p:nvSpPr>
        <p:spPr>
          <a:xfrm rot="1912365">
            <a:off x="1494514" y="5323027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30FCFDE-47FF-489F-B25F-B89684077367}"/>
              </a:ext>
            </a:extLst>
          </p:cNvPr>
          <p:cNvSpPr/>
          <p:nvPr/>
        </p:nvSpPr>
        <p:spPr>
          <a:xfrm rot="1912365">
            <a:off x="1308878" y="55439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38A9F74-F8FC-4DFE-BC33-16CEA877486B}"/>
              </a:ext>
            </a:extLst>
          </p:cNvPr>
          <p:cNvSpPr/>
          <p:nvPr/>
        </p:nvSpPr>
        <p:spPr>
          <a:xfrm rot="1912365">
            <a:off x="1499286" y="554633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4954328-66D4-4AD3-99BC-63558C047655}"/>
              </a:ext>
            </a:extLst>
          </p:cNvPr>
          <p:cNvSpPr/>
          <p:nvPr/>
        </p:nvSpPr>
        <p:spPr>
          <a:xfrm rot="1912365">
            <a:off x="1704778" y="5529765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D713994-7F56-4110-BC9A-5B469923A7F6}"/>
              </a:ext>
            </a:extLst>
          </p:cNvPr>
          <p:cNvSpPr/>
          <p:nvPr/>
        </p:nvSpPr>
        <p:spPr>
          <a:xfrm rot="1912365">
            <a:off x="2326207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9ABF462-4B34-49D2-B86D-6BA17E79D038}"/>
              </a:ext>
            </a:extLst>
          </p:cNvPr>
          <p:cNvSpPr/>
          <p:nvPr/>
        </p:nvSpPr>
        <p:spPr>
          <a:xfrm rot="1912365">
            <a:off x="3271605" y="510070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F1C0377-58AD-49C8-BE31-C2481518C573}"/>
              </a:ext>
            </a:extLst>
          </p:cNvPr>
          <p:cNvSpPr/>
          <p:nvPr/>
        </p:nvSpPr>
        <p:spPr>
          <a:xfrm rot="1912365">
            <a:off x="2973025" y="534808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4391CA6-0B4B-481B-A5DF-7D5A38B8C700}"/>
              </a:ext>
            </a:extLst>
          </p:cNvPr>
          <p:cNvSpPr/>
          <p:nvPr/>
        </p:nvSpPr>
        <p:spPr>
          <a:xfrm rot="1912365">
            <a:off x="3441264" y="535502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34F57F9-0160-41EB-BBF9-446444144DFD}"/>
              </a:ext>
            </a:extLst>
          </p:cNvPr>
          <p:cNvSpPr/>
          <p:nvPr/>
        </p:nvSpPr>
        <p:spPr>
          <a:xfrm rot="1912365">
            <a:off x="3215684" y="53524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4637C26-AE12-4AC9-A905-FF8D96A709F9}"/>
              </a:ext>
            </a:extLst>
          </p:cNvPr>
          <p:cNvSpPr/>
          <p:nvPr/>
        </p:nvSpPr>
        <p:spPr>
          <a:xfrm rot="1912365">
            <a:off x="3666842" y="535433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2706344-91CC-4BD1-B581-E7F09349FDB0}"/>
              </a:ext>
            </a:extLst>
          </p:cNvPr>
          <p:cNvSpPr/>
          <p:nvPr/>
        </p:nvSpPr>
        <p:spPr>
          <a:xfrm rot="1912365">
            <a:off x="3416664" y="559257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5D8D188-6A1C-4466-AB7D-0C777E84E072}"/>
              </a:ext>
            </a:extLst>
          </p:cNvPr>
          <p:cNvSpPr txBox="1"/>
          <p:nvPr/>
        </p:nvSpPr>
        <p:spPr>
          <a:xfrm>
            <a:off x="1026103" y="540221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8FF2DFC-D01F-4CD5-AADA-3EC498182B13}"/>
              </a:ext>
            </a:extLst>
          </p:cNvPr>
          <p:cNvSpPr txBox="1"/>
          <p:nvPr/>
        </p:nvSpPr>
        <p:spPr>
          <a:xfrm>
            <a:off x="1383868" y="553299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AB0E303-260F-4F62-932F-534F41F9FABA}"/>
              </a:ext>
            </a:extLst>
          </p:cNvPr>
          <p:cNvSpPr txBox="1"/>
          <p:nvPr/>
        </p:nvSpPr>
        <p:spPr>
          <a:xfrm>
            <a:off x="1743248" y="544442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C38151D-7583-4038-8C16-24A512F05F3E}"/>
              </a:ext>
            </a:extLst>
          </p:cNvPr>
          <p:cNvSpPr txBox="1"/>
          <p:nvPr/>
        </p:nvSpPr>
        <p:spPr>
          <a:xfrm>
            <a:off x="1196182" y="496705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C4A4B78-F8F7-4AB2-8CA4-C0B1B1225685}"/>
              </a:ext>
            </a:extLst>
          </p:cNvPr>
          <p:cNvSpPr txBox="1"/>
          <p:nvPr/>
        </p:nvSpPr>
        <p:spPr>
          <a:xfrm>
            <a:off x="1522643" y="516089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5A6F4EF-D0C9-4BFD-A9C8-E9FC72AF3B98}"/>
              </a:ext>
            </a:extLst>
          </p:cNvPr>
          <p:cNvSpPr txBox="1"/>
          <p:nvPr/>
        </p:nvSpPr>
        <p:spPr>
          <a:xfrm>
            <a:off x="2229486" y="5129080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D675F54-B030-4141-885A-FEFCBC6A65B3}"/>
              </a:ext>
            </a:extLst>
          </p:cNvPr>
          <p:cNvSpPr txBox="1"/>
          <p:nvPr/>
        </p:nvSpPr>
        <p:spPr>
          <a:xfrm>
            <a:off x="2999514" y="486499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2F7389F-7FB9-410E-A966-1F090FE861CF}"/>
              </a:ext>
            </a:extLst>
          </p:cNvPr>
          <p:cNvSpPr txBox="1"/>
          <p:nvPr/>
        </p:nvSpPr>
        <p:spPr>
          <a:xfrm>
            <a:off x="2726903" y="531727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875AB95-8827-41F5-B982-2EFFAE18A166}"/>
              </a:ext>
            </a:extLst>
          </p:cNvPr>
          <p:cNvSpPr txBox="1"/>
          <p:nvPr/>
        </p:nvSpPr>
        <p:spPr>
          <a:xfrm>
            <a:off x="3072274" y="532922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2C9C97B-FFA2-4DCD-9D37-F4EB1EB6BE10}"/>
              </a:ext>
            </a:extLst>
          </p:cNvPr>
          <p:cNvSpPr txBox="1"/>
          <p:nvPr/>
        </p:nvSpPr>
        <p:spPr>
          <a:xfrm>
            <a:off x="3436592" y="5468973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23B0370-6C42-4B44-A7A2-93966C2E8D29}"/>
              </a:ext>
            </a:extLst>
          </p:cNvPr>
          <p:cNvSpPr txBox="1"/>
          <p:nvPr/>
        </p:nvSpPr>
        <p:spPr>
          <a:xfrm>
            <a:off x="3703834" y="517097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9DDCE29-358C-4B42-85B8-C58F495987FA}"/>
              </a:ext>
            </a:extLst>
          </p:cNvPr>
          <p:cNvSpPr txBox="1"/>
          <p:nvPr/>
        </p:nvSpPr>
        <p:spPr>
          <a:xfrm>
            <a:off x="3442220" y="530587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3994B61-85F4-4706-A7DD-9459B3924869}"/>
              </a:ext>
            </a:extLst>
          </p:cNvPr>
          <p:cNvSpPr/>
          <p:nvPr/>
        </p:nvSpPr>
        <p:spPr>
          <a:xfrm>
            <a:off x="948487" y="3791202"/>
            <a:ext cx="3037260" cy="10729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EE5C0984-A91F-49DF-ACF3-89457C3C8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791" y="4161982"/>
            <a:ext cx="399017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</a:t>
            </a:r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A47619D8-0E80-4E2F-BEF7-50F3E18C4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54" y="5772004"/>
            <a:ext cx="4112904" cy="87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We represent each component of T in a tree structure so that we can test if the two ends of an edge are in the component. </a:t>
            </a:r>
          </a:p>
        </p:txBody>
      </p:sp>
      <p:sp>
        <p:nvSpPr>
          <p:cNvPr id="80" name="Rectangle 3">
            <a:extLst>
              <a:ext uri="{FF2B5EF4-FFF2-40B4-BE49-F238E27FC236}">
                <a16:creationId xmlns:a16="http://schemas.microsoft.com/office/drawing/2014/main" id="{B8C97756-851F-415A-8F76-43673DC7F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8375" y="4583769"/>
            <a:ext cx="3593595" cy="146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Questions:</a:t>
            </a:r>
          </a:p>
          <a:p>
            <a:pPr marL="0" indent="0">
              <a:buNone/>
            </a:pPr>
            <a:r>
              <a:rPr lang="en-US" altLang="en-US" sz="2000" dirty="0"/>
              <a:t>1. How do we represent T so that we can test efficiently if T + </a:t>
            </a:r>
            <a:r>
              <a:rPr lang="en-US" altLang="en-US" sz="2000" dirty="0" err="1"/>
              <a:t>e</a:t>
            </a:r>
            <a:r>
              <a:rPr lang="en-US" altLang="en-US" sz="2000" baseline="-25000" dirty="0" err="1"/>
              <a:t>i</a:t>
            </a:r>
            <a:r>
              <a:rPr lang="en-US" altLang="en-US" sz="2000" dirty="0"/>
              <a:t> contains a cycle?</a:t>
            </a:r>
          </a:p>
        </p:txBody>
      </p:sp>
    </p:spTree>
    <p:extLst>
      <p:ext uri="{BB962C8B-B14F-4D97-AF65-F5344CB8AC3E}">
        <p14:creationId xmlns:p14="http://schemas.microsoft.com/office/powerpoint/2010/main" val="2125022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4DFB078-BF99-4C10-AAE0-6440716425CA}"/>
              </a:ext>
            </a:extLst>
          </p:cNvPr>
          <p:cNvCxnSpPr>
            <a:cxnSpLocks/>
            <a:stCxn id="74" idx="0"/>
          </p:cNvCxnSpPr>
          <p:nvPr/>
        </p:nvCxnSpPr>
        <p:spPr>
          <a:xfrm flipV="1">
            <a:off x="3471603" y="5408977"/>
            <a:ext cx="10950" cy="18934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86CD19B-7787-42FD-B173-2B403EED556A}"/>
              </a:ext>
            </a:extLst>
          </p:cNvPr>
          <p:cNvCxnSpPr>
            <a:cxnSpLocks/>
            <a:stCxn id="73" idx="2"/>
            <a:endCxn id="69" idx="7"/>
          </p:cNvCxnSpPr>
          <p:nvPr/>
        </p:nvCxnSpPr>
        <p:spPr>
          <a:xfrm flipH="1" flipV="1">
            <a:off x="3341584" y="5128922"/>
            <a:ext cx="330512" cy="245069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B3A8466-480A-48E0-8795-12F83F8781C3}"/>
              </a:ext>
            </a:extLst>
          </p:cNvPr>
          <p:cNvCxnSpPr>
            <a:cxnSpLocks/>
            <a:stCxn id="71" idx="1"/>
          </p:cNvCxnSpPr>
          <p:nvPr/>
        </p:nvCxnSpPr>
        <p:spPr>
          <a:xfrm flipH="1" flipV="1">
            <a:off x="3342443" y="5171805"/>
            <a:ext cx="126950" cy="18540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C6B96B6-C413-4114-9C94-1CDF98289EFC}"/>
              </a:ext>
            </a:extLst>
          </p:cNvPr>
          <p:cNvCxnSpPr>
            <a:cxnSpLocks/>
            <a:stCxn id="72" idx="1"/>
          </p:cNvCxnSpPr>
          <p:nvPr/>
        </p:nvCxnSpPr>
        <p:spPr>
          <a:xfrm flipV="1">
            <a:off x="3243813" y="5171805"/>
            <a:ext cx="47015" cy="18287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C19A42F-15C5-4C58-94B0-CFB77D3D143B}"/>
              </a:ext>
            </a:extLst>
          </p:cNvPr>
          <p:cNvCxnSpPr>
            <a:cxnSpLocks/>
            <a:stCxn id="70" idx="0"/>
          </p:cNvCxnSpPr>
          <p:nvPr/>
        </p:nvCxnSpPr>
        <p:spPr>
          <a:xfrm flipV="1">
            <a:off x="3027964" y="5141174"/>
            <a:ext cx="224977" cy="2126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1FAE27FE-D428-437E-9928-AEF2B985AC09}"/>
              </a:ext>
            </a:extLst>
          </p:cNvPr>
          <p:cNvCxnSpPr>
            <a:cxnSpLocks/>
            <a:stCxn id="67" idx="1"/>
          </p:cNvCxnSpPr>
          <p:nvPr/>
        </p:nvCxnSpPr>
        <p:spPr>
          <a:xfrm flipH="1" flipV="1">
            <a:off x="1572233" y="5395900"/>
            <a:ext cx="160674" cy="13605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DEA2FDD-1922-485E-9687-7DEF04AACEF4}"/>
              </a:ext>
            </a:extLst>
          </p:cNvPr>
          <p:cNvCxnSpPr>
            <a:cxnSpLocks/>
          </p:cNvCxnSpPr>
          <p:nvPr/>
        </p:nvCxnSpPr>
        <p:spPr>
          <a:xfrm flipH="1" flipV="1">
            <a:off x="1529360" y="5390537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008E302-1CEE-49AB-A543-F7BC3EE50773}"/>
              </a:ext>
            </a:extLst>
          </p:cNvPr>
          <p:cNvCxnSpPr>
            <a:cxnSpLocks/>
            <a:stCxn id="65" idx="0"/>
          </p:cNvCxnSpPr>
          <p:nvPr/>
        </p:nvCxnSpPr>
        <p:spPr>
          <a:xfrm flipV="1">
            <a:off x="1363817" y="5383900"/>
            <a:ext cx="127449" cy="16582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8C67CAE-82AB-45EC-B0BA-6F6DAD337CFC}"/>
              </a:ext>
            </a:extLst>
          </p:cNvPr>
          <p:cNvCxnSpPr>
            <a:cxnSpLocks/>
            <a:stCxn id="64" idx="1"/>
          </p:cNvCxnSpPr>
          <p:nvPr/>
        </p:nvCxnSpPr>
        <p:spPr>
          <a:xfrm flipH="1" flipV="1">
            <a:off x="1514379" y="5189266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B4385AE-EB1F-44B1-83D7-B5379BCADF3B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3281221" y="4038113"/>
            <a:ext cx="18514" cy="2217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E2A3DA2-DDF8-4E5F-951C-2117EAA63150}"/>
              </a:ext>
            </a:extLst>
          </p:cNvPr>
          <p:cNvCxnSpPr>
            <a:cxnSpLocks/>
            <a:stCxn id="37" idx="6"/>
          </p:cNvCxnSpPr>
          <p:nvPr/>
        </p:nvCxnSpPr>
        <p:spPr>
          <a:xfrm flipH="1" flipV="1">
            <a:off x="3126623" y="4550877"/>
            <a:ext cx="308792" cy="2102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BF51F6A-925B-442E-BA94-6F95BC2E8CC9}"/>
              </a:ext>
            </a:extLst>
          </p:cNvPr>
          <p:cNvCxnSpPr>
            <a:cxnSpLocks/>
            <a:stCxn id="34" idx="2"/>
          </p:cNvCxnSpPr>
          <p:nvPr/>
        </p:nvCxnSpPr>
        <p:spPr>
          <a:xfrm flipH="1" flipV="1">
            <a:off x="3291169" y="4026243"/>
            <a:ext cx="297414" cy="2321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5DA8E17-0BA7-4997-9085-BA8ED7503563}"/>
              </a:ext>
            </a:extLst>
          </p:cNvPr>
          <p:cNvCxnSpPr>
            <a:cxnSpLocks/>
          </p:cNvCxnSpPr>
          <p:nvPr/>
        </p:nvCxnSpPr>
        <p:spPr>
          <a:xfrm flipV="1">
            <a:off x="3129623" y="4305412"/>
            <a:ext cx="163641" cy="22731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769AE5-763B-4521-BE0D-AB2423F6B2C2}"/>
              </a:ext>
            </a:extLst>
          </p:cNvPr>
          <p:cNvCxnSpPr>
            <a:cxnSpLocks/>
          </p:cNvCxnSpPr>
          <p:nvPr/>
        </p:nvCxnSpPr>
        <p:spPr>
          <a:xfrm flipV="1">
            <a:off x="3024410" y="4024688"/>
            <a:ext cx="228531" cy="2249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F9B1682-D9C0-4755-9CD4-3721BC6C343A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343724" y="4552778"/>
            <a:ext cx="158804" cy="21785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015A741-67E0-4EF8-A5E4-B6BEBF8C7236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554161" y="4289208"/>
            <a:ext cx="190769" cy="2051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50F77DF-51C1-451E-98B8-6688526BC738}"/>
              </a:ext>
            </a:extLst>
          </p:cNvPr>
          <p:cNvCxnSpPr>
            <a:cxnSpLocks/>
            <a:endCxn id="28" idx="2"/>
          </p:cNvCxnSpPr>
          <p:nvPr/>
        </p:nvCxnSpPr>
        <p:spPr>
          <a:xfrm>
            <a:off x="1534068" y="3986703"/>
            <a:ext cx="195609" cy="2547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9ADB7AE-DF92-4DA6-B36F-D2C471C90AF3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374566" y="4001232"/>
            <a:ext cx="105109" cy="22635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24652F7-2093-498C-8500-E943F40B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028387"/>
            <a:ext cx="3810233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How do we represent these trees?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1C635D-3EEB-4AC1-92C5-D8DFCFB091CC}"/>
              </a:ext>
            </a:extLst>
          </p:cNvPr>
          <p:cNvSpPr txBox="1"/>
          <p:nvPr/>
        </p:nvSpPr>
        <p:spPr>
          <a:xfrm>
            <a:off x="1472723" y="4473604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D4F342-21C3-4400-A2F7-FFD70B67701E}"/>
              </a:ext>
            </a:extLst>
          </p:cNvPr>
          <p:cNvSpPr/>
          <p:nvPr/>
        </p:nvSpPr>
        <p:spPr>
          <a:xfrm rot="1912365">
            <a:off x="1476664" y="392762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6DB30B9-8770-4467-8C2F-2F2F4A224C25}"/>
              </a:ext>
            </a:extLst>
          </p:cNvPr>
          <p:cNvSpPr/>
          <p:nvPr/>
        </p:nvSpPr>
        <p:spPr>
          <a:xfrm rot="1912365">
            <a:off x="2980069" y="423855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74B6E82-02B7-4853-94EA-DC261B339EF8}"/>
              </a:ext>
            </a:extLst>
          </p:cNvPr>
          <p:cNvSpPr/>
          <p:nvPr/>
        </p:nvSpPr>
        <p:spPr>
          <a:xfrm rot="1912365">
            <a:off x="3259562" y="3983231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3CAC916-3CBC-411F-B8D2-3B8543204F5C}"/>
              </a:ext>
            </a:extLst>
          </p:cNvPr>
          <p:cNvSpPr/>
          <p:nvPr/>
        </p:nvSpPr>
        <p:spPr>
          <a:xfrm rot="1912365">
            <a:off x="1319627" y="4221848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A81B43-E6BF-4909-B28F-961F4967B790}"/>
              </a:ext>
            </a:extLst>
          </p:cNvPr>
          <p:cNvSpPr/>
          <p:nvPr/>
        </p:nvSpPr>
        <p:spPr>
          <a:xfrm rot="1912365">
            <a:off x="1724423" y="422184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E63D76-73C8-43F7-94C5-3FFB02C28DD6}"/>
              </a:ext>
            </a:extLst>
          </p:cNvPr>
          <p:cNvSpPr/>
          <p:nvPr/>
        </p:nvSpPr>
        <p:spPr>
          <a:xfrm rot="1912365">
            <a:off x="1499222" y="448866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8C8A8E-C2A9-4A9F-8369-6694AD0D795D}"/>
              </a:ext>
            </a:extLst>
          </p:cNvPr>
          <p:cNvSpPr/>
          <p:nvPr/>
        </p:nvSpPr>
        <p:spPr>
          <a:xfrm rot="1912365">
            <a:off x="1288785" y="476489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1979BA7-65B1-4B23-85C1-991BEDDADDD4}"/>
              </a:ext>
            </a:extLst>
          </p:cNvPr>
          <p:cNvSpPr/>
          <p:nvPr/>
        </p:nvSpPr>
        <p:spPr>
          <a:xfrm rot="1912365">
            <a:off x="2320071" y="3988794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5FEF8E7-7CB2-4038-B448-EFC49562C3A9}"/>
              </a:ext>
            </a:extLst>
          </p:cNvPr>
          <p:cNvSpPr/>
          <p:nvPr/>
        </p:nvSpPr>
        <p:spPr>
          <a:xfrm rot="1912365">
            <a:off x="3583329" y="423877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A898185-9EE1-4A66-9906-E77B2ABED3B5}"/>
              </a:ext>
            </a:extLst>
          </p:cNvPr>
          <p:cNvSpPr/>
          <p:nvPr/>
        </p:nvSpPr>
        <p:spPr>
          <a:xfrm rot="1912365">
            <a:off x="3271606" y="425769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6E1F609-A61B-4638-883D-B572C8971595}"/>
              </a:ext>
            </a:extLst>
          </p:cNvPr>
          <p:cNvSpPr/>
          <p:nvPr/>
        </p:nvSpPr>
        <p:spPr>
          <a:xfrm rot="1912365">
            <a:off x="3091776" y="4526992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7335701-9FFA-400F-9322-70164837AFAC}"/>
              </a:ext>
            </a:extLst>
          </p:cNvPr>
          <p:cNvSpPr/>
          <p:nvPr/>
        </p:nvSpPr>
        <p:spPr>
          <a:xfrm rot="1912365">
            <a:off x="3370977" y="470471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70E5CC-4FBC-4653-B8C2-49A8A279BFDC}"/>
              </a:ext>
            </a:extLst>
          </p:cNvPr>
          <p:cNvSpPr txBox="1"/>
          <p:nvPr/>
        </p:nvSpPr>
        <p:spPr>
          <a:xfrm>
            <a:off x="2667713" y="404585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87732B3-ACEB-4AB9-8A5B-38E68964FC08}"/>
              </a:ext>
            </a:extLst>
          </p:cNvPr>
          <p:cNvSpPr txBox="1"/>
          <p:nvPr/>
        </p:nvSpPr>
        <p:spPr>
          <a:xfrm>
            <a:off x="2846435" y="447930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05F06B-3513-4FF1-AA4C-E11233C55B13}"/>
              </a:ext>
            </a:extLst>
          </p:cNvPr>
          <p:cNvSpPr txBox="1"/>
          <p:nvPr/>
        </p:nvSpPr>
        <p:spPr>
          <a:xfrm>
            <a:off x="2214961" y="397701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9B5DAAF-34CC-41DE-9313-5F7172CBABAF}"/>
              </a:ext>
            </a:extLst>
          </p:cNvPr>
          <p:cNvSpPr txBox="1"/>
          <p:nvPr/>
        </p:nvSpPr>
        <p:spPr>
          <a:xfrm>
            <a:off x="1739625" y="418662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DB590E-33D4-4965-8CB5-535D554A24BC}"/>
              </a:ext>
            </a:extLst>
          </p:cNvPr>
          <p:cNvSpPr txBox="1"/>
          <p:nvPr/>
        </p:nvSpPr>
        <p:spPr>
          <a:xfrm>
            <a:off x="3611013" y="416773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C50368-5144-4B15-83FF-73A89B6050A0}"/>
              </a:ext>
            </a:extLst>
          </p:cNvPr>
          <p:cNvSpPr txBox="1"/>
          <p:nvPr/>
        </p:nvSpPr>
        <p:spPr>
          <a:xfrm>
            <a:off x="3293264" y="381952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EA93708-8585-48F2-88D0-2FA242A8C03A}"/>
              </a:ext>
            </a:extLst>
          </p:cNvPr>
          <p:cNvSpPr txBox="1"/>
          <p:nvPr/>
        </p:nvSpPr>
        <p:spPr>
          <a:xfrm>
            <a:off x="1181589" y="373558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9856B9-B230-4113-AF41-330B61D28B66}"/>
              </a:ext>
            </a:extLst>
          </p:cNvPr>
          <p:cNvSpPr txBox="1"/>
          <p:nvPr/>
        </p:nvSpPr>
        <p:spPr>
          <a:xfrm>
            <a:off x="992587" y="459908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D89B47-F774-4F76-B017-1860A6ED5C1B}"/>
              </a:ext>
            </a:extLst>
          </p:cNvPr>
          <p:cNvSpPr txBox="1"/>
          <p:nvPr/>
        </p:nvSpPr>
        <p:spPr>
          <a:xfrm>
            <a:off x="3412432" y="4539216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D1F6D6-1048-4DD8-AD17-BEC301F888B1}"/>
              </a:ext>
            </a:extLst>
          </p:cNvPr>
          <p:cNvSpPr txBox="1"/>
          <p:nvPr/>
        </p:nvSpPr>
        <p:spPr>
          <a:xfrm>
            <a:off x="3236280" y="423791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9D6AE0-0A20-4703-9283-DC97BCA38CF5}"/>
              </a:ext>
            </a:extLst>
          </p:cNvPr>
          <p:cNvSpPr txBox="1"/>
          <p:nvPr/>
        </p:nvSpPr>
        <p:spPr>
          <a:xfrm>
            <a:off x="950185" y="4114101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7B0702D-039B-4BD1-BDDE-B9928D9D2F47}"/>
              </a:ext>
            </a:extLst>
          </p:cNvPr>
          <p:cNvSpPr/>
          <p:nvPr/>
        </p:nvSpPr>
        <p:spPr>
          <a:xfrm rot="1912365">
            <a:off x="1476665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1E5A4DE-DFA0-4B91-A9A7-9D13C68F759E}"/>
              </a:ext>
            </a:extLst>
          </p:cNvPr>
          <p:cNvSpPr/>
          <p:nvPr/>
        </p:nvSpPr>
        <p:spPr>
          <a:xfrm rot="1912365">
            <a:off x="1494514" y="5323027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30FCFDE-47FF-489F-B25F-B89684077367}"/>
              </a:ext>
            </a:extLst>
          </p:cNvPr>
          <p:cNvSpPr/>
          <p:nvPr/>
        </p:nvSpPr>
        <p:spPr>
          <a:xfrm rot="1912365">
            <a:off x="1308878" y="55439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38A9F74-F8FC-4DFE-BC33-16CEA877486B}"/>
              </a:ext>
            </a:extLst>
          </p:cNvPr>
          <p:cNvSpPr/>
          <p:nvPr/>
        </p:nvSpPr>
        <p:spPr>
          <a:xfrm rot="1912365">
            <a:off x="1499286" y="554633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4954328-66D4-4AD3-99BC-63558C047655}"/>
              </a:ext>
            </a:extLst>
          </p:cNvPr>
          <p:cNvSpPr/>
          <p:nvPr/>
        </p:nvSpPr>
        <p:spPr>
          <a:xfrm rot="1912365">
            <a:off x="1704778" y="5529765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D713994-7F56-4110-BC9A-5B469923A7F6}"/>
              </a:ext>
            </a:extLst>
          </p:cNvPr>
          <p:cNvSpPr/>
          <p:nvPr/>
        </p:nvSpPr>
        <p:spPr>
          <a:xfrm rot="1912365">
            <a:off x="2326207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9ABF462-4B34-49D2-B86D-6BA17E79D038}"/>
              </a:ext>
            </a:extLst>
          </p:cNvPr>
          <p:cNvSpPr/>
          <p:nvPr/>
        </p:nvSpPr>
        <p:spPr>
          <a:xfrm rot="1912365">
            <a:off x="3271605" y="510070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F1C0377-58AD-49C8-BE31-C2481518C573}"/>
              </a:ext>
            </a:extLst>
          </p:cNvPr>
          <p:cNvSpPr/>
          <p:nvPr/>
        </p:nvSpPr>
        <p:spPr>
          <a:xfrm rot="1912365">
            <a:off x="2973025" y="534808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4391CA6-0B4B-481B-A5DF-7D5A38B8C700}"/>
              </a:ext>
            </a:extLst>
          </p:cNvPr>
          <p:cNvSpPr/>
          <p:nvPr/>
        </p:nvSpPr>
        <p:spPr>
          <a:xfrm rot="1912365">
            <a:off x="3441264" y="535502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34F57F9-0160-41EB-BBF9-446444144DFD}"/>
              </a:ext>
            </a:extLst>
          </p:cNvPr>
          <p:cNvSpPr/>
          <p:nvPr/>
        </p:nvSpPr>
        <p:spPr>
          <a:xfrm rot="1912365">
            <a:off x="3215684" y="53524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4637C26-AE12-4AC9-A905-FF8D96A709F9}"/>
              </a:ext>
            </a:extLst>
          </p:cNvPr>
          <p:cNvSpPr/>
          <p:nvPr/>
        </p:nvSpPr>
        <p:spPr>
          <a:xfrm rot="1912365">
            <a:off x="3666842" y="535433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2706344-91CC-4BD1-B581-E7F09349FDB0}"/>
              </a:ext>
            </a:extLst>
          </p:cNvPr>
          <p:cNvSpPr/>
          <p:nvPr/>
        </p:nvSpPr>
        <p:spPr>
          <a:xfrm rot="1912365">
            <a:off x="3416664" y="559257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5D8D188-6A1C-4466-AB7D-0C777E84E072}"/>
              </a:ext>
            </a:extLst>
          </p:cNvPr>
          <p:cNvSpPr txBox="1"/>
          <p:nvPr/>
        </p:nvSpPr>
        <p:spPr>
          <a:xfrm>
            <a:off x="1026103" y="540221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8FF2DFC-D01F-4CD5-AADA-3EC498182B13}"/>
              </a:ext>
            </a:extLst>
          </p:cNvPr>
          <p:cNvSpPr txBox="1"/>
          <p:nvPr/>
        </p:nvSpPr>
        <p:spPr>
          <a:xfrm>
            <a:off x="1383868" y="553299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AB0E303-260F-4F62-932F-534F41F9FABA}"/>
              </a:ext>
            </a:extLst>
          </p:cNvPr>
          <p:cNvSpPr txBox="1"/>
          <p:nvPr/>
        </p:nvSpPr>
        <p:spPr>
          <a:xfrm>
            <a:off x="1743248" y="544442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C38151D-7583-4038-8C16-24A512F05F3E}"/>
              </a:ext>
            </a:extLst>
          </p:cNvPr>
          <p:cNvSpPr txBox="1"/>
          <p:nvPr/>
        </p:nvSpPr>
        <p:spPr>
          <a:xfrm>
            <a:off x="1196182" y="496705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C4A4B78-F8F7-4AB2-8CA4-C0B1B1225685}"/>
              </a:ext>
            </a:extLst>
          </p:cNvPr>
          <p:cNvSpPr txBox="1"/>
          <p:nvPr/>
        </p:nvSpPr>
        <p:spPr>
          <a:xfrm>
            <a:off x="1522643" y="516089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5A6F4EF-D0C9-4BFD-A9C8-E9FC72AF3B98}"/>
              </a:ext>
            </a:extLst>
          </p:cNvPr>
          <p:cNvSpPr txBox="1"/>
          <p:nvPr/>
        </p:nvSpPr>
        <p:spPr>
          <a:xfrm>
            <a:off x="2229486" y="5129080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D675F54-B030-4141-885A-FEFCBC6A65B3}"/>
              </a:ext>
            </a:extLst>
          </p:cNvPr>
          <p:cNvSpPr txBox="1"/>
          <p:nvPr/>
        </p:nvSpPr>
        <p:spPr>
          <a:xfrm>
            <a:off x="2999514" y="486499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2F7389F-7FB9-410E-A966-1F090FE861CF}"/>
              </a:ext>
            </a:extLst>
          </p:cNvPr>
          <p:cNvSpPr txBox="1"/>
          <p:nvPr/>
        </p:nvSpPr>
        <p:spPr>
          <a:xfrm>
            <a:off x="2726903" y="531727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875AB95-8827-41F5-B982-2EFFAE18A166}"/>
              </a:ext>
            </a:extLst>
          </p:cNvPr>
          <p:cNvSpPr txBox="1"/>
          <p:nvPr/>
        </p:nvSpPr>
        <p:spPr>
          <a:xfrm>
            <a:off x="3072274" y="532922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2C9C97B-FFA2-4DCD-9D37-F4EB1EB6BE10}"/>
              </a:ext>
            </a:extLst>
          </p:cNvPr>
          <p:cNvSpPr txBox="1"/>
          <p:nvPr/>
        </p:nvSpPr>
        <p:spPr>
          <a:xfrm>
            <a:off x="3436592" y="5468973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23B0370-6C42-4B44-A7A2-93966C2E8D29}"/>
              </a:ext>
            </a:extLst>
          </p:cNvPr>
          <p:cNvSpPr txBox="1"/>
          <p:nvPr/>
        </p:nvSpPr>
        <p:spPr>
          <a:xfrm>
            <a:off x="3703834" y="517097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9DDCE29-358C-4B42-85B8-C58F495987FA}"/>
              </a:ext>
            </a:extLst>
          </p:cNvPr>
          <p:cNvSpPr txBox="1"/>
          <p:nvPr/>
        </p:nvSpPr>
        <p:spPr>
          <a:xfrm>
            <a:off x="3442220" y="530587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EE5C0984-A91F-49DF-ACF3-89457C3C8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791" y="4161982"/>
            <a:ext cx="399017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17C49B6-41BE-44C4-988D-6497668BDC23}"/>
              </a:ext>
            </a:extLst>
          </p:cNvPr>
          <p:cNvCxnSpPr>
            <a:cxnSpLocks/>
          </p:cNvCxnSpPr>
          <p:nvPr/>
        </p:nvCxnSpPr>
        <p:spPr>
          <a:xfrm flipH="1">
            <a:off x="3951171" y="2352504"/>
            <a:ext cx="3193536" cy="27151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FCC104A7-C6C8-45EE-B3BB-843FEEB1FEEC}"/>
              </a:ext>
            </a:extLst>
          </p:cNvPr>
          <p:cNvSpPr/>
          <p:nvPr/>
        </p:nvSpPr>
        <p:spPr>
          <a:xfrm>
            <a:off x="948487" y="3791202"/>
            <a:ext cx="3037260" cy="10729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924A4F30-C867-486D-8DAC-11B9BF9A8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54" y="5772004"/>
            <a:ext cx="4112904" cy="87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We represent each component of T in a tree structure so that we can test if the two ends of an edge are in the component. </a:t>
            </a:r>
          </a:p>
        </p:txBody>
      </p:sp>
      <p:sp>
        <p:nvSpPr>
          <p:cNvPr id="94" name="Rectangle 3">
            <a:extLst>
              <a:ext uri="{FF2B5EF4-FFF2-40B4-BE49-F238E27FC236}">
                <a16:creationId xmlns:a16="http://schemas.microsoft.com/office/drawing/2014/main" id="{7630D36D-F444-4834-B476-F88FE29D8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15" name="Rectangle 3">
            <a:extLst>
              <a:ext uri="{FF2B5EF4-FFF2-40B4-BE49-F238E27FC236}">
                <a16:creationId xmlns:a16="http://schemas.microsoft.com/office/drawing/2014/main" id="{FFEEE08A-AC79-4A44-ACAC-FF7093BE4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</p:spTree>
    <p:extLst>
      <p:ext uri="{BB962C8B-B14F-4D97-AF65-F5344CB8AC3E}">
        <p14:creationId xmlns:p14="http://schemas.microsoft.com/office/powerpoint/2010/main" val="1682732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4DFB078-BF99-4C10-AAE0-6440716425CA}"/>
              </a:ext>
            </a:extLst>
          </p:cNvPr>
          <p:cNvCxnSpPr>
            <a:cxnSpLocks/>
            <a:stCxn id="74" idx="0"/>
          </p:cNvCxnSpPr>
          <p:nvPr/>
        </p:nvCxnSpPr>
        <p:spPr>
          <a:xfrm flipV="1">
            <a:off x="3471603" y="5408977"/>
            <a:ext cx="10950" cy="18934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86CD19B-7787-42FD-B173-2B403EED556A}"/>
              </a:ext>
            </a:extLst>
          </p:cNvPr>
          <p:cNvCxnSpPr>
            <a:cxnSpLocks/>
            <a:stCxn id="73" idx="2"/>
            <a:endCxn id="69" idx="7"/>
          </p:cNvCxnSpPr>
          <p:nvPr/>
        </p:nvCxnSpPr>
        <p:spPr>
          <a:xfrm flipH="1" flipV="1">
            <a:off x="3341584" y="5128922"/>
            <a:ext cx="330512" cy="245069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B3A8466-480A-48E0-8795-12F83F8781C3}"/>
              </a:ext>
            </a:extLst>
          </p:cNvPr>
          <p:cNvCxnSpPr>
            <a:cxnSpLocks/>
            <a:stCxn id="71" idx="1"/>
          </p:cNvCxnSpPr>
          <p:nvPr/>
        </p:nvCxnSpPr>
        <p:spPr>
          <a:xfrm flipH="1" flipV="1">
            <a:off x="3342443" y="5171805"/>
            <a:ext cx="126950" cy="18540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C6B96B6-C413-4114-9C94-1CDF98289EFC}"/>
              </a:ext>
            </a:extLst>
          </p:cNvPr>
          <p:cNvCxnSpPr>
            <a:cxnSpLocks/>
            <a:stCxn id="72" idx="1"/>
          </p:cNvCxnSpPr>
          <p:nvPr/>
        </p:nvCxnSpPr>
        <p:spPr>
          <a:xfrm flipV="1">
            <a:off x="3243813" y="5171805"/>
            <a:ext cx="47015" cy="18287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C19A42F-15C5-4C58-94B0-CFB77D3D143B}"/>
              </a:ext>
            </a:extLst>
          </p:cNvPr>
          <p:cNvCxnSpPr>
            <a:cxnSpLocks/>
            <a:stCxn id="70" idx="0"/>
          </p:cNvCxnSpPr>
          <p:nvPr/>
        </p:nvCxnSpPr>
        <p:spPr>
          <a:xfrm flipV="1">
            <a:off x="3027964" y="5141174"/>
            <a:ext cx="224977" cy="2126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1FAE27FE-D428-437E-9928-AEF2B985AC09}"/>
              </a:ext>
            </a:extLst>
          </p:cNvPr>
          <p:cNvCxnSpPr>
            <a:cxnSpLocks/>
            <a:stCxn id="67" idx="1"/>
          </p:cNvCxnSpPr>
          <p:nvPr/>
        </p:nvCxnSpPr>
        <p:spPr>
          <a:xfrm flipH="1" flipV="1">
            <a:off x="1572233" y="5395900"/>
            <a:ext cx="160674" cy="13605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DEA2FDD-1922-485E-9687-7DEF04AACEF4}"/>
              </a:ext>
            </a:extLst>
          </p:cNvPr>
          <p:cNvCxnSpPr>
            <a:cxnSpLocks/>
          </p:cNvCxnSpPr>
          <p:nvPr/>
        </p:nvCxnSpPr>
        <p:spPr>
          <a:xfrm flipH="1" flipV="1">
            <a:off x="1529360" y="5390537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008E302-1CEE-49AB-A543-F7BC3EE50773}"/>
              </a:ext>
            </a:extLst>
          </p:cNvPr>
          <p:cNvCxnSpPr>
            <a:cxnSpLocks/>
            <a:stCxn id="65" idx="0"/>
          </p:cNvCxnSpPr>
          <p:nvPr/>
        </p:nvCxnSpPr>
        <p:spPr>
          <a:xfrm flipV="1">
            <a:off x="1363817" y="5383900"/>
            <a:ext cx="127449" cy="16582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8C67CAE-82AB-45EC-B0BA-6F6DAD337CFC}"/>
              </a:ext>
            </a:extLst>
          </p:cNvPr>
          <p:cNvCxnSpPr>
            <a:cxnSpLocks/>
            <a:stCxn id="64" idx="1"/>
          </p:cNvCxnSpPr>
          <p:nvPr/>
        </p:nvCxnSpPr>
        <p:spPr>
          <a:xfrm flipH="1" flipV="1">
            <a:off x="1514379" y="5189266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B4385AE-EB1F-44B1-83D7-B5379BCADF3B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3281221" y="4038113"/>
            <a:ext cx="18514" cy="2217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E2A3DA2-DDF8-4E5F-951C-2117EAA63150}"/>
              </a:ext>
            </a:extLst>
          </p:cNvPr>
          <p:cNvCxnSpPr>
            <a:cxnSpLocks/>
            <a:stCxn id="37" idx="6"/>
          </p:cNvCxnSpPr>
          <p:nvPr/>
        </p:nvCxnSpPr>
        <p:spPr>
          <a:xfrm flipH="1" flipV="1">
            <a:off x="3126623" y="4550877"/>
            <a:ext cx="308792" cy="2102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BF51F6A-925B-442E-BA94-6F95BC2E8CC9}"/>
              </a:ext>
            </a:extLst>
          </p:cNvPr>
          <p:cNvCxnSpPr>
            <a:cxnSpLocks/>
            <a:stCxn id="34" idx="2"/>
          </p:cNvCxnSpPr>
          <p:nvPr/>
        </p:nvCxnSpPr>
        <p:spPr>
          <a:xfrm flipH="1" flipV="1">
            <a:off x="3291169" y="4026243"/>
            <a:ext cx="297414" cy="2321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5DA8E17-0BA7-4997-9085-BA8ED7503563}"/>
              </a:ext>
            </a:extLst>
          </p:cNvPr>
          <p:cNvCxnSpPr>
            <a:cxnSpLocks/>
          </p:cNvCxnSpPr>
          <p:nvPr/>
        </p:nvCxnSpPr>
        <p:spPr>
          <a:xfrm flipV="1">
            <a:off x="3129623" y="4305412"/>
            <a:ext cx="163641" cy="22731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769AE5-763B-4521-BE0D-AB2423F6B2C2}"/>
              </a:ext>
            </a:extLst>
          </p:cNvPr>
          <p:cNvCxnSpPr>
            <a:cxnSpLocks/>
          </p:cNvCxnSpPr>
          <p:nvPr/>
        </p:nvCxnSpPr>
        <p:spPr>
          <a:xfrm flipV="1">
            <a:off x="3024410" y="4024688"/>
            <a:ext cx="228531" cy="2249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F9B1682-D9C0-4755-9CD4-3721BC6C343A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343724" y="4552778"/>
            <a:ext cx="158804" cy="21785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015A741-67E0-4EF8-A5E4-B6BEBF8C7236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554161" y="4289208"/>
            <a:ext cx="190769" cy="2051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50F77DF-51C1-451E-98B8-6688526BC738}"/>
              </a:ext>
            </a:extLst>
          </p:cNvPr>
          <p:cNvCxnSpPr>
            <a:cxnSpLocks/>
            <a:endCxn id="28" idx="2"/>
          </p:cNvCxnSpPr>
          <p:nvPr/>
        </p:nvCxnSpPr>
        <p:spPr>
          <a:xfrm>
            <a:off x="1534068" y="3986703"/>
            <a:ext cx="195609" cy="2547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9ADB7AE-DF92-4DA6-B36F-D2C471C90AF3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374566" y="4001232"/>
            <a:ext cx="105109" cy="22635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24652F7-2093-498C-8500-E943F40B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028387"/>
            <a:ext cx="3810233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How do we represent these trees?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1C635D-3EEB-4AC1-92C5-D8DFCFB091CC}"/>
              </a:ext>
            </a:extLst>
          </p:cNvPr>
          <p:cNvSpPr txBox="1"/>
          <p:nvPr/>
        </p:nvSpPr>
        <p:spPr>
          <a:xfrm>
            <a:off x="1472723" y="4473604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D4F342-21C3-4400-A2F7-FFD70B67701E}"/>
              </a:ext>
            </a:extLst>
          </p:cNvPr>
          <p:cNvSpPr/>
          <p:nvPr/>
        </p:nvSpPr>
        <p:spPr>
          <a:xfrm rot="1912365">
            <a:off x="1476664" y="392762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6DB30B9-8770-4467-8C2F-2F2F4A224C25}"/>
              </a:ext>
            </a:extLst>
          </p:cNvPr>
          <p:cNvSpPr/>
          <p:nvPr/>
        </p:nvSpPr>
        <p:spPr>
          <a:xfrm rot="1912365">
            <a:off x="2980069" y="423855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74B6E82-02B7-4853-94EA-DC261B339EF8}"/>
              </a:ext>
            </a:extLst>
          </p:cNvPr>
          <p:cNvSpPr/>
          <p:nvPr/>
        </p:nvSpPr>
        <p:spPr>
          <a:xfrm rot="1912365">
            <a:off x="3259562" y="3983231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3CAC916-3CBC-411F-B8D2-3B8543204F5C}"/>
              </a:ext>
            </a:extLst>
          </p:cNvPr>
          <p:cNvSpPr/>
          <p:nvPr/>
        </p:nvSpPr>
        <p:spPr>
          <a:xfrm rot="1912365">
            <a:off x="1319627" y="4221848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A81B43-E6BF-4909-B28F-961F4967B790}"/>
              </a:ext>
            </a:extLst>
          </p:cNvPr>
          <p:cNvSpPr/>
          <p:nvPr/>
        </p:nvSpPr>
        <p:spPr>
          <a:xfrm rot="1912365">
            <a:off x="1724423" y="422184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E63D76-73C8-43F7-94C5-3FFB02C28DD6}"/>
              </a:ext>
            </a:extLst>
          </p:cNvPr>
          <p:cNvSpPr/>
          <p:nvPr/>
        </p:nvSpPr>
        <p:spPr>
          <a:xfrm rot="1912365">
            <a:off x="1499222" y="448866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8C8A8E-C2A9-4A9F-8369-6694AD0D795D}"/>
              </a:ext>
            </a:extLst>
          </p:cNvPr>
          <p:cNvSpPr/>
          <p:nvPr/>
        </p:nvSpPr>
        <p:spPr>
          <a:xfrm rot="1912365">
            <a:off x="1288785" y="476489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1979BA7-65B1-4B23-85C1-991BEDDADDD4}"/>
              </a:ext>
            </a:extLst>
          </p:cNvPr>
          <p:cNvSpPr/>
          <p:nvPr/>
        </p:nvSpPr>
        <p:spPr>
          <a:xfrm rot="1912365">
            <a:off x="2320071" y="3988794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5FEF8E7-7CB2-4038-B448-EFC49562C3A9}"/>
              </a:ext>
            </a:extLst>
          </p:cNvPr>
          <p:cNvSpPr/>
          <p:nvPr/>
        </p:nvSpPr>
        <p:spPr>
          <a:xfrm rot="1912365">
            <a:off x="3583329" y="423877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A898185-9EE1-4A66-9906-E77B2ABED3B5}"/>
              </a:ext>
            </a:extLst>
          </p:cNvPr>
          <p:cNvSpPr/>
          <p:nvPr/>
        </p:nvSpPr>
        <p:spPr>
          <a:xfrm rot="1912365">
            <a:off x="3271606" y="425769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6E1F609-A61B-4638-883D-B572C8971595}"/>
              </a:ext>
            </a:extLst>
          </p:cNvPr>
          <p:cNvSpPr/>
          <p:nvPr/>
        </p:nvSpPr>
        <p:spPr>
          <a:xfrm rot="1912365">
            <a:off x="3091776" y="4526992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7335701-9FFA-400F-9322-70164837AFAC}"/>
              </a:ext>
            </a:extLst>
          </p:cNvPr>
          <p:cNvSpPr/>
          <p:nvPr/>
        </p:nvSpPr>
        <p:spPr>
          <a:xfrm rot="1912365">
            <a:off x="3370977" y="470471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70E5CC-4FBC-4653-B8C2-49A8A279BFDC}"/>
              </a:ext>
            </a:extLst>
          </p:cNvPr>
          <p:cNvSpPr txBox="1"/>
          <p:nvPr/>
        </p:nvSpPr>
        <p:spPr>
          <a:xfrm>
            <a:off x="2667713" y="404585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87732B3-ACEB-4AB9-8A5B-38E68964FC08}"/>
              </a:ext>
            </a:extLst>
          </p:cNvPr>
          <p:cNvSpPr txBox="1"/>
          <p:nvPr/>
        </p:nvSpPr>
        <p:spPr>
          <a:xfrm>
            <a:off x="2846435" y="447930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05F06B-3513-4FF1-AA4C-E11233C55B13}"/>
              </a:ext>
            </a:extLst>
          </p:cNvPr>
          <p:cNvSpPr txBox="1"/>
          <p:nvPr/>
        </p:nvSpPr>
        <p:spPr>
          <a:xfrm>
            <a:off x="2214961" y="397701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9B5DAAF-34CC-41DE-9313-5F7172CBABAF}"/>
              </a:ext>
            </a:extLst>
          </p:cNvPr>
          <p:cNvSpPr txBox="1"/>
          <p:nvPr/>
        </p:nvSpPr>
        <p:spPr>
          <a:xfrm>
            <a:off x="1739625" y="418662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DB590E-33D4-4965-8CB5-535D554A24BC}"/>
              </a:ext>
            </a:extLst>
          </p:cNvPr>
          <p:cNvSpPr txBox="1"/>
          <p:nvPr/>
        </p:nvSpPr>
        <p:spPr>
          <a:xfrm>
            <a:off x="3611013" y="416773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C50368-5144-4B15-83FF-73A89B6050A0}"/>
              </a:ext>
            </a:extLst>
          </p:cNvPr>
          <p:cNvSpPr txBox="1"/>
          <p:nvPr/>
        </p:nvSpPr>
        <p:spPr>
          <a:xfrm>
            <a:off x="3293264" y="381952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EA93708-8585-48F2-88D0-2FA242A8C03A}"/>
              </a:ext>
            </a:extLst>
          </p:cNvPr>
          <p:cNvSpPr txBox="1"/>
          <p:nvPr/>
        </p:nvSpPr>
        <p:spPr>
          <a:xfrm>
            <a:off x="1181589" y="373558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9856B9-B230-4113-AF41-330B61D28B66}"/>
              </a:ext>
            </a:extLst>
          </p:cNvPr>
          <p:cNvSpPr txBox="1"/>
          <p:nvPr/>
        </p:nvSpPr>
        <p:spPr>
          <a:xfrm>
            <a:off x="992587" y="459908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D89B47-F774-4F76-B017-1860A6ED5C1B}"/>
              </a:ext>
            </a:extLst>
          </p:cNvPr>
          <p:cNvSpPr txBox="1"/>
          <p:nvPr/>
        </p:nvSpPr>
        <p:spPr>
          <a:xfrm>
            <a:off x="3412432" y="4539216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D1F6D6-1048-4DD8-AD17-BEC301F888B1}"/>
              </a:ext>
            </a:extLst>
          </p:cNvPr>
          <p:cNvSpPr txBox="1"/>
          <p:nvPr/>
        </p:nvSpPr>
        <p:spPr>
          <a:xfrm>
            <a:off x="3236280" y="423791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9D6AE0-0A20-4703-9283-DC97BCA38CF5}"/>
              </a:ext>
            </a:extLst>
          </p:cNvPr>
          <p:cNvSpPr txBox="1"/>
          <p:nvPr/>
        </p:nvSpPr>
        <p:spPr>
          <a:xfrm>
            <a:off x="950185" y="4114101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7B0702D-039B-4BD1-BDDE-B9928D9D2F47}"/>
              </a:ext>
            </a:extLst>
          </p:cNvPr>
          <p:cNvSpPr/>
          <p:nvPr/>
        </p:nvSpPr>
        <p:spPr>
          <a:xfrm rot="1912365">
            <a:off x="1476665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1E5A4DE-DFA0-4B91-A9A7-9D13C68F759E}"/>
              </a:ext>
            </a:extLst>
          </p:cNvPr>
          <p:cNvSpPr/>
          <p:nvPr/>
        </p:nvSpPr>
        <p:spPr>
          <a:xfrm rot="1912365">
            <a:off x="1494514" y="5323027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30FCFDE-47FF-489F-B25F-B89684077367}"/>
              </a:ext>
            </a:extLst>
          </p:cNvPr>
          <p:cNvSpPr/>
          <p:nvPr/>
        </p:nvSpPr>
        <p:spPr>
          <a:xfrm rot="1912365">
            <a:off x="1308878" y="55439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38A9F74-F8FC-4DFE-BC33-16CEA877486B}"/>
              </a:ext>
            </a:extLst>
          </p:cNvPr>
          <p:cNvSpPr/>
          <p:nvPr/>
        </p:nvSpPr>
        <p:spPr>
          <a:xfrm rot="1912365">
            <a:off x="1499286" y="554633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4954328-66D4-4AD3-99BC-63558C047655}"/>
              </a:ext>
            </a:extLst>
          </p:cNvPr>
          <p:cNvSpPr/>
          <p:nvPr/>
        </p:nvSpPr>
        <p:spPr>
          <a:xfrm rot="1912365">
            <a:off x="1704778" y="5529765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D713994-7F56-4110-BC9A-5B469923A7F6}"/>
              </a:ext>
            </a:extLst>
          </p:cNvPr>
          <p:cNvSpPr/>
          <p:nvPr/>
        </p:nvSpPr>
        <p:spPr>
          <a:xfrm rot="1912365">
            <a:off x="2326207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9ABF462-4B34-49D2-B86D-6BA17E79D038}"/>
              </a:ext>
            </a:extLst>
          </p:cNvPr>
          <p:cNvSpPr/>
          <p:nvPr/>
        </p:nvSpPr>
        <p:spPr>
          <a:xfrm rot="1912365">
            <a:off x="3271605" y="510070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F1C0377-58AD-49C8-BE31-C2481518C573}"/>
              </a:ext>
            </a:extLst>
          </p:cNvPr>
          <p:cNvSpPr/>
          <p:nvPr/>
        </p:nvSpPr>
        <p:spPr>
          <a:xfrm rot="1912365">
            <a:off x="2973025" y="534808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4391CA6-0B4B-481B-A5DF-7D5A38B8C700}"/>
              </a:ext>
            </a:extLst>
          </p:cNvPr>
          <p:cNvSpPr/>
          <p:nvPr/>
        </p:nvSpPr>
        <p:spPr>
          <a:xfrm rot="1912365">
            <a:off x="3441264" y="535502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34F57F9-0160-41EB-BBF9-446444144DFD}"/>
              </a:ext>
            </a:extLst>
          </p:cNvPr>
          <p:cNvSpPr/>
          <p:nvPr/>
        </p:nvSpPr>
        <p:spPr>
          <a:xfrm rot="1912365">
            <a:off x="3215684" y="53524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4637C26-AE12-4AC9-A905-FF8D96A709F9}"/>
              </a:ext>
            </a:extLst>
          </p:cNvPr>
          <p:cNvSpPr/>
          <p:nvPr/>
        </p:nvSpPr>
        <p:spPr>
          <a:xfrm rot="1912365">
            <a:off x="3666842" y="535433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2706344-91CC-4BD1-B581-E7F09349FDB0}"/>
              </a:ext>
            </a:extLst>
          </p:cNvPr>
          <p:cNvSpPr/>
          <p:nvPr/>
        </p:nvSpPr>
        <p:spPr>
          <a:xfrm rot="1912365">
            <a:off x="3416664" y="559257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5D8D188-6A1C-4466-AB7D-0C777E84E072}"/>
              </a:ext>
            </a:extLst>
          </p:cNvPr>
          <p:cNvSpPr txBox="1"/>
          <p:nvPr/>
        </p:nvSpPr>
        <p:spPr>
          <a:xfrm>
            <a:off x="1026103" y="540221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8FF2DFC-D01F-4CD5-AADA-3EC498182B13}"/>
              </a:ext>
            </a:extLst>
          </p:cNvPr>
          <p:cNvSpPr txBox="1"/>
          <p:nvPr/>
        </p:nvSpPr>
        <p:spPr>
          <a:xfrm>
            <a:off x="1383868" y="553299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AB0E303-260F-4F62-932F-534F41F9FABA}"/>
              </a:ext>
            </a:extLst>
          </p:cNvPr>
          <p:cNvSpPr txBox="1"/>
          <p:nvPr/>
        </p:nvSpPr>
        <p:spPr>
          <a:xfrm>
            <a:off x="1743248" y="544442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C38151D-7583-4038-8C16-24A512F05F3E}"/>
              </a:ext>
            </a:extLst>
          </p:cNvPr>
          <p:cNvSpPr txBox="1"/>
          <p:nvPr/>
        </p:nvSpPr>
        <p:spPr>
          <a:xfrm>
            <a:off x="1196182" y="496705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C4A4B78-F8F7-4AB2-8CA4-C0B1B1225685}"/>
              </a:ext>
            </a:extLst>
          </p:cNvPr>
          <p:cNvSpPr txBox="1"/>
          <p:nvPr/>
        </p:nvSpPr>
        <p:spPr>
          <a:xfrm>
            <a:off x="1522643" y="516089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5A6F4EF-D0C9-4BFD-A9C8-E9FC72AF3B98}"/>
              </a:ext>
            </a:extLst>
          </p:cNvPr>
          <p:cNvSpPr txBox="1"/>
          <p:nvPr/>
        </p:nvSpPr>
        <p:spPr>
          <a:xfrm>
            <a:off x="2229486" y="5129080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D675F54-B030-4141-885A-FEFCBC6A65B3}"/>
              </a:ext>
            </a:extLst>
          </p:cNvPr>
          <p:cNvSpPr txBox="1"/>
          <p:nvPr/>
        </p:nvSpPr>
        <p:spPr>
          <a:xfrm>
            <a:off x="2999514" y="486499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2F7389F-7FB9-410E-A966-1F090FE861CF}"/>
              </a:ext>
            </a:extLst>
          </p:cNvPr>
          <p:cNvSpPr txBox="1"/>
          <p:nvPr/>
        </p:nvSpPr>
        <p:spPr>
          <a:xfrm>
            <a:off x="2726903" y="531727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875AB95-8827-41F5-B982-2EFFAE18A166}"/>
              </a:ext>
            </a:extLst>
          </p:cNvPr>
          <p:cNvSpPr txBox="1"/>
          <p:nvPr/>
        </p:nvSpPr>
        <p:spPr>
          <a:xfrm>
            <a:off x="3072274" y="532922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2C9C97B-FFA2-4DCD-9D37-F4EB1EB6BE10}"/>
              </a:ext>
            </a:extLst>
          </p:cNvPr>
          <p:cNvSpPr txBox="1"/>
          <p:nvPr/>
        </p:nvSpPr>
        <p:spPr>
          <a:xfrm>
            <a:off x="3436592" y="5468973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23B0370-6C42-4B44-A7A2-93966C2E8D29}"/>
              </a:ext>
            </a:extLst>
          </p:cNvPr>
          <p:cNvSpPr txBox="1"/>
          <p:nvPr/>
        </p:nvSpPr>
        <p:spPr>
          <a:xfrm>
            <a:off x="3703834" y="517097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9DDCE29-358C-4B42-85B8-C58F495987FA}"/>
              </a:ext>
            </a:extLst>
          </p:cNvPr>
          <p:cNvSpPr txBox="1"/>
          <p:nvPr/>
        </p:nvSpPr>
        <p:spPr>
          <a:xfrm>
            <a:off x="3442220" y="530587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EE5C0984-A91F-49DF-ACF3-89457C3C8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791" y="4161982"/>
            <a:ext cx="399017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17C49B6-41BE-44C4-988D-6497668BDC23}"/>
              </a:ext>
            </a:extLst>
          </p:cNvPr>
          <p:cNvCxnSpPr>
            <a:cxnSpLocks/>
          </p:cNvCxnSpPr>
          <p:nvPr/>
        </p:nvCxnSpPr>
        <p:spPr>
          <a:xfrm flipH="1">
            <a:off x="3951171" y="2352504"/>
            <a:ext cx="3193536" cy="27151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FCC104A7-C6C8-45EE-B3BB-843FEEB1FEEC}"/>
              </a:ext>
            </a:extLst>
          </p:cNvPr>
          <p:cNvSpPr/>
          <p:nvPr/>
        </p:nvSpPr>
        <p:spPr>
          <a:xfrm>
            <a:off x="948487" y="3791202"/>
            <a:ext cx="3037260" cy="10729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6A020A48-10A1-462A-AFC5-E663A95C8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989" y="2394042"/>
            <a:ext cx="4112904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 array: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62D1C4C-93A0-4CB3-8FF2-42C88B1A5F9D}"/>
              </a:ext>
            </a:extLst>
          </p:cNvPr>
          <p:cNvGraphicFramePr>
            <a:graphicFrameLocks noGrp="1"/>
          </p:cNvGraphicFramePr>
          <p:nvPr/>
        </p:nvGraphicFramePr>
        <p:xfrm>
          <a:off x="5110551" y="2846813"/>
          <a:ext cx="3529260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105">
                  <a:extLst>
                    <a:ext uri="{9D8B030D-6E8A-4147-A177-3AD203B41FA5}">
                      <a16:colId xmlns:a16="http://schemas.microsoft.com/office/drawing/2014/main" val="100017737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673690200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7265339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18610002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09298907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989066179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16521460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1129201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297967463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3873560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7379266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276462758"/>
                    </a:ext>
                  </a:extLst>
                </a:gridCol>
              </a:tblGrid>
              <a:tr h="238416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09407"/>
                  </a:ext>
                </a:extLst>
              </a:tr>
            </a:tbl>
          </a:graphicData>
        </a:graphic>
      </p:graphicFrame>
      <p:sp>
        <p:nvSpPr>
          <p:cNvPr id="95" name="Rectangle 3">
            <a:extLst>
              <a:ext uri="{FF2B5EF4-FFF2-40B4-BE49-F238E27FC236}">
                <a16:creationId xmlns:a16="http://schemas.microsoft.com/office/drawing/2014/main" id="{84C8CBBD-5031-4E21-90A5-2FBFD65C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143" y="3091412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45E68BD8-CD4C-4F8E-BF1F-CE08DB6D6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141" y="309805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2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81E6D9DE-0331-4721-8BE7-ECEE938CE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364" y="3098727"/>
            <a:ext cx="296534" cy="23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7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4B043FF8-55ED-4EAF-8736-24CD15C57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4054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8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47E12B1B-D483-40B3-AF1C-4FCA46009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872" y="3096329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9</a:t>
            </a:r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98ADAF35-D029-4C8B-8C99-DEACDE81F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5315" y="3092417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12</a:t>
            </a:r>
          </a:p>
        </p:txBody>
      </p:sp>
      <p:sp>
        <p:nvSpPr>
          <p:cNvPr id="102" name="Rectangle 3">
            <a:extLst>
              <a:ext uri="{FF2B5EF4-FFF2-40B4-BE49-F238E27FC236}">
                <a16:creationId xmlns:a16="http://schemas.microsoft.com/office/drawing/2014/main" id="{ED353E1F-8CD5-4730-B49B-F8EFCF6CE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200" y="3101140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10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CD59171F-1B06-4E30-B2AA-8FAE3A4D1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918" y="3091412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11</a:t>
            </a:r>
          </a:p>
        </p:txBody>
      </p:sp>
      <p:sp>
        <p:nvSpPr>
          <p:cNvPr id="117" name="Rectangle 3">
            <a:extLst>
              <a:ext uri="{FF2B5EF4-FFF2-40B4-BE49-F238E27FC236}">
                <a16:creationId xmlns:a16="http://schemas.microsoft.com/office/drawing/2014/main" id="{09D9B9B8-41BC-417F-A21B-C46B0447B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776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3</a:t>
            </a:r>
          </a:p>
        </p:txBody>
      </p:sp>
      <p:sp>
        <p:nvSpPr>
          <p:cNvPr id="118" name="Rectangle 3">
            <a:extLst>
              <a:ext uri="{FF2B5EF4-FFF2-40B4-BE49-F238E27FC236}">
                <a16:creationId xmlns:a16="http://schemas.microsoft.com/office/drawing/2014/main" id="{D50C5AB6-99CB-4E08-A81F-0E03C4275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189" y="310095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4</a:t>
            </a:r>
          </a:p>
        </p:txBody>
      </p:sp>
      <p:sp>
        <p:nvSpPr>
          <p:cNvPr id="119" name="Rectangle 3">
            <a:extLst>
              <a:ext uri="{FF2B5EF4-FFF2-40B4-BE49-F238E27FC236}">
                <a16:creationId xmlns:a16="http://schemas.microsoft.com/office/drawing/2014/main" id="{D3A0F552-A013-404B-8C60-493E927C0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89" y="309459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5</a:t>
            </a:r>
          </a:p>
        </p:txBody>
      </p:sp>
      <p:sp>
        <p:nvSpPr>
          <p:cNvPr id="120" name="Rectangle 3">
            <a:extLst>
              <a:ext uri="{FF2B5EF4-FFF2-40B4-BE49-F238E27FC236}">
                <a16:creationId xmlns:a16="http://schemas.microsoft.com/office/drawing/2014/main" id="{07E69E88-BE58-43D1-95E4-05DF50B3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321" y="309236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6</a:t>
            </a:r>
          </a:p>
        </p:txBody>
      </p:sp>
      <p:sp>
        <p:nvSpPr>
          <p:cNvPr id="121" name="Rectangle 3">
            <a:extLst>
              <a:ext uri="{FF2B5EF4-FFF2-40B4-BE49-F238E27FC236}">
                <a16:creationId xmlns:a16="http://schemas.microsoft.com/office/drawing/2014/main" id="{496095F8-16A1-4591-9FEA-52293D034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795122"/>
            <a:ext cx="477246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</a:t>
            </a:r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924A4F30-C867-486D-8DAC-11B9BF9A8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54" y="5772004"/>
            <a:ext cx="4112904" cy="87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We represent each component of T in a tree structure so that we can test if the two ends of an edge are in the component. </a:t>
            </a:r>
          </a:p>
        </p:txBody>
      </p:sp>
      <p:sp>
        <p:nvSpPr>
          <p:cNvPr id="130" name="Rectangle 3">
            <a:extLst>
              <a:ext uri="{FF2B5EF4-FFF2-40B4-BE49-F238E27FC236}">
                <a16:creationId xmlns:a16="http://schemas.microsoft.com/office/drawing/2014/main" id="{1CAA4C04-36AC-43F7-9B53-015C734D8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31" name="Rectangle 3">
            <a:extLst>
              <a:ext uri="{FF2B5EF4-FFF2-40B4-BE49-F238E27FC236}">
                <a16:creationId xmlns:a16="http://schemas.microsoft.com/office/drawing/2014/main" id="{FA773E15-4864-45E3-A586-D3F190C60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</p:spTree>
    <p:extLst>
      <p:ext uri="{BB962C8B-B14F-4D97-AF65-F5344CB8AC3E}">
        <p14:creationId xmlns:p14="http://schemas.microsoft.com/office/powerpoint/2010/main" val="2914689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4DFB078-BF99-4C10-AAE0-6440716425CA}"/>
              </a:ext>
            </a:extLst>
          </p:cNvPr>
          <p:cNvCxnSpPr>
            <a:cxnSpLocks/>
            <a:stCxn id="74" idx="0"/>
          </p:cNvCxnSpPr>
          <p:nvPr/>
        </p:nvCxnSpPr>
        <p:spPr>
          <a:xfrm flipV="1">
            <a:off x="3471603" y="5408977"/>
            <a:ext cx="10950" cy="18934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86CD19B-7787-42FD-B173-2B403EED556A}"/>
              </a:ext>
            </a:extLst>
          </p:cNvPr>
          <p:cNvCxnSpPr>
            <a:cxnSpLocks/>
            <a:stCxn id="73" idx="2"/>
            <a:endCxn id="69" idx="7"/>
          </p:cNvCxnSpPr>
          <p:nvPr/>
        </p:nvCxnSpPr>
        <p:spPr>
          <a:xfrm flipH="1" flipV="1">
            <a:off x="3341584" y="5128922"/>
            <a:ext cx="330512" cy="245069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B3A8466-480A-48E0-8795-12F83F8781C3}"/>
              </a:ext>
            </a:extLst>
          </p:cNvPr>
          <p:cNvCxnSpPr>
            <a:cxnSpLocks/>
            <a:stCxn id="71" idx="1"/>
          </p:cNvCxnSpPr>
          <p:nvPr/>
        </p:nvCxnSpPr>
        <p:spPr>
          <a:xfrm flipH="1" flipV="1">
            <a:off x="3342443" y="5171805"/>
            <a:ext cx="126950" cy="18540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C6B96B6-C413-4114-9C94-1CDF98289EFC}"/>
              </a:ext>
            </a:extLst>
          </p:cNvPr>
          <p:cNvCxnSpPr>
            <a:cxnSpLocks/>
            <a:stCxn id="72" idx="1"/>
          </p:cNvCxnSpPr>
          <p:nvPr/>
        </p:nvCxnSpPr>
        <p:spPr>
          <a:xfrm flipV="1">
            <a:off x="3243813" y="5171805"/>
            <a:ext cx="47015" cy="18287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C19A42F-15C5-4C58-94B0-CFB77D3D143B}"/>
              </a:ext>
            </a:extLst>
          </p:cNvPr>
          <p:cNvCxnSpPr>
            <a:cxnSpLocks/>
            <a:stCxn id="70" idx="0"/>
          </p:cNvCxnSpPr>
          <p:nvPr/>
        </p:nvCxnSpPr>
        <p:spPr>
          <a:xfrm flipV="1">
            <a:off x="3027964" y="5141174"/>
            <a:ext cx="224977" cy="2126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1FAE27FE-D428-437E-9928-AEF2B985AC09}"/>
              </a:ext>
            </a:extLst>
          </p:cNvPr>
          <p:cNvCxnSpPr>
            <a:cxnSpLocks/>
            <a:stCxn id="67" idx="1"/>
          </p:cNvCxnSpPr>
          <p:nvPr/>
        </p:nvCxnSpPr>
        <p:spPr>
          <a:xfrm flipH="1" flipV="1">
            <a:off x="1572233" y="5395900"/>
            <a:ext cx="160674" cy="13605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DEA2FDD-1922-485E-9687-7DEF04AACEF4}"/>
              </a:ext>
            </a:extLst>
          </p:cNvPr>
          <p:cNvCxnSpPr>
            <a:cxnSpLocks/>
          </p:cNvCxnSpPr>
          <p:nvPr/>
        </p:nvCxnSpPr>
        <p:spPr>
          <a:xfrm flipH="1" flipV="1">
            <a:off x="1529360" y="5390537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008E302-1CEE-49AB-A543-F7BC3EE50773}"/>
              </a:ext>
            </a:extLst>
          </p:cNvPr>
          <p:cNvCxnSpPr>
            <a:cxnSpLocks/>
            <a:stCxn id="65" idx="0"/>
          </p:cNvCxnSpPr>
          <p:nvPr/>
        </p:nvCxnSpPr>
        <p:spPr>
          <a:xfrm flipV="1">
            <a:off x="1363817" y="5383900"/>
            <a:ext cx="127449" cy="16582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8C67CAE-82AB-45EC-B0BA-6F6DAD337CFC}"/>
              </a:ext>
            </a:extLst>
          </p:cNvPr>
          <p:cNvCxnSpPr>
            <a:cxnSpLocks/>
            <a:stCxn id="64" idx="1"/>
          </p:cNvCxnSpPr>
          <p:nvPr/>
        </p:nvCxnSpPr>
        <p:spPr>
          <a:xfrm flipH="1" flipV="1">
            <a:off x="1514379" y="5189266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B4385AE-EB1F-44B1-83D7-B5379BCADF3B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3281221" y="4038113"/>
            <a:ext cx="18514" cy="2217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E2A3DA2-DDF8-4E5F-951C-2117EAA63150}"/>
              </a:ext>
            </a:extLst>
          </p:cNvPr>
          <p:cNvCxnSpPr>
            <a:cxnSpLocks/>
            <a:stCxn id="37" idx="6"/>
          </p:cNvCxnSpPr>
          <p:nvPr/>
        </p:nvCxnSpPr>
        <p:spPr>
          <a:xfrm flipH="1" flipV="1">
            <a:off x="3126623" y="4550877"/>
            <a:ext cx="308792" cy="2102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BF51F6A-925B-442E-BA94-6F95BC2E8CC9}"/>
              </a:ext>
            </a:extLst>
          </p:cNvPr>
          <p:cNvCxnSpPr>
            <a:cxnSpLocks/>
            <a:stCxn id="34" idx="2"/>
          </p:cNvCxnSpPr>
          <p:nvPr/>
        </p:nvCxnSpPr>
        <p:spPr>
          <a:xfrm flipH="1" flipV="1">
            <a:off x="3291169" y="4026243"/>
            <a:ext cx="297414" cy="2321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5DA8E17-0BA7-4997-9085-BA8ED7503563}"/>
              </a:ext>
            </a:extLst>
          </p:cNvPr>
          <p:cNvCxnSpPr>
            <a:cxnSpLocks/>
          </p:cNvCxnSpPr>
          <p:nvPr/>
        </p:nvCxnSpPr>
        <p:spPr>
          <a:xfrm flipV="1">
            <a:off x="3129623" y="4305412"/>
            <a:ext cx="163641" cy="22731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769AE5-763B-4521-BE0D-AB2423F6B2C2}"/>
              </a:ext>
            </a:extLst>
          </p:cNvPr>
          <p:cNvCxnSpPr>
            <a:cxnSpLocks/>
          </p:cNvCxnSpPr>
          <p:nvPr/>
        </p:nvCxnSpPr>
        <p:spPr>
          <a:xfrm flipV="1">
            <a:off x="3024410" y="4024688"/>
            <a:ext cx="228531" cy="2249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F9B1682-D9C0-4755-9CD4-3721BC6C343A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343724" y="4552778"/>
            <a:ext cx="158804" cy="21785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015A741-67E0-4EF8-A5E4-B6BEBF8C7236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554161" y="4289208"/>
            <a:ext cx="190769" cy="2051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50F77DF-51C1-451E-98B8-6688526BC738}"/>
              </a:ext>
            </a:extLst>
          </p:cNvPr>
          <p:cNvCxnSpPr>
            <a:cxnSpLocks/>
            <a:endCxn id="28" idx="2"/>
          </p:cNvCxnSpPr>
          <p:nvPr/>
        </p:nvCxnSpPr>
        <p:spPr>
          <a:xfrm>
            <a:off x="1534068" y="3986703"/>
            <a:ext cx="195609" cy="2547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9ADB7AE-DF92-4DA6-B36F-D2C471C90AF3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374566" y="4001232"/>
            <a:ext cx="105109" cy="22635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24652F7-2093-498C-8500-E943F40B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028387"/>
            <a:ext cx="3810233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How do we represent these trees?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1C635D-3EEB-4AC1-92C5-D8DFCFB091CC}"/>
              </a:ext>
            </a:extLst>
          </p:cNvPr>
          <p:cNvSpPr txBox="1"/>
          <p:nvPr/>
        </p:nvSpPr>
        <p:spPr>
          <a:xfrm>
            <a:off x="1472723" y="4473604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D4F342-21C3-4400-A2F7-FFD70B67701E}"/>
              </a:ext>
            </a:extLst>
          </p:cNvPr>
          <p:cNvSpPr/>
          <p:nvPr/>
        </p:nvSpPr>
        <p:spPr>
          <a:xfrm rot="1912365">
            <a:off x="1476664" y="392762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6DB30B9-8770-4467-8C2F-2F2F4A224C25}"/>
              </a:ext>
            </a:extLst>
          </p:cNvPr>
          <p:cNvSpPr/>
          <p:nvPr/>
        </p:nvSpPr>
        <p:spPr>
          <a:xfrm rot="1912365">
            <a:off x="2980069" y="423855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74B6E82-02B7-4853-94EA-DC261B339EF8}"/>
              </a:ext>
            </a:extLst>
          </p:cNvPr>
          <p:cNvSpPr/>
          <p:nvPr/>
        </p:nvSpPr>
        <p:spPr>
          <a:xfrm rot="1912365">
            <a:off x="3259562" y="3983231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3CAC916-3CBC-411F-B8D2-3B8543204F5C}"/>
              </a:ext>
            </a:extLst>
          </p:cNvPr>
          <p:cNvSpPr/>
          <p:nvPr/>
        </p:nvSpPr>
        <p:spPr>
          <a:xfrm rot="1912365">
            <a:off x="1319627" y="4221848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A81B43-E6BF-4909-B28F-961F4967B790}"/>
              </a:ext>
            </a:extLst>
          </p:cNvPr>
          <p:cNvSpPr/>
          <p:nvPr/>
        </p:nvSpPr>
        <p:spPr>
          <a:xfrm rot="1912365">
            <a:off x="1724423" y="422184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E63D76-73C8-43F7-94C5-3FFB02C28DD6}"/>
              </a:ext>
            </a:extLst>
          </p:cNvPr>
          <p:cNvSpPr/>
          <p:nvPr/>
        </p:nvSpPr>
        <p:spPr>
          <a:xfrm rot="1912365">
            <a:off x="1499222" y="448866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8C8A8E-C2A9-4A9F-8369-6694AD0D795D}"/>
              </a:ext>
            </a:extLst>
          </p:cNvPr>
          <p:cNvSpPr/>
          <p:nvPr/>
        </p:nvSpPr>
        <p:spPr>
          <a:xfrm rot="1912365">
            <a:off x="1288785" y="476489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1979BA7-65B1-4B23-85C1-991BEDDADDD4}"/>
              </a:ext>
            </a:extLst>
          </p:cNvPr>
          <p:cNvSpPr/>
          <p:nvPr/>
        </p:nvSpPr>
        <p:spPr>
          <a:xfrm rot="1912365">
            <a:off x="2320071" y="3988794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5FEF8E7-7CB2-4038-B448-EFC49562C3A9}"/>
              </a:ext>
            </a:extLst>
          </p:cNvPr>
          <p:cNvSpPr/>
          <p:nvPr/>
        </p:nvSpPr>
        <p:spPr>
          <a:xfrm rot="1912365">
            <a:off x="3583329" y="423877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A898185-9EE1-4A66-9906-E77B2ABED3B5}"/>
              </a:ext>
            </a:extLst>
          </p:cNvPr>
          <p:cNvSpPr/>
          <p:nvPr/>
        </p:nvSpPr>
        <p:spPr>
          <a:xfrm rot="1912365">
            <a:off x="3271606" y="425769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6E1F609-A61B-4638-883D-B572C8971595}"/>
              </a:ext>
            </a:extLst>
          </p:cNvPr>
          <p:cNvSpPr/>
          <p:nvPr/>
        </p:nvSpPr>
        <p:spPr>
          <a:xfrm rot="1912365">
            <a:off x="3091776" y="4526992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7335701-9FFA-400F-9322-70164837AFAC}"/>
              </a:ext>
            </a:extLst>
          </p:cNvPr>
          <p:cNvSpPr/>
          <p:nvPr/>
        </p:nvSpPr>
        <p:spPr>
          <a:xfrm rot="1912365">
            <a:off x="3370977" y="470471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70E5CC-4FBC-4653-B8C2-49A8A279BFDC}"/>
              </a:ext>
            </a:extLst>
          </p:cNvPr>
          <p:cNvSpPr txBox="1"/>
          <p:nvPr/>
        </p:nvSpPr>
        <p:spPr>
          <a:xfrm>
            <a:off x="2667713" y="404585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87732B3-ACEB-4AB9-8A5B-38E68964FC08}"/>
              </a:ext>
            </a:extLst>
          </p:cNvPr>
          <p:cNvSpPr txBox="1"/>
          <p:nvPr/>
        </p:nvSpPr>
        <p:spPr>
          <a:xfrm>
            <a:off x="2846435" y="447930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05F06B-3513-4FF1-AA4C-E11233C55B13}"/>
              </a:ext>
            </a:extLst>
          </p:cNvPr>
          <p:cNvSpPr txBox="1"/>
          <p:nvPr/>
        </p:nvSpPr>
        <p:spPr>
          <a:xfrm>
            <a:off x="2214961" y="397701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9B5DAAF-34CC-41DE-9313-5F7172CBABAF}"/>
              </a:ext>
            </a:extLst>
          </p:cNvPr>
          <p:cNvSpPr txBox="1"/>
          <p:nvPr/>
        </p:nvSpPr>
        <p:spPr>
          <a:xfrm>
            <a:off x="1739625" y="418662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DB590E-33D4-4965-8CB5-535D554A24BC}"/>
              </a:ext>
            </a:extLst>
          </p:cNvPr>
          <p:cNvSpPr txBox="1"/>
          <p:nvPr/>
        </p:nvSpPr>
        <p:spPr>
          <a:xfrm>
            <a:off x="3611013" y="416773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C50368-5144-4B15-83FF-73A89B6050A0}"/>
              </a:ext>
            </a:extLst>
          </p:cNvPr>
          <p:cNvSpPr txBox="1"/>
          <p:nvPr/>
        </p:nvSpPr>
        <p:spPr>
          <a:xfrm>
            <a:off x="3293264" y="381952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EA93708-8585-48F2-88D0-2FA242A8C03A}"/>
              </a:ext>
            </a:extLst>
          </p:cNvPr>
          <p:cNvSpPr txBox="1"/>
          <p:nvPr/>
        </p:nvSpPr>
        <p:spPr>
          <a:xfrm>
            <a:off x="1181589" y="373558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9856B9-B230-4113-AF41-330B61D28B66}"/>
              </a:ext>
            </a:extLst>
          </p:cNvPr>
          <p:cNvSpPr txBox="1"/>
          <p:nvPr/>
        </p:nvSpPr>
        <p:spPr>
          <a:xfrm>
            <a:off x="992587" y="459908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D89B47-F774-4F76-B017-1860A6ED5C1B}"/>
              </a:ext>
            </a:extLst>
          </p:cNvPr>
          <p:cNvSpPr txBox="1"/>
          <p:nvPr/>
        </p:nvSpPr>
        <p:spPr>
          <a:xfrm>
            <a:off x="3412432" y="4539216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D1F6D6-1048-4DD8-AD17-BEC301F888B1}"/>
              </a:ext>
            </a:extLst>
          </p:cNvPr>
          <p:cNvSpPr txBox="1"/>
          <p:nvPr/>
        </p:nvSpPr>
        <p:spPr>
          <a:xfrm>
            <a:off x="3236280" y="423791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9D6AE0-0A20-4703-9283-DC97BCA38CF5}"/>
              </a:ext>
            </a:extLst>
          </p:cNvPr>
          <p:cNvSpPr txBox="1"/>
          <p:nvPr/>
        </p:nvSpPr>
        <p:spPr>
          <a:xfrm>
            <a:off x="950185" y="4114101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7B0702D-039B-4BD1-BDDE-B9928D9D2F47}"/>
              </a:ext>
            </a:extLst>
          </p:cNvPr>
          <p:cNvSpPr/>
          <p:nvPr/>
        </p:nvSpPr>
        <p:spPr>
          <a:xfrm rot="1912365">
            <a:off x="1476665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1E5A4DE-DFA0-4B91-A9A7-9D13C68F759E}"/>
              </a:ext>
            </a:extLst>
          </p:cNvPr>
          <p:cNvSpPr/>
          <p:nvPr/>
        </p:nvSpPr>
        <p:spPr>
          <a:xfrm rot="1912365">
            <a:off x="1494514" y="5323027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30FCFDE-47FF-489F-B25F-B89684077367}"/>
              </a:ext>
            </a:extLst>
          </p:cNvPr>
          <p:cNvSpPr/>
          <p:nvPr/>
        </p:nvSpPr>
        <p:spPr>
          <a:xfrm rot="1912365">
            <a:off x="1308878" y="55439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38A9F74-F8FC-4DFE-BC33-16CEA877486B}"/>
              </a:ext>
            </a:extLst>
          </p:cNvPr>
          <p:cNvSpPr/>
          <p:nvPr/>
        </p:nvSpPr>
        <p:spPr>
          <a:xfrm rot="1912365">
            <a:off x="1499286" y="554633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4954328-66D4-4AD3-99BC-63558C047655}"/>
              </a:ext>
            </a:extLst>
          </p:cNvPr>
          <p:cNvSpPr/>
          <p:nvPr/>
        </p:nvSpPr>
        <p:spPr>
          <a:xfrm rot="1912365">
            <a:off x="1704778" y="5529765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D713994-7F56-4110-BC9A-5B469923A7F6}"/>
              </a:ext>
            </a:extLst>
          </p:cNvPr>
          <p:cNvSpPr/>
          <p:nvPr/>
        </p:nvSpPr>
        <p:spPr>
          <a:xfrm rot="1912365">
            <a:off x="2326207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9ABF462-4B34-49D2-B86D-6BA17E79D038}"/>
              </a:ext>
            </a:extLst>
          </p:cNvPr>
          <p:cNvSpPr/>
          <p:nvPr/>
        </p:nvSpPr>
        <p:spPr>
          <a:xfrm rot="1912365">
            <a:off x="3271605" y="510070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F1C0377-58AD-49C8-BE31-C2481518C573}"/>
              </a:ext>
            </a:extLst>
          </p:cNvPr>
          <p:cNvSpPr/>
          <p:nvPr/>
        </p:nvSpPr>
        <p:spPr>
          <a:xfrm rot="1912365">
            <a:off x="2973025" y="534808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4391CA6-0B4B-481B-A5DF-7D5A38B8C700}"/>
              </a:ext>
            </a:extLst>
          </p:cNvPr>
          <p:cNvSpPr/>
          <p:nvPr/>
        </p:nvSpPr>
        <p:spPr>
          <a:xfrm rot="1912365">
            <a:off x="3441264" y="535502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34F57F9-0160-41EB-BBF9-446444144DFD}"/>
              </a:ext>
            </a:extLst>
          </p:cNvPr>
          <p:cNvSpPr/>
          <p:nvPr/>
        </p:nvSpPr>
        <p:spPr>
          <a:xfrm rot="1912365">
            <a:off x="3215684" y="53524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4637C26-AE12-4AC9-A905-FF8D96A709F9}"/>
              </a:ext>
            </a:extLst>
          </p:cNvPr>
          <p:cNvSpPr/>
          <p:nvPr/>
        </p:nvSpPr>
        <p:spPr>
          <a:xfrm rot="1912365">
            <a:off x="3666842" y="535433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2706344-91CC-4BD1-B581-E7F09349FDB0}"/>
              </a:ext>
            </a:extLst>
          </p:cNvPr>
          <p:cNvSpPr/>
          <p:nvPr/>
        </p:nvSpPr>
        <p:spPr>
          <a:xfrm rot="1912365">
            <a:off x="3416664" y="559257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5D8D188-6A1C-4466-AB7D-0C777E84E072}"/>
              </a:ext>
            </a:extLst>
          </p:cNvPr>
          <p:cNvSpPr txBox="1"/>
          <p:nvPr/>
        </p:nvSpPr>
        <p:spPr>
          <a:xfrm>
            <a:off x="1026103" y="540221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8FF2DFC-D01F-4CD5-AADA-3EC498182B13}"/>
              </a:ext>
            </a:extLst>
          </p:cNvPr>
          <p:cNvSpPr txBox="1"/>
          <p:nvPr/>
        </p:nvSpPr>
        <p:spPr>
          <a:xfrm>
            <a:off x="1383868" y="553299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AB0E303-260F-4F62-932F-534F41F9FABA}"/>
              </a:ext>
            </a:extLst>
          </p:cNvPr>
          <p:cNvSpPr txBox="1"/>
          <p:nvPr/>
        </p:nvSpPr>
        <p:spPr>
          <a:xfrm>
            <a:off x="1743248" y="544442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C38151D-7583-4038-8C16-24A512F05F3E}"/>
              </a:ext>
            </a:extLst>
          </p:cNvPr>
          <p:cNvSpPr txBox="1"/>
          <p:nvPr/>
        </p:nvSpPr>
        <p:spPr>
          <a:xfrm>
            <a:off x="1196182" y="496705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C4A4B78-F8F7-4AB2-8CA4-C0B1B1225685}"/>
              </a:ext>
            </a:extLst>
          </p:cNvPr>
          <p:cNvSpPr txBox="1"/>
          <p:nvPr/>
        </p:nvSpPr>
        <p:spPr>
          <a:xfrm>
            <a:off x="1522643" y="516089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5A6F4EF-D0C9-4BFD-A9C8-E9FC72AF3B98}"/>
              </a:ext>
            </a:extLst>
          </p:cNvPr>
          <p:cNvSpPr txBox="1"/>
          <p:nvPr/>
        </p:nvSpPr>
        <p:spPr>
          <a:xfrm>
            <a:off x="2229486" y="5129080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D675F54-B030-4141-885A-FEFCBC6A65B3}"/>
              </a:ext>
            </a:extLst>
          </p:cNvPr>
          <p:cNvSpPr txBox="1"/>
          <p:nvPr/>
        </p:nvSpPr>
        <p:spPr>
          <a:xfrm>
            <a:off x="2999514" y="486499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2F7389F-7FB9-410E-A966-1F090FE861CF}"/>
              </a:ext>
            </a:extLst>
          </p:cNvPr>
          <p:cNvSpPr txBox="1"/>
          <p:nvPr/>
        </p:nvSpPr>
        <p:spPr>
          <a:xfrm>
            <a:off x="2726903" y="531727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875AB95-8827-41F5-B982-2EFFAE18A166}"/>
              </a:ext>
            </a:extLst>
          </p:cNvPr>
          <p:cNvSpPr txBox="1"/>
          <p:nvPr/>
        </p:nvSpPr>
        <p:spPr>
          <a:xfrm>
            <a:off x="3072274" y="532922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2C9C97B-FFA2-4DCD-9D37-F4EB1EB6BE10}"/>
              </a:ext>
            </a:extLst>
          </p:cNvPr>
          <p:cNvSpPr txBox="1"/>
          <p:nvPr/>
        </p:nvSpPr>
        <p:spPr>
          <a:xfrm>
            <a:off x="3436592" y="5468973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23B0370-6C42-4B44-A7A2-93966C2E8D29}"/>
              </a:ext>
            </a:extLst>
          </p:cNvPr>
          <p:cNvSpPr txBox="1"/>
          <p:nvPr/>
        </p:nvSpPr>
        <p:spPr>
          <a:xfrm>
            <a:off x="3703834" y="517097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9DDCE29-358C-4B42-85B8-C58F495987FA}"/>
              </a:ext>
            </a:extLst>
          </p:cNvPr>
          <p:cNvSpPr txBox="1"/>
          <p:nvPr/>
        </p:nvSpPr>
        <p:spPr>
          <a:xfrm>
            <a:off x="3442220" y="530587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EE5C0984-A91F-49DF-ACF3-89457C3C8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791" y="4161982"/>
            <a:ext cx="399017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17C49B6-41BE-44C4-988D-6497668BDC23}"/>
              </a:ext>
            </a:extLst>
          </p:cNvPr>
          <p:cNvCxnSpPr>
            <a:cxnSpLocks/>
          </p:cNvCxnSpPr>
          <p:nvPr/>
        </p:nvCxnSpPr>
        <p:spPr>
          <a:xfrm flipH="1">
            <a:off x="3951171" y="2352504"/>
            <a:ext cx="3193536" cy="27151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FCC104A7-C6C8-45EE-B3BB-843FEEB1FEEC}"/>
              </a:ext>
            </a:extLst>
          </p:cNvPr>
          <p:cNvSpPr/>
          <p:nvPr/>
        </p:nvSpPr>
        <p:spPr>
          <a:xfrm>
            <a:off x="948487" y="3791202"/>
            <a:ext cx="3037260" cy="10729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6A020A48-10A1-462A-AFC5-E663A95C8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989" y="2394042"/>
            <a:ext cx="4112904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 array: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62D1C4C-93A0-4CB3-8FF2-42C88B1A5F9D}"/>
              </a:ext>
            </a:extLst>
          </p:cNvPr>
          <p:cNvGraphicFramePr>
            <a:graphicFrameLocks noGrp="1"/>
          </p:cNvGraphicFramePr>
          <p:nvPr/>
        </p:nvGraphicFramePr>
        <p:xfrm>
          <a:off x="5110551" y="2846813"/>
          <a:ext cx="3529260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105">
                  <a:extLst>
                    <a:ext uri="{9D8B030D-6E8A-4147-A177-3AD203B41FA5}">
                      <a16:colId xmlns:a16="http://schemas.microsoft.com/office/drawing/2014/main" val="100017737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673690200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7265339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18610002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09298907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989066179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16521460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1129201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297967463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3873560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7379266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276462758"/>
                    </a:ext>
                  </a:extLst>
                </a:gridCol>
              </a:tblGrid>
              <a:tr h="238416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09407"/>
                  </a:ext>
                </a:extLst>
              </a:tr>
            </a:tbl>
          </a:graphicData>
        </a:graphic>
      </p:graphicFrame>
      <p:sp>
        <p:nvSpPr>
          <p:cNvPr id="95" name="Rectangle 3">
            <a:extLst>
              <a:ext uri="{FF2B5EF4-FFF2-40B4-BE49-F238E27FC236}">
                <a16:creationId xmlns:a16="http://schemas.microsoft.com/office/drawing/2014/main" id="{84C8CBBD-5031-4E21-90A5-2FBFD65C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143" y="3091412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45E68BD8-CD4C-4F8E-BF1F-CE08DB6D6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141" y="309805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2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81E6D9DE-0331-4721-8BE7-ECEE938CE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364" y="3098727"/>
            <a:ext cx="296534" cy="23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7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4B043FF8-55ED-4EAF-8736-24CD15C57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4054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8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47E12B1B-D483-40B3-AF1C-4FCA46009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872" y="3096329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9</a:t>
            </a:r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98ADAF35-D029-4C8B-8C99-DEACDE81F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5315" y="3092417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12</a:t>
            </a:r>
          </a:p>
        </p:txBody>
      </p:sp>
      <p:sp>
        <p:nvSpPr>
          <p:cNvPr id="102" name="Rectangle 3">
            <a:extLst>
              <a:ext uri="{FF2B5EF4-FFF2-40B4-BE49-F238E27FC236}">
                <a16:creationId xmlns:a16="http://schemas.microsoft.com/office/drawing/2014/main" id="{ED353E1F-8CD5-4730-B49B-F8EFCF6CE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200" y="3101140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10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CD59171F-1B06-4E30-B2AA-8FAE3A4D1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918" y="3091412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11</a:t>
            </a:r>
          </a:p>
        </p:txBody>
      </p:sp>
      <p:sp>
        <p:nvSpPr>
          <p:cNvPr id="117" name="Rectangle 3">
            <a:extLst>
              <a:ext uri="{FF2B5EF4-FFF2-40B4-BE49-F238E27FC236}">
                <a16:creationId xmlns:a16="http://schemas.microsoft.com/office/drawing/2014/main" id="{09D9B9B8-41BC-417F-A21B-C46B0447B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776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3</a:t>
            </a:r>
          </a:p>
        </p:txBody>
      </p:sp>
      <p:sp>
        <p:nvSpPr>
          <p:cNvPr id="118" name="Rectangle 3">
            <a:extLst>
              <a:ext uri="{FF2B5EF4-FFF2-40B4-BE49-F238E27FC236}">
                <a16:creationId xmlns:a16="http://schemas.microsoft.com/office/drawing/2014/main" id="{D50C5AB6-99CB-4E08-A81F-0E03C4275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189" y="310095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4</a:t>
            </a:r>
          </a:p>
        </p:txBody>
      </p:sp>
      <p:sp>
        <p:nvSpPr>
          <p:cNvPr id="119" name="Rectangle 3">
            <a:extLst>
              <a:ext uri="{FF2B5EF4-FFF2-40B4-BE49-F238E27FC236}">
                <a16:creationId xmlns:a16="http://schemas.microsoft.com/office/drawing/2014/main" id="{D3A0F552-A013-404B-8C60-493E927C0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89" y="309459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5</a:t>
            </a:r>
          </a:p>
        </p:txBody>
      </p:sp>
      <p:sp>
        <p:nvSpPr>
          <p:cNvPr id="120" name="Rectangle 3">
            <a:extLst>
              <a:ext uri="{FF2B5EF4-FFF2-40B4-BE49-F238E27FC236}">
                <a16:creationId xmlns:a16="http://schemas.microsoft.com/office/drawing/2014/main" id="{07E69E88-BE58-43D1-95E4-05DF50B3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321" y="309236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6</a:t>
            </a:r>
          </a:p>
        </p:txBody>
      </p:sp>
      <p:sp>
        <p:nvSpPr>
          <p:cNvPr id="121" name="Rectangle 3">
            <a:extLst>
              <a:ext uri="{FF2B5EF4-FFF2-40B4-BE49-F238E27FC236}">
                <a16:creationId xmlns:a16="http://schemas.microsoft.com/office/drawing/2014/main" id="{496095F8-16A1-4591-9FEA-52293D034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795122"/>
            <a:ext cx="477246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</a:t>
            </a:r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924A4F30-C867-486D-8DAC-11B9BF9A8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54" y="5772004"/>
            <a:ext cx="4112904" cy="87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We represent each component of T in a tree structure so that we can test if the two ends of an edge are in the component. 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109F883B-706C-4512-873D-6BE75428A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578" y="342900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How do we check if two vertices u and v are in the same tree? </a:t>
            </a:r>
          </a:p>
        </p:txBody>
      </p:sp>
      <p:sp>
        <p:nvSpPr>
          <p:cNvPr id="130" name="Rectangle 3">
            <a:extLst>
              <a:ext uri="{FF2B5EF4-FFF2-40B4-BE49-F238E27FC236}">
                <a16:creationId xmlns:a16="http://schemas.microsoft.com/office/drawing/2014/main" id="{F37BE580-6B51-4004-AE92-96556CD8F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31" name="Rectangle 3">
            <a:extLst>
              <a:ext uri="{FF2B5EF4-FFF2-40B4-BE49-F238E27FC236}">
                <a16:creationId xmlns:a16="http://schemas.microsoft.com/office/drawing/2014/main" id="{33B38306-E547-4D35-BED4-A5EF82074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</p:spTree>
    <p:extLst>
      <p:ext uri="{BB962C8B-B14F-4D97-AF65-F5344CB8AC3E}">
        <p14:creationId xmlns:p14="http://schemas.microsoft.com/office/powerpoint/2010/main" val="3393096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4DFB078-BF99-4C10-AAE0-6440716425CA}"/>
              </a:ext>
            </a:extLst>
          </p:cNvPr>
          <p:cNvCxnSpPr>
            <a:cxnSpLocks/>
            <a:stCxn id="74" idx="0"/>
          </p:cNvCxnSpPr>
          <p:nvPr/>
        </p:nvCxnSpPr>
        <p:spPr>
          <a:xfrm flipV="1">
            <a:off x="3471603" y="5408977"/>
            <a:ext cx="10950" cy="18934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86CD19B-7787-42FD-B173-2B403EED556A}"/>
              </a:ext>
            </a:extLst>
          </p:cNvPr>
          <p:cNvCxnSpPr>
            <a:cxnSpLocks/>
            <a:stCxn id="73" idx="2"/>
            <a:endCxn id="69" idx="7"/>
          </p:cNvCxnSpPr>
          <p:nvPr/>
        </p:nvCxnSpPr>
        <p:spPr>
          <a:xfrm flipH="1" flipV="1">
            <a:off x="3341584" y="5128922"/>
            <a:ext cx="330512" cy="245069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B3A8466-480A-48E0-8795-12F83F8781C3}"/>
              </a:ext>
            </a:extLst>
          </p:cNvPr>
          <p:cNvCxnSpPr>
            <a:cxnSpLocks/>
            <a:stCxn id="71" idx="1"/>
          </p:cNvCxnSpPr>
          <p:nvPr/>
        </p:nvCxnSpPr>
        <p:spPr>
          <a:xfrm flipH="1" flipV="1">
            <a:off x="3342443" y="5171805"/>
            <a:ext cx="126950" cy="18540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C6B96B6-C413-4114-9C94-1CDF98289EFC}"/>
              </a:ext>
            </a:extLst>
          </p:cNvPr>
          <p:cNvCxnSpPr>
            <a:cxnSpLocks/>
            <a:stCxn id="72" idx="1"/>
          </p:cNvCxnSpPr>
          <p:nvPr/>
        </p:nvCxnSpPr>
        <p:spPr>
          <a:xfrm flipV="1">
            <a:off x="3243813" y="5171805"/>
            <a:ext cx="47015" cy="18287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C19A42F-15C5-4C58-94B0-CFB77D3D143B}"/>
              </a:ext>
            </a:extLst>
          </p:cNvPr>
          <p:cNvCxnSpPr>
            <a:cxnSpLocks/>
            <a:stCxn id="70" idx="0"/>
          </p:cNvCxnSpPr>
          <p:nvPr/>
        </p:nvCxnSpPr>
        <p:spPr>
          <a:xfrm flipV="1">
            <a:off x="3027964" y="5141174"/>
            <a:ext cx="224977" cy="2126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1FAE27FE-D428-437E-9928-AEF2B985AC09}"/>
              </a:ext>
            </a:extLst>
          </p:cNvPr>
          <p:cNvCxnSpPr>
            <a:cxnSpLocks/>
            <a:stCxn id="67" idx="1"/>
          </p:cNvCxnSpPr>
          <p:nvPr/>
        </p:nvCxnSpPr>
        <p:spPr>
          <a:xfrm flipH="1" flipV="1">
            <a:off x="1572233" y="5395900"/>
            <a:ext cx="160674" cy="13605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DEA2FDD-1922-485E-9687-7DEF04AACEF4}"/>
              </a:ext>
            </a:extLst>
          </p:cNvPr>
          <p:cNvCxnSpPr>
            <a:cxnSpLocks/>
          </p:cNvCxnSpPr>
          <p:nvPr/>
        </p:nvCxnSpPr>
        <p:spPr>
          <a:xfrm flipH="1" flipV="1">
            <a:off x="1529360" y="5390537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008E302-1CEE-49AB-A543-F7BC3EE50773}"/>
              </a:ext>
            </a:extLst>
          </p:cNvPr>
          <p:cNvCxnSpPr>
            <a:cxnSpLocks/>
            <a:stCxn id="65" idx="0"/>
          </p:cNvCxnSpPr>
          <p:nvPr/>
        </p:nvCxnSpPr>
        <p:spPr>
          <a:xfrm flipV="1">
            <a:off x="1363817" y="5383900"/>
            <a:ext cx="127449" cy="16582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8C67CAE-82AB-45EC-B0BA-6F6DAD337CFC}"/>
              </a:ext>
            </a:extLst>
          </p:cNvPr>
          <p:cNvCxnSpPr>
            <a:cxnSpLocks/>
            <a:stCxn id="64" idx="1"/>
          </p:cNvCxnSpPr>
          <p:nvPr/>
        </p:nvCxnSpPr>
        <p:spPr>
          <a:xfrm flipH="1" flipV="1">
            <a:off x="1514379" y="5189266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B4385AE-EB1F-44B1-83D7-B5379BCADF3B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3281221" y="4038113"/>
            <a:ext cx="18514" cy="2217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E2A3DA2-DDF8-4E5F-951C-2117EAA63150}"/>
              </a:ext>
            </a:extLst>
          </p:cNvPr>
          <p:cNvCxnSpPr>
            <a:cxnSpLocks/>
            <a:stCxn id="37" idx="6"/>
          </p:cNvCxnSpPr>
          <p:nvPr/>
        </p:nvCxnSpPr>
        <p:spPr>
          <a:xfrm flipH="1" flipV="1">
            <a:off x="3126623" y="4550877"/>
            <a:ext cx="308792" cy="2102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BF51F6A-925B-442E-BA94-6F95BC2E8CC9}"/>
              </a:ext>
            </a:extLst>
          </p:cNvPr>
          <p:cNvCxnSpPr>
            <a:cxnSpLocks/>
            <a:stCxn id="34" idx="2"/>
          </p:cNvCxnSpPr>
          <p:nvPr/>
        </p:nvCxnSpPr>
        <p:spPr>
          <a:xfrm flipH="1" flipV="1">
            <a:off x="3291169" y="4026243"/>
            <a:ext cx="297414" cy="2321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5DA8E17-0BA7-4997-9085-BA8ED7503563}"/>
              </a:ext>
            </a:extLst>
          </p:cNvPr>
          <p:cNvCxnSpPr>
            <a:cxnSpLocks/>
          </p:cNvCxnSpPr>
          <p:nvPr/>
        </p:nvCxnSpPr>
        <p:spPr>
          <a:xfrm flipV="1">
            <a:off x="3129623" y="4305412"/>
            <a:ext cx="163641" cy="22731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769AE5-763B-4521-BE0D-AB2423F6B2C2}"/>
              </a:ext>
            </a:extLst>
          </p:cNvPr>
          <p:cNvCxnSpPr>
            <a:cxnSpLocks/>
          </p:cNvCxnSpPr>
          <p:nvPr/>
        </p:nvCxnSpPr>
        <p:spPr>
          <a:xfrm flipV="1">
            <a:off x="3024410" y="4024688"/>
            <a:ext cx="228531" cy="2249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F9B1682-D9C0-4755-9CD4-3721BC6C343A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343724" y="4552778"/>
            <a:ext cx="158804" cy="21785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015A741-67E0-4EF8-A5E4-B6BEBF8C7236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554161" y="4289208"/>
            <a:ext cx="190769" cy="2051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50F77DF-51C1-451E-98B8-6688526BC738}"/>
              </a:ext>
            </a:extLst>
          </p:cNvPr>
          <p:cNvCxnSpPr>
            <a:cxnSpLocks/>
            <a:endCxn id="28" idx="2"/>
          </p:cNvCxnSpPr>
          <p:nvPr/>
        </p:nvCxnSpPr>
        <p:spPr>
          <a:xfrm>
            <a:off x="1534068" y="3986703"/>
            <a:ext cx="195609" cy="2547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9ADB7AE-DF92-4DA6-B36F-D2C471C90AF3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374566" y="4001232"/>
            <a:ext cx="105109" cy="22635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24652F7-2093-498C-8500-E943F40B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028387"/>
            <a:ext cx="3810233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How do we represent these trees?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1C635D-3EEB-4AC1-92C5-D8DFCFB091CC}"/>
              </a:ext>
            </a:extLst>
          </p:cNvPr>
          <p:cNvSpPr txBox="1"/>
          <p:nvPr/>
        </p:nvSpPr>
        <p:spPr>
          <a:xfrm>
            <a:off x="1472723" y="4473604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D4F342-21C3-4400-A2F7-FFD70B67701E}"/>
              </a:ext>
            </a:extLst>
          </p:cNvPr>
          <p:cNvSpPr/>
          <p:nvPr/>
        </p:nvSpPr>
        <p:spPr>
          <a:xfrm rot="1912365">
            <a:off x="1476664" y="392762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6DB30B9-8770-4467-8C2F-2F2F4A224C25}"/>
              </a:ext>
            </a:extLst>
          </p:cNvPr>
          <p:cNvSpPr/>
          <p:nvPr/>
        </p:nvSpPr>
        <p:spPr>
          <a:xfrm rot="1912365">
            <a:off x="2980069" y="423855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74B6E82-02B7-4853-94EA-DC261B339EF8}"/>
              </a:ext>
            </a:extLst>
          </p:cNvPr>
          <p:cNvSpPr/>
          <p:nvPr/>
        </p:nvSpPr>
        <p:spPr>
          <a:xfrm rot="1912365">
            <a:off x="3259562" y="3983231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3CAC916-3CBC-411F-B8D2-3B8543204F5C}"/>
              </a:ext>
            </a:extLst>
          </p:cNvPr>
          <p:cNvSpPr/>
          <p:nvPr/>
        </p:nvSpPr>
        <p:spPr>
          <a:xfrm rot="1912365">
            <a:off x="1319627" y="4221848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A81B43-E6BF-4909-B28F-961F4967B790}"/>
              </a:ext>
            </a:extLst>
          </p:cNvPr>
          <p:cNvSpPr/>
          <p:nvPr/>
        </p:nvSpPr>
        <p:spPr>
          <a:xfrm rot="1912365">
            <a:off x="1724423" y="422184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E63D76-73C8-43F7-94C5-3FFB02C28DD6}"/>
              </a:ext>
            </a:extLst>
          </p:cNvPr>
          <p:cNvSpPr/>
          <p:nvPr/>
        </p:nvSpPr>
        <p:spPr>
          <a:xfrm rot="1912365">
            <a:off x="1499222" y="448866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8C8A8E-C2A9-4A9F-8369-6694AD0D795D}"/>
              </a:ext>
            </a:extLst>
          </p:cNvPr>
          <p:cNvSpPr/>
          <p:nvPr/>
        </p:nvSpPr>
        <p:spPr>
          <a:xfrm rot="1912365">
            <a:off x="1288785" y="476489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1979BA7-65B1-4B23-85C1-991BEDDADDD4}"/>
              </a:ext>
            </a:extLst>
          </p:cNvPr>
          <p:cNvSpPr/>
          <p:nvPr/>
        </p:nvSpPr>
        <p:spPr>
          <a:xfrm rot="1912365">
            <a:off x="2320071" y="3988794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5FEF8E7-7CB2-4038-B448-EFC49562C3A9}"/>
              </a:ext>
            </a:extLst>
          </p:cNvPr>
          <p:cNvSpPr/>
          <p:nvPr/>
        </p:nvSpPr>
        <p:spPr>
          <a:xfrm rot="1912365">
            <a:off x="3583329" y="423877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A898185-9EE1-4A66-9906-E77B2ABED3B5}"/>
              </a:ext>
            </a:extLst>
          </p:cNvPr>
          <p:cNvSpPr/>
          <p:nvPr/>
        </p:nvSpPr>
        <p:spPr>
          <a:xfrm rot="1912365">
            <a:off x="3271606" y="425769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6E1F609-A61B-4638-883D-B572C8971595}"/>
              </a:ext>
            </a:extLst>
          </p:cNvPr>
          <p:cNvSpPr/>
          <p:nvPr/>
        </p:nvSpPr>
        <p:spPr>
          <a:xfrm rot="1912365">
            <a:off x="3091776" y="4526992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7335701-9FFA-400F-9322-70164837AFAC}"/>
              </a:ext>
            </a:extLst>
          </p:cNvPr>
          <p:cNvSpPr/>
          <p:nvPr/>
        </p:nvSpPr>
        <p:spPr>
          <a:xfrm rot="1912365">
            <a:off x="3370977" y="470471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70E5CC-4FBC-4653-B8C2-49A8A279BFDC}"/>
              </a:ext>
            </a:extLst>
          </p:cNvPr>
          <p:cNvSpPr txBox="1"/>
          <p:nvPr/>
        </p:nvSpPr>
        <p:spPr>
          <a:xfrm>
            <a:off x="2667713" y="404585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87732B3-ACEB-4AB9-8A5B-38E68964FC08}"/>
              </a:ext>
            </a:extLst>
          </p:cNvPr>
          <p:cNvSpPr txBox="1"/>
          <p:nvPr/>
        </p:nvSpPr>
        <p:spPr>
          <a:xfrm>
            <a:off x="2846435" y="447930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05F06B-3513-4FF1-AA4C-E11233C55B13}"/>
              </a:ext>
            </a:extLst>
          </p:cNvPr>
          <p:cNvSpPr txBox="1"/>
          <p:nvPr/>
        </p:nvSpPr>
        <p:spPr>
          <a:xfrm>
            <a:off x="2214961" y="397701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9B5DAAF-34CC-41DE-9313-5F7172CBABAF}"/>
              </a:ext>
            </a:extLst>
          </p:cNvPr>
          <p:cNvSpPr txBox="1"/>
          <p:nvPr/>
        </p:nvSpPr>
        <p:spPr>
          <a:xfrm>
            <a:off x="1739625" y="418662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DB590E-33D4-4965-8CB5-535D554A24BC}"/>
              </a:ext>
            </a:extLst>
          </p:cNvPr>
          <p:cNvSpPr txBox="1"/>
          <p:nvPr/>
        </p:nvSpPr>
        <p:spPr>
          <a:xfrm>
            <a:off x="3611013" y="416773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C50368-5144-4B15-83FF-73A89B6050A0}"/>
              </a:ext>
            </a:extLst>
          </p:cNvPr>
          <p:cNvSpPr txBox="1"/>
          <p:nvPr/>
        </p:nvSpPr>
        <p:spPr>
          <a:xfrm>
            <a:off x="3293264" y="381952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EA93708-8585-48F2-88D0-2FA242A8C03A}"/>
              </a:ext>
            </a:extLst>
          </p:cNvPr>
          <p:cNvSpPr txBox="1"/>
          <p:nvPr/>
        </p:nvSpPr>
        <p:spPr>
          <a:xfrm>
            <a:off x="1181589" y="373558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9856B9-B230-4113-AF41-330B61D28B66}"/>
              </a:ext>
            </a:extLst>
          </p:cNvPr>
          <p:cNvSpPr txBox="1"/>
          <p:nvPr/>
        </p:nvSpPr>
        <p:spPr>
          <a:xfrm>
            <a:off x="992587" y="459908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D89B47-F774-4F76-B017-1860A6ED5C1B}"/>
              </a:ext>
            </a:extLst>
          </p:cNvPr>
          <p:cNvSpPr txBox="1"/>
          <p:nvPr/>
        </p:nvSpPr>
        <p:spPr>
          <a:xfrm>
            <a:off x="3412432" y="4539216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D1F6D6-1048-4DD8-AD17-BEC301F888B1}"/>
              </a:ext>
            </a:extLst>
          </p:cNvPr>
          <p:cNvSpPr txBox="1"/>
          <p:nvPr/>
        </p:nvSpPr>
        <p:spPr>
          <a:xfrm>
            <a:off x="3236280" y="423791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9D6AE0-0A20-4703-9283-DC97BCA38CF5}"/>
              </a:ext>
            </a:extLst>
          </p:cNvPr>
          <p:cNvSpPr txBox="1"/>
          <p:nvPr/>
        </p:nvSpPr>
        <p:spPr>
          <a:xfrm>
            <a:off x="950185" y="4114101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7B0702D-039B-4BD1-BDDE-B9928D9D2F47}"/>
              </a:ext>
            </a:extLst>
          </p:cNvPr>
          <p:cNvSpPr/>
          <p:nvPr/>
        </p:nvSpPr>
        <p:spPr>
          <a:xfrm rot="1912365">
            <a:off x="1476665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1E5A4DE-DFA0-4B91-A9A7-9D13C68F759E}"/>
              </a:ext>
            </a:extLst>
          </p:cNvPr>
          <p:cNvSpPr/>
          <p:nvPr/>
        </p:nvSpPr>
        <p:spPr>
          <a:xfrm rot="1912365">
            <a:off x="1494514" y="5323027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30FCFDE-47FF-489F-B25F-B89684077367}"/>
              </a:ext>
            </a:extLst>
          </p:cNvPr>
          <p:cNvSpPr/>
          <p:nvPr/>
        </p:nvSpPr>
        <p:spPr>
          <a:xfrm rot="1912365">
            <a:off x="1308878" y="55439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38A9F74-F8FC-4DFE-BC33-16CEA877486B}"/>
              </a:ext>
            </a:extLst>
          </p:cNvPr>
          <p:cNvSpPr/>
          <p:nvPr/>
        </p:nvSpPr>
        <p:spPr>
          <a:xfrm rot="1912365">
            <a:off x="1499286" y="554633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4954328-66D4-4AD3-99BC-63558C047655}"/>
              </a:ext>
            </a:extLst>
          </p:cNvPr>
          <p:cNvSpPr/>
          <p:nvPr/>
        </p:nvSpPr>
        <p:spPr>
          <a:xfrm rot="1912365">
            <a:off x="1704778" y="5529765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D713994-7F56-4110-BC9A-5B469923A7F6}"/>
              </a:ext>
            </a:extLst>
          </p:cNvPr>
          <p:cNvSpPr/>
          <p:nvPr/>
        </p:nvSpPr>
        <p:spPr>
          <a:xfrm rot="1912365">
            <a:off x="2326207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9ABF462-4B34-49D2-B86D-6BA17E79D038}"/>
              </a:ext>
            </a:extLst>
          </p:cNvPr>
          <p:cNvSpPr/>
          <p:nvPr/>
        </p:nvSpPr>
        <p:spPr>
          <a:xfrm rot="1912365">
            <a:off x="3271605" y="510070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F1C0377-58AD-49C8-BE31-C2481518C573}"/>
              </a:ext>
            </a:extLst>
          </p:cNvPr>
          <p:cNvSpPr/>
          <p:nvPr/>
        </p:nvSpPr>
        <p:spPr>
          <a:xfrm rot="1912365">
            <a:off x="2973025" y="534808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4391CA6-0B4B-481B-A5DF-7D5A38B8C700}"/>
              </a:ext>
            </a:extLst>
          </p:cNvPr>
          <p:cNvSpPr/>
          <p:nvPr/>
        </p:nvSpPr>
        <p:spPr>
          <a:xfrm rot="1912365">
            <a:off x="3441264" y="535502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34F57F9-0160-41EB-BBF9-446444144DFD}"/>
              </a:ext>
            </a:extLst>
          </p:cNvPr>
          <p:cNvSpPr/>
          <p:nvPr/>
        </p:nvSpPr>
        <p:spPr>
          <a:xfrm rot="1912365">
            <a:off x="3215684" y="53524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4637C26-AE12-4AC9-A905-FF8D96A709F9}"/>
              </a:ext>
            </a:extLst>
          </p:cNvPr>
          <p:cNvSpPr/>
          <p:nvPr/>
        </p:nvSpPr>
        <p:spPr>
          <a:xfrm rot="1912365">
            <a:off x="3666842" y="535433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2706344-91CC-4BD1-B581-E7F09349FDB0}"/>
              </a:ext>
            </a:extLst>
          </p:cNvPr>
          <p:cNvSpPr/>
          <p:nvPr/>
        </p:nvSpPr>
        <p:spPr>
          <a:xfrm rot="1912365">
            <a:off x="3416664" y="559257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5D8D188-6A1C-4466-AB7D-0C777E84E072}"/>
              </a:ext>
            </a:extLst>
          </p:cNvPr>
          <p:cNvSpPr txBox="1"/>
          <p:nvPr/>
        </p:nvSpPr>
        <p:spPr>
          <a:xfrm>
            <a:off x="1026103" y="540221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8FF2DFC-D01F-4CD5-AADA-3EC498182B13}"/>
              </a:ext>
            </a:extLst>
          </p:cNvPr>
          <p:cNvSpPr txBox="1"/>
          <p:nvPr/>
        </p:nvSpPr>
        <p:spPr>
          <a:xfrm>
            <a:off x="1383868" y="553299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AB0E303-260F-4F62-932F-534F41F9FABA}"/>
              </a:ext>
            </a:extLst>
          </p:cNvPr>
          <p:cNvSpPr txBox="1"/>
          <p:nvPr/>
        </p:nvSpPr>
        <p:spPr>
          <a:xfrm>
            <a:off x="1743248" y="544442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C38151D-7583-4038-8C16-24A512F05F3E}"/>
              </a:ext>
            </a:extLst>
          </p:cNvPr>
          <p:cNvSpPr txBox="1"/>
          <p:nvPr/>
        </p:nvSpPr>
        <p:spPr>
          <a:xfrm>
            <a:off x="1196182" y="496705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C4A4B78-F8F7-4AB2-8CA4-C0B1B1225685}"/>
              </a:ext>
            </a:extLst>
          </p:cNvPr>
          <p:cNvSpPr txBox="1"/>
          <p:nvPr/>
        </p:nvSpPr>
        <p:spPr>
          <a:xfrm>
            <a:off x="1522643" y="516089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5A6F4EF-D0C9-4BFD-A9C8-E9FC72AF3B98}"/>
              </a:ext>
            </a:extLst>
          </p:cNvPr>
          <p:cNvSpPr txBox="1"/>
          <p:nvPr/>
        </p:nvSpPr>
        <p:spPr>
          <a:xfrm>
            <a:off x="2229486" y="5129080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D675F54-B030-4141-885A-FEFCBC6A65B3}"/>
              </a:ext>
            </a:extLst>
          </p:cNvPr>
          <p:cNvSpPr txBox="1"/>
          <p:nvPr/>
        </p:nvSpPr>
        <p:spPr>
          <a:xfrm>
            <a:off x="2999514" y="486499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2F7389F-7FB9-410E-A966-1F090FE861CF}"/>
              </a:ext>
            </a:extLst>
          </p:cNvPr>
          <p:cNvSpPr txBox="1"/>
          <p:nvPr/>
        </p:nvSpPr>
        <p:spPr>
          <a:xfrm>
            <a:off x="2726903" y="531727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875AB95-8827-41F5-B982-2EFFAE18A166}"/>
              </a:ext>
            </a:extLst>
          </p:cNvPr>
          <p:cNvSpPr txBox="1"/>
          <p:nvPr/>
        </p:nvSpPr>
        <p:spPr>
          <a:xfrm>
            <a:off x="3072274" y="532922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2C9C97B-FFA2-4DCD-9D37-F4EB1EB6BE10}"/>
              </a:ext>
            </a:extLst>
          </p:cNvPr>
          <p:cNvSpPr txBox="1"/>
          <p:nvPr/>
        </p:nvSpPr>
        <p:spPr>
          <a:xfrm>
            <a:off x="3436592" y="5468973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23B0370-6C42-4B44-A7A2-93966C2E8D29}"/>
              </a:ext>
            </a:extLst>
          </p:cNvPr>
          <p:cNvSpPr txBox="1"/>
          <p:nvPr/>
        </p:nvSpPr>
        <p:spPr>
          <a:xfrm>
            <a:off x="3703834" y="517097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9DDCE29-358C-4B42-85B8-C58F495987FA}"/>
              </a:ext>
            </a:extLst>
          </p:cNvPr>
          <p:cNvSpPr txBox="1"/>
          <p:nvPr/>
        </p:nvSpPr>
        <p:spPr>
          <a:xfrm>
            <a:off x="3442220" y="530587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EE5C0984-A91F-49DF-ACF3-89457C3C8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791" y="4161982"/>
            <a:ext cx="399017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17C49B6-41BE-44C4-988D-6497668BDC23}"/>
              </a:ext>
            </a:extLst>
          </p:cNvPr>
          <p:cNvCxnSpPr>
            <a:cxnSpLocks/>
          </p:cNvCxnSpPr>
          <p:nvPr/>
        </p:nvCxnSpPr>
        <p:spPr>
          <a:xfrm flipH="1">
            <a:off x="3951171" y="2352504"/>
            <a:ext cx="3193536" cy="27151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FCC104A7-C6C8-45EE-B3BB-843FEEB1FEEC}"/>
              </a:ext>
            </a:extLst>
          </p:cNvPr>
          <p:cNvSpPr/>
          <p:nvPr/>
        </p:nvSpPr>
        <p:spPr>
          <a:xfrm>
            <a:off x="948487" y="3791202"/>
            <a:ext cx="3037260" cy="10729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6A020A48-10A1-462A-AFC5-E663A95C8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989" y="2394042"/>
            <a:ext cx="4112904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 array: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62D1C4C-93A0-4CB3-8FF2-42C88B1A5F9D}"/>
              </a:ext>
            </a:extLst>
          </p:cNvPr>
          <p:cNvGraphicFramePr>
            <a:graphicFrameLocks noGrp="1"/>
          </p:cNvGraphicFramePr>
          <p:nvPr/>
        </p:nvGraphicFramePr>
        <p:xfrm>
          <a:off x="5110551" y="2846813"/>
          <a:ext cx="3529260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105">
                  <a:extLst>
                    <a:ext uri="{9D8B030D-6E8A-4147-A177-3AD203B41FA5}">
                      <a16:colId xmlns:a16="http://schemas.microsoft.com/office/drawing/2014/main" val="100017737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673690200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7265339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18610002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09298907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989066179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16521460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1129201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297967463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3873560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7379266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276462758"/>
                    </a:ext>
                  </a:extLst>
                </a:gridCol>
              </a:tblGrid>
              <a:tr h="238416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09407"/>
                  </a:ext>
                </a:extLst>
              </a:tr>
            </a:tbl>
          </a:graphicData>
        </a:graphic>
      </p:graphicFrame>
      <p:sp>
        <p:nvSpPr>
          <p:cNvPr id="95" name="Rectangle 3">
            <a:extLst>
              <a:ext uri="{FF2B5EF4-FFF2-40B4-BE49-F238E27FC236}">
                <a16:creationId xmlns:a16="http://schemas.microsoft.com/office/drawing/2014/main" id="{84C8CBBD-5031-4E21-90A5-2FBFD65C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143" y="3091412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45E68BD8-CD4C-4F8E-BF1F-CE08DB6D6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141" y="309805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2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81E6D9DE-0331-4721-8BE7-ECEE938CE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364" y="3098727"/>
            <a:ext cx="296534" cy="23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7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4B043FF8-55ED-4EAF-8736-24CD15C57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4054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8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47E12B1B-D483-40B3-AF1C-4FCA46009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872" y="3096329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9</a:t>
            </a:r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98ADAF35-D029-4C8B-8C99-DEACDE81F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5315" y="3092417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12</a:t>
            </a:r>
          </a:p>
        </p:txBody>
      </p:sp>
      <p:sp>
        <p:nvSpPr>
          <p:cNvPr id="102" name="Rectangle 3">
            <a:extLst>
              <a:ext uri="{FF2B5EF4-FFF2-40B4-BE49-F238E27FC236}">
                <a16:creationId xmlns:a16="http://schemas.microsoft.com/office/drawing/2014/main" id="{ED353E1F-8CD5-4730-B49B-F8EFCF6CE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200" y="3101140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10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CD59171F-1B06-4E30-B2AA-8FAE3A4D1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918" y="3091412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11</a:t>
            </a:r>
          </a:p>
        </p:txBody>
      </p:sp>
      <p:sp>
        <p:nvSpPr>
          <p:cNvPr id="117" name="Rectangle 3">
            <a:extLst>
              <a:ext uri="{FF2B5EF4-FFF2-40B4-BE49-F238E27FC236}">
                <a16:creationId xmlns:a16="http://schemas.microsoft.com/office/drawing/2014/main" id="{09D9B9B8-41BC-417F-A21B-C46B0447B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776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3</a:t>
            </a:r>
          </a:p>
        </p:txBody>
      </p:sp>
      <p:sp>
        <p:nvSpPr>
          <p:cNvPr id="118" name="Rectangle 3">
            <a:extLst>
              <a:ext uri="{FF2B5EF4-FFF2-40B4-BE49-F238E27FC236}">
                <a16:creationId xmlns:a16="http://schemas.microsoft.com/office/drawing/2014/main" id="{D50C5AB6-99CB-4E08-A81F-0E03C4275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189" y="310095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4</a:t>
            </a:r>
          </a:p>
        </p:txBody>
      </p:sp>
      <p:sp>
        <p:nvSpPr>
          <p:cNvPr id="119" name="Rectangle 3">
            <a:extLst>
              <a:ext uri="{FF2B5EF4-FFF2-40B4-BE49-F238E27FC236}">
                <a16:creationId xmlns:a16="http://schemas.microsoft.com/office/drawing/2014/main" id="{D3A0F552-A013-404B-8C60-493E927C0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89" y="309459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5</a:t>
            </a:r>
          </a:p>
        </p:txBody>
      </p:sp>
      <p:sp>
        <p:nvSpPr>
          <p:cNvPr id="120" name="Rectangle 3">
            <a:extLst>
              <a:ext uri="{FF2B5EF4-FFF2-40B4-BE49-F238E27FC236}">
                <a16:creationId xmlns:a16="http://schemas.microsoft.com/office/drawing/2014/main" id="{07E69E88-BE58-43D1-95E4-05DF50B3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321" y="309236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6</a:t>
            </a:r>
          </a:p>
        </p:txBody>
      </p:sp>
      <p:sp>
        <p:nvSpPr>
          <p:cNvPr id="121" name="Rectangle 3">
            <a:extLst>
              <a:ext uri="{FF2B5EF4-FFF2-40B4-BE49-F238E27FC236}">
                <a16:creationId xmlns:a16="http://schemas.microsoft.com/office/drawing/2014/main" id="{496095F8-16A1-4591-9FEA-52293D034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795122"/>
            <a:ext cx="477246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</a:t>
            </a:r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924A4F30-C867-486D-8DAC-11B9BF9A8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54" y="5772004"/>
            <a:ext cx="4112904" cy="87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We represent each component of T in a tree structure so that we can test if the two ends of an edge are in the component. 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109F883B-706C-4512-873D-6BE75428A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578" y="342900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How do we check if two vertices u and v are in the same tree? </a:t>
            </a:r>
          </a:p>
        </p:txBody>
      </p:sp>
      <p:sp>
        <p:nvSpPr>
          <p:cNvPr id="124" name="Rectangle 3">
            <a:extLst>
              <a:ext uri="{FF2B5EF4-FFF2-40B4-BE49-F238E27FC236}">
                <a16:creationId xmlns:a16="http://schemas.microsoft.com/office/drawing/2014/main" id="{D0299F87-544E-450E-AE15-7B08E465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472" y="4006648"/>
            <a:ext cx="1439001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each of u and v, find the root of the tree.</a:t>
            </a:r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595" y="4101571"/>
            <a:ext cx="2237617" cy="937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30" name="Rectangle 3">
            <a:extLst>
              <a:ext uri="{FF2B5EF4-FFF2-40B4-BE49-F238E27FC236}">
                <a16:creationId xmlns:a16="http://schemas.microsoft.com/office/drawing/2014/main" id="{1C647209-626A-4B76-A79F-28E8B9E4A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31" name="Rectangle 3">
            <a:extLst>
              <a:ext uri="{FF2B5EF4-FFF2-40B4-BE49-F238E27FC236}">
                <a16:creationId xmlns:a16="http://schemas.microsoft.com/office/drawing/2014/main" id="{BA8DF1DF-959B-42CC-A3EB-37A985E32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</p:spTree>
    <p:extLst>
      <p:ext uri="{BB962C8B-B14F-4D97-AF65-F5344CB8AC3E}">
        <p14:creationId xmlns:p14="http://schemas.microsoft.com/office/powerpoint/2010/main" val="2691436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4DFB078-BF99-4C10-AAE0-6440716425CA}"/>
              </a:ext>
            </a:extLst>
          </p:cNvPr>
          <p:cNvCxnSpPr>
            <a:cxnSpLocks/>
            <a:stCxn id="74" idx="0"/>
          </p:cNvCxnSpPr>
          <p:nvPr/>
        </p:nvCxnSpPr>
        <p:spPr>
          <a:xfrm flipV="1">
            <a:off x="3471603" y="5408977"/>
            <a:ext cx="10950" cy="18934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86CD19B-7787-42FD-B173-2B403EED556A}"/>
              </a:ext>
            </a:extLst>
          </p:cNvPr>
          <p:cNvCxnSpPr>
            <a:cxnSpLocks/>
            <a:stCxn id="73" idx="2"/>
            <a:endCxn id="69" idx="7"/>
          </p:cNvCxnSpPr>
          <p:nvPr/>
        </p:nvCxnSpPr>
        <p:spPr>
          <a:xfrm flipH="1" flipV="1">
            <a:off x="3341584" y="5128922"/>
            <a:ext cx="330512" cy="245069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B3A8466-480A-48E0-8795-12F83F8781C3}"/>
              </a:ext>
            </a:extLst>
          </p:cNvPr>
          <p:cNvCxnSpPr>
            <a:cxnSpLocks/>
            <a:stCxn id="71" idx="1"/>
          </p:cNvCxnSpPr>
          <p:nvPr/>
        </p:nvCxnSpPr>
        <p:spPr>
          <a:xfrm flipH="1" flipV="1">
            <a:off x="3342443" y="5171805"/>
            <a:ext cx="126950" cy="18540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C6B96B6-C413-4114-9C94-1CDF98289EFC}"/>
              </a:ext>
            </a:extLst>
          </p:cNvPr>
          <p:cNvCxnSpPr>
            <a:cxnSpLocks/>
            <a:stCxn id="72" idx="1"/>
          </p:cNvCxnSpPr>
          <p:nvPr/>
        </p:nvCxnSpPr>
        <p:spPr>
          <a:xfrm flipV="1">
            <a:off x="3243813" y="5171805"/>
            <a:ext cx="47015" cy="18287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C19A42F-15C5-4C58-94B0-CFB77D3D143B}"/>
              </a:ext>
            </a:extLst>
          </p:cNvPr>
          <p:cNvCxnSpPr>
            <a:cxnSpLocks/>
            <a:stCxn id="70" idx="0"/>
          </p:cNvCxnSpPr>
          <p:nvPr/>
        </p:nvCxnSpPr>
        <p:spPr>
          <a:xfrm flipV="1">
            <a:off x="3027964" y="5141174"/>
            <a:ext cx="224977" cy="2126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1FAE27FE-D428-437E-9928-AEF2B985AC09}"/>
              </a:ext>
            </a:extLst>
          </p:cNvPr>
          <p:cNvCxnSpPr>
            <a:cxnSpLocks/>
            <a:stCxn id="67" idx="1"/>
          </p:cNvCxnSpPr>
          <p:nvPr/>
        </p:nvCxnSpPr>
        <p:spPr>
          <a:xfrm flipH="1" flipV="1">
            <a:off x="1572233" y="5395900"/>
            <a:ext cx="160674" cy="13605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DEA2FDD-1922-485E-9687-7DEF04AACEF4}"/>
              </a:ext>
            </a:extLst>
          </p:cNvPr>
          <p:cNvCxnSpPr>
            <a:cxnSpLocks/>
          </p:cNvCxnSpPr>
          <p:nvPr/>
        </p:nvCxnSpPr>
        <p:spPr>
          <a:xfrm flipH="1" flipV="1">
            <a:off x="1529360" y="5390537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008E302-1CEE-49AB-A543-F7BC3EE50773}"/>
              </a:ext>
            </a:extLst>
          </p:cNvPr>
          <p:cNvCxnSpPr>
            <a:cxnSpLocks/>
            <a:stCxn id="65" idx="0"/>
          </p:cNvCxnSpPr>
          <p:nvPr/>
        </p:nvCxnSpPr>
        <p:spPr>
          <a:xfrm flipV="1">
            <a:off x="1363817" y="5383900"/>
            <a:ext cx="127449" cy="16582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8C67CAE-82AB-45EC-B0BA-6F6DAD337CFC}"/>
              </a:ext>
            </a:extLst>
          </p:cNvPr>
          <p:cNvCxnSpPr>
            <a:cxnSpLocks/>
            <a:stCxn id="64" idx="1"/>
          </p:cNvCxnSpPr>
          <p:nvPr/>
        </p:nvCxnSpPr>
        <p:spPr>
          <a:xfrm flipH="1" flipV="1">
            <a:off x="1514379" y="5189266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B4385AE-EB1F-44B1-83D7-B5379BCADF3B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3281221" y="4038113"/>
            <a:ext cx="18514" cy="2217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E2A3DA2-DDF8-4E5F-951C-2117EAA63150}"/>
              </a:ext>
            </a:extLst>
          </p:cNvPr>
          <p:cNvCxnSpPr>
            <a:cxnSpLocks/>
            <a:stCxn id="37" idx="6"/>
          </p:cNvCxnSpPr>
          <p:nvPr/>
        </p:nvCxnSpPr>
        <p:spPr>
          <a:xfrm flipH="1" flipV="1">
            <a:off x="3126623" y="4550877"/>
            <a:ext cx="308792" cy="2102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BF51F6A-925B-442E-BA94-6F95BC2E8CC9}"/>
              </a:ext>
            </a:extLst>
          </p:cNvPr>
          <p:cNvCxnSpPr>
            <a:cxnSpLocks/>
            <a:stCxn id="34" idx="2"/>
          </p:cNvCxnSpPr>
          <p:nvPr/>
        </p:nvCxnSpPr>
        <p:spPr>
          <a:xfrm flipH="1" flipV="1">
            <a:off x="3291169" y="4026243"/>
            <a:ext cx="297414" cy="2321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5DA8E17-0BA7-4997-9085-BA8ED7503563}"/>
              </a:ext>
            </a:extLst>
          </p:cNvPr>
          <p:cNvCxnSpPr>
            <a:cxnSpLocks/>
          </p:cNvCxnSpPr>
          <p:nvPr/>
        </p:nvCxnSpPr>
        <p:spPr>
          <a:xfrm flipV="1">
            <a:off x="3129623" y="4305412"/>
            <a:ext cx="163641" cy="22731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769AE5-763B-4521-BE0D-AB2423F6B2C2}"/>
              </a:ext>
            </a:extLst>
          </p:cNvPr>
          <p:cNvCxnSpPr>
            <a:cxnSpLocks/>
          </p:cNvCxnSpPr>
          <p:nvPr/>
        </p:nvCxnSpPr>
        <p:spPr>
          <a:xfrm flipV="1">
            <a:off x="3024410" y="4024688"/>
            <a:ext cx="228531" cy="2249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F9B1682-D9C0-4755-9CD4-3721BC6C343A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343724" y="4552778"/>
            <a:ext cx="158804" cy="21785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015A741-67E0-4EF8-A5E4-B6BEBF8C7236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554161" y="4289208"/>
            <a:ext cx="190769" cy="2051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50F77DF-51C1-451E-98B8-6688526BC738}"/>
              </a:ext>
            </a:extLst>
          </p:cNvPr>
          <p:cNvCxnSpPr>
            <a:cxnSpLocks/>
            <a:endCxn id="28" idx="2"/>
          </p:cNvCxnSpPr>
          <p:nvPr/>
        </p:nvCxnSpPr>
        <p:spPr>
          <a:xfrm>
            <a:off x="1534068" y="3986703"/>
            <a:ext cx="195609" cy="2547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9ADB7AE-DF92-4DA6-B36F-D2C471C90AF3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374566" y="4001232"/>
            <a:ext cx="105109" cy="22635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24652F7-2093-498C-8500-E943F40B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028387"/>
            <a:ext cx="3810233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How do we represent these trees?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1C635D-3EEB-4AC1-92C5-D8DFCFB091CC}"/>
              </a:ext>
            </a:extLst>
          </p:cNvPr>
          <p:cNvSpPr txBox="1"/>
          <p:nvPr/>
        </p:nvSpPr>
        <p:spPr>
          <a:xfrm>
            <a:off x="1472723" y="4473604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D4F342-21C3-4400-A2F7-FFD70B67701E}"/>
              </a:ext>
            </a:extLst>
          </p:cNvPr>
          <p:cNvSpPr/>
          <p:nvPr/>
        </p:nvSpPr>
        <p:spPr>
          <a:xfrm rot="1912365">
            <a:off x="1476664" y="392762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6DB30B9-8770-4467-8C2F-2F2F4A224C25}"/>
              </a:ext>
            </a:extLst>
          </p:cNvPr>
          <p:cNvSpPr/>
          <p:nvPr/>
        </p:nvSpPr>
        <p:spPr>
          <a:xfrm rot="1912365">
            <a:off x="2980069" y="423855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74B6E82-02B7-4853-94EA-DC261B339EF8}"/>
              </a:ext>
            </a:extLst>
          </p:cNvPr>
          <p:cNvSpPr/>
          <p:nvPr/>
        </p:nvSpPr>
        <p:spPr>
          <a:xfrm rot="1912365">
            <a:off x="3259562" y="3983231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3CAC916-3CBC-411F-B8D2-3B8543204F5C}"/>
              </a:ext>
            </a:extLst>
          </p:cNvPr>
          <p:cNvSpPr/>
          <p:nvPr/>
        </p:nvSpPr>
        <p:spPr>
          <a:xfrm rot="1912365">
            <a:off x="1319627" y="4221848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A81B43-E6BF-4909-B28F-961F4967B790}"/>
              </a:ext>
            </a:extLst>
          </p:cNvPr>
          <p:cNvSpPr/>
          <p:nvPr/>
        </p:nvSpPr>
        <p:spPr>
          <a:xfrm rot="1912365">
            <a:off x="1724423" y="422184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E63D76-73C8-43F7-94C5-3FFB02C28DD6}"/>
              </a:ext>
            </a:extLst>
          </p:cNvPr>
          <p:cNvSpPr/>
          <p:nvPr/>
        </p:nvSpPr>
        <p:spPr>
          <a:xfrm rot="1912365">
            <a:off x="1499222" y="448866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8C8A8E-C2A9-4A9F-8369-6694AD0D795D}"/>
              </a:ext>
            </a:extLst>
          </p:cNvPr>
          <p:cNvSpPr/>
          <p:nvPr/>
        </p:nvSpPr>
        <p:spPr>
          <a:xfrm rot="1912365">
            <a:off x="1288785" y="476489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1979BA7-65B1-4B23-85C1-991BEDDADDD4}"/>
              </a:ext>
            </a:extLst>
          </p:cNvPr>
          <p:cNvSpPr/>
          <p:nvPr/>
        </p:nvSpPr>
        <p:spPr>
          <a:xfrm rot="1912365">
            <a:off x="2320071" y="3988794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5FEF8E7-7CB2-4038-B448-EFC49562C3A9}"/>
              </a:ext>
            </a:extLst>
          </p:cNvPr>
          <p:cNvSpPr/>
          <p:nvPr/>
        </p:nvSpPr>
        <p:spPr>
          <a:xfrm rot="1912365">
            <a:off x="3583329" y="423877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A898185-9EE1-4A66-9906-E77B2ABED3B5}"/>
              </a:ext>
            </a:extLst>
          </p:cNvPr>
          <p:cNvSpPr/>
          <p:nvPr/>
        </p:nvSpPr>
        <p:spPr>
          <a:xfrm rot="1912365">
            <a:off x="3271606" y="425769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6E1F609-A61B-4638-883D-B572C8971595}"/>
              </a:ext>
            </a:extLst>
          </p:cNvPr>
          <p:cNvSpPr/>
          <p:nvPr/>
        </p:nvSpPr>
        <p:spPr>
          <a:xfrm rot="1912365">
            <a:off x="3091776" y="4526992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7335701-9FFA-400F-9322-70164837AFAC}"/>
              </a:ext>
            </a:extLst>
          </p:cNvPr>
          <p:cNvSpPr/>
          <p:nvPr/>
        </p:nvSpPr>
        <p:spPr>
          <a:xfrm rot="1912365">
            <a:off x="3370977" y="470471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70E5CC-4FBC-4653-B8C2-49A8A279BFDC}"/>
              </a:ext>
            </a:extLst>
          </p:cNvPr>
          <p:cNvSpPr txBox="1"/>
          <p:nvPr/>
        </p:nvSpPr>
        <p:spPr>
          <a:xfrm>
            <a:off x="2667713" y="404585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87732B3-ACEB-4AB9-8A5B-38E68964FC08}"/>
              </a:ext>
            </a:extLst>
          </p:cNvPr>
          <p:cNvSpPr txBox="1"/>
          <p:nvPr/>
        </p:nvSpPr>
        <p:spPr>
          <a:xfrm>
            <a:off x="2846435" y="447930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05F06B-3513-4FF1-AA4C-E11233C55B13}"/>
              </a:ext>
            </a:extLst>
          </p:cNvPr>
          <p:cNvSpPr txBox="1"/>
          <p:nvPr/>
        </p:nvSpPr>
        <p:spPr>
          <a:xfrm>
            <a:off x="2214961" y="397701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9B5DAAF-34CC-41DE-9313-5F7172CBABAF}"/>
              </a:ext>
            </a:extLst>
          </p:cNvPr>
          <p:cNvSpPr txBox="1"/>
          <p:nvPr/>
        </p:nvSpPr>
        <p:spPr>
          <a:xfrm>
            <a:off x="1739625" y="418662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DB590E-33D4-4965-8CB5-535D554A24BC}"/>
              </a:ext>
            </a:extLst>
          </p:cNvPr>
          <p:cNvSpPr txBox="1"/>
          <p:nvPr/>
        </p:nvSpPr>
        <p:spPr>
          <a:xfrm>
            <a:off x="3611013" y="416773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C50368-5144-4B15-83FF-73A89B6050A0}"/>
              </a:ext>
            </a:extLst>
          </p:cNvPr>
          <p:cNvSpPr txBox="1"/>
          <p:nvPr/>
        </p:nvSpPr>
        <p:spPr>
          <a:xfrm>
            <a:off x="3293264" y="381952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EA93708-8585-48F2-88D0-2FA242A8C03A}"/>
              </a:ext>
            </a:extLst>
          </p:cNvPr>
          <p:cNvSpPr txBox="1"/>
          <p:nvPr/>
        </p:nvSpPr>
        <p:spPr>
          <a:xfrm>
            <a:off x="1181589" y="373558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9856B9-B230-4113-AF41-330B61D28B66}"/>
              </a:ext>
            </a:extLst>
          </p:cNvPr>
          <p:cNvSpPr txBox="1"/>
          <p:nvPr/>
        </p:nvSpPr>
        <p:spPr>
          <a:xfrm>
            <a:off x="992587" y="459908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D89B47-F774-4F76-B017-1860A6ED5C1B}"/>
              </a:ext>
            </a:extLst>
          </p:cNvPr>
          <p:cNvSpPr txBox="1"/>
          <p:nvPr/>
        </p:nvSpPr>
        <p:spPr>
          <a:xfrm>
            <a:off x="3412432" y="4539216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D1F6D6-1048-4DD8-AD17-BEC301F888B1}"/>
              </a:ext>
            </a:extLst>
          </p:cNvPr>
          <p:cNvSpPr txBox="1"/>
          <p:nvPr/>
        </p:nvSpPr>
        <p:spPr>
          <a:xfrm>
            <a:off x="3236280" y="423791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9D6AE0-0A20-4703-9283-DC97BCA38CF5}"/>
              </a:ext>
            </a:extLst>
          </p:cNvPr>
          <p:cNvSpPr txBox="1"/>
          <p:nvPr/>
        </p:nvSpPr>
        <p:spPr>
          <a:xfrm>
            <a:off x="950185" y="4114101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7B0702D-039B-4BD1-BDDE-B9928D9D2F47}"/>
              </a:ext>
            </a:extLst>
          </p:cNvPr>
          <p:cNvSpPr/>
          <p:nvPr/>
        </p:nvSpPr>
        <p:spPr>
          <a:xfrm rot="1912365">
            <a:off x="1476665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1E5A4DE-DFA0-4B91-A9A7-9D13C68F759E}"/>
              </a:ext>
            </a:extLst>
          </p:cNvPr>
          <p:cNvSpPr/>
          <p:nvPr/>
        </p:nvSpPr>
        <p:spPr>
          <a:xfrm rot="1912365">
            <a:off x="1494514" y="5323027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30FCFDE-47FF-489F-B25F-B89684077367}"/>
              </a:ext>
            </a:extLst>
          </p:cNvPr>
          <p:cNvSpPr/>
          <p:nvPr/>
        </p:nvSpPr>
        <p:spPr>
          <a:xfrm rot="1912365">
            <a:off x="1308878" y="55439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38A9F74-F8FC-4DFE-BC33-16CEA877486B}"/>
              </a:ext>
            </a:extLst>
          </p:cNvPr>
          <p:cNvSpPr/>
          <p:nvPr/>
        </p:nvSpPr>
        <p:spPr>
          <a:xfrm rot="1912365">
            <a:off x="1499286" y="554633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4954328-66D4-4AD3-99BC-63558C047655}"/>
              </a:ext>
            </a:extLst>
          </p:cNvPr>
          <p:cNvSpPr/>
          <p:nvPr/>
        </p:nvSpPr>
        <p:spPr>
          <a:xfrm rot="1912365">
            <a:off x="1704778" y="5529765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D713994-7F56-4110-BC9A-5B469923A7F6}"/>
              </a:ext>
            </a:extLst>
          </p:cNvPr>
          <p:cNvSpPr/>
          <p:nvPr/>
        </p:nvSpPr>
        <p:spPr>
          <a:xfrm rot="1912365">
            <a:off x="2326207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9ABF462-4B34-49D2-B86D-6BA17E79D038}"/>
              </a:ext>
            </a:extLst>
          </p:cNvPr>
          <p:cNvSpPr/>
          <p:nvPr/>
        </p:nvSpPr>
        <p:spPr>
          <a:xfrm rot="1912365">
            <a:off x="3271605" y="510070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F1C0377-58AD-49C8-BE31-C2481518C573}"/>
              </a:ext>
            </a:extLst>
          </p:cNvPr>
          <p:cNvSpPr/>
          <p:nvPr/>
        </p:nvSpPr>
        <p:spPr>
          <a:xfrm rot="1912365">
            <a:off x="2973025" y="534808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4391CA6-0B4B-481B-A5DF-7D5A38B8C700}"/>
              </a:ext>
            </a:extLst>
          </p:cNvPr>
          <p:cNvSpPr/>
          <p:nvPr/>
        </p:nvSpPr>
        <p:spPr>
          <a:xfrm rot="1912365">
            <a:off x="3441264" y="535502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34F57F9-0160-41EB-BBF9-446444144DFD}"/>
              </a:ext>
            </a:extLst>
          </p:cNvPr>
          <p:cNvSpPr/>
          <p:nvPr/>
        </p:nvSpPr>
        <p:spPr>
          <a:xfrm rot="1912365">
            <a:off x="3215684" y="53524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4637C26-AE12-4AC9-A905-FF8D96A709F9}"/>
              </a:ext>
            </a:extLst>
          </p:cNvPr>
          <p:cNvSpPr/>
          <p:nvPr/>
        </p:nvSpPr>
        <p:spPr>
          <a:xfrm rot="1912365">
            <a:off x="3666842" y="535433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2706344-91CC-4BD1-B581-E7F09349FDB0}"/>
              </a:ext>
            </a:extLst>
          </p:cNvPr>
          <p:cNvSpPr/>
          <p:nvPr/>
        </p:nvSpPr>
        <p:spPr>
          <a:xfrm rot="1912365">
            <a:off x="3416664" y="559257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5D8D188-6A1C-4466-AB7D-0C777E84E072}"/>
              </a:ext>
            </a:extLst>
          </p:cNvPr>
          <p:cNvSpPr txBox="1"/>
          <p:nvPr/>
        </p:nvSpPr>
        <p:spPr>
          <a:xfrm>
            <a:off x="1026103" y="540221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8FF2DFC-D01F-4CD5-AADA-3EC498182B13}"/>
              </a:ext>
            </a:extLst>
          </p:cNvPr>
          <p:cNvSpPr txBox="1"/>
          <p:nvPr/>
        </p:nvSpPr>
        <p:spPr>
          <a:xfrm>
            <a:off x="1383868" y="553299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AB0E303-260F-4F62-932F-534F41F9FABA}"/>
              </a:ext>
            </a:extLst>
          </p:cNvPr>
          <p:cNvSpPr txBox="1"/>
          <p:nvPr/>
        </p:nvSpPr>
        <p:spPr>
          <a:xfrm>
            <a:off x="1743248" y="544442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C38151D-7583-4038-8C16-24A512F05F3E}"/>
              </a:ext>
            </a:extLst>
          </p:cNvPr>
          <p:cNvSpPr txBox="1"/>
          <p:nvPr/>
        </p:nvSpPr>
        <p:spPr>
          <a:xfrm>
            <a:off x="1196182" y="496705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C4A4B78-F8F7-4AB2-8CA4-C0B1B1225685}"/>
              </a:ext>
            </a:extLst>
          </p:cNvPr>
          <p:cNvSpPr txBox="1"/>
          <p:nvPr/>
        </p:nvSpPr>
        <p:spPr>
          <a:xfrm>
            <a:off x="1522643" y="516089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5A6F4EF-D0C9-4BFD-A9C8-E9FC72AF3B98}"/>
              </a:ext>
            </a:extLst>
          </p:cNvPr>
          <p:cNvSpPr txBox="1"/>
          <p:nvPr/>
        </p:nvSpPr>
        <p:spPr>
          <a:xfrm>
            <a:off x="2229486" y="5129080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D675F54-B030-4141-885A-FEFCBC6A65B3}"/>
              </a:ext>
            </a:extLst>
          </p:cNvPr>
          <p:cNvSpPr txBox="1"/>
          <p:nvPr/>
        </p:nvSpPr>
        <p:spPr>
          <a:xfrm>
            <a:off x="2999514" y="486499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2F7389F-7FB9-410E-A966-1F090FE861CF}"/>
              </a:ext>
            </a:extLst>
          </p:cNvPr>
          <p:cNvSpPr txBox="1"/>
          <p:nvPr/>
        </p:nvSpPr>
        <p:spPr>
          <a:xfrm>
            <a:off x="2726903" y="531727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875AB95-8827-41F5-B982-2EFFAE18A166}"/>
              </a:ext>
            </a:extLst>
          </p:cNvPr>
          <p:cNvSpPr txBox="1"/>
          <p:nvPr/>
        </p:nvSpPr>
        <p:spPr>
          <a:xfrm>
            <a:off x="3072274" y="532922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2C9C97B-FFA2-4DCD-9D37-F4EB1EB6BE10}"/>
              </a:ext>
            </a:extLst>
          </p:cNvPr>
          <p:cNvSpPr txBox="1"/>
          <p:nvPr/>
        </p:nvSpPr>
        <p:spPr>
          <a:xfrm>
            <a:off x="3436592" y="5468973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23B0370-6C42-4B44-A7A2-93966C2E8D29}"/>
              </a:ext>
            </a:extLst>
          </p:cNvPr>
          <p:cNvSpPr txBox="1"/>
          <p:nvPr/>
        </p:nvSpPr>
        <p:spPr>
          <a:xfrm>
            <a:off x="3703834" y="517097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9DDCE29-358C-4B42-85B8-C58F495987FA}"/>
              </a:ext>
            </a:extLst>
          </p:cNvPr>
          <p:cNvSpPr txBox="1"/>
          <p:nvPr/>
        </p:nvSpPr>
        <p:spPr>
          <a:xfrm>
            <a:off x="3442220" y="530587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EE5C0984-A91F-49DF-ACF3-89457C3C8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791" y="4161982"/>
            <a:ext cx="399017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17C49B6-41BE-44C4-988D-6497668BDC23}"/>
              </a:ext>
            </a:extLst>
          </p:cNvPr>
          <p:cNvCxnSpPr>
            <a:cxnSpLocks/>
          </p:cNvCxnSpPr>
          <p:nvPr/>
        </p:nvCxnSpPr>
        <p:spPr>
          <a:xfrm flipH="1">
            <a:off x="3951171" y="2352504"/>
            <a:ext cx="3193536" cy="27151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FCC104A7-C6C8-45EE-B3BB-843FEEB1FEEC}"/>
              </a:ext>
            </a:extLst>
          </p:cNvPr>
          <p:cNvSpPr/>
          <p:nvPr/>
        </p:nvSpPr>
        <p:spPr>
          <a:xfrm>
            <a:off x="948487" y="3791202"/>
            <a:ext cx="3037260" cy="10729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6A020A48-10A1-462A-AFC5-E663A95C8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989" y="2394042"/>
            <a:ext cx="4112904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 array: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62D1C4C-93A0-4CB3-8FF2-42C88B1A5F9D}"/>
              </a:ext>
            </a:extLst>
          </p:cNvPr>
          <p:cNvGraphicFramePr>
            <a:graphicFrameLocks noGrp="1"/>
          </p:cNvGraphicFramePr>
          <p:nvPr/>
        </p:nvGraphicFramePr>
        <p:xfrm>
          <a:off x="5110551" y="2846813"/>
          <a:ext cx="3529260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105">
                  <a:extLst>
                    <a:ext uri="{9D8B030D-6E8A-4147-A177-3AD203B41FA5}">
                      <a16:colId xmlns:a16="http://schemas.microsoft.com/office/drawing/2014/main" val="100017737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673690200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7265339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18610002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09298907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989066179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16521460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1129201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297967463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3873560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7379266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276462758"/>
                    </a:ext>
                  </a:extLst>
                </a:gridCol>
              </a:tblGrid>
              <a:tr h="238416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09407"/>
                  </a:ext>
                </a:extLst>
              </a:tr>
            </a:tbl>
          </a:graphicData>
        </a:graphic>
      </p:graphicFrame>
      <p:sp>
        <p:nvSpPr>
          <p:cNvPr id="95" name="Rectangle 3">
            <a:extLst>
              <a:ext uri="{FF2B5EF4-FFF2-40B4-BE49-F238E27FC236}">
                <a16:creationId xmlns:a16="http://schemas.microsoft.com/office/drawing/2014/main" id="{84C8CBBD-5031-4E21-90A5-2FBFD65C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143" y="3091412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45E68BD8-CD4C-4F8E-BF1F-CE08DB6D6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141" y="309805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2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81E6D9DE-0331-4721-8BE7-ECEE938CE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364" y="3098727"/>
            <a:ext cx="296534" cy="23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7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4B043FF8-55ED-4EAF-8736-24CD15C57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4054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8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47E12B1B-D483-40B3-AF1C-4FCA46009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872" y="3096329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9</a:t>
            </a:r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98ADAF35-D029-4C8B-8C99-DEACDE81F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5315" y="3092417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12</a:t>
            </a:r>
          </a:p>
        </p:txBody>
      </p:sp>
      <p:sp>
        <p:nvSpPr>
          <p:cNvPr id="102" name="Rectangle 3">
            <a:extLst>
              <a:ext uri="{FF2B5EF4-FFF2-40B4-BE49-F238E27FC236}">
                <a16:creationId xmlns:a16="http://schemas.microsoft.com/office/drawing/2014/main" id="{ED353E1F-8CD5-4730-B49B-F8EFCF6CE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200" y="3101140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10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CD59171F-1B06-4E30-B2AA-8FAE3A4D1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918" y="3091412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11</a:t>
            </a:r>
          </a:p>
        </p:txBody>
      </p:sp>
      <p:sp>
        <p:nvSpPr>
          <p:cNvPr id="117" name="Rectangle 3">
            <a:extLst>
              <a:ext uri="{FF2B5EF4-FFF2-40B4-BE49-F238E27FC236}">
                <a16:creationId xmlns:a16="http://schemas.microsoft.com/office/drawing/2014/main" id="{09D9B9B8-41BC-417F-A21B-C46B0447B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776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3</a:t>
            </a:r>
          </a:p>
        </p:txBody>
      </p:sp>
      <p:sp>
        <p:nvSpPr>
          <p:cNvPr id="118" name="Rectangle 3">
            <a:extLst>
              <a:ext uri="{FF2B5EF4-FFF2-40B4-BE49-F238E27FC236}">
                <a16:creationId xmlns:a16="http://schemas.microsoft.com/office/drawing/2014/main" id="{D50C5AB6-99CB-4E08-A81F-0E03C4275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189" y="310095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4</a:t>
            </a:r>
          </a:p>
        </p:txBody>
      </p:sp>
      <p:sp>
        <p:nvSpPr>
          <p:cNvPr id="119" name="Rectangle 3">
            <a:extLst>
              <a:ext uri="{FF2B5EF4-FFF2-40B4-BE49-F238E27FC236}">
                <a16:creationId xmlns:a16="http://schemas.microsoft.com/office/drawing/2014/main" id="{D3A0F552-A013-404B-8C60-493E927C0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89" y="309459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5</a:t>
            </a:r>
          </a:p>
        </p:txBody>
      </p:sp>
      <p:sp>
        <p:nvSpPr>
          <p:cNvPr id="120" name="Rectangle 3">
            <a:extLst>
              <a:ext uri="{FF2B5EF4-FFF2-40B4-BE49-F238E27FC236}">
                <a16:creationId xmlns:a16="http://schemas.microsoft.com/office/drawing/2014/main" id="{07E69E88-BE58-43D1-95E4-05DF50B3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321" y="309236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6</a:t>
            </a:r>
          </a:p>
        </p:txBody>
      </p:sp>
      <p:sp>
        <p:nvSpPr>
          <p:cNvPr id="121" name="Rectangle 3">
            <a:extLst>
              <a:ext uri="{FF2B5EF4-FFF2-40B4-BE49-F238E27FC236}">
                <a16:creationId xmlns:a16="http://schemas.microsoft.com/office/drawing/2014/main" id="{496095F8-16A1-4591-9FEA-52293D034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795122"/>
            <a:ext cx="477246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</a:t>
            </a:r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924A4F30-C867-486D-8DAC-11B9BF9A8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54" y="5772004"/>
            <a:ext cx="4112904" cy="87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We represent each component of T in a tree structure so that we can test if the two ends of an edge are in the component. 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109F883B-706C-4512-873D-6BE75428A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578" y="342900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How do we check if two vertices u and v are in the same tree? </a:t>
            </a:r>
          </a:p>
        </p:txBody>
      </p:sp>
      <p:sp>
        <p:nvSpPr>
          <p:cNvPr id="124" name="Rectangle 3">
            <a:extLst>
              <a:ext uri="{FF2B5EF4-FFF2-40B4-BE49-F238E27FC236}">
                <a16:creationId xmlns:a16="http://schemas.microsoft.com/office/drawing/2014/main" id="{D0299F87-544E-450E-AE15-7B08E465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472" y="4006648"/>
            <a:ext cx="1439001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each of u and v, find the root of the tree.</a:t>
            </a:r>
          </a:p>
        </p:txBody>
      </p:sp>
      <p:sp>
        <p:nvSpPr>
          <p:cNvPr id="125" name="Rectangle 3">
            <a:extLst>
              <a:ext uri="{FF2B5EF4-FFF2-40B4-BE49-F238E27FC236}">
                <a16:creationId xmlns:a16="http://schemas.microsoft.com/office/drawing/2014/main" id="{9F7C0734-E60A-4ADC-9720-F4E900496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7313" y="508598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How do we add an edge to connect two trees?</a:t>
            </a:r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595" y="4101571"/>
            <a:ext cx="2237617" cy="937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30" name="Rectangle 3">
            <a:extLst>
              <a:ext uri="{FF2B5EF4-FFF2-40B4-BE49-F238E27FC236}">
                <a16:creationId xmlns:a16="http://schemas.microsoft.com/office/drawing/2014/main" id="{203ABBCF-9D79-4FC0-A28D-4A182E7B8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31" name="Rectangle 3">
            <a:extLst>
              <a:ext uri="{FF2B5EF4-FFF2-40B4-BE49-F238E27FC236}">
                <a16:creationId xmlns:a16="http://schemas.microsoft.com/office/drawing/2014/main" id="{20E5C90C-BEE0-4392-8FA4-E0C31DC00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</p:spTree>
    <p:extLst>
      <p:ext uri="{BB962C8B-B14F-4D97-AF65-F5344CB8AC3E}">
        <p14:creationId xmlns:p14="http://schemas.microsoft.com/office/powerpoint/2010/main" val="203278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4DFB078-BF99-4C10-AAE0-6440716425CA}"/>
              </a:ext>
            </a:extLst>
          </p:cNvPr>
          <p:cNvCxnSpPr>
            <a:cxnSpLocks/>
            <a:stCxn id="74" idx="0"/>
          </p:cNvCxnSpPr>
          <p:nvPr/>
        </p:nvCxnSpPr>
        <p:spPr>
          <a:xfrm flipV="1">
            <a:off x="3471603" y="5408977"/>
            <a:ext cx="10950" cy="18934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86CD19B-7787-42FD-B173-2B403EED556A}"/>
              </a:ext>
            </a:extLst>
          </p:cNvPr>
          <p:cNvCxnSpPr>
            <a:cxnSpLocks/>
            <a:stCxn id="73" idx="2"/>
            <a:endCxn id="69" idx="7"/>
          </p:cNvCxnSpPr>
          <p:nvPr/>
        </p:nvCxnSpPr>
        <p:spPr>
          <a:xfrm flipH="1" flipV="1">
            <a:off x="3341584" y="5128922"/>
            <a:ext cx="330512" cy="245069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B3A8466-480A-48E0-8795-12F83F8781C3}"/>
              </a:ext>
            </a:extLst>
          </p:cNvPr>
          <p:cNvCxnSpPr>
            <a:cxnSpLocks/>
            <a:stCxn id="71" idx="1"/>
          </p:cNvCxnSpPr>
          <p:nvPr/>
        </p:nvCxnSpPr>
        <p:spPr>
          <a:xfrm flipH="1" flipV="1">
            <a:off x="3342443" y="5171805"/>
            <a:ext cx="126950" cy="18540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C6B96B6-C413-4114-9C94-1CDF98289EFC}"/>
              </a:ext>
            </a:extLst>
          </p:cNvPr>
          <p:cNvCxnSpPr>
            <a:cxnSpLocks/>
            <a:stCxn id="72" idx="1"/>
          </p:cNvCxnSpPr>
          <p:nvPr/>
        </p:nvCxnSpPr>
        <p:spPr>
          <a:xfrm flipV="1">
            <a:off x="3243813" y="5171805"/>
            <a:ext cx="47015" cy="18287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C19A42F-15C5-4C58-94B0-CFB77D3D143B}"/>
              </a:ext>
            </a:extLst>
          </p:cNvPr>
          <p:cNvCxnSpPr>
            <a:cxnSpLocks/>
            <a:stCxn id="70" idx="0"/>
          </p:cNvCxnSpPr>
          <p:nvPr/>
        </p:nvCxnSpPr>
        <p:spPr>
          <a:xfrm flipV="1">
            <a:off x="3027964" y="5141174"/>
            <a:ext cx="224977" cy="2126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1FAE27FE-D428-437E-9928-AEF2B985AC09}"/>
              </a:ext>
            </a:extLst>
          </p:cNvPr>
          <p:cNvCxnSpPr>
            <a:cxnSpLocks/>
            <a:stCxn id="67" idx="1"/>
          </p:cNvCxnSpPr>
          <p:nvPr/>
        </p:nvCxnSpPr>
        <p:spPr>
          <a:xfrm flipH="1" flipV="1">
            <a:off x="1572233" y="5395900"/>
            <a:ext cx="160674" cy="13605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DEA2FDD-1922-485E-9687-7DEF04AACEF4}"/>
              </a:ext>
            </a:extLst>
          </p:cNvPr>
          <p:cNvCxnSpPr>
            <a:cxnSpLocks/>
          </p:cNvCxnSpPr>
          <p:nvPr/>
        </p:nvCxnSpPr>
        <p:spPr>
          <a:xfrm flipH="1" flipV="1">
            <a:off x="1529360" y="5390537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008E302-1CEE-49AB-A543-F7BC3EE50773}"/>
              </a:ext>
            </a:extLst>
          </p:cNvPr>
          <p:cNvCxnSpPr>
            <a:cxnSpLocks/>
            <a:stCxn id="65" idx="0"/>
          </p:cNvCxnSpPr>
          <p:nvPr/>
        </p:nvCxnSpPr>
        <p:spPr>
          <a:xfrm flipV="1">
            <a:off x="1363817" y="5383900"/>
            <a:ext cx="127449" cy="16582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8C67CAE-82AB-45EC-B0BA-6F6DAD337CFC}"/>
              </a:ext>
            </a:extLst>
          </p:cNvPr>
          <p:cNvCxnSpPr>
            <a:cxnSpLocks/>
            <a:stCxn id="64" idx="1"/>
          </p:cNvCxnSpPr>
          <p:nvPr/>
        </p:nvCxnSpPr>
        <p:spPr>
          <a:xfrm flipH="1" flipV="1">
            <a:off x="1514379" y="5189266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B4385AE-EB1F-44B1-83D7-B5379BCADF3B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3281221" y="4038113"/>
            <a:ext cx="18514" cy="2217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E2A3DA2-DDF8-4E5F-951C-2117EAA63150}"/>
              </a:ext>
            </a:extLst>
          </p:cNvPr>
          <p:cNvCxnSpPr>
            <a:cxnSpLocks/>
            <a:stCxn id="37" idx="6"/>
          </p:cNvCxnSpPr>
          <p:nvPr/>
        </p:nvCxnSpPr>
        <p:spPr>
          <a:xfrm flipH="1" flipV="1">
            <a:off x="3126623" y="4550877"/>
            <a:ext cx="308792" cy="2102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BF51F6A-925B-442E-BA94-6F95BC2E8CC9}"/>
              </a:ext>
            </a:extLst>
          </p:cNvPr>
          <p:cNvCxnSpPr>
            <a:cxnSpLocks/>
            <a:stCxn id="34" idx="2"/>
          </p:cNvCxnSpPr>
          <p:nvPr/>
        </p:nvCxnSpPr>
        <p:spPr>
          <a:xfrm flipH="1" flipV="1">
            <a:off x="3291169" y="4026243"/>
            <a:ext cx="297414" cy="2321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5DA8E17-0BA7-4997-9085-BA8ED7503563}"/>
              </a:ext>
            </a:extLst>
          </p:cNvPr>
          <p:cNvCxnSpPr>
            <a:cxnSpLocks/>
          </p:cNvCxnSpPr>
          <p:nvPr/>
        </p:nvCxnSpPr>
        <p:spPr>
          <a:xfrm flipV="1">
            <a:off x="3129623" y="4305412"/>
            <a:ext cx="163641" cy="22731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769AE5-763B-4521-BE0D-AB2423F6B2C2}"/>
              </a:ext>
            </a:extLst>
          </p:cNvPr>
          <p:cNvCxnSpPr>
            <a:cxnSpLocks/>
          </p:cNvCxnSpPr>
          <p:nvPr/>
        </p:nvCxnSpPr>
        <p:spPr>
          <a:xfrm flipV="1">
            <a:off x="3024410" y="4024688"/>
            <a:ext cx="228531" cy="2249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F9B1682-D9C0-4755-9CD4-3721BC6C343A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343724" y="4552778"/>
            <a:ext cx="158804" cy="21785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015A741-67E0-4EF8-A5E4-B6BEBF8C7236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554161" y="4289208"/>
            <a:ext cx="190769" cy="2051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50F77DF-51C1-451E-98B8-6688526BC738}"/>
              </a:ext>
            </a:extLst>
          </p:cNvPr>
          <p:cNvCxnSpPr>
            <a:cxnSpLocks/>
            <a:endCxn id="28" idx="2"/>
          </p:cNvCxnSpPr>
          <p:nvPr/>
        </p:nvCxnSpPr>
        <p:spPr>
          <a:xfrm>
            <a:off x="1534068" y="3986703"/>
            <a:ext cx="195609" cy="2547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9ADB7AE-DF92-4DA6-B36F-D2C471C90AF3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374566" y="4001232"/>
            <a:ext cx="105109" cy="22635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24652F7-2093-498C-8500-E943F40B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028387"/>
            <a:ext cx="3810233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How do we represent these trees?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1C635D-3EEB-4AC1-92C5-D8DFCFB091CC}"/>
              </a:ext>
            </a:extLst>
          </p:cNvPr>
          <p:cNvSpPr txBox="1"/>
          <p:nvPr/>
        </p:nvSpPr>
        <p:spPr>
          <a:xfrm>
            <a:off x="1472723" y="4473604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D4F342-21C3-4400-A2F7-FFD70B67701E}"/>
              </a:ext>
            </a:extLst>
          </p:cNvPr>
          <p:cNvSpPr/>
          <p:nvPr/>
        </p:nvSpPr>
        <p:spPr>
          <a:xfrm rot="1912365">
            <a:off x="1476664" y="392762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6DB30B9-8770-4467-8C2F-2F2F4A224C25}"/>
              </a:ext>
            </a:extLst>
          </p:cNvPr>
          <p:cNvSpPr/>
          <p:nvPr/>
        </p:nvSpPr>
        <p:spPr>
          <a:xfrm rot="1912365">
            <a:off x="2980069" y="423855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74B6E82-02B7-4853-94EA-DC261B339EF8}"/>
              </a:ext>
            </a:extLst>
          </p:cNvPr>
          <p:cNvSpPr/>
          <p:nvPr/>
        </p:nvSpPr>
        <p:spPr>
          <a:xfrm rot="1912365">
            <a:off x="3259562" y="3983231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3CAC916-3CBC-411F-B8D2-3B8543204F5C}"/>
              </a:ext>
            </a:extLst>
          </p:cNvPr>
          <p:cNvSpPr/>
          <p:nvPr/>
        </p:nvSpPr>
        <p:spPr>
          <a:xfrm rot="1912365">
            <a:off x="1319627" y="4221848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A81B43-E6BF-4909-B28F-961F4967B790}"/>
              </a:ext>
            </a:extLst>
          </p:cNvPr>
          <p:cNvSpPr/>
          <p:nvPr/>
        </p:nvSpPr>
        <p:spPr>
          <a:xfrm rot="1912365">
            <a:off x="1724423" y="422184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E63D76-73C8-43F7-94C5-3FFB02C28DD6}"/>
              </a:ext>
            </a:extLst>
          </p:cNvPr>
          <p:cNvSpPr/>
          <p:nvPr/>
        </p:nvSpPr>
        <p:spPr>
          <a:xfrm rot="1912365">
            <a:off x="1499222" y="448866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8C8A8E-C2A9-4A9F-8369-6694AD0D795D}"/>
              </a:ext>
            </a:extLst>
          </p:cNvPr>
          <p:cNvSpPr/>
          <p:nvPr/>
        </p:nvSpPr>
        <p:spPr>
          <a:xfrm rot="1912365">
            <a:off x="1288785" y="476489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1979BA7-65B1-4B23-85C1-991BEDDADDD4}"/>
              </a:ext>
            </a:extLst>
          </p:cNvPr>
          <p:cNvSpPr/>
          <p:nvPr/>
        </p:nvSpPr>
        <p:spPr>
          <a:xfrm rot="1912365">
            <a:off x="2320071" y="3988794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5FEF8E7-7CB2-4038-B448-EFC49562C3A9}"/>
              </a:ext>
            </a:extLst>
          </p:cNvPr>
          <p:cNvSpPr/>
          <p:nvPr/>
        </p:nvSpPr>
        <p:spPr>
          <a:xfrm rot="1912365">
            <a:off x="3583329" y="423877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A898185-9EE1-4A66-9906-E77B2ABED3B5}"/>
              </a:ext>
            </a:extLst>
          </p:cNvPr>
          <p:cNvSpPr/>
          <p:nvPr/>
        </p:nvSpPr>
        <p:spPr>
          <a:xfrm rot="1912365">
            <a:off x="3271606" y="425769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6E1F609-A61B-4638-883D-B572C8971595}"/>
              </a:ext>
            </a:extLst>
          </p:cNvPr>
          <p:cNvSpPr/>
          <p:nvPr/>
        </p:nvSpPr>
        <p:spPr>
          <a:xfrm rot="1912365">
            <a:off x="3091776" y="4526992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7335701-9FFA-400F-9322-70164837AFAC}"/>
              </a:ext>
            </a:extLst>
          </p:cNvPr>
          <p:cNvSpPr/>
          <p:nvPr/>
        </p:nvSpPr>
        <p:spPr>
          <a:xfrm rot="1912365">
            <a:off x="3370977" y="470471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70E5CC-4FBC-4653-B8C2-49A8A279BFDC}"/>
              </a:ext>
            </a:extLst>
          </p:cNvPr>
          <p:cNvSpPr txBox="1"/>
          <p:nvPr/>
        </p:nvSpPr>
        <p:spPr>
          <a:xfrm>
            <a:off x="2667713" y="404585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87732B3-ACEB-4AB9-8A5B-38E68964FC08}"/>
              </a:ext>
            </a:extLst>
          </p:cNvPr>
          <p:cNvSpPr txBox="1"/>
          <p:nvPr/>
        </p:nvSpPr>
        <p:spPr>
          <a:xfrm>
            <a:off x="2846435" y="447930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05F06B-3513-4FF1-AA4C-E11233C55B13}"/>
              </a:ext>
            </a:extLst>
          </p:cNvPr>
          <p:cNvSpPr txBox="1"/>
          <p:nvPr/>
        </p:nvSpPr>
        <p:spPr>
          <a:xfrm>
            <a:off x="2214961" y="397701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9B5DAAF-34CC-41DE-9313-5F7172CBABAF}"/>
              </a:ext>
            </a:extLst>
          </p:cNvPr>
          <p:cNvSpPr txBox="1"/>
          <p:nvPr/>
        </p:nvSpPr>
        <p:spPr>
          <a:xfrm>
            <a:off x="1739625" y="418662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DB590E-33D4-4965-8CB5-535D554A24BC}"/>
              </a:ext>
            </a:extLst>
          </p:cNvPr>
          <p:cNvSpPr txBox="1"/>
          <p:nvPr/>
        </p:nvSpPr>
        <p:spPr>
          <a:xfrm>
            <a:off x="3611013" y="416773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C50368-5144-4B15-83FF-73A89B6050A0}"/>
              </a:ext>
            </a:extLst>
          </p:cNvPr>
          <p:cNvSpPr txBox="1"/>
          <p:nvPr/>
        </p:nvSpPr>
        <p:spPr>
          <a:xfrm>
            <a:off x="3293264" y="381952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EA93708-8585-48F2-88D0-2FA242A8C03A}"/>
              </a:ext>
            </a:extLst>
          </p:cNvPr>
          <p:cNvSpPr txBox="1"/>
          <p:nvPr/>
        </p:nvSpPr>
        <p:spPr>
          <a:xfrm>
            <a:off x="1181589" y="373558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9856B9-B230-4113-AF41-330B61D28B66}"/>
              </a:ext>
            </a:extLst>
          </p:cNvPr>
          <p:cNvSpPr txBox="1"/>
          <p:nvPr/>
        </p:nvSpPr>
        <p:spPr>
          <a:xfrm>
            <a:off x="992587" y="459908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D89B47-F774-4F76-B017-1860A6ED5C1B}"/>
              </a:ext>
            </a:extLst>
          </p:cNvPr>
          <p:cNvSpPr txBox="1"/>
          <p:nvPr/>
        </p:nvSpPr>
        <p:spPr>
          <a:xfrm>
            <a:off x="3412432" y="4539216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D1F6D6-1048-4DD8-AD17-BEC301F888B1}"/>
              </a:ext>
            </a:extLst>
          </p:cNvPr>
          <p:cNvSpPr txBox="1"/>
          <p:nvPr/>
        </p:nvSpPr>
        <p:spPr>
          <a:xfrm>
            <a:off x="3236280" y="423791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9D6AE0-0A20-4703-9283-DC97BCA38CF5}"/>
              </a:ext>
            </a:extLst>
          </p:cNvPr>
          <p:cNvSpPr txBox="1"/>
          <p:nvPr/>
        </p:nvSpPr>
        <p:spPr>
          <a:xfrm>
            <a:off x="950185" y="4114101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7B0702D-039B-4BD1-BDDE-B9928D9D2F47}"/>
              </a:ext>
            </a:extLst>
          </p:cNvPr>
          <p:cNvSpPr/>
          <p:nvPr/>
        </p:nvSpPr>
        <p:spPr>
          <a:xfrm rot="1912365">
            <a:off x="1476665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1E5A4DE-DFA0-4B91-A9A7-9D13C68F759E}"/>
              </a:ext>
            </a:extLst>
          </p:cNvPr>
          <p:cNvSpPr/>
          <p:nvPr/>
        </p:nvSpPr>
        <p:spPr>
          <a:xfrm rot="1912365">
            <a:off x="1494514" y="5323027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30FCFDE-47FF-489F-B25F-B89684077367}"/>
              </a:ext>
            </a:extLst>
          </p:cNvPr>
          <p:cNvSpPr/>
          <p:nvPr/>
        </p:nvSpPr>
        <p:spPr>
          <a:xfrm rot="1912365">
            <a:off x="1308878" y="55439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38A9F74-F8FC-4DFE-BC33-16CEA877486B}"/>
              </a:ext>
            </a:extLst>
          </p:cNvPr>
          <p:cNvSpPr/>
          <p:nvPr/>
        </p:nvSpPr>
        <p:spPr>
          <a:xfrm rot="1912365">
            <a:off x="1499286" y="554633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4954328-66D4-4AD3-99BC-63558C047655}"/>
              </a:ext>
            </a:extLst>
          </p:cNvPr>
          <p:cNvSpPr/>
          <p:nvPr/>
        </p:nvSpPr>
        <p:spPr>
          <a:xfrm rot="1912365">
            <a:off x="1704778" y="5529765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D713994-7F56-4110-BC9A-5B469923A7F6}"/>
              </a:ext>
            </a:extLst>
          </p:cNvPr>
          <p:cNvSpPr/>
          <p:nvPr/>
        </p:nvSpPr>
        <p:spPr>
          <a:xfrm rot="1912365">
            <a:off x="2326207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9ABF462-4B34-49D2-B86D-6BA17E79D038}"/>
              </a:ext>
            </a:extLst>
          </p:cNvPr>
          <p:cNvSpPr/>
          <p:nvPr/>
        </p:nvSpPr>
        <p:spPr>
          <a:xfrm rot="1912365">
            <a:off x="3271605" y="510070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F1C0377-58AD-49C8-BE31-C2481518C573}"/>
              </a:ext>
            </a:extLst>
          </p:cNvPr>
          <p:cNvSpPr/>
          <p:nvPr/>
        </p:nvSpPr>
        <p:spPr>
          <a:xfrm rot="1912365">
            <a:off x="2973025" y="534808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4391CA6-0B4B-481B-A5DF-7D5A38B8C700}"/>
              </a:ext>
            </a:extLst>
          </p:cNvPr>
          <p:cNvSpPr/>
          <p:nvPr/>
        </p:nvSpPr>
        <p:spPr>
          <a:xfrm rot="1912365">
            <a:off x="3441264" y="535502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34F57F9-0160-41EB-BBF9-446444144DFD}"/>
              </a:ext>
            </a:extLst>
          </p:cNvPr>
          <p:cNvSpPr/>
          <p:nvPr/>
        </p:nvSpPr>
        <p:spPr>
          <a:xfrm rot="1912365">
            <a:off x="3215684" y="53524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4637C26-AE12-4AC9-A905-FF8D96A709F9}"/>
              </a:ext>
            </a:extLst>
          </p:cNvPr>
          <p:cNvSpPr/>
          <p:nvPr/>
        </p:nvSpPr>
        <p:spPr>
          <a:xfrm rot="1912365">
            <a:off x="3666842" y="535433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2706344-91CC-4BD1-B581-E7F09349FDB0}"/>
              </a:ext>
            </a:extLst>
          </p:cNvPr>
          <p:cNvSpPr/>
          <p:nvPr/>
        </p:nvSpPr>
        <p:spPr>
          <a:xfrm rot="1912365">
            <a:off x="3416664" y="559257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5D8D188-6A1C-4466-AB7D-0C777E84E072}"/>
              </a:ext>
            </a:extLst>
          </p:cNvPr>
          <p:cNvSpPr txBox="1"/>
          <p:nvPr/>
        </p:nvSpPr>
        <p:spPr>
          <a:xfrm>
            <a:off x="1026103" y="540221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8FF2DFC-D01F-4CD5-AADA-3EC498182B13}"/>
              </a:ext>
            </a:extLst>
          </p:cNvPr>
          <p:cNvSpPr txBox="1"/>
          <p:nvPr/>
        </p:nvSpPr>
        <p:spPr>
          <a:xfrm>
            <a:off x="1383868" y="553299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AB0E303-260F-4F62-932F-534F41F9FABA}"/>
              </a:ext>
            </a:extLst>
          </p:cNvPr>
          <p:cNvSpPr txBox="1"/>
          <p:nvPr/>
        </p:nvSpPr>
        <p:spPr>
          <a:xfrm>
            <a:off x="1743248" y="544442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C38151D-7583-4038-8C16-24A512F05F3E}"/>
              </a:ext>
            </a:extLst>
          </p:cNvPr>
          <p:cNvSpPr txBox="1"/>
          <p:nvPr/>
        </p:nvSpPr>
        <p:spPr>
          <a:xfrm>
            <a:off x="1196182" y="496705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C4A4B78-F8F7-4AB2-8CA4-C0B1B1225685}"/>
              </a:ext>
            </a:extLst>
          </p:cNvPr>
          <p:cNvSpPr txBox="1"/>
          <p:nvPr/>
        </p:nvSpPr>
        <p:spPr>
          <a:xfrm>
            <a:off x="1522643" y="516089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5A6F4EF-D0C9-4BFD-A9C8-E9FC72AF3B98}"/>
              </a:ext>
            </a:extLst>
          </p:cNvPr>
          <p:cNvSpPr txBox="1"/>
          <p:nvPr/>
        </p:nvSpPr>
        <p:spPr>
          <a:xfrm>
            <a:off x="2229486" y="5129080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D675F54-B030-4141-885A-FEFCBC6A65B3}"/>
              </a:ext>
            </a:extLst>
          </p:cNvPr>
          <p:cNvSpPr txBox="1"/>
          <p:nvPr/>
        </p:nvSpPr>
        <p:spPr>
          <a:xfrm>
            <a:off x="2999514" y="486499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2F7389F-7FB9-410E-A966-1F090FE861CF}"/>
              </a:ext>
            </a:extLst>
          </p:cNvPr>
          <p:cNvSpPr txBox="1"/>
          <p:nvPr/>
        </p:nvSpPr>
        <p:spPr>
          <a:xfrm>
            <a:off x="2726903" y="531727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875AB95-8827-41F5-B982-2EFFAE18A166}"/>
              </a:ext>
            </a:extLst>
          </p:cNvPr>
          <p:cNvSpPr txBox="1"/>
          <p:nvPr/>
        </p:nvSpPr>
        <p:spPr>
          <a:xfrm>
            <a:off x="3072274" y="532922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2C9C97B-FFA2-4DCD-9D37-F4EB1EB6BE10}"/>
              </a:ext>
            </a:extLst>
          </p:cNvPr>
          <p:cNvSpPr txBox="1"/>
          <p:nvPr/>
        </p:nvSpPr>
        <p:spPr>
          <a:xfrm>
            <a:off x="3436592" y="5468973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23B0370-6C42-4B44-A7A2-93966C2E8D29}"/>
              </a:ext>
            </a:extLst>
          </p:cNvPr>
          <p:cNvSpPr txBox="1"/>
          <p:nvPr/>
        </p:nvSpPr>
        <p:spPr>
          <a:xfrm>
            <a:off x="3703834" y="517097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9DDCE29-358C-4B42-85B8-C58F495987FA}"/>
              </a:ext>
            </a:extLst>
          </p:cNvPr>
          <p:cNvSpPr txBox="1"/>
          <p:nvPr/>
        </p:nvSpPr>
        <p:spPr>
          <a:xfrm>
            <a:off x="3442220" y="530587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EE5C0984-A91F-49DF-ACF3-89457C3C8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791" y="4161982"/>
            <a:ext cx="399017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17C49B6-41BE-44C4-988D-6497668BDC23}"/>
              </a:ext>
            </a:extLst>
          </p:cNvPr>
          <p:cNvCxnSpPr>
            <a:cxnSpLocks/>
          </p:cNvCxnSpPr>
          <p:nvPr/>
        </p:nvCxnSpPr>
        <p:spPr>
          <a:xfrm flipH="1">
            <a:off x="3951171" y="2352504"/>
            <a:ext cx="3193536" cy="27151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FCC104A7-C6C8-45EE-B3BB-843FEEB1FEEC}"/>
              </a:ext>
            </a:extLst>
          </p:cNvPr>
          <p:cNvSpPr/>
          <p:nvPr/>
        </p:nvSpPr>
        <p:spPr>
          <a:xfrm>
            <a:off x="948487" y="3791202"/>
            <a:ext cx="3037260" cy="10729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6A020A48-10A1-462A-AFC5-E663A95C8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989" y="2394042"/>
            <a:ext cx="4112904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 array: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62D1C4C-93A0-4CB3-8FF2-42C88B1A5F9D}"/>
              </a:ext>
            </a:extLst>
          </p:cNvPr>
          <p:cNvGraphicFramePr>
            <a:graphicFrameLocks noGrp="1"/>
          </p:cNvGraphicFramePr>
          <p:nvPr/>
        </p:nvGraphicFramePr>
        <p:xfrm>
          <a:off x="5110551" y="2846813"/>
          <a:ext cx="3529260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105">
                  <a:extLst>
                    <a:ext uri="{9D8B030D-6E8A-4147-A177-3AD203B41FA5}">
                      <a16:colId xmlns:a16="http://schemas.microsoft.com/office/drawing/2014/main" val="100017737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673690200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7265339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18610002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09298907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989066179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16521460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1129201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297967463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3873560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7379266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276462758"/>
                    </a:ext>
                  </a:extLst>
                </a:gridCol>
              </a:tblGrid>
              <a:tr h="238416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09407"/>
                  </a:ext>
                </a:extLst>
              </a:tr>
            </a:tbl>
          </a:graphicData>
        </a:graphic>
      </p:graphicFrame>
      <p:sp>
        <p:nvSpPr>
          <p:cNvPr id="95" name="Rectangle 3">
            <a:extLst>
              <a:ext uri="{FF2B5EF4-FFF2-40B4-BE49-F238E27FC236}">
                <a16:creationId xmlns:a16="http://schemas.microsoft.com/office/drawing/2014/main" id="{84C8CBBD-5031-4E21-90A5-2FBFD65C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143" y="3091412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45E68BD8-CD4C-4F8E-BF1F-CE08DB6D6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141" y="309805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2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81E6D9DE-0331-4721-8BE7-ECEE938CE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364" y="3098727"/>
            <a:ext cx="296534" cy="23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7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4B043FF8-55ED-4EAF-8736-24CD15C57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4054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8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47E12B1B-D483-40B3-AF1C-4FCA46009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872" y="3096329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9</a:t>
            </a:r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98ADAF35-D029-4C8B-8C99-DEACDE81F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5315" y="3092417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12</a:t>
            </a:r>
          </a:p>
        </p:txBody>
      </p:sp>
      <p:sp>
        <p:nvSpPr>
          <p:cNvPr id="102" name="Rectangle 3">
            <a:extLst>
              <a:ext uri="{FF2B5EF4-FFF2-40B4-BE49-F238E27FC236}">
                <a16:creationId xmlns:a16="http://schemas.microsoft.com/office/drawing/2014/main" id="{ED353E1F-8CD5-4730-B49B-F8EFCF6CE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200" y="3101140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10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CD59171F-1B06-4E30-B2AA-8FAE3A4D1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918" y="3091412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11</a:t>
            </a:r>
          </a:p>
        </p:txBody>
      </p:sp>
      <p:sp>
        <p:nvSpPr>
          <p:cNvPr id="117" name="Rectangle 3">
            <a:extLst>
              <a:ext uri="{FF2B5EF4-FFF2-40B4-BE49-F238E27FC236}">
                <a16:creationId xmlns:a16="http://schemas.microsoft.com/office/drawing/2014/main" id="{09D9B9B8-41BC-417F-A21B-C46B0447B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776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3</a:t>
            </a:r>
          </a:p>
        </p:txBody>
      </p:sp>
      <p:sp>
        <p:nvSpPr>
          <p:cNvPr id="118" name="Rectangle 3">
            <a:extLst>
              <a:ext uri="{FF2B5EF4-FFF2-40B4-BE49-F238E27FC236}">
                <a16:creationId xmlns:a16="http://schemas.microsoft.com/office/drawing/2014/main" id="{D50C5AB6-99CB-4E08-A81F-0E03C4275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189" y="310095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4</a:t>
            </a:r>
          </a:p>
        </p:txBody>
      </p:sp>
      <p:sp>
        <p:nvSpPr>
          <p:cNvPr id="119" name="Rectangle 3">
            <a:extLst>
              <a:ext uri="{FF2B5EF4-FFF2-40B4-BE49-F238E27FC236}">
                <a16:creationId xmlns:a16="http://schemas.microsoft.com/office/drawing/2014/main" id="{D3A0F552-A013-404B-8C60-493E927C0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89" y="309459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5</a:t>
            </a:r>
          </a:p>
        </p:txBody>
      </p:sp>
      <p:sp>
        <p:nvSpPr>
          <p:cNvPr id="120" name="Rectangle 3">
            <a:extLst>
              <a:ext uri="{FF2B5EF4-FFF2-40B4-BE49-F238E27FC236}">
                <a16:creationId xmlns:a16="http://schemas.microsoft.com/office/drawing/2014/main" id="{07E69E88-BE58-43D1-95E4-05DF50B3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321" y="309236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6</a:t>
            </a:r>
          </a:p>
        </p:txBody>
      </p:sp>
      <p:sp>
        <p:nvSpPr>
          <p:cNvPr id="121" name="Rectangle 3">
            <a:extLst>
              <a:ext uri="{FF2B5EF4-FFF2-40B4-BE49-F238E27FC236}">
                <a16:creationId xmlns:a16="http://schemas.microsoft.com/office/drawing/2014/main" id="{496095F8-16A1-4591-9FEA-52293D034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795122"/>
            <a:ext cx="477246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109F883B-706C-4512-873D-6BE75428A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578" y="342900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How do we check if two vertices u and v are in the same tree? </a:t>
            </a:r>
          </a:p>
        </p:txBody>
      </p:sp>
      <p:sp>
        <p:nvSpPr>
          <p:cNvPr id="124" name="Rectangle 3">
            <a:extLst>
              <a:ext uri="{FF2B5EF4-FFF2-40B4-BE49-F238E27FC236}">
                <a16:creationId xmlns:a16="http://schemas.microsoft.com/office/drawing/2014/main" id="{D0299F87-544E-450E-AE15-7B08E465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472" y="4006648"/>
            <a:ext cx="1439001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each of u and v, find the root of the tree.</a:t>
            </a:r>
          </a:p>
        </p:txBody>
      </p:sp>
      <p:sp>
        <p:nvSpPr>
          <p:cNvPr id="125" name="Rectangle 3">
            <a:extLst>
              <a:ext uri="{FF2B5EF4-FFF2-40B4-BE49-F238E27FC236}">
                <a16:creationId xmlns:a16="http://schemas.microsoft.com/office/drawing/2014/main" id="{9F7C0734-E60A-4ADC-9720-F4E900496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7313" y="508598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How do we add an edge to connect two trees?</a:t>
            </a:r>
          </a:p>
        </p:txBody>
      </p:sp>
      <p:sp>
        <p:nvSpPr>
          <p:cNvPr id="126" name="Rectangle 3">
            <a:extLst>
              <a:ext uri="{FF2B5EF4-FFF2-40B4-BE49-F238E27FC236}">
                <a16:creationId xmlns:a16="http://schemas.microsoft.com/office/drawing/2014/main" id="{FA9AA6E0-E382-4BCE-A0A9-77D5AA60D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234" y="5680780"/>
            <a:ext cx="1287765" cy="87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Attach one tree to the other</a:t>
            </a:r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595" y="4101571"/>
            <a:ext cx="2237617" cy="937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28" name="Rectangle 3">
            <a:extLst>
              <a:ext uri="{FF2B5EF4-FFF2-40B4-BE49-F238E27FC236}">
                <a16:creationId xmlns:a16="http://schemas.microsoft.com/office/drawing/2014/main" id="{73B7CE06-29E2-41FD-B092-7E4B9FBFD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9875" y="5828472"/>
            <a:ext cx="2117041" cy="722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\\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and r</a:t>
            </a:r>
            <a:r>
              <a:rPr lang="en-US" altLang="en-US" sz="1200" baseline="-25000" dirty="0"/>
              <a:t>2 </a:t>
            </a:r>
            <a:r>
              <a:rPr lang="en-US" altLang="en-US" sz="1200" dirty="0"/>
              <a:t>are tree roots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130" name="Rectangle 3">
            <a:extLst>
              <a:ext uri="{FF2B5EF4-FFF2-40B4-BE49-F238E27FC236}">
                <a16:creationId xmlns:a16="http://schemas.microsoft.com/office/drawing/2014/main" id="{89772275-8807-4A31-8EF7-6EE6A842B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54" y="5772004"/>
            <a:ext cx="4112904" cy="87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We represent each component of T in a tree structure so that we can test if the two ends of an edge are in the component. </a:t>
            </a:r>
          </a:p>
        </p:txBody>
      </p:sp>
      <p:sp>
        <p:nvSpPr>
          <p:cNvPr id="131" name="Rectangle 3">
            <a:extLst>
              <a:ext uri="{FF2B5EF4-FFF2-40B4-BE49-F238E27FC236}">
                <a16:creationId xmlns:a16="http://schemas.microsoft.com/office/drawing/2014/main" id="{5F6FD07D-3B87-4C34-910C-5925B00E9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32" name="Rectangle 3">
            <a:extLst>
              <a:ext uri="{FF2B5EF4-FFF2-40B4-BE49-F238E27FC236}">
                <a16:creationId xmlns:a16="http://schemas.microsoft.com/office/drawing/2014/main" id="{E37E841C-EEDA-4CB2-82E3-76CDD0108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</p:spTree>
    <p:extLst>
      <p:ext uri="{BB962C8B-B14F-4D97-AF65-F5344CB8AC3E}">
        <p14:creationId xmlns:p14="http://schemas.microsoft.com/office/powerpoint/2010/main" val="2971936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4DFB078-BF99-4C10-AAE0-6440716425CA}"/>
              </a:ext>
            </a:extLst>
          </p:cNvPr>
          <p:cNvCxnSpPr>
            <a:cxnSpLocks/>
            <a:stCxn id="74" idx="0"/>
          </p:cNvCxnSpPr>
          <p:nvPr/>
        </p:nvCxnSpPr>
        <p:spPr>
          <a:xfrm flipV="1">
            <a:off x="3471603" y="5408977"/>
            <a:ext cx="10950" cy="18934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86CD19B-7787-42FD-B173-2B403EED556A}"/>
              </a:ext>
            </a:extLst>
          </p:cNvPr>
          <p:cNvCxnSpPr>
            <a:cxnSpLocks/>
            <a:stCxn id="73" idx="2"/>
            <a:endCxn id="69" idx="7"/>
          </p:cNvCxnSpPr>
          <p:nvPr/>
        </p:nvCxnSpPr>
        <p:spPr>
          <a:xfrm flipH="1" flipV="1">
            <a:off x="3341584" y="5128922"/>
            <a:ext cx="330512" cy="245069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B3A8466-480A-48E0-8795-12F83F8781C3}"/>
              </a:ext>
            </a:extLst>
          </p:cNvPr>
          <p:cNvCxnSpPr>
            <a:cxnSpLocks/>
            <a:stCxn id="71" idx="1"/>
          </p:cNvCxnSpPr>
          <p:nvPr/>
        </p:nvCxnSpPr>
        <p:spPr>
          <a:xfrm flipH="1" flipV="1">
            <a:off x="3342443" y="5171805"/>
            <a:ext cx="126950" cy="18540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C6B96B6-C413-4114-9C94-1CDF98289EFC}"/>
              </a:ext>
            </a:extLst>
          </p:cNvPr>
          <p:cNvCxnSpPr>
            <a:cxnSpLocks/>
            <a:stCxn id="72" idx="1"/>
          </p:cNvCxnSpPr>
          <p:nvPr/>
        </p:nvCxnSpPr>
        <p:spPr>
          <a:xfrm flipV="1">
            <a:off x="3243813" y="5171805"/>
            <a:ext cx="47015" cy="18287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C19A42F-15C5-4C58-94B0-CFB77D3D143B}"/>
              </a:ext>
            </a:extLst>
          </p:cNvPr>
          <p:cNvCxnSpPr>
            <a:cxnSpLocks/>
            <a:stCxn id="70" idx="0"/>
          </p:cNvCxnSpPr>
          <p:nvPr/>
        </p:nvCxnSpPr>
        <p:spPr>
          <a:xfrm flipV="1">
            <a:off x="3027964" y="5141174"/>
            <a:ext cx="224977" cy="2126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1FAE27FE-D428-437E-9928-AEF2B985AC09}"/>
              </a:ext>
            </a:extLst>
          </p:cNvPr>
          <p:cNvCxnSpPr>
            <a:cxnSpLocks/>
            <a:stCxn id="67" idx="1"/>
          </p:cNvCxnSpPr>
          <p:nvPr/>
        </p:nvCxnSpPr>
        <p:spPr>
          <a:xfrm flipH="1" flipV="1">
            <a:off x="1572233" y="5395900"/>
            <a:ext cx="160674" cy="13605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DEA2FDD-1922-485E-9687-7DEF04AACEF4}"/>
              </a:ext>
            </a:extLst>
          </p:cNvPr>
          <p:cNvCxnSpPr>
            <a:cxnSpLocks/>
          </p:cNvCxnSpPr>
          <p:nvPr/>
        </p:nvCxnSpPr>
        <p:spPr>
          <a:xfrm flipH="1" flipV="1">
            <a:off x="1529360" y="5390537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008E302-1CEE-49AB-A543-F7BC3EE50773}"/>
              </a:ext>
            </a:extLst>
          </p:cNvPr>
          <p:cNvCxnSpPr>
            <a:cxnSpLocks/>
            <a:stCxn id="65" idx="0"/>
          </p:cNvCxnSpPr>
          <p:nvPr/>
        </p:nvCxnSpPr>
        <p:spPr>
          <a:xfrm flipV="1">
            <a:off x="1363817" y="5383900"/>
            <a:ext cx="127449" cy="16582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8C67CAE-82AB-45EC-B0BA-6F6DAD337CFC}"/>
              </a:ext>
            </a:extLst>
          </p:cNvPr>
          <p:cNvCxnSpPr>
            <a:cxnSpLocks/>
            <a:stCxn id="64" idx="1"/>
          </p:cNvCxnSpPr>
          <p:nvPr/>
        </p:nvCxnSpPr>
        <p:spPr>
          <a:xfrm flipH="1" flipV="1">
            <a:off x="1514379" y="5189266"/>
            <a:ext cx="8264" cy="1359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B4385AE-EB1F-44B1-83D7-B5379BCADF3B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3281221" y="4038113"/>
            <a:ext cx="18514" cy="2217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E2A3DA2-DDF8-4E5F-951C-2117EAA63150}"/>
              </a:ext>
            </a:extLst>
          </p:cNvPr>
          <p:cNvCxnSpPr>
            <a:cxnSpLocks/>
            <a:stCxn id="37" idx="6"/>
          </p:cNvCxnSpPr>
          <p:nvPr/>
        </p:nvCxnSpPr>
        <p:spPr>
          <a:xfrm flipH="1" flipV="1">
            <a:off x="3126623" y="4550877"/>
            <a:ext cx="308792" cy="2102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BF51F6A-925B-442E-BA94-6F95BC2E8CC9}"/>
              </a:ext>
            </a:extLst>
          </p:cNvPr>
          <p:cNvCxnSpPr>
            <a:cxnSpLocks/>
            <a:stCxn id="34" idx="2"/>
          </p:cNvCxnSpPr>
          <p:nvPr/>
        </p:nvCxnSpPr>
        <p:spPr>
          <a:xfrm flipH="1" flipV="1">
            <a:off x="3291169" y="4026243"/>
            <a:ext cx="297414" cy="2321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5DA8E17-0BA7-4997-9085-BA8ED7503563}"/>
              </a:ext>
            </a:extLst>
          </p:cNvPr>
          <p:cNvCxnSpPr>
            <a:cxnSpLocks/>
          </p:cNvCxnSpPr>
          <p:nvPr/>
        </p:nvCxnSpPr>
        <p:spPr>
          <a:xfrm flipV="1">
            <a:off x="3129623" y="4305412"/>
            <a:ext cx="163641" cy="22731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769AE5-763B-4521-BE0D-AB2423F6B2C2}"/>
              </a:ext>
            </a:extLst>
          </p:cNvPr>
          <p:cNvCxnSpPr>
            <a:cxnSpLocks/>
          </p:cNvCxnSpPr>
          <p:nvPr/>
        </p:nvCxnSpPr>
        <p:spPr>
          <a:xfrm flipV="1">
            <a:off x="3024410" y="4024688"/>
            <a:ext cx="228531" cy="2249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F9B1682-D9C0-4755-9CD4-3721BC6C343A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343724" y="4552778"/>
            <a:ext cx="158804" cy="21785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015A741-67E0-4EF8-A5E4-B6BEBF8C7236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554161" y="4289208"/>
            <a:ext cx="190769" cy="2051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50F77DF-51C1-451E-98B8-6688526BC738}"/>
              </a:ext>
            </a:extLst>
          </p:cNvPr>
          <p:cNvCxnSpPr>
            <a:cxnSpLocks/>
            <a:endCxn id="28" idx="2"/>
          </p:cNvCxnSpPr>
          <p:nvPr/>
        </p:nvCxnSpPr>
        <p:spPr>
          <a:xfrm>
            <a:off x="1534068" y="3986703"/>
            <a:ext cx="195609" cy="2547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9ADB7AE-DF92-4DA6-B36F-D2C471C90AF3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374566" y="4001232"/>
            <a:ext cx="105109" cy="22635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24652F7-2093-498C-8500-E943F40B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028387"/>
            <a:ext cx="3810233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How do we represent these trees?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1C635D-3EEB-4AC1-92C5-D8DFCFB091CC}"/>
              </a:ext>
            </a:extLst>
          </p:cNvPr>
          <p:cNvSpPr txBox="1"/>
          <p:nvPr/>
        </p:nvSpPr>
        <p:spPr>
          <a:xfrm>
            <a:off x="1472723" y="4473604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D4F342-21C3-4400-A2F7-FFD70B67701E}"/>
              </a:ext>
            </a:extLst>
          </p:cNvPr>
          <p:cNvSpPr/>
          <p:nvPr/>
        </p:nvSpPr>
        <p:spPr>
          <a:xfrm rot="1912365">
            <a:off x="1476664" y="392762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6DB30B9-8770-4467-8C2F-2F2F4A224C25}"/>
              </a:ext>
            </a:extLst>
          </p:cNvPr>
          <p:cNvSpPr/>
          <p:nvPr/>
        </p:nvSpPr>
        <p:spPr>
          <a:xfrm rot="1912365">
            <a:off x="2980069" y="423855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74B6E82-02B7-4853-94EA-DC261B339EF8}"/>
              </a:ext>
            </a:extLst>
          </p:cNvPr>
          <p:cNvSpPr/>
          <p:nvPr/>
        </p:nvSpPr>
        <p:spPr>
          <a:xfrm rot="1912365">
            <a:off x="3259562" y="3983231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3CAC916-3CBC-411F-B8D2-3B8543204F5C}"/>
              </a:ext>
            </a:extLst>
          </p:cNvPr>
          <p:cNvSpPr/>
          <p:nvPr/>
        </p:nvSpPr>
        <p:spPr>
          <a:xfrm rot="1912365">
            <a:off x="1319627" y="4221848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A81B43-E6BF-4909-B28F-961F4967B790}"/>
              </a:ext>
            </a:extLst>
          </p:cNvPr>
          <p:cNvSpPr/>
          <p:nvPr/>
        </p:nvSpPr>
        <p:spPr>
          <a:xfrm rot="1912365">
            <a:off x="1724423" y="422184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E63D76-73C8-43F7-94C5-3FFB02C28DD6}"/>
              </a:ext>
            </a:extLst>
          </p:cNvPr>
          <p:cNvSpPr/>
          <p:nvPr/>
        </p:nvSpPr>
        <p:spPr>
          <a:xfrm rot="1912365">
            <a:off x="1499222" y="448866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8C8A8E-C2A9-4A9F-8369-6694AD0D795D}"/>
              </a:ext>
            </a:extLst>
          </p:cNvPr>
          <p:cNvSpPr/>
          <p:nvPr/>
        </p:nvSpPr>
        <p:spPr>
          <a:xfrm rot="1912365">
            <a:off x="1288785" y="476489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1979BA7-65B1-4B23-85C1-991BEDDADDD4}"/>
              </a:ext>
            </a:extLst>
          </p:cNvPr>
          <p:cNvSpPr/>
          <p:nvPr/>
        </p:nvSpPr>
        <p:spPr>
          <a:xfrm rot="1912365">
            <a:off x="2320071" y="3988794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5FEF8E7-7CB2-4038-B448-EFC49562C3A9}"/>
              </a:ext>
            </a:extLst>
          </p:cNvPr>
          <p:cNvSpPr/>
          <p:nvPr/>
        </p:nvSpPr>
        <p:spPr>
          <a:xfrm rot="1912365">
            <a:off x="3583329" y="423877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A898185-9EE1-4A66-9906-E77B2ABED3B5}"/>
              </a:ext>
            </a:extLst>
          </p:cNvPr>
          <p:cNvSpPr/>
          <p:nvPr/>
        </p:nvSpPr>
        <p:spPr>
          <a:xfrm rot="1912365">
            <a:off x="3271606" y="425769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6E1F609-A61B-4638-883D-B572C8971595}"/>
              </a:ext>
            </a:extLst>
          </p:cNvPr>
          <p:cNvSpPr/>
          <p:nvPr/>
        </p:nvSpPr>
        <p:spPr>
          <a:xfrm rot="1912365">
            <a:off x="3091776" y="4526992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7335701-9FFA-400F-9322-70164837AFAC}"/>
              </a:ext>
            </a:extLst>
          </p:cNvPr>
          <p:cNvSpPr/>
          <p:nvPr/>
        </p:nvSpPr>
        <p:spPr>
          <a:xfrm rot="1912365">
            <a:off x="3370977" y="470471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70E5CC-4FBC-4653-B8C2-49A8A279BFDC}"/>
              </a:ext>
            </a:extLst>
          </p:cNvPr>
          <p:cNvSpPr txBox="1"/>
          <p:nvPr/>
        </p:nvSpPr>
        <p:spPr>
          <a:xfrm>
            <a:off x="2667713" y="404585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87732B3-ACEB-4AB9-8A5B-38E68964FC08}"/>
              </a:ext>
            </a:extLst>
          </p:cNvPr>
          <p:cNvSpPr txBox="1"/>
          <p:nvPr/>
        </p:nvSpPr>
        <p:spPr>
          <a:xfrm>
            <a:off x="2846435" y="447930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05F06B-3513-4FF1-AA4C-E11233C55B13}"/>
              </a:ext>
            </a:extLst>
          </p:cNvPr>
          <p:cNvSpPr txBox="1"/>
          <p:nvPr/>
        </p:nvSpPr>
        <p:spPr>
          <a:xfrm>
            <a:off x="2214961" y="397701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9B5DAAF-34CC-41DE-9313-5F7172CBABAF}"/>
              </a:ext>
            </a:extLst>
          </p:cNvPr>
          <p:cNvSpPr txBox="1"/>
          <p:nvPr/>
        </p:nvSpPr>
        <p:spPr>
          <a:xfrm>
            <a:off x="1739625" y="418662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DB590E-33D4-4965-8CB5-535D554A24BC}"/>
              </a:ext>
            </a:extLst>
          </p:cNvPr>
          <p:cNvSpPr txBox="1"/>
          <p:nvPr/>
        </p:nvSpPr>
        <p:spPr>
          <a:xfrm>
            <a:off x="3611013" y="416773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C50368-5144-4B15-83FF-73A89B6050A0}"/>
              </a:ext>
            </a:extLst>
          </p:cNvPr>
          <p:cNvSpPr txBox="1"/>
          <p:nvPr/>
        </p:nvSpPr>
        <p:spPr>
          <a:xfrm>
            <a:off x="3293264" y="381952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EA93708-8585-48F2-88D0-2FA242A8C03A}"/>
              </a:ext>
            </a:extLst>
          </p:cNvPr>
          <p:cNvSpPr txBox="1"/>
          <p:nvPr/>
        </p:nvSpPr>
        <p:spPr>
          <a:xfrm>
            <a:off x="1181589" y="373558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9856B9-B230-4113-AF41-330B61D28B66}"/>
              </a:ext>
            </a:extLst>
          </p:cNvPr>
          <p:cNvSpPr txBox="1"/>
          <p:nvPr/>
        </p:nvSpPr>
        <p:spPr>
          <a:xfrm>
            <a:off x="992587" y="459908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D89B47-F774-4F76-B017-1860A6ED5C1B}"/>
              </a:ext>
            </a:extLst>
          </p:cNvPr>
          <p:cNvSpPr txBox="1"/>
          <p:nvPr/>
        </p:nvSpPr>
        <p:spPr>
          <a:xfrm>
            <a:off x="3412432" y="4539216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D1F6D6-1048-4DD8-AD17-BEC301F888B1}"/>
              </a:ext>
            </a:extLst>
          </p:cNvPr>
          <p:cNvSpPr txBox="1"/>
          <p:nvPr/>
        </p:nvSpPr>
        <p:spPr>
          <a:xfrm>
            <a:off x="3236280" y="423791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9D6AE0-0A20-4703-9283-DC97BCA38CF5}"/>
              </a:ext>
            </a:extLst>
          </p:cNvPr>
          <p:cNvSpPr txBox="1"/>
          <p:nvPr/>
        </p:nvSpPr>
        <p:spPr>
          <a:xfrm>
            <a:off x="950185" y="4114101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7B0702D-039B-4BD1-BDDE-B9928D9D2F47}"/>
              </a:ext>
            </a:extLst>
          </p:cNvPr>
          <p:cNvSpPr/>
          <p:nvPr/>
        </p:nvSpPr>
        <p:spPr>
          <a:xfrm rot="1912365">
            <a:off x="1476665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1E5A4DE-DFA0-4B91-A9A7-9D13C68F759E}"/>
              </a:ext>
            </a:extLst>
          </p:cNvPr>
          <p:cNvSpPr/>
          <p:nvPr/>
        </p:nvSpPr>
        <p:spPr>
          <a:xfrm rot="1912365">
            <a:off x="1494514" y="5323027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30FCFDE-47FF-489F-B25F-B89684077367}"/>
              </a:ext>
            </a:extLst>
          </p:cNvPr>
          <p:cNvSpPr/>
          <p:nvPr/>
        </p:nvSpPr>
        <p:spPr>
          <a:xfrm rot="1912365">
            <a:off x="1308878" y="55439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38A9F74-F8FC-4DFE-BC33-16CEA877486B}"/>
              </a:ext>
            </a:extLst>
          </p:cNvPr>
          <p:cNvSpPr/>
          <p:nvPr/>
        </p:nvSpPr>
        <p:spPr>
          <a:xfrm rot="1912365">
            <a:off x="1499286" y="554633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4954328-66D4-4AD3-99BC-63558C047655}"/>
              </a:ext>
            </a:extLst>
          </p:cNvPr>
          <p:cNvSpPr/>
          <p:nvPr/>
        </p:nvSpPr>
        <p:spPr>
          <a:xfrm rot="1912365">
            <a:off x="1704778" y="5529765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D713994-7F56-4110-BC9A-5B469923A7F6}"/>
              </a:ext>
            </a:extLst>
          </p:cNvPr>
          <p:cNvSpPr/>
          <p:nvPr/>
        </p:nvSpPr>
        <p:spPr>
          <a:xfrm rot="1912365">
            <a:off x="2326207" y="511923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9ABF462-4B34-49D2-B86D-6BA17E79D038}"/>
              </a:ext>
            </a:extLst>
          </p:cNvPr>
          <p:cNvSpPr/>
          <p:nvPr/>
        </p:nvSpPr>
        <p:spPr>
          <a:xfrm rot="1912365">
            <a:off x="3271605" y="510070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F1C0377-58AD-49C8-BE31-C2481518C573}"/>
              </a:ext>
            </a:extLst>
          </p:cNvPr>
          <p:cNvSpPr/>
          <p:nvPr/>
        </p:nvSpPr>
        <p:spPr>
          <a:xfrm rot="1912365">
            <a:off x="2973025" y="534808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4391CA6-0B4B-481B-A5DF-7D5A38B8C700}"/>
              </a:ext>
            </a:extLst>
          </p:cNvPr>
          <p:cNvSpPr/>
          <p:nvPr/>
        </p:nvSpPr>
        <p:spPr>
          <a:xfrm rot="1912365">
            <a:off x="3441264" y="5355020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34F57F9-0160-41EB-BBF9-446444144DFD}"/>
              </a:ext>
            </a:extLst>
          </p:cNvPr>
          <p:cNvSpPr/>
          <p:nvPr/>
        </p:nvSpPr>
        <p:spPr>
          <a:xfrm rot="1912365">
            <a:off x="3215684" y="53524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4637C26-AE12-4AC9-A905-FF8D96A709F9}"/>
              </a:ext>
            </a:extLst>
          </p:cNvPr>
          <p:cNvSpPr/>
          <p:nvPr/>
        </p:nvSpPr>
        <p:spPr>
          <a:xfrm rot="1912365">
            <a:off x="3666842" y="5354338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2706344-91CC-4BD1-B581-E7F09349FDB0}"/>
              </a:ext>
            </a:extLst>
          </p:cNvPr>
          <p:cNvSpPr/>
          <p:nvPr/>
        </p:nvSpPr>
        <p:spPr>
          <a:xfrm rot="1912365">
            <a:off x="3416664" y="559257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5D8D188-6A1C-4466-AB7D-0C777E84E072}"/>
              </a:ext>
            </a:extLst>
          </p:cNvPr>
          <p:cNvSpPr txBox="1"/>
          <p:nvPr/>
        </p:nvSpPr>
        <p:spPr>
          <a:xfrm>
            <a:off x="1026103" y="540221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8FF2DFC-D01F-4CD5-AADA-3EC498182B13}"/>
              </a:ext>
            </a:extLst>
          </p:cNvPr>
          <p:cNvSpPr txBox="1"/>
          <p:nvPr/>
        </p:nvSpPr>
        <p:spPr>
          <a:xfrm>
            <a:off x="1383868" y="553299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AB0E303-260F-4F62-932F-534F41F9FABA}"/>
              </a:ext>
            </a:extLst>
          </p:cNvPr>
          <p:cNvSpPr txBox="1"/>
          <p:nvPr/>
        </p:nvSpPr>
        <p:spPr>
          <a:xfrm>
            <a:off x="1743248" y="544442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C38151D-7583-4038-8C16-24A512F05F3E}"/>
              </a:ext>
            </a:extLst>
          </p:cNvPr>
          <p:cNvSpPr txBox="1"/>
          <p:nvPr/>
        </p:nvSpPr>
        <p:spPr>
          <a:xfrm>
            <a:off x="1196182" y="496705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C4A4B78-F8F7-4AB2-8CA4-C0B1B1225685}"/>
              </a:ext>
            </a:extLst>
          </p:cNvPr>
          <p:cNvSpPr txBox="1"/>
          <p:nvPr/>
        </p:nvSpPr>
        <p:spPr>
          <a:xfrm>
            <a:off x="1522643" y="516089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5A6F4EF-D0C9-4BFD-A9C8-E9FC72AF3B98}"/>
              </a:ext>
            </a:extLst>
          </p:cNvPr>
          <p:cNvSpPr txBox="1"/>
          <p:nvPr/>
        </p:nvSpPr>
        <p:spPr>
          <a:xfrm>
            <a:off x="2229486" y="5129080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D675F54-B030-4141-885A-FEFCBC6A65B3}"/>
              </a:ext>
            </a:extLst>
          </p:cNvPr>
          <p:cNvSpPr txBox="1"/>
          <p:nvPr/>
        </p:nvSpPr>
        <p:spPr>
          <a:xfrm>
            <a:off x="2999514" y="486499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2F7389F-7FB9-410E-A966-1F090FE861CF}"/>
              </a:ext>
            </a:extLst>
          </p:cNvPr>
          <p:cNvSpPr txBox="1"/>
          <p:nvPr/>
        </p:nvSpPr>
        <p:spPr>
          <a:xfrm>
            <a:off x="2726903" y="5317278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875AB95-8827-41F5-B982-2EFFAE18A166}"/>
              </a:ext>
            </a:extLst>
          </p:cNvPr>
          <p:cNvSpPr txBox="1"/>
          <p:nvPr/>
        </p:nvSpPr>
        <p:spPr>
          <a:xfrm>
            <a:off x="3072274" y="532922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2C9C97B-FFA2-4DCD-9D37-F4EB1EB6BE10}"/>
              </a:ext>
            </a:extLst>
          </p:cNvPr>
          <p:cNvSpPr txBox="1"/>
          <p:nvPr/>
        </p:nvSpPr>
        <p:spPr>
          <a:xfrm>
            <a:off x="3436592" y="5468973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23B0370-6C42-4B44-A7A2-93966C2E8D29}"/>
              </a:ext>
            </a:extLst>
          </p:cNvPr>
          <p:cNvSpPr txBox="1"/>
          <p:nvPr/>
        </p:nvSpPr>
        <p:spPr>
          <a:xfrm>
            <a:off x="3703834" y="517097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9DDCE29-358C-4B42-85B8-C58F495987FA}"/>
              </a:ext>
            </a:extLst>
          </p:cNvPr>
          <p:cNvSpPr txBox="1"/>
          <p:nvPr/>
        </p:nvSpPr>
        <p:spPr>
          <a:xfrm>
            <a:off x="3442220" y="530587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EE5C0984-A91F-49DF-ACF3-89457C3C8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791" y="4161982"/>
            <a:ext cx="399017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17C49B6-41BE-44C4-988D-6497668BDC23}"/>
              </a:ext>
            </a:extLst>
          </p:cNvPr>
          <p:cNvCxnSpPr>
            <a:cxnSpLocks/>
          </p:cNvCxnSpPr>
          <p:nvPr/>
        </p:nvCxnSpPr>
        <p:spPr>
          <a:xfrm flipH="1">
            <a:off x="3951171" y="2352504"/>
            <a:ext cx="3193536" cy="27151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FCC104A7-C6C8-45EE-B3BB-843FEEB1FEEC}"/>
              </a:ext>
            </a:extLst>
          </p:cNvPr>
          <p:cNvSpPr/>
          <p:nvPr/>
        </p:nvSpPr>
        <p:spPr>
          <a:xfrm>
            <a:off x="948487" y="3791202"/>
            <a:ext cx="3037260" cy="10729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6A020A48-10A1-462A-AFC5-E663A95C8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989" y="2394042"/>
            <a:ext cx="4112904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 array: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62D1C4C-93A0-4CB3-8FF2-42C88B1A5F9D}"/>
              </a:ext>
            </a:extLst>
          </p:cNvPr>
          <p:cNvGraphicFramePr>
            <a:graphicFrameLocks noGrp="1"/>
          </p:cNvGraphicFramePr>
          <p:nvPr/>
        </p:nvGraphicFramePr>
        <p:xfrm>
          <a:off x="5110551" y="2846813"/>
          <a:ext cx="3529260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105">
                  <a:extLst>
                    <a:ext uri="{9D8B030D-6E8A-4147-A177-3AD203B41FA5}">
                      <a16:colId xmlns:a16="http://schemas.microsoft.com/office/drawing/2014/main" val="100017737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673690200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7265339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18610002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09298907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989066179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16521460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1129201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297967463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3873560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7379266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276462758"/>
                    </a:ext>
                  </a:extLst>
                </a:gridCol>
              </a:tblGrid>
              <a:tr h="238416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09407"/>
                  </a:ext>
                </a:extLst>
              </a:tr>
            </a:tbl>
          </a:graphicData>
        </a:graphic>
      </p:graphicFrame>
      <p:sp>
        <p:nvSpPr>
          <p:cNvPr id="95" name="Rectangle 3">
            <a:extLst>
              <a:ext uri="{FF2B5EF4-FFF2-40B4-BE49-F238E27FC236}">
                <a16:creationId xmlns:a16="http://schemas.microsoft.com/office/drawing/2014/main" id="{84C8CBBD-5031-4E21-90A5-2FBFD65C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143" y="3091412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45E68BD8-CD4C-4F8E-BF1F-CE08DB6D6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141" y="309805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2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81E6D9DE-0331-4721-8BE7-ECEE938CE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364" y="3098727"/>
            <a:ext cx="296534" cy="23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7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4B043FF8-55ED-4EAF-8736-24CD15C57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4054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8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47E12B1B-D483-40B3-AF1C-4FCA46009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872" y="3096329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9</a:t>
            </a:r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98ADAF35-D029-4C8B-8C99-DEACDE81F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5315" y="3092417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12</a:t>
            </a:r>
          </a:p>
        </p:txBody>
      </p:sp>
      <p:sp>
        <p:nvSpPr>
          <p:cNvPr id="102" name="Rectangle 3">
            <a:extLst>
              <a:ext uri="{FF2B5EF4-FFF2-40B4-BE49-F238E27FC236}">
                <a16:creationId xmlns:a16="http://schemas.microsoft.com/office/drawing/2014/main" id="{ED353E1F-8CD5-4730-B49B-F8EFCF6CE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200" y="3101140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10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CD59171F-1B06-4E30-B2AA-8FAE3A4D1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918" y="3091412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11</a:t>
            </a:r>
          </a:p>
        </p:txBody>
      </p:sp>
      <p:sp>
        <p:nvSpPr>
          <p:cNvPr id="117" name="Rectangle 3">
            <a:extLst>
              <a:ext uri="{FF2B5EF4-FFF2-40B4-BE49-F238E27FC236}">
                <a16:creationId xmlns:a16="http://schemas.microsoft.com/office/drawing/2014/main" id="{09D9B9B8-41BC-417F-A21B-C46B0447B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776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3</a:t>
            </a:r>
          </a:p>
        </p:txBody>
      </p:sp>
      <p:sp>
        <p:nvSpPr>
          <p:cNvPr id="118" name="Rectangle 3">
            <a:extLst>
              <a:ext uri="{FF2B5EF4-FFF2-40B4-BE49-F238E27FC236}">
                <a16:creationId xmlns:a16="http://schemas.microsoft.com/office/drawing/2014/main" id="{D50C5AB6-99CB-4E08-A81F-0E03C4275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189" y="310095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4</a:t>
            </a:r>
          </a:p>
        </p:txBody>
      </p:sp>
      <p:sp>
        <p:nvSpPr>
          <p:cNvPr id="119" name="Rectangle 3">
            <a:extLst>
              <a:ext uri="{FF2B5EF4-FFF2-40B4-BE49-F238E27FC236}">
                <a16:creationId xmlns:a16="http://schemas.microsoft.com/office/drawing/2014/main" id="{D3A0F552-A013-404B-8C60-493E927C0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89" y="309459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5</a:t>
            </a:r>
          </a:p>
        </p:txBody>
      </p:sp>
      <p:sp>
        <p:nvSpPr>
          <p:cNvPr id="120" name="Rectangle 3">
            <a:extLst>
              <a:ext uri="{FF2B5EF4-FFF2-40B4-BE49-F238E27FC236}">
                <a16:creationId xmlns:a16="http://schemas.microsoft.com/office/drawing/2014/main" id="{07E69E88-BE58-43D1-95E4-05DF50B3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321" y="309236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6</a:t>
            </a:r>
          </a:p>
        </p:txBody>
      </p:sp>
      <p:sp>
        <p:nvSpPr>
          <p:cNvPr id="121" name="Rectangle 3">
            <a:extLst>
              <a:ext uri="{FF2B5EF4-FFF2-40B4-BE49-F238E27FC236}">
                <a16:creationId xmlns:a16="http://schemas.microsoft.com/office/drawing/2014/main" id="{496095F8-16A1-4591-9FEA-52293D034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795122"/>
            <a:ext cx="477246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</a:t>
            </a:r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924A4F30-C867-486D-8DAC-11B9BF9A8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54" y="5923339"/>
            <a:ext cx="4112904" cy="77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Example.  </a:t>
            </a:r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       </a:t>
            </a:r>
            <a:r>
              <a:rPr lang="en-US" altLang="en-US" sz="1600" dirty="0"/>
              <a:t>Find(v</a:t>
            </a:r>
            <a:r>
              <a:rPr lang="en-US" altLang="en-US" sz="1600" baseline="-25000" dirty="0"/>
              <a:t>10</a:t>
            </a:r>
            <a:r>
              <a:rPr lang="en-US" altLang="en-US" sz="1600" dirty="0"/>
              <a:t>) = v</a:t>
            </a:r>
            <a:r>
              <a:rPr lang="en-US" altLang="en-US" sz="1600" baseline="-25000" dirty="0"/>
              <a:t>9 </a:t>
            </a:r>
            <a:r>
              <a:rPr lang="en-US" altLang="en-US" sz="1600" dirty="0"/>
              <a:t> and  Find(v</a:t>
            </a:r>
            <a:r>
              <a:rPr lang="en-US" altLang="en-US" sz="1600" baseline="-25000" dirty="0"/>
              <a:t>6</a:t>
            </a:r>
            <a:r>
              <a:rPr lang="en-US" altLang="en-US" sz="1600" dirty="0"/>
              <a:t>) = v</a:t>
            </a:r>
            <a:r>
              <a:rPr lang="en-US" altLang="en-US" sz="1600" baseline="-25000" dirty="0"/>
              <a:t>7</a:t>
            </a:r>
            <a:r>
              <a:rPr lang="en-US" altLang="en-US" sz="1600" dirty="0"/>
              <a:t>.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109F883B-706C-4512-873D-6BE75428A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578" y="342900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How do we check if two vertices u and v are in the same tree? </a:t>
            </a:r>
          </a:p>
        </p:txBody>
      </p:sp>
      <p:sp>
        <p:nvSpPr>
          <p:cNvPr id="124" name="Rectangle 3">
            <a:extLst>
              <a:ext uri="{FF2B5EF4-FFF2-40B4-BE49-F238E27FC236}">
                <a16:creationId xmlns:a16="http://schemas.microsoft.com/office/drawing/2014/main" id="{D0299F87-544E-450E-AE15-7B08E465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472" y="4006648"/>
            <a:ext cx="1439001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each of u and v, find the root of the tree.</a:t>
            </a:r>
          </a:p>
        </p:txBody>
      </p:sp>
      <p:sp>
        <p:nvSpPr>
          <p:cNvPr id="125" name="Rectangle 3">
            <a:extLst>
              <a:ext uri="{FF2B5EF4-FFF2-40B4-BE49-F238E27FC236}">
                <a16:creationId xmlns:a16="http://schemas.microsoft.com/office/drawing/2014/main" id="{9F7C0734-E60A-4ADC-9720-F4E900496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7313" y="508598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How do we add an edge to connect two trees?</a:t>
            </a:r>
          </a:p>
        </p:txBody>
      </p:sp>
      <p:sp>
        <p:nvSpPr>
          <p:cNvPr id="126" name="Rectangle 3">
            <a:extLst>
              <a:ext uri="{FF2B5EF4-FFF2-40B4-BE49-F238E27FC236}">
                <a16:creationId xmlns:a16="http://schemas.microsoft.com/office/drawing/2014/main" id="{FA9AA6E0-E382-4BCE-A0A9-77D5AA60D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234" y="5680780"/>
            <a:ext cx="1287765" cy="87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Attach one tree to the other</a:t>
            </a:r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595" y="4101571"/>
            <a:ext cx="2237617" cy="937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28" name="Rectangle 3">
            <a:extLst>
              <a:ext uri="{FF2B5EF4-FFF2-40B4-BE49-F238E27FC236}">
                <a16:creationId xmlns:a16="http://schemas.microsoft.com/office/drawing/2014/main" id="{73B7CE06-29E2-41FD-B092-7E4B9FBFD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9875" y="5828472"/>
            <a:ext cx="2117041" cy="722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\\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and r</a:t>
            </a:r>
            <a:r>
              <a:rPr lang="en-US" altLang="en-US" sz="1200" baseline="-25000" dirty="0"/>
              <a:t>2 </a:t>
            </a:r>
            <a:r>
              <a:rPr lang="en-US" altLang="en-US" sz="1200" dirty="0"/>
              <a:t>are tree roots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130" name="Rectangle 3">
            <a:extLst>
              <a:ext uri="{FF2B5EF4-FFF2-40B4-BE49-F238E27FC236}">
                <a16:creationId xmlns:a16="http://schemas.microsoft.com/office/drawing/2014/main" id="{05B6F248-934B-4760-8660-E357FB2CD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31" name="Rectangle 3">
            <a:extLst>
              <a:ext uri="{FF2B5EF4-FFF2-40B4-BE49-F238E27FC236}">
                <a16:creationId xmlns:a16="http://schemas.microsoft.com/office/drawing/2014/main" id="{2AB05877-14D2-4E95-A9D1-CCC8CB914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</p:spTree>
    <p:extLst>
      <p:ext uri="{BB962C8B-B14F-4D97-AF65-F5344CB8AC3E}">
        <p14:creationId xmlns:p14="http://schemas.microsoft.com/office/powerpoint/2010/main" val="2097666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98760E7F-881E-43ED-A6DC-88C34ADCBCE0}"/>
              </a:ext>
            </a:extLst>
          </p:cNvPr>
          <p:cNvCxnSpPr>
            <a:cxnSpLocks/>
            <a:endCxn id="140" idx="7"/>
          </p:cNvCxnSpPr>
          <p:nvPr/>
        </p:nvCxnSpPr>
        <p:spPr>
          <a:xfrm flipH="1" flipV="1">
            <a:off x="3063667" y="6059021"/>
            <a:ext cx="929972" cy="1941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B4385AE-EB1F-44B1-83D7-B5379BCADF3B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3281221" y="4038113"/>
            <a:ext cx="18514" cy="2217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E2A3DA2-DDF8-4E5F-951C-2117EAA63150}"/>
              </a:ext>
            </a:extLst>
          </p:cNvPr>
          <p:cNvCxnSpPr>
            <a:cxnSpLocks/>
            <a:stCxn id="37" idx="6"/>
          </p:cNvCxnSpPr>
          <p:nvPr/>
        </p:nvCxnSpPr>
        <p:spPr>
          <a:xfrm flipH="1" flipV="1">
            <a:off x="3126623" y="4550877"/>
            <a:ext cx="308792" cy="2102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BF51F6A-925B-442E-BA94-6F95BC2E8CC9}"/>
              </a:ext>
            </a:extLst>
          </p:cNvPr>
          <p:cNvCxnSpPr>
            <a:cxnSpLocks/>
            <a:stCxn id="34" idx="2"/>
          </p:cNvCxnSpPr>
          <p:nvPr/>
        </p:nvCxnSpPr>
        <p:spPr>
          <a:xfrm flipH="1" flipV="1">
            <a:off x="3291169" y="4026243"/>
            <a:ext cx="297414" cy="2321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5DA8E17-0BA7-4997-9085-BA8ED7503563}"/>
              </a:ext>
            </a:extLst>
          </p:cNvPr>
          <p:cNvCxnSpPr>
            <a:cxnSpLocks/>
          </p:cNvCxnSpPr>
          <p:nvPr/>
        </p:nvCxnSpPr>
        <p:spPr>
          <a:xfrm flipV="1">
            <a:off x="3129623" y="4305412"/>
            <a:ext cx="163641" cy="22731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769AE5-763B-4521-BE0D-AB2423F6B2C2}"/>
              </a:ext>
            </a:extLst>
          </p:cNvPr>
          <p:cNvCxnSpPr>
            <a:cxnSpLocks/>
          </p:cNvCxnSpPr>
          <p:nvPr/>
        </p:nvCxnSpPr>
        <p:spPr>
          <a:xfrm flipV="1">
            <a:off x="3024410" y="4024688"/>
            <a:ext cx="228531" cy="2249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F9B1682-D9C0-4755-9CD4-3721BC6C343A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343724" y="4552778"/>
            <a:ext cx="158804" cy="21785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015A741-67E0-4EF8-A5E4-B6BEBF8C7236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554161" y="4289208"/>
            <a:ext cx="190769" cy="2051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50F77DF-51C1-451E-98B8-6688526BC738}"/>
              </a:ext>
            </a:extLst>
          </p:cNvPr>
          <p:cNvCxnSpPr>
            <a:cxnSpLocks/>
            <a:endCxn id="28" idx="2"/>
          </p:cNvCxnSpPr>
          <p:nvPr/>
        </p:nvCxnSpPr>
        <p:spPr>
          <a:xfrm>
            <a:off x="1534068" y="3986703"/>
            <a:ext cx="195609" cy="2547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9ADB7AE-DF92-4DA6-B36F-D2C471C90AF3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374566" y="4001232"/>
            <a:ext cx="105109" cy="22635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24652F7-2093-498C-8500-E943F40B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028387"/>
            <a:ext cx="3810233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How do we represent these trees?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1C635D-3EEB-4AC1-92C5-D8DFCFB091CC}"/>
              </a:ext>
            </a:extLst>
          </p:cNvPr>
          <p:cNvSpPr txBox="1"/>
          <p:nvPr/>
        </p:nvSpPr>
        <p:spPr>
          <a:xfrm>
            <a:off x="1472723" y="4473604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D4F342-21C3-4400-A2F7-FFD70B67701E}"/>
              </a:ext>
            </a:extLst>
          </p:cNvPr>
          <p:cNvSpPr/>
          <p:nvPr/>
        </p:nvSpPr>
        <p:spPr>
          <a:xfrm rot="1912365">
            <a:off x="1476664" y="392762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6DB30B9-8770-4467-8C2F-2F2F4A224C25}"/>
              </a:ext>
            </a:extLst>
          </p:cNvPr>
          <p:cNvSpPr/>
          <p:nvPr/>
        </p:nvSpPr>
        <p:spPr>
          <a:xfrm rot="1912365">
            <a:off x="2980069" y="423855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74B6E82-02B7-4853-94EA-DC261B339EF8}"/>
              </a:ext>
            </a:extLst>
          </p:cNvPr>
          <p:cNvSpPr/>
          <p:nvPr/>
        </p:nvSpPr>
        <p:spPr>
          <a:xfrm rot="1912365">
            <a:off x="3259562" y="3983231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3CAC916-3CBC-411F-B8D2-3B8543204F5C}"/>
              </a:ext>
            </a:extLst>
          </p:cNvPr>
          <p:cNvSpPr/>
          <p:nvPr/>
        </p:nvSpPr>
        <p:spPr>
          <a:xfrm rot="1912365">
            <a:off x="1319627" y="4221848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A81B43-E6BF-4909-B28F-961F4967B790}"/>
              </a:ext>
            </a:extLst>
          </p:cNvPr>
          <p:cNvSpPr/>
          <p:nvPr/>
        </p:nvSpPr>
        <p:spPr>
          <a:xfrm rot="1912365">
            <a:off x="1724423" y="422184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E63D76-73C8-43F7-94C5-3FFB02C28DD6}"/>
              </a:ext>
            </a:extLst>
          </p:cNvPr>
          <p:cNvSpPr/>
          <p:nvPr/>
        </p:nvSpPr>
        <p:spPr>
          <a:xfrm rot="1912365">
            <a:off x="1499222" y="448866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8C8A8E-C2A9-4A9F-8369-6694AD0D795D}"/>
              </a:ext>
            </a:extLst>
          </p:cNvPr>
          <p:cNvSpPr/>
          <p:nvPr/>
        </p:nvSpPr>
        <p:spPr>
          <a:xfrm rot="1912365">
            <a:off x="1288785" y="476489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1979BA7-65B1-4B23-85C1-991BEDDADDD4}"/>
              </a:ext>
            </a:extLst>
          </p:cNvPr>
          <p:cNvSpPr/>
          <p:nvPr/>
        </p:nvSpPr>
        <p:spPr>
          <a:xfrm rot="1912365">
            <a:off x="2320071" y="3988794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5FEF8E7-7CB2-4038-B448-EFC49562C3A9}"/>
              </a:ext>
            </a:extLst>
          </p:cNvPr>
          <p:cNvSpPr/>
          <p:nvPr/>
        </p:nvSpPr>
        <p:spPr>
          <a:xfrm rot="1912365">
            <a:off x="3583329" y="423877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A898185-9EE1-4A66-9906-E77B2ABED3B5}"/>
              </a:ext>
            </a:extLst>
          </p:cNvPr>
          <p:cNvSpPr/>
          <p:nvPr/>
        </p:nvSpPr>
        <p:spPr>
          <a:xfrm rot="1912365">
            <a:off x="3271606" y="425769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6E1F609-A61B-4638-883D-B572C8971595}"/>
              </a:ext>
            </a:extLst>
          </p:cNvPr>
          <p:cNvSpPr/>
          <p:nvPr/>
        </p:nvSpPr>
        <p:spPr>
          <a:xfrm rot="1912365">
            <a:off x="3091776" y="4526992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7335701-9FFA-400F-9322-70164837AFAC}"/>
              </a:ext>
            </a:extLst>
          </p:cNvPr>
          <p:cNvSpPr/>
          <p:nvPr/>
        </p:nvSpPr>
        <p:spPr>
          <a:xfrm rot="1912365">
            <a:off x="3370977" y="470471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70E5CC-4FBC-4653-B8C2-49A8A279BFDC}"/>
              </a:ext>
            </a:extLst>
          </p:cNvPr>
          <p:cNvSpPr txBox="1"/>
          <p:nvPr/>
        </p:nvSpPr>
        <p:spPr>
          <a:xfrm>
            <a:off x="2667713" y="404585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87732B3-ACEB-4AB9-8A5B-38E68964FC08}"/>
              </a:ext>
            </a:extLst>
          </p:cNvPr>
          <p:cNvSpPr txBox="1"/>
          <p:nvPr/>
        </p:nvSpPr>
        <p:spPr>
          <a:xfrm>
            <a:off x="2846435" y="447930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05F06B-3513-4FF1-AA4C-E11233C55B13}"/>
              </a:ext>
            </a:extLst>
          </p:cNvPr>
          <p:cNvSpPr txBox="1"/>
          <p:nvPr/>
        </p:nvSpPr>
        <p:spPr>
          <a:xfrm>
            <a:off x="2214961" y="397701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9B5DAAF-34CC-41DE-9313-5F7172CBABAF}"/>
              </a:ext>
            </a:extLst>
          </p:cNvPr>
          <p:cNvSpPr txBox="1"/>
          <p:nvPr/>
        </p:nvSpPr>
        <p:spPr>
          <a:xfrm>
            <a:off x="1739625" y="418662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DB590E-33D4-4965-8CB5-535D554A24BC}"/>
              </a:ext>
            </a:extLst>
          </p:cNvPr>
          <p:cNvSpPr txBox="1"/>
          <p:nvPr/>
        </p:nvSpPr>
        <p:spPr>
          <a:xfrm>
            <a:off x="3611013" y="416773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C50368-5144-4B15-83FF-73A89B6050A0}"/>
              </a:ext>
            </a:extLst>
          </p:cNvPr>
          <p:cNvSpPr txBox="1"/>
          <p:nvPr/>
        </p:nvSpPr>
        <p:spPr>
          <a:xfrm>
            <a:off x="3293264" y="381952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EA93708-8585-48F2-88D0-2FA242A8C03A}"/>
              </a:ext>
            </a:extLst>
          </p:cNvPr>
          <p:cNvSpPr txBox="1"/>
          <p:nvPr/>
        </p:nvSpPr>
        <p:spPr>
          <a:xfrm>
            <a:off x="1181589" y="373558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9856B9-B230-4113-AF41-330B61D28B66}"/>
              </a:ext>
            </a:extLst>
          </p:cNvPr>
          <p:cNvSpPr txBox="1"/>
          <p:nvPr/>
        </p:nvSpPr>
        <p:spPr>
          <a:xfrm>
            <a:off x="992587" y="459908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D89B47-F774-4F76-B017-1860A6ED5C1B}"/>
              </a:ext>
            </a:extLst>
          </p:cNvPr>
          <p:cNvSpPr txBox="1"/>
          <p:nvPr/>
        </p:nvSpPr>
        <p:spPr>
          <a:xfrm>
            <a:off x="3412432" y="4539216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D1F6D6-1048-4DD8-AD17-BEC301F888B1}"/>
              </a:ext>
            </a:extLst>
          </p:cNvPr>
          <p:cNvSpPr txBox="1"/>
          <p:nvPr/>
        </p:nvSpPr>
        <p:spPr>
          <a:xfrm>
            <a:off x="3236280" y="423791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9D6AE0-0A20-4703-9283-DC97BCA38CF5}"/>
              </a:ext>
            </a:extLst>
          </p:cNvPr>
          <p:cNvSpPr txBox="1"/>
          <p:nvPr/>
        </p:nvSpPr>
        <p:spPr>
          <a:xfrm>
            <a:off x="950185" y="4114101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D675F54-B030-4141-885A-FEFCBC6A65B3}"/>
              </a:ext>
            </a:extLst>
          </p:cNvPr>
          <p:cNvSpPr txBox="1"/>
          <p:nvPr/>
        </p:nvSpPr>
        <p:spPr>
          <a:xfrm>
            <a:off x="2999514" y="486499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E6FB96-9A83-4DA7-894D-7C6262B44F41}"/>
              </a:ext>
            </a:extLst>
          </p:cNvPr>
          <p:cNvGrpSpPr/>
          <p:nvPr/>
        </p:nvGrpSpPr>
        <p:grpSpPr>
          <a:xfrm>
            <a:off x="1026103" y="4967055"/>
            <a:ext cx="3017889" cy="873720"/>
            <a:chOff x="1026103" y="4967055"/>
            <a:chExt cx="3017889" cy="873720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4DFB078-BF99-4C10-AAE0-6440716425CA}"/>
                </a:ext>
              </a:extLst>
            </p:cNvPr>
            <p:cNvCxnSpPr>
              <a:cxnSpLocks/>
              <a:stCxn id="74" idx="0"/>
            </p:cNvCxnSpPr>
            <p:nvPr/>
          </p:nvCxnSpPr>
          <p:spPr>
            <a:xfrm flipV="1">
              <a:off x="3471603" y="5408977"/>
              <a:ext cx="10950" cy="18934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86CD19B-7787-42FD-B173-2B403EED556A}"/>
                </a:ext>
              </a:extLst>
            </p:cNvPr>
            <p:cNvCxnSpPr>
              <a:cxnSpLocks/>
              <a:stCxn id="73" idx="2"/>
              <a:endCxn id="69" idx="7"/>
            </p:cNvCxnSpPr>
            <p:nvPr/>
          </p:nvCxnSpPr>
          <p:spPr>
            <a:xfrm flipH="1" flipV="1">
              <a:off x="3341584" y="5128922"/>
              <a:ext cx="330512" cy="245069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0B3A8466-480A-48E0-8795-12F83F8781C3}"/>
                </a:ext>
              </a:extLst>
            </p:cNvPr>
            <p:cNvCxnSpPr>
              <a:cxnSpLocks/>
              <a:stCxn id="71" idx="1"/>
            </p:cNvCxnSpPr>
            <p:nvPr/>
          </p:nvCxnSpPr>
          <p:spPr>
            <a:xfrm flipH="1" flipV="1">
              <a:off x="3342443" y="5171805"/>
              <a:ext cx="126950" cy="185406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C6B96B6-C413-4114-9C94-1CDF98289EFC}"/>
                </a:ext>
              </a:extLst>
            </p:cNvPr>
            <p:cNvCxnSpPr>
              <a:cxnSpLocks/>
              <a:stCxn id="72" idx="1"/>
            </p:cNvCxnSpPr>
            <p:nvPr/>
          </p:nvCxnSpPr>
          <p:spPr>
            <a:xfrm flipV="1">
              <a:off x="3243813" y="5171805"/>
              <a:ext cx="47015" cy="18287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EC19A42F-15C5-4C58-94B0-CFB77D3D143B}"/>
                </a:ext>
              </a:extLst>
            </p:cNvPr>
            <p:cNvCxnSpPr>
              <a:cxnSpLocks/>
              <a:stCxn id="70" idx="0"/>
            </p:cNvCxnSpPr>
            <p:nvPr/>
          </p:nvCxnSpPr>
          <p:spPr>
            <a:xfrm flipV="1">
              <a:off x="3027964" y="5141174"/>
              <a:ext cx="224977" cy="21265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1FAE27FE-D428-437E-9928-AEF2B985AC09}"/>
                </a:ext>
              </a:extLst>
            </p:cNvPr>
            <p:cNvCxnSpPr>
              <a:cxnSpLocks/>
              <a:stCxn id="67" idx="1"/>
            </p:cNvCxnSpPr>
            <p:nvPr/>
          </p:nvCxnSpPr>
          <p:spPr>
            <a:xfrm flipH="1" flipV="1">
              <a:off x="1572233" y="5395900"/>
              <a:ext cx="160674" cy="136056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7DEA2FDD-1922-485E-9687-7DEF04AACE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29360" y="5390537"/>
              <a:ext cx="8264" cy="13595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8008E302-1CEE-49AB-A543-F7BC3EE50773}"/>
                </a:ext>
              </a:extLst>
            </p:cNvPr>
            <p:cNvCxnSpPr>
              <a:cxnSpLocks/>
              <a:stCxn id="65" idx="0"/>
            </p:cNvCxnSpPr>
            <p:nvPr/>
          </p:nvCxnSpPr>
          <p:spPr>
            <a:xfrm flipV="1">
              <a:off x="1363817" y="5383900"/>
              <a:ext cx="127449" cy="16582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A8C67CAE-82AB-45EC-B0BA-6F6DAD337CFC}"/>
                </a:ext>
              </a:extLst>
            </p:cNvPr>
            <p:cNvCxnSpPr>
              <a:cxnSpLocks/>
              <a:stCxn id="64" idx="1"/>
            </p:cNvCxnSpPr>
            <p:nvPr/>
          </p:nvCxnSpPr>
          <p:spPr>
            <a:xfrm flipH="1" flipV="1">
              <a:off x="1514379" y="5189266"/>
              <a:ext cx="8264" cy="13595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7B0702D-039B-4BD1-BDDE-B9928D9D2F47}"/>
                </a:ext>
              </a:extLst>
            </p:cNvPr>
            <p:cNvSpPr/>
            <p:nvPr/>
          </p:nvSpPr>
          <p:spPr>
            <a:xfrm rot="1912365">
              <a:off x="1476665" y="5119236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1E5A4DE-DFA0-4B91-A9A7-9D13C68F759E}"/>
                </a:ext>
              </a:extLst>
            </p:cNvPr>
            <p:cNvSpPr/>
            <p:nvPr/>
          </p:nvSpPr>
          <p:spPr>
            <a:xfrm rot="1912365">
              <a:off x="1494514" y="5323027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30FCFDE-47FF-489F-B25F-B89684077367}"/>
                </a:ext>
              </a:extLst>
            </p:cNvPr>
            <p:cNvSpPr/>
            <p:nvPr/>
          </p:nvSpPr>
          <p:spPr>
            <a:xfrm rot="1912365">
              <a:off x="1308878" y="5543984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D38A9F74-F8FC-4DFE-BC33-16CEA877486B}"/>
                </a:ext>
              </a:extLst>
            </p:cNvPr>
            <p:cNvSpPr/>
            <p:nvPr/>
          </p:nvSpPr>
          <p:spPr>
            <a:xfrm rot="1912365">
              <a:off x="1499286" y="5546330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4954328-66D4-4AD3-99BC-63558C047655}"/>
                </a:ext>
              </a:extLst>
            </p:cNvPr>
            <p:cNvSpPr/>
            <p:nvPr/>
          </p:nvSpPr>
          <p:spPr>
            <a:xfrm rot="1912365">
              <a:off x="1704778" y="5529765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3D713994-7F56-4110-BC9A-5B469923A7F6}"/>
                </a:ext>
              </a:extLst>
            </p:cNvPr>
            <p:cNvSpPr/>
            <p:nvPr/>
          </p:nvSpPr>
          <p:spPr>
            <a:xfrm rot="1912365">
              <a:off x="2326207" y="5119236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9ABF462-4B34-49D2-B86D-6BA17E79D038}"/>
                </a:ext>
              </a:extLst>
            </p:cNvPr>
            <p:cNvSpPr/>
            <p:nvPr/>
          </p:nvSpPr>
          <p:spPr>
            <a:xfrm rot="1912365">
              <a:off x="3271605" y="5100709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1F1C0377-58AD-49C8-BE31-C2481518C573}"/>
                </a:ext>
              </a:extLst>
            </p:cNvPr>
            <p:cNvSpPr/>
            <p:nvPr/>
          </p:nvSpPr>
          <p:spPr>
            <a:xfrm rot="1912365">
              <a:off x="2973025" y="5348088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B4391CA6-0B4B-481B-A5DF-7D5A38B8C700}"/>
                </a:ext>
              </a:extLst>
            </p:cNvPr>
            <p:cNvSpPr/>
            <p:nvPr/>
          </p:nvSpPr>
          <p:spPr>
            <a:xfrm rot="1912365">
              <a:off x="3441264" y="5355020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D34F57F9-0160-41EB-BBF9-446444144DFD}"/>
                </a:ext>
              </a:extLst>
            </p:cNvPr>
            <p:cNvSpPr/>
            <p:nvPr/>
          </p:nvSpPr>
          <p:spPr>
            <a:xfrm rot="1912365">
              <a:off x="3215684" y="5352484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4637C26-AE12-4AC9-A905-FF8D96A709F9}"/>
                </a:ext>
              </a:extLst>
            </p:cNvPr>
            <p:cNvSpPr/>
            <p:nvPr/>
          </p:nvSpPr>
          <p:spPr>
            <a:xfrm rot="1912365">
              <a:off x="3666842" y="5354338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D2706344-91CC-4BD1-B581-E7F09349FDB0}"/>
                </a:ext>
              </a:extLst>
            </p:cNvPr>
            <p:cNvSpPr/>
            <p:nvPr/>
          </p:nvSpPr>
          <p:spPr>
            <a:xfrm rot="1912365">
              <a:off x="3416664" y="5592579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5D8D188-6A1C-4466-AB7D-0C777E84E072}"/>
                </a:ext>
              </a:extLst>
            </p:cNvPr>
            <p:cNvSpPr txBox="1"/>
            <p:nvPr/>
          </p:nvSpPr>
          <p:spPr>
            <a:xfrm>
              <a:off x="1026103" y="5402216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8FF2DFC-D01F-4CD5-AADA-3EC498182B13}"/>
                </a:ext>
              </a:extLst>
            </p:cNvPr>
            <p:cNvSpPr txBox="1"/>
            <p:nvPr/>
          </p:nvSpPr>
          <p:spPr>
            <a:xfrm>
              <a:off x="1383868" y="5532998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10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EAB0E303-260F-4F62-932F-534F41F9FABA}"/>
                </a:ext>
              </a:extLst>
            </p:cNvPr>
            <p:cNvSpPr txBox="1"/>
            <p:nvPr/>
          </p:nvSpPr>
          <p:spPr>
            <a:xfrm>
              <a:off x="1743248" y="5444428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12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C38151D-7583-4038-8C16-24A512F05F3E}"/>
                </a:ext>
              </a:extLst>
            </p:cNvPr>
            <p:cNvSpPr txBox="1"/>
            <p:nvPr/>
          </p:nvSpPr>
          <p:spPr>
            <a:xfrm>
              <a:off x="1196182" y="4967055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9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C4A4B78-F8F7-4AB2-8CA4-C0B1B1225685}"/>
                </a:ext>
              </a:extLst>
            </p:cNvPr>
            <p:cNvSpPr txBox="1"/>
            <p:nvPr/>
          </p:nvSpPr>
          <p:spPr>
            <a:xfrm>
              <a:off x="1522643" y="5160898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4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5A6F4EF-D0C9-4BFD-A9C8-E9FC72AF3B98}"/>
                </a:ext>
              </a:extLst>
            </p:cNvPr>
            <p:cNvSpPr txBox="1"/>
            <p:nvPr/>
          </p:nvSpPr>
          <p:spPr>
            <a:xfrm>
              <a:off x="2229486" y="5129080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5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2F7389F-7FB9-410E-A966-1F090FE861CF}"/>
                </a:ext>
              </a:extLst>
            </p:cNvPr>
            <p:cNvSpPr txBox="1"/>
            <p:nvPr/>
          </p:nvSpPr>
          <p:spPr>
            <a:xfrm>
              <a:off x="2726903" y="5317278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11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875AB95-8827-41F5-B982-2EFFAE18A166}"/>
                </a:ext>
              </a:extLst>
            </p:cNvPr>
            <p:cNvSpPr txBox="1"/>
            <p:nvPr/>
          </p:nvSpPr>
          <p:spPr>
            <a:xfrm>
              <a:off x="3072274" y="5329229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3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2C9C97B-FFA2-4DCD-9D37-F4EB1EB6BE10}"/>
                </a:ext>
              </a:extLst>
            </p:cNvPr>
            <p:cNvSpPr txBox="1"/>
            <p:nvPr/>
          </p:nvSpPr>
          <p:spPr>
            <a:xfrm>
              <a:off x="3436592" y="5468973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23B0370-6C42-4B44-A7A2-93966C2E8D29}"/>
                </a:ext>
              </a:extLst>
            </p:cNvPr>
            <p:cNvSpPr txBox="1"/>
            <p:nvPr/>
          </p:nvSpPr>
          <p:spPr>
            <a:xfrm>
              <a:off x="3703834" y="5170977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8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9DDCE29-358C-4B42-85B8-C58F495987FA}"/>
                </a:ext>
              </a:extLst>
            </p:cNvPr>
            <p:cNvSpPr txBox="1"/>
            <p:nvPr/>
          </p:nvSpPr>
          <p:spPr>
            <a:xfrm>
              <a:off x="3442220" y="5305876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6</a:t>
              </a:r>
            </a:p>
          </p:txBody>
        </p:sp>
      </p:grpSp>
      <p:sp>
        <p:nvSpPr>
          <p:cNvPr id="77" name="Rectangle 3">
            <a:extLst>
              <a:ext uri="{FF2B5EF4-FFF2-40B4-BE49-F238E27FC236}">
                <a16:creationId xmlns:a16="http://schemas.microsoft.com/office/drawing/2014/main" id="{EE5C0984-A91F-49DF-ACF3-89457C3C8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791" y="4161982"/>
            <a:ext cx="399017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17C49B6-41BE-44C4-988D-6497668BDC23}"/>
              </a:ext>
            </a:extLst>
          </p:cNvPr>
          <p:cNvCxnSpPr>
            <a:cxnSpLocks/>
          </p:cNvCxnSpPr>
          <p:nvPr/>
        </p:nvCxnSpPr>
        <p:spPr>
          <a:xfrm flipH="1">
            <a:off x="3951171" y="2352504"/>
            <a:ext cx="3193536" cy="27151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FCC104A7-C6C8-45EE-B3BB-843FEEB1FEEC}"/>
              </a:ext>
            </a:extLst>
          </p:cNvPr>
          <p:cNvSpPr/>
          <p:nvPr/>
        </p:nvSpPr>
        <p:spPr>
          <a:xfrm>
            <a:off x="948487" y="3791202"/>
            <a:ext cx="3037260" cy="10729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6A020A48-10A1-462A-AFC5-E663A95C8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989" y="2394042"/>
            <a:ext cx="4112904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 array: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62D1C4C-93A0-4CB3-8FF2-42C88B1A5F9D}"/>
              </a:ext>
            </a:extLst>
          </p:cNvPr>
          <p:cNvGraphicFramePr>
            <a:graphicFrameLocks noGrp="1"/>
          </p:cNvGraphicFramePr>
          <p:nvPr/>
        </p:nvGraphicFramePr>
        <p:xfrm>
          <a:off x="5110551" y="2846813"/>
          <a:ext cx="3529260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105">
                  <a:extLst>
                    <a:ext uri="{9D8B030D-6E8A-4147-A177-3AD203B41FA5}">
                      <a16:colId xmlns:a16="http://schemas.microsoft.com/office/drawing/2014/main" val="100017737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673690200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7265339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18610002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09298907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989066179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16521460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1129201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297967463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3873560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7379266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276462758"/>
                    </a:ext>
                  </a:extLst>
                </a:gridCol>
              </a:tblGrid>
              <a:tr h="238416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09407"/>
                  </a:ext>
                </a:extLst>
              </a:tr>
            </a:tbl>
          </a:graphicData>
        </a:graphic>
      </p:graphicFrame>
      <p:sp>
        <p:nvSpPr>
          <p:cNvPr id="95" name="Rectangle 3">
            <a:extLst>
              <a:ext uri="{FF2B5EF4-FFF2-40B4-BE49-F238E27FC236}">
                <a16:creationId xmlns:a16="http://schemas.microsoft.com/office/drawing/2014/main" id="{84C8CBBD-5031-4E21-90A5-2FBFD65C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143" y="3091412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45E68BD8-CD4C-4F8E-BF1F-CE08DB6D6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141" y="309805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2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81E6D9DE-0331-4721-8BE7-ECEE938CE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364" y="3098727"/>
            <a:ext cx="296534" cy="23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7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4B043FF8-55ED-4EAF-8736-24CD15C57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4054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8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47E12B1B-D483-40B3-AF1C-4FCA46009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872" y="3096329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9</a:t>
            </a:r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98ADAF35-D029-4C8B-8C99-DEACDE81F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5315" y="3092417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12</a:t>
            </a:r>
          </a:p>
        </p:txBody>
      </p:sp>
      <p:sp>
        <p:nvSpPr>
          <p:cNvPr id="102" name="Rectangle 3">
            <a:extLst>
              <a:ext uri="{FF2B5EF4-FFF2-40B4-BE49-F238E27FC236}">
                <a16:creationId xmlns:a16="http://schemas.microsoft.com/office/drawing/2014/main" id="{ED353E1F-8CD5-4730-B49B-F8EFCF6CE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200" y="3101140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10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CD59171F-1B06-4E30-B2AA-8FAE3A4D1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918" y="3091412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11</a:t>
            </a:r>
          </a:p>
        </p:txBody>
      </p:sp>
      <p:sp>
        <p:nvSpPr>
          <p:cNvPr id="117" name="Rectangle 3">
            <a:extLst>
              <a:ext uri="{FF2B5EF4-FFF2-40B4-BE49-F238E27FC236}">
                <a16:creationId xmlns:a16="http://schemas.microsoft.com/office/drawing/2014/main" id="{09D9B9B8-41BC-417F-A21B-C46B0447B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776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3</a:t>
            </a:r>
          </a:p>
        </p:txBody>
      </p:sp>
      <p:sp>
        <p:nvSpPr>
          <p:cNvPr id="118" name="Rectangle 3">
            <a:extLst>
              <a:ext uri="{FF2B5EF4-FFF2-40B4-BE49-F238E27FC236}">
                <a16:creationId xmlns:a16="http://schemas.microsoft.com/office/drawing/2014/main" id="{D50C5AB6-99CB-4E08-A81F-0E03C4275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189" y="310095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4</a:t>
            </a:r>
          </a:p>
        </p:txBody>
      </p:sp>
      <p:sp>
        <p:nvSpPr>
          <p:cNvPr id="119" name="Rectangle 3">
            <a:extLst>
              <a:ext uri="{FF2B5EF4-FFF2-40B4-BE49-F238E27FC236}">
                <a16:creationId xmlns:a16="http://schemas.microsoft.com/office/drawing/2014/main" id="{D3A0F552-A013-404B-8C60-493E927C0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89" y="309459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5</a:t>
            </a:r>
          </a:p>
        </p:txBody>
      </p:sp>
      <p:sp>
        <p:nvSpPr>
          <p:cNvPr id="120" name="Rectangle 3">
            <a:extLst>
              <a:ext uri="{FF2B5EF4-FFF2-40B4-BE49-F238E27FC236}">
                <a16:creationId xmlns:a16="http://schemas.microsoft.com/office/drawing/2014/main" id="{07E69E88-BE58-43D1-95E4-05DF50B3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321" y="309236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6</a:t>
            </a:r>
          </a:p>
        </p:txBody>
      </p:sp>
      <p:sp>
        <p:nvSpPr>
          <p:cNvPr id="121" name="Rectangle 3">
            <a:extLst>
              <a:ext uri="{FF2B5EF4-FFF2-40B4-BE49-F238E27FC236}">
                <a16:creationId xmlns:a16="http://schemas.microsoft.com/office/drawing/2014/main" id="{496095F8-16A1-4591-9FEA-52293D034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795122"/>
            <a:ext cx="477246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</a:t>
            </a:r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924A4F30-C867-486D-8DAC-11B9BF9A8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54" y="5923339"/>
            <a:ext cx="4112904" cy="87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Example.  </a:t>
            </a:r>
          </a:p>
          <a:p>
            <a:pPr marL="0" indent="0">
              <a:buNone/>
            </a:pPr>
            <a:r>
              <a:rPr lang="en-US" altLang="en-US" sz="1600" dirty="0"/>
              <a:t>Union(v</a:t>
            </a:r>
            <a:r>
              <a:rPr lang="en-US" altLang="en-US" sz="1600" baseline="-25000" dirty="0"/>
              <a:t>7</a:t>
            </a:r>
            <a:r>
              <a:rPr lang="en-US" altLang="en-US" sz="1600" dirty="0"/>
              <a:t>, v</a:t>
            </a:r>
            <a:r>
              <a:rPr lang="en-US" altLang="en-US" sz="1600" baseline="-25000" dirty="0"/>
              <a:t>9</a:t>
            </a:r>
            <a:r>
              <a:rPr lang="en-US" altLang="en-US" sz="1600" dirty="0"/>
              <a:t>) </a:t>
            </a:r>
          </a:p>
          <a:p>
            <a:pPr marL="0" indent="0">
              <a:buNone/>
            </a:pPr>
            <a:r>
              <a:rPr lang="en-US" altLang="en-US" sz="1600" dirty="0"/>
              <a:t>results in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109F883B-706C-4512-873D-6BE75428A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578" y="342900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How do we check if two vertices u and v are in the same tree? </a:t>
            </a:r>
          </a:p>
        </p:txBody>
      </p:sp>
      <p:sp>
        <p:nvSpPr>
          <p:cNvPr id="124" name="Rectangle 3">
            <a:extLst>
              <a:ext uri="{FF2B5EF4-FFF2-40B4-BE49-F238E27FC236}">
                <a16:creationId xmlns:a16="http://schemas.microsoft.com/office/drawing/2014/main" id="{D0299F87-544E-450E-AE15-7B08E465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472" y="4006648"/>
            <a:ext cx="1439001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each of u and v, find the root of the tree.</a:t>
            </a:r>
          </a:p>
        </p:txBody>
      </p:sp>
      <p:sp>
        <p:nvSpPr>
          <p:cNvPr id="125" name="Rectangle 3">
            <a:extLst>
              <a:ext uri="{FF2B5EF4-FFF2-40B4-BE49-F238E27FC236}">
                <a16:creationId xmlns:a16="http://schemas.microsoft.com/office/drawing/2014/main" id="{9F7C0734-E60A-4ADC-9720-F4E900496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7313" y="508598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How do we add an edge to connect two trees?</a:t>
            </a:r>
          </a:p>
        </p:txBody>
      </p:sp>
      <p:sp>
        <p:nvSpPr>
          <p:cNvPr id="126" name="Rectangle 3">
            <a:extLst>
              <a:ext uri="{FF2B5EF4-FFF2-40B4-BE49-F238E27FC236}">
                <a16:creationId xmlns:a16="http://schemas.microsoft.com/office/drawing/2014/main" id="{FA9AA6E0-E382-4BCE-A0A9-77D5AA60D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234" y="5680780"/>
            <a:ext cx="1287765" cy="87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Attach one tree to the other</a:t>
            </a:r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595" y="4101571"/>
            <a:ext cx="2237617" cy="937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28" name="Rectangle 3">
            <a:extLst>
              <a:ext uri="{FF2B5EF4-FFF2-40B4-BE49-F238E27FC236}">
                <a16:creationId xmlns:a16="http://schemas.microsoft.com/office/drawing/2014/main" id="{73B7CE06-29E2-41FD-B092-7E4B9FBFD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9875" y="5828472"/>
            <a:ext cx="2117041" cy="722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\\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and r</a:t>
            </a:r>
            <a:r>
              <a:rPr lang="en-US" altLang="en-US" sz="1200" baseline="-25000" dirty="0"/>
              <a:t>2 </a:t>
            </a:r>
            <a:r>
              <a:rPr lang="en-US" altLang="en-US" sz="1200" dirty="0"/>
              <a:t>are tree roots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5B1DE5CF-E4A2-4815-AB64-7F26C99896E3}"/>
              </a:ext>
            </a:extLst>
          </p:cNvPr>
          <p:cNvCxnSpPr>
            <a:cxnSpLocks/>
            <a:stCxn id="151" idx="0"/>
          </p:cNvCxnSpPr>
          <p:nvPr/>
        </p:nvCxnSpPr>
        <p:spPr>
          <a:xfrm flipV="1">
            <a:off x="4179569" y="6371382"/>
            <a:ext cx="10950" cy="18934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3D9706BA-0767-4E16-98D4-614D2BBA99E8}"/>
              </a:ext>
            </a:extLst>
          </p:cNvPr>
          <p:cNvCxnSpPr>
            <a:cxnSpLocks/>
            <a:stCxn id="150" idx="2"/>
            <a:endCxn id="146" idx="7"/>
          </p:cNvCxnSpPr>
          <p:nvPr/>
        </p:nvCxnSpPr>
        <p:spPr>
          <a:xfrm flipH="1" flipV="1">
            <a:off x="4049550" y="6091327"/>
            <a:ext cx="330512" cy="245069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2BB66CE5-66B9-4895-B7EB-5B149537FD46}"/>
              </a:ext>
            </a:extLst>
          </p:cNvPr>
          <p:cNvCxnSpPr>
            <a:cxnSpLocks/>
            <a:stCxn id="148" idx="1"/>
          </p:cNvCxnSpPr>
          <p:nvPr/>
        </p:nvCxnSpPr>
        <p:spPr>
          <a:xfrm flipH="1" flipV="1">
            <a:off x="4050409" y="6134210"/>
            <a:ext cx="126950" cy="185406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E53A0B58-B4D1-4D11-BC3D-AFC2FB50956C}"/>
              </a:ext>
            </a:extLst>
          </p:cNvPr>
          <p:cNvCxnSpPr>
            <a:cxnSpLocks/>
            <a:stCxn id="149" idx="1"/>
          </p:cNvCxnSpPr>
          <p:nvPr/>
        </p:nvCxnSpPr>
        <p:spPr>
          <a:xfrm flipV="1">
            <a:off x="3951779" y="6134210"/>
            <a:ext cx="47015" cy="18287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C11F084F-A314-4E64-A4F7-D25E2272B20F}"/>
              </a:ext>
            </a:extLst>
          </p:cNvPr>
          <p:cNvCxnSpPr>
            <a:cxnSpLocks/>
            <a:stCxn id="147" idx="0"/>
          </p:cNvCxnSpPr>
          <p:nvPr/>
        </p:nvCxnSpPr>
        <p:spPr>
          <a:xfrm flipV="1">
            <a:off x="3735930" y="6103579"/>
            <a:ext cx="224977" cy="212652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Oval 144">
            <a:extLst>
              <a:ext uri="{FF2B5EF4-FFF2-40B4-BE49-F238E27FC236}">
                <a16:creationId xmlns:a16="http://schemas.microsoft.com/office/drawing/2014/main" id="{E2D05A42-F1EC-4511-855A-F0D575CF3A28}"/>
              </a:ext>
            </a:extLst>
          </p:cNvPr>
          <p:cNvSpPr/>
          <p:nvPr/>
        </p:nvSpPr>
        <p:spPr>
          <a:xfrm rot="1912365">
            <a:off x="2247193" y="6047946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ECC0A8AB-396D-4F88-B4EA-3331F5B271BD}"/>
              </a:ext>
            </a:extLst>
          </p:cNvPr>
          <p:cNvSpPr/>
          <p:nvPr/>
        </p:nvSpPr>
        <p:spPr>
          <a:xfrm rot="1912365">
            <a:off x="3979571" y="606311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496CAF86-D07E-4265-B08F-B9446521813D}"/>
              </a:ext>
            </a:extLst>
          </p:cNvPr>
          <p:cNvSpPr/>
          <p:nvPr/>
        </p:nvSpPr>
        <p:spPr>
          <a:xfrm rot="1912365">
            <a:off x="3680991" y="6310493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E1E826A3-1ED7-408B-BC1E-76F6E3A4765D}"/>
              </a:ext>
            </a:extLst>
          </p:cNvPr>
          <p:cNvSpPr/>
          <p:nvPr/>
        </p:nvSpPr>
        <p:spPr>
          <a:xfrm rot="1912365">
            <a:off x="4149230" y="6317425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B90DB194-F06E-45F4-BD39-7C0CFF21F158}"/>
              </a:ext>
            </a:extLst>
          </p:cNvPr>
          <p:cNvSpPr/>
          <p:nvPr/>
        </p:nvSpPr>
        <p:spPr>
          <a:xfrm rot="1912365">
            <a:off x="3923650" y="6314889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8CB27880-CBB3-4893-9502-AA274EB1CE24}"/>
              </a:ext>
            </a:extLst>
          </p:cNvPr>
          <p:cNvSpPr/>
          <p:nvPr/>
        </p:nvSpPr>
        <p:spPr>
          <a:xfrm rot="1912365">
            <a:off x="4374808" y="6316743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1A876851-1946-47AF-9505-7A9F1F2A1C70}"/>
              </a:ext>
            </a:extLst>
          </p:cNvPr>
          <p:cNvSpPr/>
          <p:nvPr/>
        </p:nvSpPr>
        <p:spPr>
          <a:xfrm rot="1912365">
            <a:off x="4124630" y="6554984"/>
            <a:ext cx="69692" cy="7610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E68F69-2A89-486D-8CEA-B34F520E62C8}"/>
              </a:ext>
            </a:extLst>
          </p:cNvPr>
          <p:cNvGrpSpPr/>
          <p:nvPr/>
        </p:nvGrpSpPr>
        <p:grpSpPr>
          <a:xfrm>
            <a:off x="2543126" y="5878627"/>
            <a:ext cx="1123025" cy="873720"/>
            <a:chOff x="1734069" y="5929460"/>
            <a:chExt cx="1123025" cy="873720"/>
          </a:xfrm>
        </p:grpSpPr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9EA5658B-3AA9-4BA5-AB43-CDAA372A2E90}"/>
                </a:ext>
              </a:extLst>
            </p:cNvPr>
            <p:cNvCxnSpPr>
              <a:cxnSpLocks/>
              <a:stCxn id="144" idx="1"/>
            </p:cNvCxnSpPr>
            <p:nvPr/>
          </p:nvCxnSpPr>
          <p:spPr>
            <a:xfrm flipH="1" flipV="1">
              <a:off x="2280199" y="6358305"/>
              <a:ext cx="160674" cy="136056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3679AF0A-CEFA-4BC9-80CF-A564820BBEA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37326" y="6352942"/>
              <a:ext cx="8264" cy="13595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EF1A4F74-3F67-4735-8B7C-8FE2ADF069CA}"/>
                </a:ext>
              </a:extLst>
            </p:cNvPr>
            <p:cNvCxnSpPr>
              <a:cxnSpLocks/>
              <a:stCxn id="142" idx="0"/>
            </p:cNvCxnSpPr>
            <p:nvPr/>
          </p:nvCxnSpPr>
          <p:spPr>
            <a:xfrm flipV="1">
              <a:off x="2071783" y="6346305"/>
              <a:ext cx="127449" cy="16582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DEBD5A52-CF4E-4A41-9D1A-90AB966F4758}"/>
                </a:ext>
              </a:extLst>
            </p:cNvPr>
            <p:cNvCxnSpPr>
              <a:cxnSpLocks/>
              <a:stCxn id="141" idx="1"/>
            </p:cNvCxnSpPr>
            <p:nvPr/>
          </p:nvCxnSpPr>
          <p:spPr>
            <a:xfrm flipH="1" flipV="1">
              <a:off x="2222345" y="6151671"/>
              <a:ext cx="8264" cy="13595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3848F997-5EF7-4A1A-A5A8-EC0144D35BAB}"/>
                </a:ext>
              </a:extLst>
            </p:cNvPr>
            <p:cNvSpPr/>
            <p:nvPr/>
          </p:nvSpPr>
          <p:spPr>
            <a:xfrm rot="1912365">
              <a:off x="2184631" y="6081641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AC809D3F-BE23-40D6-B920-8B06BAD792EC}"/>
                </a:ext>
              </a:extLst>
            </p:cNvPr>
            <p:cNvSpPr/>
            <p:nvPr/>
          </p:nvSpPr>
          <p:spPr>
            <a:xfrm rot="1912365">
              <a:off x="2202480" y="6285432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8FF82C1A-B1D7-4464-BE63-D78F9ABB9553}"/>
                </a:ext>
              </a:extLst>
            </p:cNvPr>
            <p:cNvSpPr/>
            <p:nvPr/>
          </p:nvSpPr>
          <p:spPr>
            <a:xfrm rot="1912365">
              <a:off x="2016844" y="6506389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A190A80B-554D-4475-BA39-99DA9DCB378E}"/>
                </a:ext>
              </a:extLst>
            </p:cNvPr>
            <p:cNvSpPr/>
            <p:nvPr/>
          </p:nvSpPr>
          <p:spPr>
            <a:xfrm rot="1912365">
              <a:off x="2207252" y="6508735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AEAAA2C8-B33A-4173-A61B-E5B80BC5E3B7}"/>
                </a:ext>
              </a:extLst>
            </p:cNvPr>
            <p:cNvSpPr/>
            <p:nvPr/>
          </p:nvSpPr>
          <p:spPr>
            <a:xfrm rot="1912365">
              <a:off x="2412744" y="6492170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58A9593F-BF8A-4E70-BC68-F2C522066ADA}"/>
                </a:ext>
              </a:extLst>
            </p:cNvPr>
            <p:cNvSpPr txBox="1"/>
            <p:nvPr/>
          </p:nvSpPr>
          <p:spPr>
            <a:xfrm>
              <a:off x="1734069" y="6364621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0D10CA6E-144D-45B5-8A7D-753C3B9A3ED0}"/>
                </a:ext>
              </a:extLst>
            </p:cNvPr>
            <p:cNvSpPr txBox="1"/>
            <p:nvPr/>
          </p:nvSpPr>
          <p:spPr>
            <a:xfrm>
              <a:off x="2091834" y="6495403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10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D61CC566-C656-4CBD-8C62-9552300B85B4}"/>
                </a:ext>
              </a:extLst>
            </p:cNvPr>
            <p:cNvSpPr txBox="1"/>
            <p:nvPr/>
          </p:nvSpPr>
          <p:spPr>
            <a:xfrm>
              <a:off x="2451214" y="6406833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12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45E63C7D-40D5-4020-B474-EF9B40C9CB78}"/>
                </a:ext>
              </a:extLst>
            </p:cNvPr>
            <p:cNvSpPr txBox="1"/>
            <p:nvPr/>
          </p:nvSpPr>
          <p:spPr>
            <a:xfrm>
              <a:off x="1904148" y="5929460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9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945AEF5C-EA69-4D8E-B2DA-64F6708BD12E}"/>
                </a:ext>
              </a:extLst>
            </p:cNvPr>
            <p:cNvSpPr txBox="1"/>
            <p:nvPr/>
          </p:nvSpPr>
          <p:spPr>
            <a:xfrm>
              <a:off x="2230609" y="6123303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4</a:t>
              </a:r>
            </a:p>
          </p:txBody>
        </p:sp>
      </p:grpSp>
      <p:sp>
        <p:nvSpPr>
          <p:cNvPr id="157" name="TextBox 156">
            <a:extLst>
              <a:ext uri="{FF2B5EF4-FFF2-40B4-BE49-F238E27FC236}">
                <a16:creationId xmlns:a16="http://schemas.microsoft.com/office/drawing/2014/main" id="{3B0DA24C-04B3-47A5-B3BD-05C91902A2FA}"/>
              </a:ext>
            </a:extLst>
          </p:cNvPr>
          <p:cNvSpPr txBox="1"/>
          <p:nvPr/>
        </p:nvSpPr>
        <p:spPr>
          <a:xfrm>
            <a:off x="2150472" y="6057790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C53C67A1-17BD-4D48-812D-90F8282CA3B1}"/>
              </a:ext>
            </a:extLst>
          </p:cNvPr>
          <p:cNvSpPr txBox="1"/>
          <p:nvPr/>
        </p:nvSpPr>
        <p:spPr>
          <a:xfrm>
            <a:off x="3434869" y="6279683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09135AF-B1BB-4251-941D-D9238CC60867}"/>
              </a:ext>
            </a:extLst>
          </p:cNvPr>
          <p:cNvSpPr txBox="1"/>
          <p:nvPr/>
        </p:nvSpPr>
        <p:spPr>
          <a:xfrm>
            <a:off x="3780240" y="629163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2D20954-4C8D-49F1-BB9A-6412964C630E}"/>
              </a:ext>
            </a:extLst>
          </p:cNvPr>
          <p:cNvSpPr txBox="1"/>
          <p:nvPr/>
        </p:nvSpPr>
        <p:spPr>
          <a:xfrm>
            <a:off x="4144558" y="643137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6FE4F50-EFF7-4D94-92D3-E4114680B111}"/>
              </a:ext>
            </a:extLst>
          </p:cNvPr>
          <p:cNvSpPr txBox="1"/>
          <p:nvPr/>
        </p:nvSpPr>
        <p:spPr>
          <a:xfrm>
            <a:off x="4411800" y="613338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D82A2A2B-ED56-47CC-A8E9-09C5D3A8BC95}"/>
              </a:ext>
            </a:extLst>
          </p:cNvPr>
          <p:cNvSpPr txBox="1"/>
          <p:nvPr/>
        </p:nvSpPr>
        <p:spPr>
          <a:xfrm>
            <a:off x="4150186" y="626828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183AE75A-362A-4864-AD4A-B146C4A22D8A}"/>
              </a:ext>
            </a:extLst>
          </p:cNvPr>
          <p:cNvSpPr txBox="1"/>
          <p:nvPr/>
        </p:nvSpPr>
        <p:spPr>
          <a:xfrm>
            <a:off x="3989397" y="581247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165" name="Rectangle 3">
            <a:extLst>
              <a:ext uri="{FF2B5EF4-FFF2-40B4-BE49-F238E27FC236}">
                <a16:creationId xmlns:a16="http://schemas.microsoft.com/office/drawing/2014/main" id="{E31CD9BE-62BE-4C51-A63A-3900B30B4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66" name="Rectangle 3">
            <a:extLst>
              <a:ext uri="{FF2B5EF4-FFF2-40B4-BE49-F238E27FC236}">
                <a16:creationId xmlns:a16="http://schemas.microsoft.com/office/drawing/2014/main" id="{FF1D7E1E-D424-4368-9EB2-8310167B0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</p:spTree>
    <p:extLst>
      <p:ext uri="{BB962C8B-B14F-4D97-AF65-F5344CB8AC3E}">
        <p14:creationId xmlns:p14="http://schemas.microsoft.com/office/powerpoint/2010/main" val="1992349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24652F7-2093-498C-8500-E943F40B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028387"/>
            <a:ext cx="3810233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How do we represent these trees?</a:t>
            </a:r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6A020A48-10A1-462A-AFC5-E663A95C8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989" y="2394042"/>
            <a:ext cx="4112904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 array: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62D1C4C-93A0-4CB3-8FF2-42C88B1A5F9D}"/>
              </a:ext>
            </a:extLst>
          </p:cNvPr>
          <p:cNvGraphicFramePr>
            <a:graphicFrameLocks noGrp="1"/>
          </p:cNvGraphicFramePr>
          <p:nvPr/>
        </p:nvGraphicFramePr>
        <p:xfrm>
          <a:off x="5110551" y="2846813"/>
          <a:ext cx="3529260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105">
                  <a:extLst>
                    <a:ext uri="{9D8B030D-6E8A-4147-A177-3AD203B41FA5}">
                      <a16:colId xmlns:a16="http://schemas.microsoft.com/office/drawing/2014/main" val="100017737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673690200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7265339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18610002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09298907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989066179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16521460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1129201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297967463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3873560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7379266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276462758"/>
                    </a:ext>
                  </a:extLst>
                </a:gridCol>
              </a:tblGrid>
              <a:tr h="238416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09407"/>
                  </a:ext>
                </a:extLst>
              </a:tr>
            </a:tbl>
          </a:graphicData>
        </a:graphic>
      </p:graphicFrame>
      <p:sp>
        <p:nvSpPr>
          <p:cNvPr id="95" name="Rectangle 3">
            <a:extLst>
              <a:ext uri="{FF2B5EF4-FFF2-40B4-BE49-F238E27FC236}">
                <a16:creationId xmlns:a16="http://schemas.microsoft.com/office/drawing/2014/main" id="{84C8CBBD-5031-4E21-90A5-2FBFD65C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143" y="3091412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45E68BD8-CD4C-4F8E-BF1F-CE08DB6D6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141" y="309805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2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81E6D9DE-0331-4721-8BE7-ECEE938CE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364" y="3098727"/>
            <a:ext cx="296534" cy="23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7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4B043FF8-55ED-4EAF-8736-24CD15C57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4054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8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47E12B1B-D483-40B3-AF1C-4FCA46009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872" y="3096329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9</a:t>
            </a:r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98ADAF35-D029-4C8B-8C99-DEACDE81F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5315" y="3092417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12</a:t>
            </a:r>
          </a:p>
        </p:txBody>
      </p:sp>
      <p:sp>
        <p:nvSpPr>
          <p:cNvPr id="102" name="Rectangle 3">
            <a:extLst>
              <a:ext uri="{FF2B5EF4-FFF2-40B4-BE49-F238E27FC236}">
                <a16:creationId xmlns:a16="http://schemas.microsoft.com/office/drawing/2014/main" id="{ED353E1F-8CD5-4730-B49B-F8EFCF6CE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200" y="3101140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10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CD59171F-1B06-4E30-B2AA-8FAE3A4D1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918" y="3091412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11</a:t>
            </a:r>
          </a:p>
        </p:txBody>
      </p:sp>
      <p:sp>
        <p:nvSpPr>
          <p:cNvPr id="117" name="Rectangle 3">
            <a:extLst>
              <a:ext uri="{FF2B5EF4-FFF2-40B4-BE49-F238E27FC236}">
                <a16:creationId xmlns:a16="http://schemas.microsoft.com/office/drawing/2014/main" id="{09D9B9B8-41BC-417F-A21B-C46B0447B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776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3</a:t>
            </a:r>
          </a:p>
        </p:txBody>
      </p:sp>
      <p:sp>
        <p:nvSpPr>
          <p:cNvPr id="118" name="Rectangle 3">
            <a:extLst>
              <a:ext uri="{FF2B5EF4-FFF2-40B4-BE49-F238E27FC236}">
                <a16:creationId xmlns:a16="http://schemas.microsoft.com/office/drawing/2014/main" id="{D50C5AB6-99CB-4E08-A81F-0E03C4275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189" y="310095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4</a:t>
            </a:r>
          </a:p>
        </p:txBody>
      </p:sp>
      <p:sp>
        <p:nvSpPr>
          <p:cNvPr id="119" name="Rectangle 3">
            <a:extLst>
              <a:ext uri="{FF2B5EF4-FFF2-40B4-BE49-F238E27FC236}">
                <a16:creationId xmlns:a16="http://schemas.microsoft.com/office/drawing/2014/main" id="{D3A0F552-A013-404B-8C60-493E927C0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89" y="309459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5</a:t>
            </a:r>
          </a:p>
        </p:txBody>
      </p:sp>
      <p:sp>
        <p:nvSpPr>
          <p:cNvPr id="120" name="Rectangle 3">
            <a:extLst>
              <a:ext uri="{FF2B5EF4-FFF2-40B4-BE49-F238E27FC236}">
                <a16:creationId xmlns:a16="http://schemas.microsoft.com/office/drawing/2014/main" id="{07E69E88-BE58-43D1-95E4-05DF50B3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321" y="309236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6</a:t>
            </a:r>
          </a:p>
        </p:txBody>
      </p:sp>
      <p:sp>
        <p:nvSpPr>
          <p:cNvPr id="121" name="Rectangle 3">
            <a:extLst>
              <a:ext uri="{FF2B5EF4-FFF2-40B4-BE49-F238E27FC236}">
                <a16:creationId xmlns:a16="http://schemas.microsoft.com/office/drawing/2014/main" id="{496095F8-16A1-4591-9FEA-52293D034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795122"/>
            <a:ext cx="477246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109F883B-706C-4512-873D-6BE75428A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578" y="342900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How do we check if two vertices u and v are in the same tree? </a:t>
            </a:r>
          </a:p>
        </p:txBody>
      </p:sp>
      <p:sp>
        <p:nvSpPr>
          <p:cNvPr id="124" name="Rectangle 3">
            <a:extLst>
              <a:ext uri="{FF2B5EF4-FFF2-40B4-BE49-F238E27FC236}">
                <a16:creationId xmlns:a16="http://schemas.microsoft.com/office/drawing/2014/main" id="{D0299F87-544E-450E-AE15-7B08E465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472" y="4006648"/>
            <a:ext cx="1439001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each of u and v, find the root of the tree.</a:t>
            </a:r>
          </a:p>
        </p:txBody>
      </p:sp>
      <p:sp>
        <p:nvSpPr>
          <p:cNvPr id="125" name="Rectangle 3">
            <a:extLst>
              <a:ext uri="{FF2B5EF4-FFF2-40B4-BE49-F238E27FC236}">
                <a16:creationId xmlns:a16="http://schemas.microsoft.com/office/drawing/2014/main" id="{9F7C0734-E60A-4ADC-9720-F4E900496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7313" y="508598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How do we add an edge to connect two trees?</a:t>
            </a:r>
          </a:p>
        </p:txBody>
      </p:sp>
      <p:sp>
        <p:nvSpPr>
          <p:cNvPr id="126" name="Rectangle 3">
            <a:extLst>
              <a:ext uri="{FF2B5EF4-FFF2-40B4-BE49-F238E27FC236}">
                <a16:creationId xmlns:a16="http://schemas.microsoft.com/office/drawing/2014/main" id="{FA9AA6E0-E382-4BCE-A0A9-77D5AA60D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234" y="5680780"/>
            <a:ext cx="1287765" cy="87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Attach one tree to the other</a:t>
            </a:r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595" y="4101571"/>
            <a:ext cx="2237617" cy="937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28" name="Rectangle 3">
            <a:extLst>
              <a:ext uri="{FF2B5EF4-FFF2-40B4-BE49-F238E27FC236}">
                <a16:creationId xmlns:a16="http://schemas.microsoft.com/office/drawing/2014/main" id="{73B7CE06-29E2-41FD-B092-7E4B9FBFD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9875" y="5828472"/>
            <a:ext cx="2117041" cy="722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\\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and r</a:t>
            </a:r>
            <a:r>
              <a:rPr lang="en-US" altLang="en-US" sz="1200" baseline="-25000" dirty="0"/>
              <a:t>2 </a:t>
            </a:r>
            <a:r>
              <a:rPr lang="en-US" altLang="en-US" sz="1200" dirty="0"/>
              <a:t>are tree roots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165" name="Rectangle 3">
            <a:extLst>
              <a:ext uri="{FF2B5EF4-FFF2-40B4-BE49-F238E27FC236}">
                <a16:creationId xmlns:a16="http://schemas.microsoft.com/office/drawing/2014/main" id="{E31CD9BE-62BE-4C51-A63A-3900B30B4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66" name="Rectangle 3">
            <a:extLst>
              <a:ext uri="{FF2B5EF4-FFF2-40B4-BE49-F238E27FC236}">
                <a16:creationId xmlns:a16="http://schemas.microsoft.com/office/drawing/2014/main" id="{FF1D7E1E-D424-4368-9EB2-8310167B0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331" y="4103514"/>
            <a:ext cx="3247525" cy="20206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</a:t>
            </a:r>
          </a:p>
          <a:p>
            <a:pPr marL="0" indent="0">
              <a:buNone/>
            </a:pPr>
            <a:r>
              <a:rPr lang="en-US" altLang="en-US" sz="1200" dirty="0"/>
              <a:t>    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if (T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does not contain a cycle)</a:t>
            </a:r>
          </a:p>
          <a:p>
            <a:pPr marL="0" indent="0">
              <a:buNone/>
            </a:pPr>
            <a:r>
              <a:rPr lang="en-US" altLang="en-US" sz="1200" dirty="0"/>
              <a:t>          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91EA33C6-5043-44BE-BBCA-62A09BEAC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9737" y="3720927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1097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24652F7-2093-498C-8500-E943F40B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028387"/>
            <a:ext cx="3810233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How do we represent these trees?</a:t>
            </a:r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6A020A48-10A1-462A-AFC5-E663A95C8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989" y="2394042"/>
            <a:ext cx="4112904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 array: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62D1C4C-93A0-4CB3-8FF2-42C88B1A5F9D}"/>
              </a:ext>
            </a:extLst>
          </p:cNvPr>
          <p:cNvGraphicFramePr>
            <a:graphicFrameLocks noGrp="1"/>
          </p:cNvGraphicFramePr>
          <p:nvPr/>
        </p:nvGraphicFramePr>
        <p:xfrm>
          <a:off x="5110551" y="2846813"/>
          <a:ext cx="3529260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105">
                  <a:extLst>
                    <a:ext uri="{9D8B030D-6E8A-4147-A177-3AD203B41FA5}">
                      <a16:colId xmlns:a16="http://schemas.microsoft.com/office/drawing/2014/main" val="100017737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673690200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7265339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18610002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09298907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989066179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16521460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1129201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297967463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3873560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7379266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276462758"/>
                    </a:ext>
                  </a:extLst>
                </a:gridCol>
              </a:tblGrid>
              <a:tr h="238416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09407"/>
                  </a:ext>
                </a:extLst>
              </a:tr>
            </a:tbl>
          </a:graphicData>
        </a:graphic>
      </p:graphicFrame>
      <p:sp>
        <p:nvSpPr>
          <p:cNvPr id="95" name="Rectangle 3">
            <a:extLst>
              <a:ext uri="{FF2B5EF4-FFF2-40B4-BE49-F238E27FC236}">
                <a16:creationId xmlns:a16="http://schemas.microsoft.com/office/drawing/2014/main" id="{84C8CBBD-5031-4E21-90A5-2FBFD65C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143" y="3091412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45E68BD8-CD4C-4F8E-BF1F-CE08DB6D6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141" y="309805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2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81E6D9DE-0331-4721-8BE7-ECEE938CE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364" y="3098727"/>
            <a:ext cx="296534" cy="23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7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4B043FF8-55ED-4EAF-8736-24CD15C57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4054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8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47E12B1B-D483-40B3-AF1C-4FCA46009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872" y="3096329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9</a:t>
            </a:r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98ADAF35-D029-4C8B-8C99-DEACDE81F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5315" y="3092417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12</a:t>
            </a:r>
          </a:p>
        </p:txBody>
      </p:sp>
      <p:sp>
        <p:nvSpPr>
          <p:cNvPr id="102" name="Rectangle 3">
            <a:extLst>
              <a:ext uri="{FF2B5EF4-FFF2-40B4-BE49-F238E27FC236}">
                <a16:creationId xmlns:a16="http://schemas.microsoft.com/office/drawing/2014/main" id="{ED353E1F-8CD5-4730-B49B-F8EFCF6CE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200" y="3101140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10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CD59171F-1B06-4E30-B2AA-8FAE3A4D1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918" y="3091412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11</a:t>
            </a:r>
          </a:p>
        </p:txBody>
      </p:sp>
      <p:sp>
        <p:nvSpPr>
          <p:cNvPr id="117" name="Rectangle 3">
            <a:extLst>
              <a:ext uri="{FF2B5EF4-FFF2-40B4-BE49-F238E27FC236}">
                <a16:creationId xmlns:a16="http://schemas.microsoft.com/office/drawing/2014/main" id="{09D9B9B8-41BC-417F-A21B-C46B0447B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776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3</a:t>
            </a:r>
          </a:p>
        </p:txBody>
      </p:sp>
      <p:sp>
        <p:nvSpPr>
          <p:cNvPr id="118" name="Rectangle 3">
            <a:extLst>
              <a:ext uri="{FF2B5EF4-FFF2-40B4-BE49-F238E27FC236}">
                <a16:creationId xmlns:a16="http://schemas.microsoft.com/office/drawing/2014/main" id="{D50C5AB6-99CB-4E08-A81F-0E03C4275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189" y="310095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4</a:t>
            </a:r>
          </a:p>
        </p:txBody>
      </p:sp>
      <p:sp>
        <p:nvSpPr>
          <p:cNvPr id="119" name="Rectangle 3">
            <a:extLst>
              <a:ext uri="{FF2B5EF4-FFF2-40B4-BE49-F238E27FC236}">
                <a16:creationId xmlns:a16="http://schemas.microsoft.com/office/drawing/2014/main" id="{D3A0F552-A013-404B-8C60-493E927C0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89" y="309459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5</a:t>
            </a:r>
          </a:p>
        </p:txBody>
      </p:sp>
      <p:sp>
        <p:nvSpPr>
          <p:cNvPr id="120" name="Rectangle 3">
            <a:extLst>
              <a:ext uri="{FF2B5EF4-FFF2-40B4-BE49-F238E27FC236}">
                <a16:creationId xmlns:a16="http://schemas.microsoft.com/office/drawing/2014/main" id="{07E69E88-BE58-43D1-95E4-05DF50B3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321" y="309236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6</a:t>
            </a:r>
          </a:p>
        </p:txBody>
      </p:sp>
      <p:sp>
        <p:nvSpPr>
          <p:cNvPr id="121" name="Rectangle 3">
            <a:extLst>
              <a:ext uri="{FF2B5EF4-FFF2-40B4-BE49-F238E27FC236}">
                <a16:creationId xmlns:a16="http://schemas.microsoft.com/office/drawing/2014/main" id="{496095F8-16A1-4591-9FEA-52293D034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795122"/>
            <a:ext cx="477246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109F883B-706C-4512-873D-6BE75428A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578" y="342900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How do we check if two vertices u and v are in the same tree? </a:t>
            </a:r>
          </a:p>
        </p:txBody>
      </p:sp>
      <p:sp>
        <p:nvSpPr>
          <p:cNvPr id="124" name="Rectangle 3">
            <a:extLst>
              <a:ext uri="{FF2B5EF4-FFF2-40B4-BE49-F238E27FC236}">
                <a16:creationId xmlns:a16="http://schemas.microsoft.com/office/drawing/2014/main" id="{D0299F87-544E-450E-AE15-7B08E465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472" y="4006648"/>
            <a:ext cx="1439001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each of u and v, find the root of the tree.</a:t>
            </a:r>
          </a:p>
        </p:txBody>
      </p:sp>
      <p:sp>
        <p:nvSpPr>
          <p:cNvPr id="125" name="Rectangle 3">
            <a:extLst>
              <a:ext uri="{FF2B5EF4-FFF2-40B4-BE49-F238E27FC236}">
                <a16:creationId xmlns:a16="http://schemas.microsoft.com/office/drawing/2014/main" id="{9F7C0734-E60A-4ADC-9720-F4E900496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7313" y="508598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How do we add an edge to connect two trees?</a:t>
            </a:r>
          </a:p>
        </p:txBody>
      </p:sp>
      <p:sp>
        <p:nvSpPr>
          <p:cNvPr id="126" name="Rectangle 3">
            <a:extLst>
              <a:ext uri="{FF2B5EF4-FFF2-40B4-BE49-F238E27FC236}">
                <a16:creationId xmlns:a16="http://schemas.microsoft.com/office/drawing/2014/main" id="{FA9AA6E0-E382-4BCE-A0A9-77D5AA60D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234" y="5680780"/>
            <a:ext cx="1287765" cy="87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Attach one tree to the other</a:t>
            </a:r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595" y="4101571"/>
            <a:ext cx="2237617" cy="937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28" name="Rectangle 3">
            <a:extLst>
              <a:ext uri="{FF2B5EF4-FFF2-40B4-BE49-F238E27FC236}">
                <a16:creationId xmlns:a16="http://schemas.microsoft.com/office/drawing/2014/main" id="{73B7CE06-29E2-41FD-B092-7E4B9FBFD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9875" y="5828472"/>
            <a:ext cx="2117041" cy="722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\\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and r</a:t>
            </a:r>
            <a:r>
              <a:rPr lang="en-US" altLang="en-US" sz="1200" baseline="-25000" dirty="0"/>
              <a:t>2 </a:t>
            </a:r>
            <a:r>
              <a:rPr lang="en-US" altLang="en-US" sz="1200" dirty="0"/>
              <a:t>are tree roots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165" name="Rectangle 3">
            <a:extLst>
              <a:ext uri="{FF2B5EF4-FFF2-40B4-BE49-F238E27FC236}">
                <a16:creationId xmlns:a16="http://schemas.microsoft.com/office/drawing/2014/main" id="{E31CD9BE-62BE-4C51-A63A-3900B30B4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66" name="Rectangle 3">
            <a:extLst>
              <a:ext uri="{FF2B5EF4-FFF2-40B4-BE49-F238E27FC236}">
                <a16:creationId xmlns:a16="http://schemas.microsoft.com/office/drawing/2014/main" id="{FF1D7E1E-D424-4368-9EB2-8310167B0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331" y="4103513"/>
            <a:ext cx="3247525" cy="252266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</a:t>
            </a:r>
          </a:p>
          <a:p>
            <a:pPr marL="0" indent="0">
              <a:buNone/>
            </a:pPr>
            <a:r>
              <a:rPr lang="en-US" altLang="en-US" sz="1200" dirty="0"/>
              <a:t>    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>
                <a:solidFill>
                  <a:srgbClr val="FF0000"/>
                </a:solidFill>
              </a:rPr>
              <a:t>For (each vertex v) p(v) = 0;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r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>
                <a:solidFill>
                  <a:srgbClr val="FF0000"/>
                </a:solidFill>
              </a:rPr>
              <a:t> = Find(</a:t>
            </a:r>
            <a:r>
              <a:rPr lang="en-US" altLang="en-US" sz="1200" dirty="0" err="1">
                <a:solidFill>
                  <a:srgbClr val="FF0000"/>
                </a:solidFill>
              </a:rPr>
              <a:t>u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);  r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200" dirty="0">
                <a:solidFill>
                  <a:srgbClr val="FF0000"/>
                </a:solidFill>
              </a:rPr>
              <a:t> = Find(v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);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if (r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>
                <a:solidFill>
                  <a:srgbClr val="FF0000"/>
                </a:solidFill>
              </a:rPr>
              <a:t> &lt;&gt; r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2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  Union(r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>
                <a:solidFill>
                  <a:srgbClr val="FF0000"/>
                </a:solidFill>
              </a:rPr>
              <a:t>, r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200" dirty="0">
                <a:solidFill>
                  <a:srgbClr val="FF0000"/>
                </a:solidFill>
              </a:rPr>
              <a:t>); </a:t>
            </a:r>
            <a:r>
              <a:rPr lang="en-US" altLang="en-US" sz="1200" dirty="0"/>
              <a:t>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91EA33C6-5043-44BE-BBCA-62A09BEAC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9737" y="3720927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2906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24652F7-2093-498C-8500-E943F40B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028387"/>
            <a:ext cx="3810233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How do we represent these trees?</a:t>
            </a:r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6A020A48-10A1-462A-AFC5-E663A95C8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989" y="2394042"/>
            <a:ext cx="4112904" cy="4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Use an array: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62D1C4C-93A0-4CB3-8FF2-42C88B1A5F9D}"/>
              </a:ext>
            </a:extLst>
          </p:cNvPr>
          <p:cNvGraphicFramePr>
            <a:graphicFrameLocks noGrp="1"/>
          </p:cNvGraphicFramePr>
          <p:nvPr/>
        </p:nvGraphicFramePr>
        <p:xfrm>
          <a:off x="5110551" y="2846813"/>
          <a:ext cx="3529260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105">
                  <a:extLst>
                    <a:ext uri="{9D8B030D-6E8A-4147-A177-3AD203B41FA5}">
                      <a16:colId xmlns:a16="http://schemas.microsoft.com/office/drawing/2014/main" val="100017737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673690200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7265339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18610002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09298907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989066179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16521460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1129201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297967463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3873560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7379266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276462758"/>
                    </a:ext>
                  </a:extLst>
                </a:gridCol>
              </a:tblGrid>
              <a:tr h="238416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09407"/>
                  </a:ext>
                </a:extLst>
              </a:tr>
            </a:tbl>
          </a:graphicData>
        </a:graphic>
      </p:graphicFrame>
      <p:sp>
        <p:nvSpPr>
          <p:cNvPr id="95" name="Rectangle 3">
            <a:extLst>
              <a:ext uri="{FF2B5EF4-FFF2-40B4-BE49-F238E27FC236}">
                <a16:creationId xmlns:a16="http://schemas.microsoft.com/office/drawing/2014/main" id="{84C8CBBD-5031-4E21-90A5-2FBFD65C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143" y="3091412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45E68BD8-CD4C-4F8E-BF1F-CE08DB6D6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141" y="309805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2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81E6D9DE-0331-4721-8BE7-ECEE938CE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364" y="3098727"/>
            <a:ext cx="296534" cy="23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7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4B043FF8-55ED-4EAF-8736-24CD15C57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4054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8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47E12B1B-D483-40B3-AF1C-4FCA46009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872" y="3096329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9</a:t>
            </a:r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98ADAF35-D029-4C8B-8C99-DEACDE81F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5315" y="3092417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12</a:t>
            </a:r>
          </a:p>
        </p:txBody>
      </p:sp>
      <p:sp>
        <p:nvSpPr>
          <p:cNvPr id="102" name="Rectangle 3">
            <a:extLst>
              <a:ext uri="{FF2B5EF4-FFF2-40B4-BE49-F238E27FC236}">
                <a16:creationId xmlns:a16="http://schemas.microsoft.com/office/drawing/2014/main" id="{ED353E1F-8CD5-4730-B49B-F8EFCF6CE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200" y="3101140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10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CD59171F-1B06-4E30-B2AA-8FAE3A4D1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918" y="3091412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11</a:t>
            </a:r>
          </a:p>
        </p:txBody>
      </p:sp>
      <p:sp>
        <p:nvSpPr>
          <p:cNvPr id="117" name="Rectangle 3">
            <a:extLst>
              <a:ext uri="{FF2B5EF4-FFF2-40B4-BE49-F238E27FC236}">
                <a16:creationId xmlns:a16="http://schemas.microsoft.com/office/drawing/2014/main" id="{09D9B9B8-41BC-417F-A21B-C46B0447B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776" y="309872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3</a:t>
            </a:r>
          </a:p>
        </p:txBody>
      </p:sp>
      <p:sp>
        <p:nvSpPr>
          <p:cNvPr id="118" name="Rectangle 3">
            <a:extLst>
              <a:ext uri="{FF2B5EF4-FFF2-40B4-BE49-F238E27FC236}">
                <a16:creationId xmlns:a16="http://schemas.microsoft.com/office/drawing/2014/main" id="{D50C5AB6-99CB-4E08-A81F-0E03C4275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189" y="310095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4</a:t>
            </a:r>
          </a:p>
        </p:txBody>
      </p:sp>
      <p:sp>
        <p:nvSpPr>
          <p:cNvPr id="119" name="Rectangle 3">
            <a:extLst>
              <a:ext uri="{FF2B5EF4-FFF2-40B4-BE49-F238E27FC236}">
                <a16:creationId xmlns:a16="http://schemas.microsoft.com/office/drawing/2014/main" id="{D3A0F552-A013-404B-8C60-493E927C0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689" y="309459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5</a:t>
            </a:r>
          </a:p>
        </p:txBody>
      </p:sp>
      <p:sp>
        <p:nvSpPr>
          <p:cNvPr id="120" name="Rectangle 3">
            <a:extLst>
              <a:ext uri="{FF2B5EF4-FFF2-40B4-BE49-F238E27FC236}">
                <a16:creationId xmlns:a16="http://schemas.microsoft.com/office/drawing/2014/main" id="{07E69E88-BE58-43D1-95E4-05DF50B3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321" y="3092366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6</a:t>
            </a:r>
          </a:p>
        </p:txBody>
      </p:sp>
      <p:sp>
        <p:nvSpPr>
          <p:cNvPr id="121" name="Rectangle 3">
            <a:extLst>
              <a:ext uri="{FF2B5EF4-FFF2-40B4-BE49-F238E27FC236}">
                <a16:creationId xmlns:a16="http://schemas.microsoft.com/office/drawing/2014/main" id="{496095F8-16A1-4591-9FEA-52293D034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260" y="2795122"/>
            <a:ext cx="477246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109F883B-706C-4512-873D-6BE75428A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578" y="342900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How do we check if two vertices u and v are in the same tree? </a:t>
            </a:r>
          </a:p>
        </p:txBody>
      </p:sp>
      <p:sp>
        <p:nvSpPr>
          <p:cNvPr id="124" name="Rectangle 3">
            <a:extLst>
              <a:ext uri="{FF2B5EF4-FFF2-40B4-BE49-F238E27FC236}">
                <a16:creationId xmlns:a16="http://schemas.microsoft.com/office/drawing/2014/main" id="{D0299F87-544E-450E-AE15-7B08E465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472" y="4006648"/>
            <a:ext cx="1439001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each of u and v, find the root of the tree.</a:t>
            </a:r>
          </a:p>
        </p:txBody>
      </p:sp>
      <p:sp>
        <p:nvSpPr>
          <p:cNvPr id="125" name="Rectangle 3">
            <a:extLst>
              <a:ext uri="{FF2B5EF4-FFF2-40B4-BE49-F238E27FC236}">
                <a16:creationId xmlns:a16="http://schemas.microsoft.com/office/drawing/2014/main" id="{9F7C0734-E60A-4ADC-9720-F4E900496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7313" y="5085980"/>
            <a:ext cx="3810233" cy="60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How do we add an edge to connect two trees?</a:t>
            </a:r>
          </a:p>
        </p:txBody>
      </p:sp>
      <p:sp>
        <p:nvSpPr>
          <p:cNvPr id="126" name="Rectangle 3">
            <a:extLst>
              <a:ext uri="{FF2B5EF4-FFF2-40B4-BE49-F238E27FC236}">
                <a16:creationId xmlns:a16="http://schemas.microsoft.com/office/drawing/2014/main" id="{FA9AA6E0-E382-4BCE-A0A9-77D5AA60D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234" y="5680780"/>
            <a:ext cx="1287765" cy="87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Attach one tree to the other</a:t>
            </a:r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595" y="4101571"/>
            <a:ext cx="2237617" cy="937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28" name="Rectangle 3">
            <a:extLst>
              <a:ext uri="{FF2B5EF4-FFF2-40B4-BE49-F238E27FC236}">
                <a16:creationId xmlns:a16="http://schemas.microsoft.com/office/drawing/2014/main" id="{73B7CE06-29E2-41FD-B092-7E4B9FBFD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9875" y="5828472"/>
            <a:ext cx="2117041" cy="722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\\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and r</a:t>
            </a:r>
            <a:r>
              <a:rPr lang="en-US" altLang="en-US" sz="1200" baseline="-25000" dirty="0"/>
              <a:t>2 </a:t>
            </a:r>
            <a:r>
              <a:rPr lang="en-US" altLang="en-US" sz="1200" dirty="0"/>
              <a:t>are tree roots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165" name="Rectangle 3">
            <a:extLst>
              <a:ext uri="{FF2B5EF4-FFF2-40B4-BE49-F238E27FC236}">
                <a16:creationId xmlns:a16="http://schemas.microsoft.com/office/drawing/2014/main" id="{E31CD9BE-62BE-4C51-A63A-3900B30B4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66" name="Rectangle 3">
            <a:extLst>
              <a:ext uri="{FF2B5EF4-FFF2-40B4-BE49-F238E27FC236}">
                <a16:creationId xmlns:a16="http://schemas.microsoft.com/office/drawing/2014/main" id="{FF1D7E1E-D424-4368-9EB2-8310167B0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331" y="4103513"/>
            <a:ext cx="3247525" cy="252266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</a:t>
            </a:r>
          </a:p>
          <a:p>
            <a:pPr marL="0" indent="0">
              <a:buNone/>
            </a:pPr>
            <a:r>
              <a:rPr lang="en-US" altLang="en-US" sz="1200" dirty="0"/>
              <a:t>    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</a:t>
            </a:r>
            <a:r>
              <a:rPr lang="en-US" altLang="en-US" sz="1200" dirty="0">
                <a:solidFill>
                  <a:srgbClr val="FF0000"/>
                </a:solidFill>
              </a:rPr>
              <a:t>For (each vertex v) p(v) = 0;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r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>
                <a:solidFill>
                  <a:srgbClr val="FF0000"/>
                </a:solidFill>
              </a:rPr>
              <a:t> = Find(</a:t>
            </a:r>
            <a:r>
              <a:rPr lang="en-US" altLang="en-US" sz="1200" dirty="0" err="1">
                <a:solidFill>
                  <a:srgbClr val="FF0000"/>
                </a:solidFill>
              </a:rPr>
              <a:t>u</a:t>
            </a:r>
            <a:r>
              <a:rPr lang="en-US" altLang="en-US" sz="1200" baseline="-25000" dirty="0" err="1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);  r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200" dirty="0">
                <a:solidFill>
                  <a:srgbClr val="FF0000"/>
                </a:solidFill>
              </a:rPr>
              <a:t> = Find(v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i</a:t>
            </a:r>
            <a:r>
              <a:rPr lang="en-US" altLang="en-US" sz="1200" dirty="0">
                <a:solidFill>
                  <a:srgbClr val="FF0000"/>
                </a:solidFill>
              </a:rPr>
              <a:t>);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if (r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>
                <a:solidFill>
                  <a:srgbClr val="FF0000"/>
                </a:solidFill>
              </a:rPr>
              <a:t> &lt;&gt; r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2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   Union(r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>
                <a:solidFill>
                  <a:srgbClr val="FF0000"/>
                </a:solidFill>
              </a:rPr>
              <a:t>, r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200" dirty="0">
                <a:solidFill>
                  <a:srgbClr val="FF0000"/>
                </a:solidFill>
              </a:rPr>
              <a:t>); </a:t>
            </a:r>
            <a:r>
              <a:rPr lang="en-US" altLang="en-US" sz="1200" dirty="0"/>
              <a:t>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91EA33C6-5043-44BE-BBCA-62A09BEAC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9737" y="3720927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5C5DF731-5005-4DEB-BDBB-12609F516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662" y="4775037"/>
            <a:ext cx="955381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>
                <a:solidFill>
                  <a:srgbClr val="00B050"/>
                </a:solidFill>
              </a:rPr>
              <a:t>MakeSet</a:t>
            </a:r>
            <a:r>
              <a:rPr lang="en-US" altLang="en-US" sz="1200" dirty="0">
                <a:solidFill>
                  <a:srgbClr val="00B050"/>
                </a:solidFill>
              </a:rPr>
              <a:t>(v)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361B42F-2BF1-4EAF-89FB-A203705114A4}"/>
              </a:ext>
            </a:extLst>
          </p:cNvPr>
          <p:cNvCxnSpPr/>
          <p:nvPr/>
        </p:nvCxnSpPr>
        <p:spPr>
          <a:xfrm flipV="1">
            <a:off x="2435551" y="5080638"/>
            <a:ext cx="623843" cy="12375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132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4777100"/>
            <a:ext cx="1588935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200" dirty="0"/>
              <a:t>      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91EA33C6-5043-44BE-BBCA-62A09BEAC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610" y="201432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34A47A88-4C74-4DDB-A8FF-AB52A63B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44" y="4775583"/>
            <a:ext cx="1293864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AF39E56-EAA4-4D17-83F5-707B56A86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318" y="4775582"/>
            <a:ext cx="1104916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MakeSet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  p[v] = 0; </a:t>
            </a:r>
          </a:p>
        </p:txBody>
      </p:sp>
    </p:spTree>
    <p:extLst>
      <p:ext uri="{BB962C8B-B14F-4D97-AF65-F5344CB8AC3E}">
        <p14:creationId xmlns:p14="http://schemas.microsoft.com/office/powerpoint/2010/main" val="2644575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4777100"/>
            <a:ext cx="1588935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200" dirty="0"/>
              <a:t>      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91EA33C6-5043-44BE-BBCA-62A09BEAC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610" y="201432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34A47A88-4C74-4DDB-A8FF-AB52A63B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44" y="4775583"/>
            <a:ext cx="1293864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AF39E56-EAA4-4D17-83F5-707B56A86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318" y="4775582"/>
            <a:ext cx="1104916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MakeSet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  p[v] = 0; 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</p:spTree>
    <p:extLst>
      <p:ext uri="{BB962C8B-B14F-4D97-AF65-F5344CB8AC3E}">
        <p14:creationId xmlns:p14="http://schemas.microsoft.com/office/powerpoint/2010/main" val="424198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819D1-3819-6DB0-F1AB-1B27B2290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3">
            <a:extLst>
              <a:ext uri="{FF2B5EF4-FFF2-40B4-BE49-F238E27FC236}">
                <a16:creationId xmlns:a16="http://schemas.microsoft.com/office/drawing/2014/main" id="{9AA60947-2F92-E1AE-E435-A484E59BB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3164DA24-242A-4BBA-8CCB-CD7328777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7DF8E9C-9CAB-77F5-52AE-5DD7E2827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5C1E7E9D-6A72-263D-D465-45C243E6B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4777100"/>
            <a:ext cx="1588935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200" dirty="0"/>
              <a:t>      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7A6AC734-4431-6869-804A-866BEF678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610" y="201432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52E62790-ADE5-5C4A-E778-BA25539BD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44" y="4775583"/>
            <a:ext cx="1293864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A5F4CBC0-8B06-04F1-5287-0FBE6F01C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318" y="4775582"/>
            <a:ext cx="1104916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MakeSet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  p[v] = 0; 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F50777E0-67DD-43AA-981D-08816C208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6D14B795-C1CD-6A42-8DC5-F653646CC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F61C67A4-B987-65B4-0CC2-568E74B13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796502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4777100"/>
            <a:ext cx="1588935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200" dirty="0"/>
              <a:t>      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91EA33C6-5043-44BE-BBCA-62A09BEAC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610" y="201432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34A47A88-4C74-4DDB-A8FF-AB52A63B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44" y="4775583"/>
            <a:ext cx="1293864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AF39E56-EAA4-4D17-83F5-707B56A86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318" y="4775582"/>
            <a:ext cx="1104916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MakeSet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  p[v] = 0; 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92F4C861-9270-4C82-8636-9C824AC76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06CE72F5-DF69-4062-B508-A4E4DCCA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17A6CFD2-321F-4A35-92C6-20555132B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B55D518-7869-D8F4-A8E3-58EAEC6CFF5C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642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4777100"/>
            <a:ext cx="1588935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200" dirty="0"/>
              <a:t>      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91EA33C6-5043-44BE-BBCA-62A09BEAC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610" y="201432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34A47A88-4C74-4DDB-A8FF-AB52A63B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44" y="4775583"/>
            <a:ext cx="1293864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AF39E56-EAA4-4D17-83F5-707B56A86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318" y="4775582"/>
            <a:ext cx="1104916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MakeSet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  p[v] = 0; 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92F4C861-9270-4C82-8636-9C824AC76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06CE72F5-DF69-4062-B508-A4E4DCCA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479FE3-C141-4B2A-84DE-56CCB514841D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778BCA5-11A6-44ED-A745-AC1A1EC6AAA6}"/>
              </a:ext>
            </a:extLst>
          </p:cNvPr>
          <p:cNvSpPr/>
          <p:nvPr/>
        </p:nvSpPr>
        <p:spPr>
          <a:xfrm>
            <a:off x="1092438" y="5254837"/>
            <a:ext cx="1266201" cy="43666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5B4916C-1C09-7D85-65A0-59B21C538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8AF449F-095D-C48C-049F-5E79BE3C61FF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9955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4777100"/>
            <a:ext cx="1588935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200" dirty="0"/>
              <a:t>      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91EA33C6-5043-44BE-BBCA-62A09BEAC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610" y="201432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34A47A88-4C74-4DDB-A8FF-AB52A63B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44" y="4775583"/>
            <a:ext cx="1293864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AF39E56-EAA4-4D17-83F5-707B56A86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318" y="4775582"/>
            <a:ext cx="1104916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MakeSet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  p[v] = 0; 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92F4C861-9270-4C82-8636-9C824AC76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06CE72F5-DF69-4062-B508-A4E4DCCA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479FE3-C141-4B2A-84DE-56CCB514841D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778BCA5-11A6-44ED-A745-AC1A1EC6AAA6}"/>
              </a:ext>
            </a:extLst>
          </p:cNvPr>
          <p:cNvSpPr/>
          <p:nvPr/>
        </p:nvSpPr>
        <p:spPr>
          <a:xfrm>
            <a:off x="1092438" y="5254837"/>
            <a:ext cx="1266201" cy="43666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C48B918-01F7-4F25-B2DA-40B8C7C5E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296603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while loop in Find(w) is faster with shorter trees.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CD4AA1D-7497-4E5D-6DC6-1AEB06194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0E379F6-9566-0A5D-0217-951D23D6EEAD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0018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4777100"/>
            <a:ext cx="1588935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200" dirty="0"/>
              <a:t>      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91EA33C6-5043-44BE-BBCA-62A09BEAC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610" y="201432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34A47A88-4C74-4DDB-A8FF-AB52A63B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44" y="4775583"/>
            <a:ext cx="1293864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AF39E56-EAA4-4D17-83F5-707B56A86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318" y="4775582"/>
            <a:ext cx="1104916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MakeSet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  p[v] = 0; 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92F4C861-9270-4C82-8636-9C824AC76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06CE72F5-DF69-4062-B508-A4E4DCCA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479FE3-C141-4B2A-84DE-56CCB514841D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778BCA5-11A6-44ED-A745-AC1A1EC6AAA6}"/>
              </a:ext>
            </a:extLst>
          </p:cNvPr>
          <p:cNvSpPr/>
          <p:nvPr/>
        </p:nvSpPr>
        <p:spPr>
          <a:xfrm>
            <a:off x="1092438" y="5254837"/>
            <a:ext cx="1266201" cy="43666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C48B918-01F7-4F25-B2DA-40B8C7C5E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296603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while loop in Find(w) is faster with shorter trees.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4722227B-031A-47F5-BEB0-C6357D4F6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862763"/>
            <a:ext cx="3746432" cy="37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keep the trees shorter?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005D582D-74EE-4046-83A1-45793CD8B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228096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In Union, attach the shorter tree to the taller tree.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1240DB5-813E-09B0-22B5-991D887A1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8DBF9FF-156A-62EC-1171-160329A05F89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4495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4777100"/>
            <a:ext cx="1588935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200" dirty="0"/>
              <a:t>      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91EA33C6-5043-44BE-BBCA-62A09BEAC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610" y="201432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34A47A88-4C74-4DDB-A8FF-AB52A63B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44" y="4775583"/>
            <a:ext cx="1293864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AF39E56-EAA4-4D17-83F5-707B56A86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318" y="4775582"/>
            <a:ext cx="1104916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MakeSet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  p[v] = 0; 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92F4C861-9270-4C82-8636-9C824AC76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06CE72F5-DF69-4062-B508-A4E4DCCA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479FE3-C141-4B2A-84DE-56CCB514841D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778BCA5-11A6-44ED-A745-AC1A1EC6AAA6}"/>
              </a:ext>
            </a:extLst>
          </p:cNvPr>
          <p:cNvSpPr/>
          <p:nvPr/>
        </p:nvSpPr>
        <p:spPr>
          <a:xfrm>
            <a:off x="1092438" y="5254837"/>
            <a:ext cx="1266201" cy="43666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C48B918-01F7-4F25-B2DA-40B8C7C5E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296603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while loop in Find(w) is faster with shorter trees.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4722227B-031A-47F5-BEB0-C6357D4F6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862763"/>
            <a:ext cx="3746432" cy="37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keep the trees shorter?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005D582D-74EE-4046-83A1-45793CD8B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228096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In Union, attach the shorter tree to the taller tree.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2509B6DF-6615-4844-91F5-100E4CBAA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876470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We introduce another array rank[1..n] to record the height of the trees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A737E93-81DA-AD56-F33D-1B60FCBA1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ED86345-7E79-4709-1802-16BEC0BE0500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473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324" y="4784529"/>
            <a:ext cx="1339227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Find(w)</a:t>
            </a:r>
          </a:p>
          <a:p>
            <a:pPr marL="0" indent="0">
              <a:buNone/>
            </a:pPr>
            <a:r>
              <a:rPr lang="en-US" altLang="en-US" sz="1000" dirty="0"/>
              <a:t>1. y = w; </a:t>
            </a:r>
          </a:p>
          <a:p>
            <a:pPr marL="0" indent="0">
              <a:buNone/>
            </a:pPr>
            <a:r>
              <a:rPr lang="en-US" altLang="en-US" sz="10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000" dirty="0"/>
              <a:t>       y = p[y];</a:t>
            </a:r>
          </a:p>
          <a:p>
            <a:pPr marL="0" indent="0">
              <a:buNone/>
            </a:pPr>
            <a:r>
              <a:rPr lang="en-US" altLang="en-US" sz="1000" dirty="0"/>
              <a:t>3. return(y).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91EA33C6-5043-44BE-BBCA-62A09BEAC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610" y="2014328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34A47A88-4C74-4DDB-A8FF-AB52A63B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362" y="4775583"/>
            <a:ext cx="1709158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Union(r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,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if (rank[r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]&gt;rank[r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])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   p[r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 = 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; 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else if (rank[r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]&lt;rank[r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])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   p[r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 = 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; 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else 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   p[r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 = 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; 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   rand[r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 = rand[r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]+1</a:t>
            </a:r>
            <a:r>
              <a:rPr lang="en-US" altLang="en-US" sz="1000" dirty="0"/>
              <a:t>.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AF39E56-EAA4-4D17-83F5-707B56A86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2520" y="4775582"/>
            <a:ext cx="939713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MakeSet</a:t>
            </a:r>
            <a:r>
              <a:rPr lang="en-US" altLang="en-US" sz="1000" dirty="0"/>
              <a:t>(v)</a:t>
            </a:r>
          </a:p>
          <a:p>
            <a:pPr marL="0" indent="0">
              <a:buNone/>
            </a:pPr>
            <a:r>
              <a:rPr lang="en-US" altLang="en-US" sz="1000" dirty="0"/>
              <a:t>  p[v]=0;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rank[v]=0.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92F4C861-9270-4C82-8636-9C824AC76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06CE72F5-DF69-4062-B508-A4E4DCCA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479FE3-C141-4B2A-84DE-56CCB514841D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778BCA5-11A6-44ED-A745-AC1A1EC6AAA6}"/>
              </a:ext>
            </a:extLst>
          </p:cNvPr>
          <p:cNvSpPr/>
          <p:nvPr/>
        </p:nvSpPr>
        <p:spPr>
          <a:xfrm>
            <a:off x="1093547" y="5199855"/>
            <a:ext cx="1051448" cy="3634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C48B918-01F7-4F25-B2DA-40B8C7C5E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296603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while loop in Find(w) is faster with shorter trees.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4722227B-031A-47F5-BEB0-C6357D4F6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862763"/>
            <a:ext cx="3746432" cy="37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keep the trees shorter?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005D582D-74EE-4046-83A1-45793CD8B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228096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In Union, attach the shorter tree to the taller tree.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2509B6DF-6615-4844-91F5-100E4CBAA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876470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We introduce another array rank[1..n] to record the height of the trees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A812DC3-E52E-E7C2-49DD-5497E9ECB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B2D057E-D259-B16F-F589-951BCCA36E76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44459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7293</TotalTime>
  <Words>6862</Words>
  <Application>Microsoft Office PowerPoint</Application>
  <PresentationFormat>On-screen Show (4:3)</PresentationFormat>
  <Paragraphs>1082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717</cp:revision>
  <cp:lastPrinted>2001-01-16T17:12:14Z</cp:lastPrinted>
  <dcterms:created xsi:type="dcterms:W3CDTF">1999-07-13T19:55:20Z</dcterms:created>
  <dcterms:modified xsi:type="dcterms:W3CDTF">2025-03-24T20:30:14Z</dcterms:modified>
</cp:coreProperties>
</file>