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93" r:id="rId2"/>
    <p:sldId id="698" r:id="rId3"/>
    <p:sldId id="697" r:id="rId4"/>
    <p:sldId id="699" r:id="rId5"/>
    <p:sldId id="700" r:id="rId6"/>
    <p:sldId id="701" r:id="rId7"/>
    <p:sldId id="702" r:id="rId8"/>
    <p:sldId id="694" r:id="rId9"/>
    <p:sldId id="693" r:id="rId10"/>
    <p:sldId id="696" r:id="rId11"/>
    <p:sldId id="692" r:id="rId12"/>
    <p:sldId id="691" r:id="rId13"/>
    <p:sldId id="682" r:id="rId14"/>
    <p:sldId id="690" r:id="rId15"/>
    <p:sldId id="689" r:id="rId16"/>
    <p:sldId id="642" r:id="rId17"/>
    <p:sldId id="641" r:id="rId18"/>
    <p:sldId id="643" r:id="rId19"/>
    <p:sldId id="647" r:id="rId20"/>
    <p:sldId id="703" r:id="rId21"/>
    <p:sldId id="640" r:id="rId22"/>
    <p:sldId id="644" r:id="rId2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3ED3"/>
    <a:srgbClr val="FF3300"/>
    <a:srgbClr val="FFCCFF"/>
    <a:srgbClr val="FFCC00"/>
    <a:srgbClr val="33CC33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36880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25: Minimum spanning tree: Prim’s Algorithm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FE2CE-77FB-0F20-0BB9-2C47D3DC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9A07F66-10F4-5506-E626-FC690BCF5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8403951-A374-DC90-8F18-91B2C599F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FEF63E2-9405-D4C9-4B32-4A8AF7CB9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7D48FD9-070A-D705-4BC8-398E3625F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B84AAC-227E-0880-D651-C719E90C3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3DAD90E-64F0-5AD4-F1D1-EEE0ABBB428A}"/>
              </a:ext>
            </a:extLst>
          </p:cNvPr>
          <p:cNvSpPr/>
          <p:nvPr/>
        </p:nvSpPr>
        <p:spPr>
          <a:xfrm rot="1912365">
            <a:off x="6265220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F19BCE5-5F51-6DDD-0F74-1E2E4E5C21B4}"/>
              </a:ext>
            </a:extLst>
          </p:cNvPr>
          <p:cNvSpPr/>
          <p:nvPr/>
        </p:nvSpPr>
        <p:spPr>
          <a:xfrm rot="1912365">
            <a:off x="7757739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413B83-5F14-6045-5A4B-FE0F51AC16A9}"/>
              </a:ext>
            </a:extLst>
          </p:cNvPr>
          <p:cNvSpPr txBox="1"/>
          <p:nvPr/>
        </p:nvSpPr>
        <p:spPr>
          <a:xfrm>
            <a:off x="6885050" y="3657054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-2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41490E-F06D-1B00-DE28-5685AFFE33E3}"/>
              </a:ext>
            </a:extLst>
          </p:cNvPr>
          <p:cNvSpPr/>
          <p:nvPr/>
        </p:nvSpPr>
        <p:spPr>
          <a:xfrm rot="1912365">
            <a:off x="5968172" y="4445650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F596B02-D9A4-0D0E-55DD-36D84D33A37A}"/>
              </a:ext>
            </a:extLst>
          </p:cNvPr>
          <p:cNvSpPr/>
          <p:nvPr/>
        </p:nvSpPr>
        <p:spPr>
          <a:xfrm rot="1912365">
            <a:off x="7029545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38DB8D-6669-1F1B-4963-9558F6824E73}"/>
              </a:ext>
            </a:extLst>
          </p:cNvPr>
          <p:cNvSpPr/>
          <p:nvPr/>
        </p:nvSpPr>
        <p:spPr>
          <a:xfrm rot="1912365">
            <a:off x="8048947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C5AEEEC-8403-FAA6-F325-83F391FBF407}"/>
              </a:ext>
            </a:extLst>
          </p:cNvPr>
          <p:cNvSpPr/>
          <p:nvPr/>
        </p:nvSpPr>
        <p:spPr>
          <a:xfrm rot="1912365">
            <a:off x="7029545" y="5172881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7E72559-F55F-D854-0C88-03AE59150DFA}"/>
              </a:ext>
            </a:extLst>
          </p:cNvPr>
          <p:cNvCxnSpPr>
            <a:cxnSpLocks/>
            <a:stCxn id="24" idx="0"/>
            <a:endCxn id="21" idx="4"/>
          </p:cNvCxnSpPr>
          <p:nvPr/>
        </p:nvCxnSpPr>
        <p:spPr>
          <a:xfrm flipV="1">
            <a:off x="7103774" y="3905655"/>
            <a:ext cx="673898" cy="563130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58F51C4-54A7-E11E-27B9-84E5877330FC}"/>
              </a:ext>
            </a:extLst>
          </p:cNvPr>
          <p:cNvCxnSpPr>
            <a:cxnSpLocks/>
          </p:cNvCxnSpPr>
          <p:nvPr/>
        </p:nvCxnSpPr>
        <p:spPr>
          <a:xfrm>
            <a:off x="7842158" y="3921361"/>
            <a:ext cx="237215" cy="534704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13329F-A4B8-1A4F-FE4C-F7EA95541C13}"/>
              </a:ext>
            </a:extLst>
          </p:cNvPr>
          <p:cNvCxnSpPr>
            <a:cxnSpLocks/>
          </p:cNvCxnSpPr>
          <p:nvPr/>
        </p:nvCxnSpPr>
        <p:spPr>
          <a:xfrm flipH="1">
            <a:off x="6359769" y="3859098"/>
            <a:ext cx="1397583" cy="443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5EB7EF5-1987-A5E6-D9F3-8357E5738B50}"/>
              </a:ext>
            </a:extLst>
          </p:cNvPr>
          <p:cNvCxnSpPr>
            <a:cxnSpLocks/>
            <a:stCxn id="20" idx="5"/>
            <a:endCxn id="23" idx="0"/>
          </p:cNvCxnSpPr>
          <p:nvPr/>
        </p:nvCxnSpPr>
        <p:spPr>
          <a:xfrm flipH="1">
            <a:off x="6042401" y="3910922"/>
            <a:ext cx="278976" cy="543248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FCA54BF-9B8F-E2AC-DD5B-28F22D1C3E0C}"/>
              </a:ext>
            </a:extLst>
          </p:cNvPr>
          <p:cNvCxnSpPr>
            <a:cxnSpLocks/>
            <a:stCxn id="25" idx="3"/>
          </p:cNvCxnSpPr>
          <p:nvPr/>
        </p:nvCxnSpPr>
        <p:spPr>
          <a:xfrm flipH="1" flipV="1">
            <a:off x="7132956" y="4521249"/>
            <a:ext cx="915603" cy="101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628FB45-E05F-E27F-A1ED-D61B5B4F391A}"/>
              </a:ext>
            </a:extLst>
          </p:cNvPr>
          <p:cNvCxnSpPr>
            <a:cxnSpLocks/>
            <a:stCxn id="24" idx="3"/>
          </p:cNvCxnSpPr>
          <p:nvPr/>
        </p:nvCxnSpPr>
        <p:spPr>
          <a:xfrm flipH="1" flipV="1">
            <a:off x="6091464" y="4514607"/>
            <a:ext cx="937693" cy="16773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1D6EAD4-FDB2-2E1B-6805-187D3025710F}"/>
              </a:ext>
            </a:extLst>
          </p:cNvPr>
          <p:cNvCxnSpPr>
            <a:cxnSpLocks/>
            <a:stCxn id="26" idx="2"/>
            <a:endCxn id="23" idx="6"/>
          </p:cNvCxnSpPr>
          <p:nvPr/>
        </p:nvCxnSpPr>
        <p:spPr>
          <a:xfrm flipH="1" flipV="1">
            <a:off x="6055235" y="4529477"/>
            <a:ext cx="981408" cy="67258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67EDF9C-AA1F-3B86-876B-6C7445A882AF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6352284" y="3884992"/>
            <a:ext cx="716317" cy="58379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508D419-0950-550B-0B25-ADD4728CD211}"/>
              </a:ext>
            </a:extLst>
          </p:cNvPr>
          <p:cNvSpPr txBox="1"/>
          <p:nvPr/>
        </p:nvSpPr>
        <p:spPr>
          <a:xfrm>
            <a:off x="7396925" y="4097774"/>
            <a:ext cx="418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4BC977-497C-B2E6-ECE4-FCC94720A4B4}"/>
              </a:ext>
            </a:extLst>
          </p:cNvPr>
          <p:cNvSpPr txBox="1"/>
          <p:nvPr/>
        </p:nvSpPr>
        <p:spPr>
          <a:xfrm>
            <a:off x="6121707" y="4101183"/>
            <a:ext cx="361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378D98A-0C57-AFE3-A302-6050748E35F2}"/>
              </a:ext>
            </a:extLst>
          </p:cNvPr>
          <p:cNvSpPr txBox="1"/>
          <p:nvPr/>
        </p:nvSpPr>
        <p:spPr>
          <a:xfrm>
            <a:off x="6643875" y="4014700"/>
            <a:ext cx="451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57CE6A-6FA0-C3E9-91B2-4A9899AD4307}"/>
              </a:ext>
            </a:extLst>
          </p:cNvPr>
          <p:cNvSpPr txBox="1"/>
          <p:nvPr/>
        </p:nvSpPr>
        <p:spPr>
          <a:xfrm>
            <a:off x="7525854" y="4830061"/>
            <a:ext cx="284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69B5A7-C7AF-08D1-EFA6-C7E1C37BADF2}"/>
              </a:ext>
            </a:extLst>
          </p:cNvPr>
          <p:cNvSpPr txBox="1"/>
          <p:nvPr/>
        </p:nvSpPr>
        <p:spPr>
          <a:xfrm>
            <a:off x="6263387" y="4315236"/>
            <a:ext cx="374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2F2074-442F-3B8F-03E5-ECFF628BCF14}"/>
              </a:ext>
            </a:extLst>
          </p:cNvPr>
          <p:cNvSpPr txBox="1"/>
          <p:nvPr/>
        </p:nvSpPr>
        <p:spPr>
          <a:xfrm>
            <a:off x="7509563" y="4326344"/>
            <a:ext cx="411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478078-CC39-5A41-BA63-A655B485EED3}"/>
              </a:ext>
            </a:extLst>
          </p:cNvPr>
          <p:cNvSpPr txBox="1"/>
          <p:nvPr/>
        </p:nvSpPr>
        <p:spPr>
          <a:xfrm>
            <a:off x="7923754" y="4062401"/>
            <a:ext cx="395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-3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58C7DA-E874-F0CE-C3F5-E8063E6C293D}"/>
              </a:ext>
            </a:extLst>
          </p:cNvPr>
          <p:cNvSpPr txBox="1"/>
          <p:nvPr/>
        </p:nvSpPr>
        <p:spPr>
          <a:xfrm>
            <a:off x="6539347" y="4941508"/>
            <a:ext cx="357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9C2B3F8-DC67-9445-C37A-E2180C68BB8C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7143366" y="4564754"/>
            <a:ext cx="925514" cy="6646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FF5608-3F46-FD2E-31D8-54EDB4767237}"/>
              </a:ext>
            </a:extLst>
          </p:cNvPr>
          <p:cNvSpPr txBox="1"/>
          <p:nvPr/>
        </p:nvSpPr>
        <p:spPr>
          <a:xfrm>
            <a:off x="4753454" y="3742307"/>
            <a:ext cx="130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graph </a:t>
            </a:r>
            <a:r>
              <a:rPr lang="en-US" sz="1400" dirty="0">
                <a:solidFill>
                  <a:srgbClr val="FF0000"/>
                </a:solidFill>
              </a:rPr>
              <a:t>G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4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8E19-7F3F-D2E6-CD12-17E8CA7AB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F6EDBC4-7A53-3D6B-790F-DF9A2BE08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73F8329-9FF2-1A74-BF6E-FCF1A5799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D16AC4C-12C2-957A-124C-2B2FE8AE9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45E8C6F-6695-E670-E75F-A28C1EF64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CD9E7B-8DF9-96D6-80DB-5AC144A89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00FC3A-7544-7DBF-BC0A-062A7F7153C9}"/>
              </a:ext>
            </a:extLst>
          </p:cNvPr>
          <p:cNvSpPr/>
          <p:nvPr/>
        </p:nvSpPr>
        <p:spPr>
          <a:xfrm>
            <a:off x="1225118" y="3062796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C148AA-164F-7649-171F-963CC04A91BD}"/>
              </a:ext>
            </a:extLst>
          </p:cNvPr>
          <p:cNvGrpSpPr/>
          <p:nvPr/>
        </p:nvGrpSpPr>
        <p:grpSpPr>
          <a:xfrm>
            <a:off x="4753454" y="3657054"/>
            <a:ext cx="3565601" cy="1767747"/>
            <a:chOff x="4753454" y="3657054"/>
            <a:chExt cx="3565601" cy="176774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5E9976-10F0-3E0E-6402-843745BD133B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6CFB781-BE2A-F4A2-E965-C93533D886DB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07EDE22-01B8-25E6-1ED0-002FB6B461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2E0CB3B-6005-E5A3-33F9-85D20504FD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8D294F-E6CB-6B53-DC1A-E7E0DCB990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861B06-BCF3-9E1A-8FFC-22B092295E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770BD16-DFD0-E56B-DA85-E1EFA09082F0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F85817E-5A7F-0771-23F9-9ADA148882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D2B18D-ED93-1B55-6B70-6BC942E6FAAF}"/>
                </a:ext>
              </a:extLst>
            </p:cNvPr>
            <p:cNvSpPr txBox="1"/>
            <p:nvPr/>
          </p:nvSpPr>
          <p:spPr>
            <a:xfrm>
              <a:off x="7037779" y="3983091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B427188-9F2A-A44F-72E8-D7FF295C7423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EE13378-D8DC-58FA-8FB8-60B458E8FDB9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CBB14D-1E68-20A3-4FFC-CA9A025FA964}"/>
                </a:ext>
              </a:extLst>
            </p:cNvPr>
            <p:cNvSpPr txBox="1"/>
            <p:nvPr/>
          </p:nvSpPr>
          <p:spPr>
            <a:xfrm>
              <a:off x="6885050" y="3657054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-2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5BDB806-ED35-F002-DB7C-FCC40A214D37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C9427BD-7221-253E-66DE-F56857BAF10C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15F032F-1619-4660-DFBD-49C178069518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3434450-9935-3457-44B6-6B3CDE9E323E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E28157A-0D6A-0C1A-F206-7BFAE81E4466}"/>
                </a:ext>
              </a:extLst>
            </p:cNvPr>
            <p:cNvCxnSpPr>
              <a:cxnSpLocks/>
              <a:stCxn id="24" idx="0"/>
              <a:endCxn id="21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18C1A5E-01F1-2100-8CA3-CB5D545F8A61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E2D01E6-194A-1DD9-96E6-0B6E29162B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DF66FF6-7160-E644-7B31-83D7AF1D5E98}"/>
                </a:ext>
              </a:extLst>
            </p:cNvPr>
            <p:cNvCxnSpPr>
              <a:cxnSpLocks/>
              <a:stCxn id="20" idx="5"/>
              <a:endCxn id="23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9F08C71-F67A-BB35-E8BF-F23BF0C9DFEE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79818AC-296D-E0B5-4DBE-C1B755C34342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EB0DE2E-302C-4A70-5EF8-FAF3FFDF6ACA}"/>
                </a:ext>
              </a:extLst>
            </p:cNvPr>
            <p:cNvCxnSpPr>
              <a:cxnSpLocks/>
              <a:stCxn id="26" idx="2"/>
              <a:endCxn id="23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E337C6B-0DC5-C1BC-E029-8F893DDFFE21}"/>
                </a:ext>
              </a:extLst>
            </p:cNvPr>
            <p:cNvCxnSpPr>
              <a:cxnSpLocks/>
              <a:stCxn id="20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4F15394-AD94-43CA-8833-9BC9BEF0C3E2}"/>
                </a:ext>
              </a:extLst>
            </p:cNvPr>
            <p:cNvSpPr txBox="1"/>
            <p:nvPr/>
          </p:nvSpPr>
          <p:spPr>
            <a:xfrm>
              <a:off x="7396925" y="4097774"/>
              <a:ext cx="4183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26ED574-41B2-2D10-171A-BA05D2EF381E}"/>
                </a:ext>
              </a:extLst>
            </p:cNvPr>
            <p:cNvSpPr txBox="1"/>
            <p:nvPr/>
          </p:nvSpPr>
          <p:spPr>
            <a:xfrm>
              <a:off x="6121707" y="4101183"/>
              <a:ext cx="361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4A86FB-C725-88A6-C419-086C990E2918}"/>
                </a:ext>
              </a:extLst>
            </p:cNvPr>
            <p:cNvSpPr txBox="1"/>
            <p:nvPr/>
          </p:nvSpPr>
          <p:spPr>
            <a:xfrm>
              <a:off x="6643875" y="4014700"/>
              <a:ext cx="4510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680994-9CA2-D2C2-5B30-7FED8F0B291E}"/>
                </a:ext>
              </a:extLst>
            </p:cNvPr>
            <p:cNvSpPr txBox="1"/>
            <p:nvPr/>
          </p:nvSpPr>
          <p:spPr>
            <a:xfrm>
              <a:off x="7525854" y="4830061"/>
              <a:ext cx="2841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9A25E23-9E59-8E79-54E2-52D8FE1E5B19}"/>
                </a:ext>
              </a:extLst>
            </p:cNvPr>
            <p:cNvSpPr txBox="1"/>
            <p:nvPr/>
          </p:nvSpPr>
          <p:spPr>
            <a:xfrm>
              <a:off x="6263387" y="4315236"/>
              <a:ext cx="374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EA9BD8-FCA4-45F3-DCD9-C4C1AFD48634}"/>
                </a:ext>
              </a:extLst>
            </p:cNvPr>
            <p:cNvSpPr txBox="1"/>
            <p:nvPr/>
          </p:nvSpPr>
          <p:spPr>
            <a:xfrm>
              <a:off x="7509563" y="4326344"/>
              <a:ext cx="4118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871D27-FD08-6708-63DA-5DB8F74D035D}"/>
                </a:ext>
              </a:extLst>
            </p:cNvPr>
            <p:cNvSpPr txBox="1"/>
            <p:nvPr/>
          </p:nvSpPr>
          <p:spPr>
            <a:xfrm>
              <a:off x="7923754" y="4062401"/>
              <a:ext cx="395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DBC7AE1-F0F0-3A65-E501-E3F960D1BE3C}"/>
                </a:ext>
              </a:extLst>
            </p:cNvPr>
            <p:cNvSpPr txBox="1"/>
            <p:nvPr/>
          </p:nvSpPr>
          <p:spPr>
            <a:xfrm>
              <a:off x="6539347" y="4941508"/>
              <a:ext cx="357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AEF6607-A1CB-6528-6E7C-06F816792CC9}"/>
                </a:ext>
              </a:extLst>
            </p:cNvPr>
            <p:cNvCxnSpPr>
              <a:cxnSpLocks/>
              <a:stCxn id="25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55065E-00F0-AB0B-83A2-280C98F2CF67}"/>
                </a:ext>
              </a:extLst>
            </p:cNvPr>
            <p:cNvSpPr txBox="1"/>
            <p:nvPr/>
          </p:nvSpPr>
          <p:spPr>
            <a:xfrm>
              <a:off x="5786378" y="460460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689CD85-C0BE-C5EA-61EF-5FBD2BA0F2E0}"/>
                </a:ext>
              </a:extLst>
            </p:cNvPr>
            <p:cNvSpPr txBox="1"/>
            <p:nvPr/>
          </p:nvSpPr>
          <p:spPr>
            <a:xfrm>
              <a:off x="6446733" y="453766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6944A2-9CA7-E380-D27E-22DA8A593215}"/>
                </a:ext>
              </a:extLst>
            </p:cNvPr>
            <p:cNvSpPr txBox="1"/>
            <p:nvPr/>
          </p:nvSpPr>
          <p:spPr>
            <a:xfrm>
              <a:off x="6189371" y="4911349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9DBB933-B724-5CE9-F8F5-81D3FB6D6E72}"/>
                </a:ext>
              </a:extLst>
            </p:cNvPr>
            <p:cNvSpPr txBox="1"/>
            <p:nvPr/>
          </p:nvSpPr>
          <p:spPr>
            <a:xfrm>
              <a:off x="6173830" y="5178580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23BD1C3-FDCF-9278-BD27-72A55E26F63E}"/>
                </a:ext>
              </a:extLst>
            </p:cNvPr>
            <p:cNvSpPr txBox="1"/>
            <p:nvPr/>
          </p:nvSpPr>
          <p:spPr>
            <a:xfrm>
              <a:off x="5748578" y="4176888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06B95B-99A3-3BD0-DBC7-A7735EAAEC5A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DE3ED3"/>
                  </a:solidFill>
                </a:rPr>
                <a:t>G</a:t>
              </a:r>
              <a:r>
                <a:rPr lang="en-US" sz="1400" baseline="30000" dirty="0">
                  <a:solidFill>
                    <a:srgbClr val="DE3ED3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26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44CBB-03CA-1B07-C5AE-9EB4817BE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DB2B082-C18D-DA8F-384B-B10C6E7FA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335E8B4D-11EA-FF67-21E2-7DDFE14C3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80740D-80C1-D704-85EA-32DD75A7D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2260609-6B20-E352-2966-BD9DDD58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3A3841-1BAA-B83C-B9BB-83A00A0E9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720768-C47B-5BBB-B9DB-7F123213573D}"/>
              </a:ext>
            </a:extLst>
          </p:cNvPr>
          <p:cNvSpPr/>
          <p:nvPr/>
        </p:nvSpPr>
        <p:spPr>
          <a:xfrm>
            <a:off x="1220198" y="3850930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B195442-7698-9247-EF1B-9C9A9682B457}"/>
              </a:ext>
            </a:extLst>
          </p:cNvPr>
          <p:cNvGrpSpPr/>
          <p:nvPr/>
        </p:nvGrpSpPr>
        <p:grpSpPr>
          <a:xfrm>
            <a:off x="4753454" y="3473949"/>
            <a:ext cx="3689204" cy="2112493"/>
            <a:chOff x="4753454" y="3473949"/>
            <a:chExt cx="3689204" cy="211249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BCF9550-D386-4DBB-BB7C-50B5B0BC5838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48A65D5-2038-74F9-3B45-AE9B08B8EFB5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A439D0-B66D-2A72-A2D1-5111669396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BC022C0-5494-D52D-EE81-BD37CEB33D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AD0B02-D899-8A60-F1C6-29F8A6B5FB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0C7AAA-A5DC-B2B7-93B7-EAE7113027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AFA037-FBDE-E4B1-A98B-6C0B49AB084C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DF06C6F-AEF2-99DD-5F84-ACB2E2D471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05F4D0-C8B2-2C71-1379-951695ABC518}"/>
                </a:ext>
              </a:extLst>
            </p:cNvPr>
            <p:cNvSpPr txBox="1"/>
            <p:nvPr/>
          </p:nvSpPr>
          <p:spPr>
            <a:xfrm>
              <a:off x="7037779" y="3983091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326503-9365-9388-BFD8-7753F673E65E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4B883F-7848-2AD8-62A4-47930CBBBA60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1CFA13-C0B0-A620-B7EA-096738ADEF8B}"/>
                </a:ext>
              </a:extLst>
            </p:cNvPr>
            <p:cNvSpPr txBox="1"/>
            <p:nvPr/>
          </p:nvSpPr>
          <p:spPr>
            <a:xfrm>
              <a:off x="6885050" y="3657054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-2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141C004-FD7A-B119-74F4-C4A4E7CC81D8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4D3AE8E-1BCC-6791-72CB-4BEC3E0E8635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880129-66DF-0282-EECD-834FCCBF2EFA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0A216E0-C798-FEA6-67F7-EAEAE7414C1D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27B1C3E-D0B0-0A59-7BC3-BF6D4FEC170C}"/>
                </a:ext>
              </a:extLst>
            </p:cNvPr>
            <p:cNvCxnSpPr>
              <a:cxnSpLocks/>
              <a:stCxn id="24" idx="0"/>
              <a:endCxn id="21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243BB6E-9A9F-4880-E410-CF8D2264BC55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AEE776D-9757-A3A1-8EA9-9B9430BF62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A0AC206-FEAD-9530-487C-6491EC9D0BD1}"/>
                </a:ext>
              </a:extLst>
            </p:cNvPr>
            <p:cNvCxnSpPr>
              <a:cxnSpLocks/>
              <a:stCxn id="20" idx="5"/>
              <a:endCxn id="23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0BF3FC6-AD12-51AF-67E8-0023711C0D22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75EF2BF-1993-1EEE-30CF-F367459FCAEC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00BF4AA-E926-7ABA-9798-072DEA466DAE}"/>
                </a:ext>
              </a:extLst>
            </p:cNvPr>
            <p:cNvCxnSpPr>
              <a:cxnSpLocks/>
              <a:stCxn id="26" idx="2"/>
              <a:endCxn id="23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3FF037-FC31-4014-B3BE-255CA776CF20}"/>
                </a:ext>
              </a:extLst>
            </p:cNvPr>
            <p:cNvCxnSpPr>
              <a:cxnSpLocks/>
              <a:stCxn id="20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CE8D7-5E10-99D9-FB73-D6070D1D96FF}"/>
                </a:ext>
              </a:extLst>
            </p:cNvPr>
            <p:cNvSpPr txBox="1"/>
            <p:nvPr/>
          </p:nvSpPr>
          <p:spPr>
            <a:xfrm>
              <a:off x="7396925" y="4097774"/>
              <a:ext cx="4183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AA0F2E9-CC3D-9468-E09D-27BF1F06F453}"/>
                </a:ext>
              </a:extLst>
            </p:cNvPr>
            <p:cNvSpPr txBox="1"/>
            <p:nvPr/>
          </p:nvSpPr>
          <p:spPr>
            <a:xfrm>
              <a:off x="6121707" y="4101183"/>
              <a:ext cx="361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B8F292E-DE10-9AA3-8AC2-A1216708198F}"/>
                </a:ext>
              </a:extLst>
            </p:cNvPr>
            <p:cNvSpPr txBox="1"/>
            <p:nvPr/>
          </p:nvSpPr>
          <p:spPr>
            <a:xfrm>
              <a:off x="6643875" y="4014700"/>
              <a:ext cx="4510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EAA9C0C-6978-E93E-BD82-A196E345363D}"/>
                </a:ext>
              </a:extLst>
            </p:cNvPr>
            <p:cNvSpPr txBox="1"/>
            <p:nvPr/>
          </p:nvSpPr>
          <p:spPr>
            <a:xfrm>
              <a:off x="7525854" y="4830061"/>
              <a:ext cx="2841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BD0C62-7E00-4368-142E-7CDB1336A178}"/>
                </a:ext>
              </a:extLst>
            </p:cNvPr>
            <p:cNvSpPr txBox="1"/>
            <p:nvPr/>
          </p:nvSpPr>
          <p:spPr>
            <a:xfrm>
              <a:off x="6263387" y="4315236"/>
              <a:ext cx="374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A63E29-2315-5BEA-20A9-2E332EEECE61}"/>
                </a:ext>
              </a:extLst>
            </p:cNvPr>
            <p:cNvSpPr txBox="1"/>
            <p:nvPr/>
          </p:nvSpPr>
          <p:spPr>
            <a:xfrm>
              <a:off x="7509563" y="4326344"/>
              <a:ext cx="4118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D2C349-CEC4-441F-2F3A-B9353FA79C92}"/>
                </a:ext>
              </a:extLst>
            </p:cNvPr>
            <p:cNvSpPr txBox="1"/>
            <p:nvPr/>
          </p:nvSpPr>
          <p:spPr>
            <a:xfrm>
              <a:off x="7923754" y="4062401"/>
              <a:ext cx="395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8DD1DF-12B3-39B0-8A77-17403C7430D1}"/>
                </a:ext>
              </a:extLst>
            </p:cNvPr>
            <p:cNvSpPr txBox="1"/>
            <p:nvPr/>
          </p:nvSpPr>
          <p:spPr>
            <a:xfrm>
              <a:off x="6539347" y="4941508"/>
              <a:ext cx="357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7A7994A-9EE7-795D-FD82-06ED05AB5405}"/>
                </a:ext>
              </a:extLst>
            </p:cNvPr>
            <p:cNvCxnSpPr>
              <a:cxnSpLocks/>
              <a:stCxn id="25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670F7B-2EC9-2F87-BF28-553EBA092320}"/>
                </a:ext>
              </a:extLst>
            </p:cNvPr>
            <p:cNvSpPr txBox="1"/>
            <p:nvPr/>
          </p:nvSpPr>
          <p:spPr>
            <a:xfrm>
              <a:off x="5786378" y="460460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509C7DF-11FD-379E-8C5C-F7020A95C3C7}"/>
                </a:ext>
              </a:extLst>
            </p:cNvPr>
            <p:cNvSpPr txBox="1"/>
            <p:nvPr/>
          </p:nvSpPr>
          <p:spPr>
            <a:xfrm>
              <a:off x="6446733" y="453766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6C12F7C-6B25-0279-4282-C2665CF49E70}"/>
                </a:ext>
              </a:extLst>
            </p:cNvPr>
            <p:cNvSpPr txBox="1"/>
            <p:nvPr/>
          </p:nvSpPr>
          <p:spPr>
            <a:xfrm>
              <a:off x="6189371" y="4911349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4FB440-D02B-13C7-B566-427987EC0016}"/>
                </a:ext>
              </a:extLst>
            </p:cNvPr>
            <p:cNvSpPr txBox="1"/>
            <p:nvPr/>
          </p:nvSpPr>
          <p:spPr>
            <a:xfrm>
              <a:off x="6173830" y="5178580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53F4380-A14D-F8E0-2468-B77B8246B94E}"/>
                </a:ext>
              </a:extLst>
            </p:cNvPr>
            <p:cNvSpPr txBox="1"/>
            <p:nvPr/>
          </p:nvSpPr>
          <p:spPr>
            <a:xfrm>
              <a:off x="5748578" y="4176888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12A3F1-BBC2-54A5-DA1D-DA1E55A0F7E0}"/>
                </a:ext>
              </a:extLst>
            </p:cNvPr>
            <p:cNvSpPr txBox="1"/>
            <p:nvPr/>
          </p:nvSpPr>
          <p:spPr>
            <a:xfrm>
              <a:off x="5281023" y="5171789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2C575F-190C-28BB-AC70-E8102DE6AAC1}"/>
                </a:ext>
              </a:extLst>
            </p:cNvPr>
            <p:cNvSpPr txBox="1"/>
            <p:nvPr/>
          </p:nvSpPr>
          <p:spPr>
            <a:xfrm>
              <a:off x="6028398" y="4233732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57677-2A4E-4A97-743F-F8669021BB9B}"/>
                </a:ext>
              </a:extLst>
            </p:cNvPr>
            <p:cNvSpPr txBox="1"/>
            <p:nvPr/>
          </p:nvSpPr>
          <p:spPr>
            <a:xfrm>
              <a:off x="7192367" y="423526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E69E54B-CB23-C5BC-D2AF-BD4193E707BA}"/>
                </a:ext>
              </a:extLst>
            </p:cNvPr>
            <p:cNvSpPr txBox="1"/>
            <p:nvPr/>
          </p:nvSpPr>
          <p:spPr>
            <a:xfrm>
              <a:off x="6946477" y="524788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53EC741-711F-0686-EA02-EBED8CD8DA93}"/>
                </a:ext>
              </a:extLst>
            </p:cNvPr>
            <p:cNvSpPr txBox="1"/>
            <p:nvPr/>
          </p:nvSpPr>
          <p:spPr>
            <a:xfrm>
              <a:off x="8145782" y="4360200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C469585-07E3-338D-6522-9818FE49F259}"/>
                </a:ext>
              </a:extLst>
            </p:cNvPr>
            <p:cNvSpPr txBox="1"/>
            <p:nvPr/>
          </p:nvSpPr>
          <p:spPr>
            <a:xfrm>
              <a:off x="7689666" y="3473949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53C14DB-D4A0-7451-40DA-F20541176C15}"/>
                </a:ext>
              </a:extLst>
            </p:cNvPr>
            <p:cNvSpPr txBox="1"/>
            <p:nvPr/>
          </p:nvSpPr>
          <p:spPr>
            <a:xfrm>
              <a:off x="6141736" y="3476816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CC55B11-8FEB-6FF0-7B31-863841B8527D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DE3ED3"/>
                  </a:solidFill>
                </a:rPr>
                <a:t>G</a:t>
              </a:r>
              <a:r>
                <a:rPr lang="en-US" sz="1400" baseline="30000" dirty="0">
                  <a:solidFill>
                    <a:srgbClr val="DE3ED3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50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A7137-B1BD-81DD-1E01-AB2A11492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25737D5-9114-3C44-C680-70F71FD01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C15233B4-8798-3D38-F947-8D496CE69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027F61-4371-AC6D-D92C-8357E512A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DF32F15-1D58-8898-B009-CC3891D76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21A9A5-0CC7-77A7-88A8-98EBC8E6D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60A744-614E-D6DF-4BE4-2D6804483502}"/>
              </a:ext>
            </a:extLst>
          </p:cNvPr>
          <p:cNvSpPr txBox="1"/>
          <p:nvPr/>
        </p:nvSpPr>
        <p:spPr>
          <a:xfrm>
            <a:off x="5096334" y="505896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DE3ED3"/>
                </a:solidFill>
              </a:rPr>
              <a:t>z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8CE3DB-F326-3D5F-C779-218A94B95B3C}"/>
              </a:ext>
            </a:extLst>
          </p:cNvPr>
          <p:cNvSpPr/>
          <p:nvPr/>
        </p:nvSpPr>
        <p:spPr>
          <a:xfrm>
            <a:off x="5359345" y="5058960"/>
            <a:ext cx="114213" cy="143103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CB2CC1-F578-7574-6EDF-E56DE79E7502}"/>
              </a:ext>
            </a:extLst>
          </p:cNvPr>
          <p:cNvCxnSpPr>
            <a:cxnSpLocks/>
          </p:cNvCxnSpPr>
          <p:nvPr/>
        </p:nvCxnSpPr>
        <p:spPr>
          <a:xfrm flipH="1">
            <a:off x="5473558" y="4570021"/>
            <a:ext cx="1612144" cy="532172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0329ED-82BE-B6F0-7E8B-2EBC05A0E3B8}"/>
              </a:ext>
            </a:extLst>
          </p:cNvPr>
          <p:cNvCxnSpPr>
            <a:cxnSpLocks/>
          </p:cNvCxnSpPr>
          <p:nvPr/>
        </p:nvCxnSpPr>
        <p:spPr>
          <a:xfrm flipH="1">
            <a:off x="5454133" y="4550139"/>
            <a:ext cx="533972" cy="520413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422C42-0F08-B15C-FC71-E254820F89C5}"/>
              </a:ext>
            </a:extLst>
          </p:cNvPr>
          <p:cNvCxnSpPr>
            <a:cxnSpLocks/>
          </p:cNvCxnSpPr>
          <p:nvPr/>
        </p:nvCxnSpPr>
        <p:spPr>
          <a:xfrm flipH="1">
            <a:off x="5439053" y="3872281"/>
            <a:ext cx="825779" cy="1181689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4EA328-4E80-7E73-2386-42A58D86C21A}"/>
              </a:ext>
            </a:extLst>
          </p:cNvPr>
          <p:cNvCxnSpPr>
            <a:cxnSpLocks/>
          </p:cNvCxnSpPr>
          <p:nvPr/>
        </p:nvCxnSpPr>
        <p:spPr>
          <a:xfrm flipH="1">
            <a:off x="5497016" y="4619069"/>
            <a:ext cx="2408982" cy="515443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B475B2D-C77E-9068-A84E-F124DDCD39BA}"/>
              </a:ext>
            </a:extLst>
          </p:cNvPr>
          <p:cNvCxnSpPr>
            <a:cxnSpLocks/>
            <a:endCxn id="12" idx="5"/>
          </p:cNvCxnSpPr>
          <p:nvPr/>
        </p:nvCxnSpPr>
        <p:spPr>
          <a:xfrm flipH="1" flipV="1">
            <a:off x="5456833" y="5181107"/>
            <a:ext cx="1572325" cy="62890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121803-AAAD-A9C2-5275-2D69DDCC8A12}"/>
              </a:ext>
            </a:extLst>
          </p:cNvPr>
          <p:cNvCxnSpPr>
            <a:cxnSpLocks/>
          </p:cNvCxnSpPr>
          <p:nvPr/>
        </p:nvCxnSpPr>
        <p:spPr>
          <a:xfrm flipH="1">
            <a:off x="5498454" y="3872281"/>
            <a:ext cx="2258898" cy="1198271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15986DE-BA0A-D9F5-0C78-8C93E1830518}"/>
              </a:ext>
            </a:extLst>
          </p:cNvPr>
          <p:cNvSpPr txBox="1"/>
          <p:nvPr/>
        </p:nvSpPr>
        <p:spPr>
          <a:xfrm>
            <a:off x="7037779" y="3983091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1485E94-67BC-9186-417B-CAE052EDB910}"/>
              </a:ext>
            </a:extLst>
          </p:cNvPr>
          <p:cNvSpPr/>
          <p:nvPr/>
        </p:nvSpPr>
        <p:spPr>
          <a:xfrm rot="1912365">
            <a:off x="6265220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E80A1D-13C9-DAEB-B06E-B469B0737EF8}"/>
              </a:ext>
            </a:extLst>
          </p:cNvPr>
          <p:cNvSpPr/>
          <p:nvPr/>
        </p:nvSpPr>
        <p:spPr>
          <a:xfrm rot="1912365">
            <a:off x="7757739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F127B-77F2-5D8A-ED2F-5FFB01521CB2}"/>
              </a:ext>
            </a:extLst>
          </p:cNvPr>
          <p:cNvSpPr txBox="1"/>
          <p:nvPr/>
        </p:nvSpPr>
        <p:spPr>
          <a:xfrm>
            <a:off x="6885050" y="3657054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-2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A37EEE-18FF-7EA1-5799-009330E42216}"/>
              </a:ext>
            </a:extLst>
          </p:cNvPr>
          <p:cNvSpPr/>
          <p:nvPr/>
        </p:nvSpPr>
        <p:spPr>
          <a:xfrm rot="1912365">
            <a:off x="5968172" y="4445650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BC36D4-DA6F-064A-BCB4-5AD3A9C7E531}"/>
              </a:ext>
            </a:extLst>
          </p:cNvPr>
          <p:cNvSpPr/>
          <p:nvPr/>
        </p:nvSpPr>
        <p:spPr>
          <a:xfrm rot="1912365">
            <a:off x="7029545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D9D9D49-BCD0-0B7D-2673-109E79E9669D}"/>
              </a:ext>
            </a:extLst>
          </p:cNvPr>
          <p:cNvSpPr/>
          <p:nvPr/>
        </p:nvSpPr>
        <p:spPr>
          <a:xfrm rot="1912365">
            <a:off x="8048947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7A3962F-4527-8654-F1C1-8DEB66E65ADE}"/>
              </a:ext>
            </a:extLst>
          </p:cNvPr>
          <p:cNvSpPr/>
          <p:nvPr/>
        </p:nvSpPr>
        <p:spPr>
          <a:xfrm rot="1912365">
            <a:off x="7029545" y="5172881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473CC3-0589-4977-4B55-FB8DA6DC731B}"/>
              </a:ext>
            </a:extLst>
          </p:cNvPr>
          <p:cNvCxnSpPr>
            <a:cxnSpLocks/>
            <a:stCxn id="24" idx="0"/>
            <a:endCxn id="21" idx="4"/>
          </p:cNvCxnSpPr>
          <p:nvPr/>
        </p:nvCxnSpPr>
        <p:spPr>
          <a:xfrm flipV="1">
            <a:off x="7103774" y="3905655"/>
            <a:ext cx="673898" cy="563130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F7F710C-E0F4-80BC-08BF-C57FD9A69A5F}"/>
              </a:ext>
            </a:extLst>
          </p:cNvPr>
          <p:cNvCxnSpPr>
            <a:cxnSpLocks/>
          </p:cNvCxnSpPr>
          <p:nvPr/>
        </p:nvCxnSpPr>
        <p:spPr>
          <a:xfrm>
            <a:off x="7842158" y="3921361"/>
            <a:ext cx="237215" cy="534704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774DC3D-C052-21C1-9A03-114EBEDE389E}"/>
              </a:ext>
            </a:extLst>
          </p:cNvPr>
          <p:cNvCxnSpPr>
            <a:cxnSpLocks/>
          </p:cNvCxnSpPr>
          <p:nvPr/>
        </p:nvCxnSpPr>
        <p:spPr>
          <a:xfrm flipH="1">
            <a:off x="6359769" y="3859098"/>
            <a:ext cx="1397583" cy="443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D95BBC3-A111-7601-D407-4F1B01D43BC3}"/>
              </a:ext>
            </a:extLst>
          </p:cNvPr>
          <p:cNvCxnSpPr>
            <a:cxnSpLocks/>
            <a:stCxn id="20" idx="5"/>
            <a:endCxn id="23" idx="0"/>
          </p:cNvCxnSpPr>
          <p:nvPr/>
        </p:nvCxnSpPr>
        <p:spPr>
          <a:xfrm flipH="1">
            <a:off x="6042401" y="3910922"/>
            <a:ext cx="278976" cy="543248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3686D2E-0AD8-236A-7DEA-2736AE27EE3B}"/>
              </a:ext>
            </a:extLst>
          </p:cNvPr>
          <p:cNvCxnSpPr>
            <a:cxnSpLocks/>
            <a:stCxn id="25" idx="3"/>
          </p:cNvCxnSpPr>
          <p:nvPr/>
        </p:nvCxnSpPr>
        <p:spPr>
          <a:xfrm flipH="1" flipV="1">
            <a:off x="7132956" y="4521249"/>
            <a:ext cx="915603" cy="101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5339D60-8EF2-279D-2D13-F920E875468B}"/>
              </a:ext>
            </a:extLst>
          </p:cNvPr>
          <p:cNvCxnSpPr>
            <a:cxnSpLocks/>
            <a:stCxn id="24" idx="3"/>
          </p:cNvCxnSpPr>
          <p:nvPr/>
        </p:nvCxnSpPr>
        <p:spPr>
          <a:xfrm flipH="1" flipV="1">
            <a:off x="6091464" y="4514607"/>
            <a:ext cx="937693" cy="16773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70D453A-2A7E-F987-D3C6-88BE6FE38DA6}"/>
              </a:ext>
            </a:extLst>
          </p:cNvPr>
          <p:cNvCxnSpPr>
            <a:cxnSpLocks/>
            <a:stCxn id="26" idx="2"/>
            <a:endCxn id="23" idx="6"/>
          </p:cNvCxnSpPr>
          <p:nvPr/>
        </p:nvCxnSpPr>
        <p:spPr>
          <a:xfrm flipH="1" flipV="1">
            <a:off x="6055235" y="4529477"/>
            <a:ext cx="981408" cy="67258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0BBDAFB-64AD-1297-3390-E4B7449FE7FA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6352284" y="3884992"/>
            <a:ext cx="716317" cy="58379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215BFAC-0223-F02F-99E1-B57EAF036494}"/>
              </a:ext>
            </a:extLst>
          </p:cNvPr>
          <p:cNvSpPr txBox="1"/>
          <p:nvPr/>
        </p:nvSpPr>
        <p:spPr>
          <a:xfrm>
            <a:off x="7396925" y="4097774"/>
            <a:ext cx="418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6D6487-5C86-B2A6-9186-BBC3F6630E1A}"/>
              </a:ext>
            </a:extLst>
          </p:cNvPr>
          <p:cNvSpPr txBox="1"/>
          <p:nvPr/>
        </p:nvSpPr>
        <p:spPr>
          <a:xfrm>
            <a:off x="6121515" y="4074180"/>
            <a:ext cx="361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30EC41-7DDC-0336-1E94-D75258491C08}"/>
              </a:ext>
            </a:extLst>
          </p:cNvPr>
          <p:cNvSpPr txBox="1"/>
          <p:nvPr/>
        </p:nvSpPr>
        <p:spPr>
          <a:xfrm>
            <a:off x="6643875" y="4014700"/>
            <a:ext cx="451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CBE9CC-0ECB-DE2E-371D-6ADD8844C19D}"/>
              </a:ext>
            </a:extLst>
          </p:cNvPr>
          <p:cNvSpPr txBox="1"/>
          <p:nvPr/>
        </p:nvSpPr>
        <p:spPr>
          <a:xfrm>
            <a:off x="7525854" y="4830061"/>
            <a:ext cx="284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A44659-062B-35A5-9821-1E4A0DD5C36B}"/>
              </a:ext>
            </a:extLst>
          </p:cNvPr>
          <p:cNvSpPr txBox="1"/>
          <p:nvPr/>
        </p:nvSpPr>
        <p:spPr>
          <a:xfrm>
            <a:off x="6263387" y="4315236"/>
            <a:ext cx="374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40EEE3-C2D2-B644-8E30-E000AA960150}"/>
              </a:ext>
            </a:extLst>
          </p:cNvPr>
          <p:cNvSpPr txBox="1"/>
          <p:nvPr/>
        </p:nvSpPr>
        <p:spPr>
          <a:xfrm>
            <a:off x="7479543" y="4327434"/>
            <a:ext cx="411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DEE944-1EC1-E2FE-95EA-C278286A17DC}"/>
              </a:ext>
            </a:extLst>
          </p:cNvPr>
          <p:cNvSpPr txBox="1"/>
          <p:nvPr/>
        </p:nvSpPr>
        <p:spPr>
          <a:xfrm>
            <a:off x="7923754" y="4062401"/>
            <a:ext cx="395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-3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0B5B6E-B72F-77FD-A14E-C45480B40F65}"/>
              </a:ext>
            </a:extLst>
          </p:cNvPr>
          <p:cNvSpPr txBox="1"/>
          <p:nvPr/>
        </p:nvSpPr>
        <p:spPr>
          <a:xfrm>
            <a:off x="6539347" y="4941508"/>
            <a:ext cx="357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baseline="30000" dirty="0">
              <a:solidFill>
                <a:srgbClr val="FF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D504D48-34A8-AB22-DC2A-B6F27944934E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7143366" y="4564754"/>
            <a:ext cx="925514" cy="6646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49D9F5D-EC16-B5A3-A0BA-C02B987EFB29}"/>
              </a:ext>
            </a:extLst>
          </p:cNvPr>
          <p:cNvSpPr txBox="1"/>
          <p:nvPr/>
        </p:nvSpPr>
        <p:spPr>
          <a:xfrm>
            <a:off x="5786378" y="4604605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3A3685-0E22-354A-A128-3FFD834373BA}"/>
              </a:ext>
            </a:extLst>
          </p:cNvPr>
          <p:cNvSpPr txBox="1"/>
          <p:nvPr/>
        </p:nvSpPr>
        <p:spPr>
          <a:xfrm>
            <a:off x="6446733" y="4537665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180562-96A4-EA05-2842-4C96D61F03EB}"/>
              </a:ext>
            </a:extLst>
          </p:cNvPr>
          <p:cNvSpPr txBox="1"/>
          <p:nvPr/>
        </p:nvSpPr>
        <p:spPr>
          <a:xfrm>
            <a:off x="6189371" y="4911349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6EBC2E-542E-C443-162C-C37470EDF8A6}"/>
              </a:ext>
            </a:extLst>
          </p:cNvPr>
          <p:cNvSpPr txBox="1"/>
          <p:nvPr/>
        </p:nvSpPr>
        <p:spPr>
          <a:xfrm>
            <a:off x="6173830" y="5178580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7A973F-9B49-0535-AA9D-12DFA1ED92B6}"/>
              </a:ext>
            </a:extLst>
          </p:cNvPr>
          <p:cNvSpPr txBox="1"/>
          <p:nvPr/>
        </p:nvSpPr>
        <p:spPr>
          <a:xfrm>
            <a:off x="5748578" y="4176888"/>
            <a:ext cx="232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E3ED3"/>
                </a:solidFill>
              </a:rPr>
              <a:t>0</a:t>
            </a:r>
            <a:endParaRPr lang="en-US" sz="1000" baseline="30000" dirty="0">
              <a:solidFill>
                <a:srgbClr val="DE3ED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C8A24D-2D0E-493D-904E-01AC325B16B3}"/>
              </a:ext>
            </a:extLst>
          </p:cNvPr>
          <p:cNvSpPr/>
          <p:nvPr/>
        </p:nvSpPr>
        <p:spPr>
          <a:xfrm>
            <a:off x="1217591" y="4649481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E0E156-F313-B2CE-FCCA-AFB9ECA99825}"/>
              </a:ext>
            </a:extLst>
          </p:cNvPr>
          <p:cNvSpPr txBox="1"/>
          <p:nvPr/>
        </p:nvSpPr>
        <p:spPr>
          <a:xfrm>
            <a:off x="5281023" y="5171789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3CD1E5-C0FA-A462-3A92-44E1BD159640}"/>
              </a:ext>
            </a:extLst>
          </p:cNvPr>
          <p:cNvSpPr txBox="1"/>
          <p:nvPr/>
        </p:nvSpPr>
        <p:spPr>
          <a:xfrm>
            <a:off x="6028398" y="4233732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90CB8F6-AB45-21D8-8B7E-D327BC8A8ECD}"/>
              </a:ext>
            </a:extLst>
          </p:cNvPr>
          <p:cNvSpPr txBox="1"/>
          <p:nvPr/>
        </p:nvSpPr>
        <p:spPr>
          <a:xfrm>
            <a:off x="7192367" y="4235268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E255749-0CB6-19EB-F074-26AFB46D5F7E}"/>
              </a:ext>
            </a:extLst>
          </p:cNvPr>
          <p:cNvSpPr txBox="1"/>
          <p:nvPr/>
        </p:nvSpPr>
        <p:spPr>
          <a:xfrm>
            <a:off x="6946477" y="5247888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37E53DF-9F5C-1F61-1FE5-2F7C665677D8}"/>
              </a:ext>
            </a:extLst>
          </p:cNvPr>
          <p:cNvSpPr txBox="1"/>
          <p:nvPr/>
        </p:nvSpPr>
        <p:spPr>
          <a:xfrm>
            <a:off x="8145782" y="4360200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C432BF-E2A4-A94A-C42D-47B181B74FE7}"/>
              </a:ext>
            </a:extLst>
          </p:cNvPr>
          <p:cNvSpPr txBox="1"/>
          <p:nvPr/>
        </p:nvSpPr>
        <p:spPr>
          <a:xfrm>
            <a:off x="7689666" y="3473949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-3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410D981-3AA5-E067-09B7-93E9255AA944}"/>
              </a:ext>
            </a:extLst>
          </p:cNvPr>
          <p:cNvSpPr txBox="1"/>
          <p:nvPr/>
        </p:nvSpPr>
        <p:spPr>
          <a:xfrm>
            <a:off x="6141736" y="3476816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105F9-7732-2091-2B3F-FC2B4A69C4C9}"/>
              </a:ext>
            </a:extLst>
          </p:cNvPr>
          <p:cNvSpPr txBox="1"/>
          <p:nvPr/>
        </p:nvSpPr>
        <p:spPr>
          <a:xfrm>
            <a:off x="7119687" y="3933313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3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05F460-4BCF-A7CA-530D-C18EAFC593F7}"/>
              </a:ext>
            </a:extLst>
          </p:cNvPr>
          <p:cNvSpPr txBox="1"/>
          <p:nvPr/>
        </p:nvSpPr>
        <p:spPr>
          <a:xfrm>
            <a:off x="6765128" y="3653812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EC6B7FD-33FC-F1C3-DA93-6510C492D51F}"/>
              </a:ext>
            </a:extLst>
          </p:cNvPr>
          <p:cNvSpPr txBox="1"/>
          <p:nvPr/>
        </p:nvSpPr>
        <p:spPr>
          <a:xfrm>
            <a:off x="6174803" y="397739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4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AD88326-3C67-EFDF-39D4-1099DA4EDC5C}"/>
              </a:ext>
            </a:extLst>
          </p:cNvPr>
          <p:cNvSpPr txBox="1"/>
          <p:nvPr/>
        </p:nvSpPr>
        <p:spPr>
          <a:xfrm>
            <a:off x="6622260" y="4974456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4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14A8270-A8C6-DB40-F0F3-00BC3659D276}"/>
              </a:ext>
            </a:extLst>
          </p:cNvPr>
          <p:cNvSpPr txBox="1"/>
          <p:nvPr/>
        </p:nvSpPr>
        <p:spPr>
          <a:xfrm>
            <a:off x="6178242" y="431119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88155E-A236-5A9E-4E60-6016E95BC75E}"/>
              </a:ext>
            </a:extLst>
          </p:cNvPr>
          <p:cNvSpPr txBox="1"/>
          <p:nvPr/>
        </p:nvSpPr>
        <p:spPr>
          <a:xfrm>
            <a:off x="7598771" y="4323627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F2C8A9-F28F-0714-B37C-E414327427A7}"/>
              </a:ext>
            </a:extLst>
          </p:cNvPr>
          <p:cNvSpPr txBox="1"/>
          <p:nvPr/>
        </p:nvSpPr>
        <p:spPr>
          <a:xfrm>
            <a:off x="7441613" y="4895237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478B241-0585-67ED-3502-23E8C9524138}"/>
              </a:ext>
            </a:extLst>
          </p:cNvPr>
          <p:cNvSpPr txBox="1"/>
          <p:nvPr/>
        </p:nvSpPr>
        <p:spPr>
          <a:xfrm>
            <a:off x="7477078" y="4015915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2AC1F9-667E-6DFE-0C22-2EFC7AE3E824}"/>
              </a:ext>
            </a:extLst>
          </p:cNvPr>
          <p:cNvSpPr txBox="1"/>
          <p:nvPr/>
        </p:nvSpPr>
        <p:spPr>
          <a:xfrm>
            <a:off x="6561260" y="392996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AF53156-DD7B-9A74-7A18-8A264E7A7729}"/>
              </a:ext>
            </a:extLst>
          </p:cNvPr>
          <p:cNvSpPr txBox="1"/>
          <p:nvPr/>
        </p:nvSpPr>
        <p:spPr>
          <a:xfrm>
            <a:off x="7871768" y="3974663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6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E8B948-2FF9-0615-5946-F41EA090DDA7}"/>
              </a:ext>
            </a:extLst>
          </p:cNvPr>
          <p:cNvSpPr txBox="1"/>
          <p:nvPr/>
        </p:nvSpPr>
        <p:spPr>
          <a:xfrm>
            <a:off x="5701702" y="4663926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880BF79-6A46-5B2F-BA0F-E78A24B9993C}"/>
              </a:ext>
            </a:extLst>
          </p:cNvPr>
          <p:cNvSpPr txBox="1"/>
          <p:nvPr/>
        </p:nvSpPr>
        <p:spPr>
          <a:xfrm>
            <a:off x="6537344" y="4515750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E077266-4D15-A0AF-F8AF-7B87E296AAEE}"/>
              </a:ext>
            </a:extLst>
          </p:cNvPr>
          <p:cNvSpPr txBox="1"/>
          <p:nvPr/>
        </p:nvSpPr>
        <p:spPr>
          <a:xfrm>
            <a:off x="5677278" y="428485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D351FD-F956-8C10-2BBA-05AF1D9055E4}"/>
              </a:ext>
            </a:extLst>
          </p:cNvPr>
          <p:cNvSpPr txBox="1"/>
          <p:nvPr/>
        </p:nvSpPr>
        <p:spPr>
          <a:xfrm>
            <a:off x="6281001" y="489113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C9F220B-08B0-AB98-42BF-4A432A488778}"/>
              </a:ext>
            </a:extLst>
          </p:cNvPr>
          <p:cNvSpPr txBox="1"/>
          <p:nvPr/>
        </p:nvSpPr>
        <p:spPr>
          <a:xfrm>
            <a:off x="6080539" y="515898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CB7D083-AEBF-6AD7-D7C0-4D447EE0A64B}"/>
              </a:ext>
            </a:extLst>
          </p:cNvPr>
          <p:cNvSpPr txBox="1"/>
          <p:nvPr/>
        </p:nvSpPr>
        <p:spPr>
          <a:xfrm>
            <a:off x="4753454" y="3742307"/>
            <a:ext cx="130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graph </a:t>
            </a:r>
            <a:r>
              <a:rPr lang="en-US" sz="1400" dirty="0">
                <a:solidFill>
                  <a:srgbClr val="00B050"/>
                </a:solidFill>
              </a:rPr>
              <a:t>G’</a:t>
            </a:r>
            <a:endParaRPr lang="en-US" sz="14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8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9E6A1-9A6B-637F-C472-DEA44D40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4CFD5AB-8999-D172-E395-E41AB9D27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6D7DF7C-9DAE-8220-E0CE-EC932BAE8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D07E832-C70C-DDB2-2DED-DF7A5C251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9BBB571-9551-2042-441F-F72FFEC37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DB8C72-60EC-33BD-14DE-62C5A429C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095B9D-56BA-DF63-D92F-BD6DAC76AEE7}"/>
              </a:ext>
            </a:extLst>
          </p:cNvPr>
          <p:cNvSpPr/>
          <p:nvPr/>
        </p:nvSpPr>
        <p:spPr>
          <a:xfrm>
            <a:off x="1217591" y="4649481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26F305F-1866-A184-53AD-A2E71491C1CC}"/>
              </a:ext>
            </a:extLst>
          </p:cNvPr>
          <p:cNvGrpSpPr/>
          <p:nvPr/>
        </p:nvGrpSpPr>
        <p:grpSpPr>
          <a:xfrm>
            <a:off x="4753454" y="3473949"/>
            <a:ext cx="3689204" cy="2112493"/>
            <a:chOff x="4753454" y="3473949"/>
            <a:chExt cx="3689204" cy="211249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661EF1-14AE-3C3F-E2DA-4615077CC82A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85F40F2-346E-6D29-881D-10E73744F731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50E8CA-A475-2336-1B88-FF667B1172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7A5F2E5-F822-4A1B-6F4B-B36764D62B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42909F-7FE1-147C-DCB9-670E71B21F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60A8329-28BA-D455-B0B2-06DA64456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D0E4B17-4273-C424-AD93-58BC506D41E3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C4D125A-66C3-357B-578C-4C440935EC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820E302-E1DB-6DBF-0132-7DD7F5B58D10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240BE9-BA00-0902-2530-FD6283E67B6A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5236D73-E87A-7F0D-F457-29B25D1CC545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709405C-0969-FA8F-337B-4AFF918091B2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B14297-9998-2E27-FFCB-1F063CAF2E33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961428-4655-28DD-7A44-36C0835258CD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F92A4BF-8055-28BE-3D03-3AFA7C24C20A}"/>
                </a:ext>
              </a:extLst>
            </p:cNvPr>
            <p:cNvCxnSpPr>
              <a:cxnSpLocks/>
              <a:stCxn id="24" idx="0"/>
              <a:endCxn id="21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425AEA5-BECD-DD37-7AAC-5B9719FC6F7F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B689A32-8607-FF01-31EA-4143A763AD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DF01F54-983A-2AE5-D17A-D6CF35523DD3}"/>
                </a:ext>
              </a:extLst>
            </p:cNvPr>
            <p:cNvCxnSpPr>
              <a:cxnSpLocks/>
              <a:stCxn id="20" idx="5"/>
              <a:endCxn id="23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BA9CAF-06F8-0114-97C4-12EAEF11F060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6F81E0-CF56-C778-D432-D10097B1B62F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18D7860-6C2F-4DE3-C1BC-1F96037E4274}"/>
                </a:ext>
              </a:extLst>
            </p:cNvPr>
            <p:cNvCxnSpPr>
              <a:cxnSpLocks/>
              <a:stCxn id="26" idx="2"/>
              <a:endCxn id="23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F02BF6A-BCD7-7CF7-0869-1D94D1485BA6}"/>
                </a:ext>
              </a:extLst>
            </p:cNvPr>
            <p:cNvCxnSpPr>
              <a:cxnSpLocks/>
              <a:stCxn id="20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9EB45F6-F9C8-A27A-6127-A3A1C09B7AA4}"/>
                </a:ext>
              </a:extLst>
            </p:cNvPr>
            <p:cNvCxnSpPr>
              <a:cxnSpLocks/>
              <a:stCxn id="25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20793E-1891-35CD-710E-A99CA92ED6D5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00B050"/>
                  </a:solidFill>
                </a:rPr>
                <a:t>G’</a:t>
              </a:r>
              <a:endParaRPr lang="en-US" sz="14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09921F-94FE-8311-1E38-EC13B9C3DB08}"/>
                </a:ext>
              </a:extLst>
            </p:cNvPr>
            <p:cNvSpPr txBox="1"/>
            <p:nvPr/>
          </p:nvSpPr>
          <p:spPr>
            <a:xfrm>
              <a:off x="5281023" y="5171789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7D80A1F-1A76-AB0C-409B-0411BEE19E51}"/>
                </a:ext>
              </a:extLst>
            </p:cNvPr>
            <p:cNvSpPr txBox="1"/>
            <p:nvPr/>
          </p:nvSpPr>
          <p:spPr>
            <a:xfrm>
              <a:off x="6028398" y="4233732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A4E71B-AD47-C996-7A07-A7352EB36089}"/>
                </a:ext>
              </a:extLst>
            </p:cNvPr>
            <p:cNvSpPr txBox="1"/>
            <p:nvPr/>
          </p:nvSpPr>
          <p:spPr>
            <a:xfrm>
              <a:off x="7192367" y="423526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75DEE77-4432-C1B4-3484-B9F9DFE1B40F}"/>
                </a:ext>
              </a:extLst>
            </p:cNvPr>
            <p:cNvSpPr txBox="1"/>
            <p:nvPr/>
          </p:nvSpPr>
          <p:spPr>
            <a:xfrm>
              <a:off x="6946477" y="524788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F26005-6753-C906-6E8D-BE743886445F}"/>
                </a:ext>
              </a:extLst>
            </p:cNvPr>
            <p:cNvSpPr txBox="1"/>
            <p:nvPr/>
          </p:nvSpPr>
          <p:spPr>
            <a:xfrm>
              <a:off x="8145782" y="4360200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DA4ACE-1EE0-9A83-B67A-F323E6D06167}"/>
                </a:ext>
              </a:extLst>
            </p:cNvPr>
            <p:cNvSpPr txBox="1"/>
            <p:nvPr/>
          </p:nvSpPr>
          <p:spPr>
            <a:xfrm>
              <a:off x="7689666" y="3473949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7844038-BB19-CDBB-BA9A-8F6D4CB001DC}"/>
                </a:ext>
              </a:extLst>
            </p:cNvPr>
            <p:cNvSpPr txBox="1"/>
            <p:nvPr/>
          </p:nvSpPr>
          <p:spPr>
            <a:xfrm>
              <a:off x="6141736" y="3476816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64C858-1974-3939-41C3-4CFB0D8F4A8F}"/>
                </a:ext>
              </a:extLst>
            </p:cNvPr>
            <p:cNvSpPr txBox="1"/>
            <p:nvPr/>
          </p:nvSpPr>
          <p:spPr>
            <a:xfrm>
              <a:off x="7119687" y="3933313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3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0BF02E6-F396-EB4C-11C8-CFA8FFBEB4DB}"/>
                </a:ext>
              </a:extLst>
            </p:cNvPr>
            <p:cNvSpPr txBox="1"/>
            <p:nvPr/>
          </p:nvSpPr>
          <p:spPr>
            <a:xfrm>
              <a:off x="6765128" y="3653812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C56D118-84B0-F574-1D28-2C1766FFED17}"/>
                </a:ext>
              </a:extLst>
            </p:cNvPr>
            <p:cNvSpPr txBox="1"/>
            <p:nvPr/>
          </p:nvSpPr>
          <p:spPr>
            <a:xfrm>
              <a:off x="6174803" y="397739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4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5750D71-C107-0728-0A46-50FA7CD6DDAB}"/>
                </a:ext>
              </a:extLst>
            </p:cNvPr>
            <p:cNvSpPr txBox="1"/>
            <p:nvPr/>
          </p:nvSpPr>
          <p:spPr>
            <a:xfrm>
              <a:off x="6622260" y="4974456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4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0102957-A677-36D8-4615-72D8032B8B30}"/>
                </a:ext>
              </a:extLst>
            </p:cNvPr>
            <p:cNvSpPr txBox="1"/>
            <p:nvPr/>
          </p:nvSpPr>
          <p:spPr>
            <a:xfrm>
              <a:off x="6178242" y="431119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7030028-415E-85E7-1AE1-BC3B4C55266B}"/>
                </a:ext>
              </a:extLst>
            </p:cNvPr>
            <p:cNvSpPr txBox="1"/>
            <p:nvPr/>
          </p:nvSpPr>
          <p:spPr>
            <a:xfrm>
              <a:off x="7598771" y="4323627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60C7B10-1B07-9AD1-51EE-83E0B43A8F3C}"/>
                </a:ext>
              </a:extLst>
            </p:cNvPr>
            <p:cNvSpPr txBox="1"/>
            <p:nvPr/>
          </p:nvSpPr>
          <p:spPr>
            <a:xfrm>
              <a:off x="7441613" y="4895237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F564516-3F8E-4683-B6A1-6328E0601234}"/>
                </a:ext>
              </a:extLst>
            </p:cNvPr>
            <p:cNvSpPr txBox="1"/>
            <p:nvPr/>
          </p:nvSpPr>
          <p:spPr>
            <a:xfrm>
              <a:off x="7477078" y="4015915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66C3052-9F2B-B2D1-7859-A89FFD971465}"/>
                </a:ext>
              </a:extLst>
            </p:cNvPr>
            <p:cNvSpPr txBox="1"/>
            <p:nvPr/>
          </p:nvSpPr>
          <p:spPr>
            <a:xfrm>
              <a:off x="6561260" y="392996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845C037-1819-32B2-9227-E06953F0B2E9}"/>
                </a:ext>
              </a:extLst>
            </p:cNvPr>
            <p:cNvSpPr txBox="1"/>
            <p:nvPr/>
          </p:nvSpPr>
          <p:spPr>
            <a:xfrm>
              <a:off x="7871768" y="3974663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6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C86143-FFD5-FD14-2ED8-F6CC09669AA6}"/>
                </a:ext>
              </a:extLst>
            </p:cNvPr>
            <p:cNvSpPr txBox="1"/>
            <p:nvPr/>
          </p:nvSpPr>
          <p:spPr>
            <a:xfrm>
              <a:off x="5701702" y="4663926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F1328A-EA4B-D261-B55E-550C11F0BFB3}"/>
                </a:ext>
              </a:extLst>
            </p:cNvPr>
            <p:cNvSpPr txBox="1"/>
            <p:nvPr/>
          </p:nvSpPr>
          <p:spPr>
            <a:xfrm>
              <a:off x="6537344" y="4515750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8E3C9F2-E390-3ACD-5F2F-8EF75B0B3FF1}"/>
                </a:ext>
              </a:extLst>
            </p:cNvPr>
            <p:cNvSpPr txBox="1"/>
            <p:nvPr/>
          </p:nvSpPr>
          <p:spPr>
            <a:xfrm>
              <a:off x="5677278" y="428485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9D0016D-08B4-AC60-5B97-B7AA4E0A05DE}"/>
                </a:ext>
              </a:extLst>
            </p:cNvPr>
            <p:cNvSpPr txBox="1"/>
            <p:nvPr/>
          </p:nvSpPr>
          <p:spPr>
            <a:xfrm>
              <a:off x="6281001" y="489113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D6C005D-1767-463B-E6F7-EB830582B62B}"/>
                </a:ext>
              </a:extLst>
            </p:cNvPr>
            <p:cNvSpPr txBox="1"/>
            <p:nvPr/>
          </p:nvSpPr>
          <p:spPr>
            <a:xfrm>
              <a:off x="6080539" y="515898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40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3BC0B-BF49-2A24-5ED0-D68BEEDF3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ECC9E05-7C58-35CA-E162-8F59D834E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B9903D2-9222-D8FF-74E4-88C0ADCBD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164B0C8-16E1-E317-F0D6-06CDF0C5C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7799E80-9DB3-CD93-D558-6884FEC85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A704DE-E28A-833E-0AA3-2B9A6C091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89B6A-F034-2CE8-57D3-9D1DA27C7397}"/>
              </a:ext>
            </a:extLst>
          </p:cNvPr>
          <p:cNvSpPr txBox="1"/>
          <p:nvPr/>
        </p:nvSpPr>
        <p:spPr>
          <a:xfrm>
            <a:off x="5096334" y="505896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DE3ED3"/>
                </a:solidFill>
              </a:rPr>
              <a:t>z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366BED-6C52-6344-A472-63AEDA79B8FE}"/>
              </a:ext>
            </a:extLst>
          </p:cNvPr>
          <p:cNvSpPr/>
          <p:nvPr/>
        </p:nvSpPr>
        <p:spPr>
          <a:xfrm>
            <a:off x="5359345" y="5058960"/>
            <a:ext cx="114213" cy="143103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9C4329-EC01-F98B-56FB-5D3D91170187}"/>
              </a:ext>
            </a:extLst>
          </p:cNvPr>
          <p:cNvCxnSpPr>
            <a:cxnSpLocks/>
          </p:cNvCxnSpPr>
          <p:nvPr/>
        </p:nvCxnSpPr>
        <p:spPr>
          <a:xfrm flipH="1">
            <a:off x="5473558" y="4570021"/>
            <a:ext cx="1612144" cy="532172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3AEDC5-3DB5-C3B8-2F7F-90906553B5D2}"/>
              </a:ext>
            </a:extLst>
          </p:cNvPr>
          <p:cNvCxnSpPr>
            <a:cxnSpLocks/>
          </p:cNvCxnSpPr>
          <p:nvPr/>
        </p:nvCxnSpPr>
        <p:spPr>
          <a:xfrm flipH="1">
            <a:off x="5454133" y="4550139"/>
            <a:ext cx="533972" cy="520413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81A617-B7E5-6B25-76B5-360D2635F9BA}"/>
              </a:ext>
            </a:extLst>
          </p:cNvPr>
          <p:cNvCxnSpPr>
            <a:cxnSpLocks/>
          </p:cNvCxnSpPr>
          <p:nvPr/>
        </p:nvCxnSpPr>
        <p:spPr>
          <a:xfrm flipH="1">
            <a:off x="5439053" y="3872281"/>
            <a:ext cx="825779" cy="1181689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647A52-A9B9-BA47-0936-C0A0095B55A8}"/>
              </a:ext>
            </a:extLst>
          </p:cNvPr>
          <p:cNvCxnSpPr>
            <a:cxnSpLocks/>
          </p:cNvCxnSpPr>
          <p:nvPr/>
        </p:nvCxnSpPr>
        <p:spPr>
          <a:xfrm flipH="1">
            <a:off x="5497016" y="4619069"/>
            <a:ext cx="2408982" cy="515443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57D1912-3739-5140-3080-C96224F4F26C}"/>
              </a:ext>
            </a:extLst>
          </p:cNvPr>
          <p:cNvCxnSpPr>
            <a:cxnSpLocks/>
            <a:endCxn id="12" idx="5"/>
          </p:cNvCxnSpPr>
          <p:nvPr/>
        </p:nvCxnSpPr>
        <p:spPr>
          <a:xfrm flipH="1" flipV="1">
            <a:off x="5456833" y="5181107"/>
            <a:ext cx="1572325" cy="62890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2F37F7-6892-FAB0-7B67-7A6EC793D15C}"/>
              </a:ext>
            </a:extLst>
          </p:cNvPr>
          <p:cNvCxnSpPr>
            <a:cxnSpLocks/>
          </p:cNvCxnSpPr>
          <p:nvPr/>
        </p:nvCxnSpPr>
        <p:spPr>
          <a:xfrm flipH="1">
            <a:off x="5498454" y="3872281"/>
            <a:ext cx="2258898" cy="1198271"/>
          </a:xfrm>
          <a:prstGeom prst="line">
            <a:avLst/>
          </a:prstGeom>
          <a:ln w="19050">
            <a:solidFill>
              <a:srgbClr val="DE3ED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7B0E7E5-387E-ACC3-F71F-1986C8147353}"/>
              </a:ext>
            </a:extLst>
          </p:cNvPr>
          <p:cNvSpPr/>
          <p:nvPr/>
        </p:nvSpPr>
        <p:spPr>
          <a:xfrm rot="1912365">
            <a:off x="6265220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9445A92-825D-B055-F59F-AFAFF25898F1}"/>
              </a:ext>
            </a:extLst>
          </p:cNvPr>
          <p:cNvSpPr/>
          <p:nvPr/>
        </p:nvSpPr>
        <p:spPr>
          <a:xfrm rot="1912365">
            <a:off x="7757739" y="3801165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2CB69C8-FC25-F7C7-F586-018BF3F240B8}"/>
              </a:ext>
            </a:extLst>
          </p:cNvPr>
          <p:cNvSpPr/>
          <p:nvPr/>
        </p:nvSpPr>
        <p:spPr>
          <a:xfrm rot="1912365">
            <a:off x="5968172" y="4445650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C142719-3778-99A7-8BCD-1833D9C7A7EF}"/>
              </a:ext>
            </a:extLst>
          </p:cNvPr>
          <p:cNvSpPr/>
          <p:nvPr/>
        </p:nvSpPr>
        <p:spPr>
          <a:xfrm rot="1912365">
            <a:off x="7029545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05D1467-AE3B-F96E-800A-EE63DCBF8C9A}"/>
              </a:ext>
            </a:extLst>
          </p:cNvPr>
          <p:cNvSpPr/>
          <p:nvPr/>
        </p:nvSpPr>
        <p:spPr>
          <a:xfrm rot="1912365">
            <a:off x="8048947" y="4460264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C4318A4-CDAF-DEF2-7D48-B8C0B9D78874}"/>
              </a:ext>
            </a:extLst>
          </p:cNvPr>
          <p:cNvSpPr/>
          <p:nvPr/>
        </p:nvSpPr>
        <p:spPr>
          <a:xfrm rot="1912365">
            <a:off x="7029545" y="5172881"/>
            <a:ext cx="94162" cy="113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28F34B-EF85-FA29-897D-99A23B932B8A}"/>
              </a:ext>
            </a:extLst>
          </p:cNvPr>
          <p:cNvCxnSpPr>
            <a:cxnSpLocks/>
            <a:stCxn id="24" idx="0"/>
            <a:endCxn id="21" idx="4"/>
          </p:cNvCxnSpPr>
          <p:nvPr/>
        </p:nvCxnSpPr>
        <p:spPr>
          <a:xfrm flipV="1">
            <a:off x="7103774" y="3905655"/>
            <a:ext cx="673898" cy="563130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86421B-AF41-9EE7-B92E-60A3C1E84453}"/>
              </a:ext>
            </a:extLst>
          </p:cNvPr>
          <p:cNvCxnSpPr>
            <a:cxnSpLocks/>
          </p:cNvCxnSpPr>
          <p:nvPr/>
        </p:nvCxnSpPr>
        <p:spPr>
          <a:xfrm>
            <a:off x="7842158" y="3921361"/>
            <a:ext cx="237215" cy="534704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106D399-FE93-340B-0545-4DD69B1E2507}"/>
              </a:ext>
            </a:extLst>
          </p:cNvPr>
          <p:cNvCxnSpPr>
            <a:cxnSpLocks/>
          </p:cNvCxnSpPr>
          <p:nvPr/>
        </p:nvCxnSpPr>
        <p:spPr>
          <a:xfrm flipH="1">
            <a:off x="6359769" y="3859098"/>
            <a:ext cx="1397583" cy="443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5301CE-DD68-5864-D928-7E105E6766D0}"/>
              </a:ext>
            </a:extLst>
          </p:cNvPr>
          <p:cNvCxnSpPr>
            <a:cxnSpLocks/>
            <a:stCxn id="20" idx="5"/>
            <a:endCxn id="23" idx="0"/>
          </p:cNvCxnSpPr>
          <p:nvPr/>
        </p:nvCxnSpPr>
        <p:spPr>
          <a:xfrm flipH="1">
            <a:off x="6042401" y="3910922"/>
            <a:ext cx="278976" cy="543248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DD1475-B729-6DD4-52E8-F1DFE0DE758C}"/>
              </a:ext>
            </a:extLst>
          </p:cNvPr>
          <p:cNvCxnSpPr>
            <a:cxnSpLocks/>
            <a:stCxn id="25" idx="3"/>
          </p:cNvCxnSpPr>
          <p:nvPr/>
        </p:nvCxnSpPr>
        <p:spPr>
          <a:xfrm flipH="1" flipV="1">
            <a:off x="7132956" y="4521249"/>
            <a:ext cx="915603" cy="101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E0D18C3-C5DF-A3B0-93FE-0BE285F6ECF2}"/>
              </a:ext>
            </a:extLst>
          </p:cNvPr>
          <p:cNvCxnSpPr>
            <a:cxnSpLocks/>
            <a:stCxn id="24" idx="3"/>
          </p:cNvCxnSpPr>
          <p:nvPr/>
        </p:nvCxnSpPr>
        <p:spPr>
          <a:xfrm flipH="1" flipV="1">
            <a:off x="6091464" y="4514607"/>
            <a:ext cx="937693" cy="16773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7A6C0F-8513-0ADD-EA26-E1AFCAF44FFE}"/>
              </a:ext>
            </a:extLst>
          </p:cNvPr>
          <p:cNvCxnSpPr>
            <a:cxnSpLocks/>
            <a:stCxn id="26" idx="2"/>
            <a:endCxn id="23" idx="6"/>
          </p:cNvCxnSpPr>
          <p:nvPr/>
        </p:nvCxnSpPr>
        <p:spPr>
          <a:xfrm flipH="1" flipV="1">
            <a:off x="6055235" y="4529477"/>
            <a:ext cx="981408" cy="672587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904933-EBF8-4B83-D4A6-C2DBF6CC7FC7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6352284" y="3884992"/>
            <a:ext cx="716317" cy="58379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1EE288-3F93-F349-6863-4011D4B4A140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7143366" y="4564754"/>
            <a:ext cx="925514" cy="664632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FB2E95E-DA4E-BDC8-8AB0-ABB01E1C3695}"/>
              </a:ext>
            </a:extLst>
          </p:cNvPr>
          <p:cNvSpPr txBox="1"/>
          <p:nvPr/>
        </p:nvSpPr>
        <p:spPr>
          <a:xfrm>
            <a:off x="4753454" y="3742307"/>
            <a:ext cx="130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graph </a:t>
            </a:r>
            <a:r>
              <a:rPr lang="en-US" sz="1400" dirty="0">
                <a:solidFill>
                  <a:srgbClr val="00B050"/>
                </a:solidFill>
              </a:rPr>
              <a:t>G’</a:t>
            </a:r>
            <a:endParaRPr lang="en-US" sz="1400" baseline="30000" dirty="0">
              <a:solidFill>
                <a:srgbClr val="00B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F6A8CD-46C8-916D-4492-27863F470866}"/>
              </a:ext>
            </a:extLst>
          </p:cNvPr>
          <p:cNvSpPr/>
          <p:nvPr/>
        </p:nvSpPr>
        <p:spPr>
          <a:xfrm>
            <a:off x="1191658" y="5366736"/>
            <a:ext cx="2956265" cy="5531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864281-B258-1167-27D0-A525D26D9B49}"/>
              </a:ext>
            </a:extLst>
          </p:cNvPr>
          <p:cNvSpPr txBox="1"/>
          <p:nvPr/>
        </p:nvSpPr>
        <p:spPr>
          <a:xfrm>
            <a:off x="5281023" y="5171789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56AEC5-6AC7-3C0E-8BD2-C411EDEAD1F0}"/>
              </a:ext>
            </a:extLst>
          </p:cNvPr>
          <p:cNvSpPr txBox="1"/>
          <p:nvPr/>
        </p:nvSpPr>
        <p:spPr>
          <a:xfrm>
            <a:off x="6028398" y="4233732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DA7FC0F-666B-B682-A9B9-5DB0951086FB}"/>
              </a:ext>
            </a:extLst>
          </p:cNvPr>
          <p:cNvSpPr txBox="1"/>
          <p:nvPr/>
        </p:nvSpPr>
        <p:spPr>
          <a:xfrm>
            <a:off x="7192367" y="4235268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FB56B6-FFBB-BCDB-C5CE-6C556366E3D0}"/>
              </a:ext>
            </a:extLst>
          </p:cNvPr>
          <p:cNvSpPr txBox="1"/>
          <p:nvPr/>
        </p:nvSpPr>
        <p:spPr>
          <a:xfrm>
            <a:off x="6946477" y="5247888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1E0C2D-D1DC-C5BD-B741-27F87F9EF3E7}"/>
              </a:ext>
            </a:extLst>
          </p:cNvPr>
          <p:cNvSpPr txBox="1"/>
          <p:nvPr/>
        </p:nvSpPr>
        <p:spPr>
          <a:xfrm>
            <a:off x="8145782" y="4360200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09BECD8-4C60-6A07-95F6-0C14D02CAA69}"/>
              </a:ext>
            </a:extLst>
          </p:cNvPr>
          <p:cNvSpPr txBox="1"/>
          <p:nvPr/>
        </p:nvSpPr>
        <p:spPr>
          <a:xfrm>
            <a:off x="7689666" y="3473949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-3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1326FED-AFCA-2520-62F2-B0408FB113AF}"/>
              </a:ext>
            </a:extLst>
          </p:cNvPr>
          <p:cNvSpPr txBox="1"/>
          <p:nvPr/>
        </p:nvSpPr>
        <p:spPr>
          <a:xfrm>
            <a:off x="6141736" y="3476816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DE3ED3"/>
                </a:solidFill>
              </a:rPr>
              <a:t>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66032-4E76-ECBA-C845-5DC93DD5FB7F}"/>
              </a:ext>
            </a:extLst>
          </p:cNvPr>
          <p:cNvSpPr txBox="1"/>
          <p:nvPr/>
        </p:nvSpPr>
        <p:spPr>
          <a:xfrm>
            <a:off x="7119687" y="3933313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3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2DB64E-AAF3-AC53-15DD-2A84D133AF33}"/>
              </a:ext>
            </a:extLst>
          </p:cNvPr>
          <p:cNvSpPr txBox="1"/>
          <p:nvPr/>
        </p:nvSpPr>
        <p:spPr>
          <a:xfrm>
            <a:off x="6765128" y="3653812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659511-41B5-C24A-268F-2E5774F226FC}"/>
              </a:ext>
            </a:extLst>
          </p:cNvPr>
          <p:cNvSpPr txBox="1"/>
          <p:nvPr/>
        </p:nvSpPr>
        <p:spPr>
          <a:xfrm>
            <a:off x="6174803" y="397739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4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5B7DD1B-0B0B-0ACE-6E28-B6DD9F7D3618}"/>
              </a:ext>
            </a:extLst>
          </p:cNvPr>
          <p:cNvSpPr txBox="1"/>
          <p:nvPr/>
        </p:nvSpPr>
        <p:spPr>
          <a:xfrm>
            <a:off x="6622260" y="4974456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4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F2E0AA2-8CA5-9042-F9BE-422F49251F21}"/>
              </a:ext>
            </a:extLst>
          </p:cNvPr>
          <p:cNvSpPr txBox="1"/>
          <p:nvPr/>
        </p:nvSpPr>
        <p:spPr>
          <a:xfrm>
            <a:off x="6178242" y="431119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B904F9C-2B39-76A1-A68B-8F88AA5FB8B0}"/>
              </a:ext>
            </a:extLst>
          </p:cNvPr>
          <p:cNvSpPr txBox="1"/>
          <p:nvPr/>
        </p:nvSpPr>
        <p:spPr>
          <a:xfrm>
            <a:off x="7598771" y="4323627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05AB5E-AD49-A644-F7E3-FDA032A376E1}"/>
              </a:ext>
            </a:extLst>
          </p:cNvPr>
          <p:cNvSpPr txBox="1"/>
          <p:nvPr/>
        </p:nvSpPr>
        <p:spPr>
          <a:xfrm>
            <a:off x="7441613" y="4895237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E90494-26BD-F6E9-3406-9D8132A03D07}"/>
              </a:ext>
            </a:extLst>
          </p:cNvPr>
          <p:cNvSpPr txBox="1"/>
          <p:nvPr/>
        </p:nvSpPr>
        <p:spPr>
          <a:xfrm>
            <a:off x="7477078" y="4015915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977CD14-846D-B6D3-FB00-878A2A623394}"/>
              </a:ext>
            </a:extLst>
          </p:cNvPr>
          <p:cNvSpPr txBox="1"/>
          <p:nvPr/>
        </p:nvSpPr>
        <p:spPr>
          <a:xfrm>
            <a:off x="6561260" y="392996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AF2BA96-8EAC-744F-1781-5B6F815B6525}"/>
              </a:ext>
            </a:extLst>
          </p:cNvPr>
          <p:cNvSpPr txBox="1"/>
          <p:nvPr/>
        </p:nvSpPr>
        <p:spPr>
          <a:xfrm>
            <a:off x="7871768" y="3974663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6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1085691-C5F2-D9E9-0DA1-4BAED3CAA743}"/>
              </a:ext>
            </a:extLst>
          </p:cNvPr>
          <p:cNvSpPr txBox="1"/>
          <p:nvPr/>
        </p:nvSpPr>
        <p:spPr>
          <a:xfrm>
            <a:off x="5701702" y="4663926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32A9F4-8ECB-93EB-D727-C3BAE88D5451}"/>
              </a:ext>
            </a:extLst>
          </p:cNvPr>
          <p:cNvSpPr txBox="1"/>
          <p:nvPr/>
        </p:nvSpPr>
        <p:spPr>
          <a:xfrm>
            <a:off x="6537344" y="4515750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352D88-25CD-C08D-045C-00BBC00C4D59}"/>
              </a:ext>
            </a:extLst>
          </p:cNvPr>
          <p:cNvSpPr txBox="1"/>
          <p:nvPr/>
        </p:nvSpPr>
        <p:spPr>
          <a:xfrm>
            <a:off x="5677278" y="428485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1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1D7BE2-2E9F-F39F-BD90-2B5799A20A82}"/>
              </a:ext>
            </a:extLst>
          </p:cNvPr>
          <p:cNvSpPr txBox="1"/>
          <p:nvPr/>
        </p:nvSpPr>
        <p:spPr>
          <a:xfrm>
            <a:off x="6281001" y="4891134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DCA444D-A97A-6206-ADC8-4A881CE00290}"/>
              </a:ext>
            </a:extLst>
          </p:cNvPr>
          <p:cNvSpPr txBox="1"/>
          <p:nvPr/>
        </p:nvSpPr>
        <p:spPr>
          <a:xfrm>
            <a:off x="6080539" y="5158988"/>
            <a:ext cx="23398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0</a:t>
            </a:r>
            <a:endParaRPr lang="en-US" sz="10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72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5EC86-7AC7-BED5-9C16-413F6CDD3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5611A22-7A5E-7DF1-DEF0-49AF0DB8D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8B725436-0F7F-3544-A7CD-47AD0187B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94788C1-DACD-78FB-2528-E1C7271EA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0071D-1633-9481-71E1-27392C55A40C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A89378-AC3A-E481-CD01-C5D3CBA6F184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B0D4F8-1147-9E1F-B3BA-D1183A5F3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9FE6502-E3A4-28A3-1A01-9E1934531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CD630A-53D9-C745-82DB-AA3F59DD6484}"/>
              </a:ext>
            </a:extLst>
          </p:cNvPr>
          <p:cNvGrpSpPr/>
          <p:nvPr/>
        </p:nvGrpSpPr>
        <p:grpSpPr>
          <a:xfrm>
            <a:off x="4753454" y="3657054"/>
            <a:ext cx="3565601" cy="1767747"/>
            <a:chOff x="4753454" y="3657054"/>
            <a:chExt cx="3565601" cy="176774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421864-A1B5-96C6-B6FB-BD002A6E677B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526DE29-5847-02B2-D9B7-A001A8E6D0B1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03E2D3-EDE4-3F8A-C436-2BB318DFAD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864DAEC-BB2C-1895-EB6E-0AD13ABED4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469F698-9957-A721-533A-205174712A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364DD76-7BDE-A372-F6BC-4963856E6B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1DF9676-2011-1688-CD42-2E209BCA768B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7592CB8-7B7B-C92C-DB93-548ACD708B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9607D6-1EBC-A158-4DDC-200E8C5977EF}"/>
                </a:ext>
              </a:extLst>
            </p:cNvPr>
            <p:cNvSpPr txBox="1"/>
            <p:nvPr/>
          </p:nvSpPr>
          <p:spPr>
            <a:xfrm>
              <a:off x="7037779" y="3983091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19C6372-DECD-5AC3-94EB-BD215EF96376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53831E-BEA7-AF2B-3FF9-F76235BEE1F3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1BFDBA-1984-8190-18D2-059E956ED5A4}"/>
                </a:ext>
              </a:extLst>
            </p:cNvPr>
            <p:cNvSpPr txBox="1"/>
            <p:nvPr/>
          </p:nvSpPr>
          <p:spPr>
            <a:xfrm>
              <a:off x="6885050" y="3657054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-2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2BAFA94-55B5-0783-15C3-A4F1CC8D170F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51956DD-35C9-55CA-06CD-2CEE9514D6D4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CAF97F6-73EB-76A7-1258-9AE19A911912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1EE8B73-8330-2F31-9E21-73104C48A317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BA63DBE-BACB-9B11-BF53-9892D69EA2F1}"/>
                </a:ext>
              </a:extLst>
            </p:cNvPr>
            <p:cNvCxnSpPr>
              <a:cxnSpLocks/>
              <a:stCxn id="24" idx="0"/>
              <a:endCxn id="21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0EA00DE-E212-28E5-5E0F-5BAE0C01AAC9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63909BF-9059-C28C-51B5-F0AB000E13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C3DF8CB-0710-BBE4-DA3E-021707C71C45}"/>
                </a:ext>
              </a:extLst>
            </p:cNvPr>
            <p:cNvCxnSpPr>
              <a:cxnSpLocks/>
              <a:stCxn id="20" idx="5"/>
              <a:endCxn id="23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3443BE6-BBEC-D740-6F83-E96F63ABFCFE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058D21F-EF32-3C13-3383-46EAF87B6613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1C127A6-977A-98CF-E937-E26EC30FD63A}"/>
                </a:ext>
              </a:extLst>
            </p:cNvPr>
            <p:cNvCxnSpPr>
              <a:cxnSpLocks/>
              <a:stCxn id="26" idx="2"/>
              <a:endCxn id="23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3A4FBA6-4B77-2295-F5A3-9551C5FFD7A2}"/>
                </a:ext>
              </a:extLst>
            </p:cNvPr>
            <p:cNvCxnSpPr>
              <a:cxnSpLocks/>
              <a:stCxn id="20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CE1CBA-8C51-D728-4DB3-6F026393140C}"/>
                </a:ext>
              </a:extLst>
            </p:cNvPr>
            <p:cNvSpPr txBox="1"/>
            <p:nvPr/>
          </p:nvSpPr>
          <p:spPr>
            <a:xfrm>
              <a:off x="7396925" y="4097774"/>
              <a:ext cx="4183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A8BB94-C744-E8B2-A99F-57A6B8B4A031}"/>
                </a:ext>
              </a:extLst>
            </p:cNvPr>
            <p:cNvSpPr txBox="1"/>
            <p:nvPr/>
          </p:nvSpPr>
          <p:spPr>
            <a:xfrm>
              <a:off x="6121707" y="4101183"/>
              <a:ext cx="361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7FAB195-0AE8-6E02-29AC-CE2656E6120E}"/>
                </a:ext>
              </a:extLst>
            </p:cNvPr>
            <p:cNvSpPr txBox="1"/>
            <p:nvPr/>
          </p:nvSpPr>
          <p:spPr>
            <a:xfrm>
              <a:off x="6643875" y="4014700"/>
              <a:ext cx="4510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28C9BC-E49C-7A35-6B51-990EFB398D3D}"/>
                </a:ext>
              </a:extLst>
            </p:cNvPr>
            <p:cNvSpPr txBox="1"/>
            <p:nvPr/>
          </p:nvSpPr>
          <p:spPr>
            <a:xfrm>
              <a:off x="7525854" y="4830061"/>
              <a:ext cx="2841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0DDDF4-8265-7B7E-6B34-3143F36E18FC}"/>
                </a:ext>
              </a:extLst>
            </p:cNvPr>
            <p:cNvSpPr txBox="1"/>
            <p:nvPr/>
          </p:nvSpPr>
          <p:spPr>
            <a:xfrm>
              <a:off x="6263387" y="4315236"/>
              <a:ext cx="374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D46F17C-EA5D-9202-AB85-A7F93C5E0D05}"/>
                </a:ext>
              </a:extLst>
            </p:cNvPr>
            <p:cNvSpPr txBox="1"/>
            <p:nvPr/>
          </p:nvSpPr>
          <p:spPr>
            <a:xfrm>
              <a:off x="7509563" y="4326344"/>
              <a:ext cx="4118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1B1713-448B-A796-01D8-4E194D714FAB}"/>
                </a:ext>
              </a:extLst>
            </p:cNvPr>
            <p:cNvSpPr txBox="1"/>
            <p:nvPr/>
          </p:nvSpPr>
          <p:spPr>
            <a:xfrm>
              <a:off x="7923754" y="4062401"/>
              <a:ext cx="395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D39E17-F303-B70F-DDDA-D449C6B69767}"/>
                </a:ext>
              </a:extLst>
            </p:cNvPr>
            <p:cNvSpPr txBox="1"/>
            <p:nvPr/>
          </p:nvSpPr>
          <p:spPr>
            <a:xfrm>
              <a:off x="6539347" y="4941508"/>
              <a:ext cx="357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AC9A887-6F90-30A8-1D18-1C1EB88A4605}"/>
                </a:ext>
              </a:extLst>
            </p:cNvPr>
            <p:cNvCxnSpPr>
              <a:cxnSpLocks/>
              <a:stCxn id="25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46FDB4-F6DC-2AEE-2032-A63AC4AB48F6}"/>
                </a:ext>
              </a:extLst>
            </p:cNvPr>
            <p:cNvSpPr txBox="1"/>
            <p:nvPr/>
          </p:nvSpPr>
          <p:spPr>
            <a:xfrm>
              <a:off x="5786378" y="460460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74A51B6-5DC6-F123-59A0-0CF57B698584}"/>
                </a:ext>
              </a:extLst>
            </p:cNvPr>
            <p:cNvSpPr txBox="1"/>
            <p:nvPr/>
          </p:nvSpPr>
          <p:spPr>
            <a:xfrm>
              <a:off x="6446733" y="453766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93CBBE-8AB5-6AF4-8B3B-BD387851E37B}"/>
                </a:ext>
              </a:extLst>
            </p:cNvPr>
            <p:cNvSpPr txBox="1"/>
            <p:nvPr/>
          </p:nvSpPr>
          <p:spPr>
            <a:xfrm>
              <a:off x="6189371" y="4911349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74DE94-4BE0-91DC-E607-061FDDADA663}"/>
                </a:ext>
              </a:extLst>
            </p:cNvPr>
            <p:cNvSpPr txBox="1"/>
            <p:nvPr/>
          </p:nvSpPr>
          <p:spPr>
            <a:xfrm>
              <a:off x="6173830" y="5178580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AB766EC-C049-3C39-1F65-57D094AED8BE}"/>
                </a:ext>
              </a:extLst>
            </p:cNvPr>
            <p:cNvSpPr txBox="1"/>
            <p:nvPr/>
          </p:nvSpPr>
          <p:spPr>
            <a:xfrm>
              <a:off x="5748578" y="4176888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0979DF-8353-7297-5E45-DA5ED63F3D22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DE3ED3"/>
                  </a:solidFill>
                </a:rPr>
                <a:t>G</a:t>
              </a:r>
              <a:r>
                <a:rPr lang="en-US" sz="1400" baseline="30000" dirty="0">
                  <a:solidFill>
                    <a:srgbClr val="DE3ED3"/>
                  </a:solidFill>
                </a:rPr>
                <a:t>+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34941C7-CD39-E36F-EFAF-A889BD229194}"/>
              </a:ext>
            </a:extLst>
          </p:cNvPr>
          <p:cNvSpPr/>
          <p:nvPr/>
        </p:nvSpPr>
        <p:spPr>
          <a:xfrm>
            <a:off x="1225118" y="3062796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9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A732D-814A-3230-49D1-1A6961D54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F38C20D-51A3-4F7A-99E2-307D4B7A1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42365BF-2850-467F-3CD7-777B91811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3A703F9-9533-C83C-AEA7-CD7821ADC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F81F9E-A0BD-8A54-3434-52B6433AC42D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2999DC-4F84-786C-D514-594223EDF5FA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3FA5DB-4756-5F96-637B-E4B2B34A1F2D}"/>
              </a:ext>
            </a:extLst>
          </p:cNvPr>
          <p:cNvSpPr/>
          <p:nvPr/>
        </p:nvSpPr>
        <p:spPr>
          <a:xfrm>
            <a:off x="-19775" y="3797801"/>
            <a:ext cx="891204" cy="727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O(nm)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Also check negative cycles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CA444F-A093-DEF4-2FB6-9319C4D46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235300A-0C35-031E-B906-D024286A9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C5A17B-DD82-457A-1917-27975FB5085F}"/>
              </a:ext>
            </a:extLst>
          </p:cNvPr>
          <p:cNvGrpSpPr/>
          <p:nvPr/>
        </p:nvGrpSpPr>
        <p:grpSpPr>
          <a:xfrm>
            <a:off x="4753454" y="3473949"/>
            <a:ext cx="3689204" cy="2112493"/>
            <a:chOff x="4753454" y="3473949"/>
            <a:chExt cx="3689204" cy="211249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57D5A3-8D45-E828-1FF1-3379AFFCBB41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A87F010-F400-335F-3B56-24E72990EDF3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298EF6-3C08-CDE6-6062-18D346717E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076629-ACF0-DCD9-A0E7-8EF4FC5DF3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EDFE33C-5DF4-CF96-0AAC-575CC740DB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2AF2B69-8241-7A2B-5A64-08551F0CCA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291B9AD-426D-8B4D-CEE9-594F2E29BBE0}"/>
                </a:ext>
              </a:extLst>
            </p:cNvPr>
            <p:cNvCxnSpPr>
              <a:cxnSpLocks/>
              <a:endCxn id="13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54A3BA7-D6D6-89ED-BDFC-48F369740F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FF36ED-42B0-460A-9FD1-1462EA204424}"/>
                </a:ext>
              </a:extLst>
            </p:cNvPr>
            <p:cNvSpPr txBox="1"/>
            <p:nvPr/>
          </p:nvSpPr>
          <p:spPr>
            <a:xfrm>
              <a:off x="7037779" y="3983091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553FD1F-AFE7-1B2E-2BB9-2DA1AAC374BC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C76DE11-D9AE-AC9C-DF2A-96EC9ED0B9D4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03763A-362B-A4B8-1583-7275C3D8CFE5}"/>
                </a:ext>
              </a:extLst>
            </p:cNvPr>
            <p:cNvSpPr txBox="1"/>
            <p:nvPr/>
          </p:nvSpPr>
          <p:spPr>
            <a:xfrm>
              <a:off x="6885050" y="3657054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-2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04DBD6-9A6C-E156-21A7-A9CFABC13C0D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328E8E0-83CF-CEC9-28A5-C3563A21A756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52C1ED3-FBC3-5C57-DE0B-63F8E9EF67F1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6B7FDAF-74BE-1772-487B-816BAA12D66D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24A4062-8B0B-BD74-3301-B6705793613E}"/>
                </a:ext>
              </a:extLst>
            </p:cNvPr>
            <p:cNvCxnSpPr>
              <a:cxnSpLocks/>
              <a:stCxn id="25" idx="0"/>
              <a:endCxn id="22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EF97CCD-D229-6FAC-AAC2-65A913EE5D76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A0A093-F803-9EB3-2177-FE9075ED30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8722FCF-8B47-1628-E5CD-7D8A4FF31052}"/>
                </a:ext>
              </a:extLst>
            </p:cNvPr>
            <p:cNvCxnSpPr>
              <a:cxnSpLocks/>
              <a:stCxn id="21" idx="5"/>
              <a:endCxn id="24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CCF571E-A4B2-5035-33B3-B9F756AB23AD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920E180-12B9-DD35-5712-3FB5E7481E58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C2D83D-8EDA-F1D6-F8AB-59B7A9A90FBF}"/>
                </a:ext>
              </a:extLst>
            </p:cNvPr>
            <p:cNvCxnSpPr>
              <a:cxnSpLocks/>
              <a:stCxn id="27" idx="2"/>
              <a:endCxn id="24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5E0EF49-52E0-9623-4019-7EAC0A159A9A}"/>
                </a:ext>
              </a:extLst>
            </p:cNvPr>
            <p:cNvCxnSpPr>
              <a:cxnSpLocks/>
              <a:stCxn id="21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A984B7E-E1A2-977F-0AE1-589E792C3B2E}"/>
                </a:ext>
              </a:extLst>
            </p:cNvPr>
            <p:cNvSpPr txBox="1"/>
            <p:nvPr/>
          </p:nvSpPr>
          <p:spPr>
            <a:xfrm>
              <a:off x="7396925" y="4097774"/>
              <a:ext cx="4183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75FFB5-FED7-964C-6C78-7ED985D0B326}"/>
                </a:ext>
              </a:extLst>
            </p:cNvPr>
            <p:cNvSpPr txBox="1"/>
            <p:nvPr/>
          </p:nvSpPr>
          <p:spPr>
            <a:xfrm>
              <a:off x="6121707" y="4101183"/>
              <a:ext cx="361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98E4173-9914-2AB6-33F4-09DC0D365BEE}"/>
                </a:ext>
              </a:extLst>
            </p:cNvPr>
            <p:cNvSpPr txBox="1"/>
            <p:nvPr/>
          </p:nvSpPr>
          <p:spPr>
            <a:xfrm>
              <a:off x="6643875" y="4014700"/>
              <a:ext cx="4510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0E8089C-F758-2267-D3D4-BBA695F65640}"/>
                </a:ext>
              </a:extLst>
            </p:cNvPr>
            <p:cNvSpPr txBox="1"/>
            <p:nvPr/>
          </p:nvSpPr>
          <p:spPr>
            <a:xfrm>
              <a:off x="7525854" y="4830061"/>
              <a:ext cx="2841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4F1A2B-3301-EE4D-7D50-A3E4C62737DF}"/>
                </a:ext>
              </a:extLst>
            </p:cNvPr>
            <p:cNvSpPr txBox="1"/>
            <p:nvPr/>
          </p:nvSpPr>
          <p:spPr>
            <a:xfrm>
              <a:off x="6263387" y="4315236"/>
              <a:ext cx="374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B3B6FC-8E3F-8B1F-FCD7-30492F6DD1D1}"/>
                </a:ext>
              </a:extLst>
            </p:cNvPr>
            <p:cNvSpPr txBox="1"/>
            <p:nvPr/>
          </p:nvSpPr>
          <p:spPr>
            <a:xfrm>
              <a:off x="7509563" y="4326344"/>
              <a:ext cx="4118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B12DA7-8763-021A-7E30-09FAA4403285}"/>
                </a:ext>
              </a:extLst>
            </p:cNvPr>
            <p:cNvSpPr txBox="1"/>
            <p:nvPr/>
          </p:nvSpPr>
          <p:spPr>
            <a:xfrm>
              <a:off x="7923754" y="4062401"/>
              <a:ext cx="395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-3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EAE1A8-830A-E414-5272-5C7BAAEA8296}"/>
                </a:ext>
              </a:extLst>
            </p:cNvPr>
            <p:cNvSpPr txBox="1"/>
            <p:nvPr/>
          </p:nvSpPr>
          <p:spPr>
            <a:xfrm>
              <a:off x="6539347" y="4941508"/>
              <a:ext cx="357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baseline="30000" dirty="0">
                <a:solidFill>
                  <a:srgbClr val="FF0000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0260FA8-34F9-4EAF-80C4-70A7C3D536DE}"/>
                </a:ext>
              </a:extLst>
            </p:cNvPr>
            <p:cNvCxnSpPr>
              <a:cxnSpLocks/>
              <a:stCxn id="26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9A4BB9-5BF8-FBC9-70FC-74E615C2E661}"/>
                </a:ext>
              </a:extLst>
            </p:cNvPr>
            <p:cNvSpPr txBox="1"/>
            <p:nvPr/>
          </p:nvSpPr>
          <p:spPr>
            <a:xfrm>
              <a:off x="5786378" y="460460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42592F-99F0-DCC1-38D5-203F36BAFE09}"/>
                </a:ext>
              </a:extLst>
            </p:cNvPr>
            <p:cNvSpPr txBox="1"/>
            <p:nvPr/>
          </p:nvSpPr>
          <p:spPr>
            <a:xfrm>
              <a:off x="6446733" y="4537665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2F78A8B-A8AF-FAFA-EB45-67A46B5CBBF2}"/>
                </a:ext>
              </a:extLst>
            </p:cNvPr>
            <p:cNvSpPr txBox="1"/>
            <p:nvPr/>
          </p:nvSpPr>
          <p:spPr>
            <a:xfrm>
              <a:off x="6189371" y="4911349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CE1FDEA-A9E7-9EBE-424E-B8D2D50C0F00}"/>
                </a:ext>
              </a:extLst>
            </p:cNvPr>
            <p:cNvSpPr txBox="1"/>
            <p:nvPr/>
          </p:nvSpPr>
          <p:spPr>
            <a:xfrm>
              <a:off x="6173830" y="5178580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900CAF-E338-FB5B-8A3C-42E91E719192}"/>
                </a:ext>
              </a:extLst>
            </p:cNvPr>
            <p:cNvSpPr txBox="1"/>
            <p:nvPr/>
          </p:nvSpPr>
          <p:spPr>
            <a:xfrm>
              <a:off x="5748578" y="4176888"/>
              <a:ext cx="232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DE3ED3"/>
                  </a:solidFill>
                </a:rPr>
                <a:t>0</a:t>
              </a:r>
              <a:endParaRPr lang="en-US" sz="1000" baseline="30000" dirty="0">
                <a:solidFill>
                  <a:srgbClr val="DE3ED3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D1665F-D2EE-D1EF-C6E1-7AB4E64B1559}"/>
                </a:ext>
              </a:extLst>
            </p:cNvPr>
            <p:cNvSpPr txBox="1"/>
            <p:nvPr/>
          </p:nvSpPr>
          <p:spPr>
            <a:xfrm>
              <a:off x="5281023" y="5171789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434A943-29E0-EC1C-6944-35CDD6F01A66}"/>
                </a:ext>
              </a:extLst>
            </p:cNvPr>
            <p:cNvSpPr txBox="1"/>
            <p:nvPr/>
          </p:nvSpPr>
          <p:spPr>
            <a:xfrm>
              <a:off x="6028398" y="4233732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825154C-71BD-FC40-1D56-B6F9BD435F17}"/>
                </a:ext>
              </a:extLst>
            </p:cNvPr>
            <p:cNvSpPr txBox="1"/>
            <p:nvPr/>
          </p:nvSpPr>
          <p:spPr>
            <a:xfrm>
              <a:off x="7192367" y="423526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6AB429-DC0C-6078-FB9A-683B56D0573A}"/>
                </a:ext>
              </a:extLst>
            </p:cNvPr>
            <p:cNvSpPr txBox="1"/>
            <p:nvPr/>
          </p:nvSpPr>
          <p:spPr>
            <a:xfrm>
              <a:off x="6946477" y="524788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E9AF2FB-9DDA-DE00-CAA4-6224286121CC}"/>
                </a:ext>
              </a:extLst>
            </p:cNvPr>
            <p:cNvSpPr txBox="1"/>
            <p:nvPr/>
          </p:nvSpPr>
          <p:spPr>
            <a:xfrm>
              <a:off x="8145782" y="4360200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6EE92E0-C376-0C8D-AD84-942467E23446}"/>
                </a:ext>
              </a:extLst>
            </p:cNvPr>
            <p:cNvSpPr txBox="1"/>
            <p:nvPr/>
          </p:nvSpPr>
          <p:spPr>
            <a:xfrm>
              <a:off x="7689666" y="3473949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5BCBE4-32D4-D999-8938-097ECAF21AF7}"/>
                </a:ext>
              </a:extLst>
            </p:cNvPr>
            <p:cNvSpPr txBox="1"/>
            <p:nvPr/>
          </p:nvSpPr>
          <p:spPr>
            <a:xfrm>
              <a:off x="6141736" y="3476816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83C4FA-C877-6434-851A-0BD91321D2A3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DE3ED3"/>
                  </a:solidFill>
                </a:rPr>
                <a:t>G</a:t>
              </a:r>
              <a:r>
                <a:rPr lang="en-US" sz="1400" baseline="30000" dirty="0">
                  <a:solidFill>
                    <a:srgbClr val="DE3ED3"/>
                  </a:solidFill>
                </a:rPr>
                <a:t>+</a:t>
              </a: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FA4F50A9-C249-ECBE-A70C-9635986CB37F}"/>
              </a:ext>
            </a:extLst>
          </p:cNvPr>
          <p:cNvSpPr/>
          <p:nvPr/>
        </p:nvSpPr>
        <p:spPr>
          <a:xfrm>
            <a:off x="1186282" y="3844723"/>
            <a:ext cx="2956265" cy="7220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6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33A2E-A046-3767-41BD-71C52EFA4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6B5EA79-058C-7ABD-EA25-6AF79AA4E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1DFD3DD-1EB5-E248-E311-D6E29843A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CAB25DC-66C0-4A61-6B7C-F56977585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10FAF7-058E-73CC-5925-4EDB60FEE813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37925D-877C-2795-F281-B12CEF196A75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4EEFE-0701-892B-80B8-3DF847F4F6B0}"/>
              </a:ext>
            </a:extLst>
          </p:cNvPr>
          <p:cNvSpPr/>
          <p:nvPr/>
        </p:nvSpPr>
        <p:spPr>
          <a:xfrm>
            <a:off x="-19775" y="3797801"/>
            <a:ext cx="891204" cy="727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O(nm)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Also check negative cycles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24F4A7-DA56-530C-74A8-ABA4FF41363C}"/>
              </a:ext>
            </a:extLst>
          </p:cNvPr>
          <p:cNvSpPr/>
          <p:nvPr/>
        </p:nvSpPr>
        <p:spPr>
          <a:xfrm>
            <a:off x="110359" y="4599137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O(m)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9696D6-F74B-796B-CB15-979DEAC98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3259E95-529E-CD8C-BDC6-149D4EA71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01FB6-65AC-49C1-9926-2C8C9CD1E9FF}"/>
              </a:ext>
            </a:extLst>
          </p:cNvPr>
          <p:cNvGrpSpPr/>
          <p:nvPr/>
        </p:nvGrpSpPr>
        <p:grpSpPr>
          <a:xfrm>
            <a:off x="4753454" y="3473949"/>
            <a:ext cx="3689204" cy="2112493"/>
            <a:chOff x="4753454" y="3473949"/>
            <a:chExt cx="3689204" cy="211249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231F62-2705-A6DD-FDA3-1D6A08FEB325}"/>
                </a:ext>
              </a:extLst>
            </p:cNvPr>
            <p:cNvSpPr txBox="1"/>
            <p:nvPr/>
          </p:nvSpPr>
          <p:spPr>
            <a:xfrm>
              <a:off x="5096334" y="5058960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DE3ED3"/>
                  </a:solidFill>
                </a:rPr>
                <a:t>z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BFA9A6E-2220-6506-A57A-397225E250F6}"/>
                </a:ext>
              </a:extLst>
            </p:cNvPr>
            <p:cNvSpPr/>
            <p:nvPr/>
          </p:nvSpPr>
          <p:spPr>
            <a:xfrm>
              <a:off x="5359345" y="5058960"/>
              <a:ext cx="114213" cy="143103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D04D94E-94F9-D1D3-37AF-CB011055FE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3558" y="4570021"/>
              <a:ext cx="1612144" cy="532172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ED03AE5-2A62-B039-E2A1-A14720CCA1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4133" y="4550139"/>
              <a:ext cx="533972" cy="52041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B44F7C-CCCA-8E3E-4E21-6BFAC82AF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9053" y="3872281"/>
              <a:ext cx="825779" cy="1181689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E7C49E0-937F-D0DE-EF24-899CF299C4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7016" y="4619069"/>
              <a:ext cx="2408982" cy="515443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483EFF7-5036-F35E-6631-7CEB0E634726}"/>
                </a:ext>
              </a:extLst>
            </p:cNvPr>
            <p:cNvCxnSpPr>
              <a:cxnSpLocks/>
              <a:endCxn id="14" idx="5"/>
            </p:cNvCxnSpPr>
            <p:nvPr/>
          </p:nvCxnSpPr>
          <p:spPr>
            <a:xfrm flipH="1" flipV="1">
              <a:off x="5456833" y="5181107"/>
              <a:ext cx="1572325" cy="62890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7CB463-6864-4564-AAEE-2A1BD6BA27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54" y="3872281"/>
              <a:ext cx="2258898" cy="1198271"/>
            </a:xfrm>
            <a:prstGeom prst="line">
              <a:avLst/>
            </a:prstGeom>
            <a:ln w="19050">
              <a:solidFill>
                <a:srgbClr val="DE3ED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BE448E-D799-1F6F-EFA0-C3948395CD84}"/>
                </a:ext>
              </a:extLst>
            </p:cNvPr>
            <p:cNvSpPr/>
            <p:nvPr/>
          </p:nvSpPr>
          <p:spPr>
            <a:xfrm rot="1912365">
              <a:off x="6265220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9FA8FDF-DB16-1CBB-7D21-08BAF26DCB9F}"/>
                </a:ext>
              </a:extLst>
            </p:cNvPr>
            <p:cNvSpPr/>
            <p:nvPr/>
          </p:nvSpPr>
          <p:spPr>
            <a:xfrm rot="1912365">
              <a:off x="7757739" y="3801165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0584D03-DF93-D08F-59AE-90C0C430D321}"/>
                </a:ext>
              </a:extLst>
            </p:cNvPr>
            <p:cNvSpPr/>
            <p:nvPr/>
          </p:nvSpPr>
          <p:spPr>
            <a:xfrm rot="1912365">
              <a:off x="5968172" y="4445650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D6059B-D1DE-7001-2492-8AEDABA08B36}"/>
                </a:ext>
              </a:extLst>
            </p:cNvPr>
            <p:cNvSpPr/>
            <p:nvPr/>
          </p:nvSpPr>
          <p:spPr>
            <a:xfrm rot="1912365">
              <a:off x="7029545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D71A9-D6C3-66F6-93AC-E979D05204E8}"/>
                </a:ext>
              </a:extLst>
            </p:cNvPr>
            <p:cNvSpPr/>
            <p:nvPr/>
          </p:nvSpPr>
          <p:spPr>
            <a:xfrm rot="1912365">
              <a:off x="8048947" y="4460264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514623D-0CDD-97ED-162B-06EA65920529}"/>
                </a:ext>
              </a:extLst>
            </p:cNvPr>
            <p:cNvSpPr/>
            <p:nvPr/>
          </p:nvSpPr>
          <p:spPr>
            <a:xfrm rot="1912365">
              <a:off x="7029545" y="5172881"/>
              <a:ext cx="94162" cy="1130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5B9B1D3-3232-82EB-70A3-37EC511E578F}"/>
                </a:ext>
              </a:extLst>
            </p:cNvPr>
            <p:cNvCxnSpPr>
              <a:cxnSpLocks/>
              <a:stCxn id="24" idx="0"/>
              <a:endCxn id="22" idx="4"/>
            </p:cNvCxnSpPr>
            <p:nvPr/>
          </p:nvCxnSpPr>
          <p:spPr>
            <a:xfrm flipV="1">
              <a:off x="7103774" y="3905655"/>
              <a:ext cx="673898" cy="563130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5F91FE6-385D-10B5-4EC8-67BBF330F931}"/>
                </a:ext>
              </a:extLst>
            </p:cNvPr>
            <p:cNvCxnSpPr>
              <a:cxnSpLocks/>
            </p:cNvCxnSpPr>
            <p:nvPr/>
          </p:nvCxnSpPr>
          <p:spPr>
            <a:xfrm>
              <a:off x="7842158" y="3921361"/>
              <a:ext cx="237215" cy="534704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E7B6559-E60B-0826-B913-2F620026D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9769" y="3859098"/>
              <a:ext cx="1397583" cy="443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FC5455E-CC3E-56C4-E963-C159451E5774}"/>
                </a:ext>
              </a:extLst>
            </p:cNvPr>
            <p:cNvCxnSpPr>
              <a:cxnSpLocks/>
              <a:stCxn id="21" idx="5"/>
              <a:endCxn id="23" idx="0"/>
            </p:cNvCxnSpPr>
            <p:nvPr/>
          </p:nvCxnSpPr>
          <p:spPr>
            <a:xfrm flipH="1">
              <a:off x="6042401" y="3910922"/>
              <a:ext cx="278976" cy="543248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C6A2CCE-273F-A6B4-E3AC-3EBE07F9DD8B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 flipV="1">
              <a:off x="7132956" y="4521249"/>
              <a:ext cx="915603" cy="101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DEA8118-F410-5CC5-8A18-E115C483D817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H="1" flipV="1">
              <a:off x="6091464" y="4514607"/>
              <a:ext cx="937693" cy="16773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605E916-15E7-0E11-341B-6DF02CECB13B}"/>
                </a:ext>
              </a:extLst>
            </p:cNvPr>
            <p:cNvCxnSpPr>
              <a:cxnSpLocks/>
              <a:stCxn id="26" idx="2"/>
              <a:endCxn id="23" idx="6"/>
            </p:cNvCxnSpPr>
            <p:nvPr/>
          </p:nvCxnSpPr>
          <p:spPr>
            <a:xfrm flipH="1" flipV="1">
              <a:off x="6055235" y="4529477"/>
              <a:ext cx="981408" cy="672587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63C0F16-9CEF-5218-3BA9-286BFCB0FF04}"/>
                </a:ext>
              </a:extLst>
            </p:cNvPr>
            <p:cNvCxnSpPr>
              <a:cxnSpLocks/>
              <a:stCxn id="21" idx="6"/>
            </p:cNvCxnSpPr>
            <p:nvPr/>
          </p:nvCxnSpPr>
          <p:spPr>
            <a:xfrm>
              <a:off x="6352284" y="3884992"/>
              <a:ext cx="716317" cy="58379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75BF08-879C-7480-FABB-A1CC0EEF5AD0}"/>
                </a:ext>
              </a:extLst>
            </p:cNvPr>
            <p:cNvCxnSpPr>
              <a:cxnSpLocks/>
              <a:stCxn id="25" idx="4"/>
            </p:cNvCxnSpPr>
            <p:nvPr/>
          </p:nvCxnSpPr>
          <p:spPr>
            <a:xfrm flipH="1">
              <a:off x="7143366" y="4564754"/>
              <a:ext cx="925514" cy="664632"/>
            </a:xfrm>
            <a:prstGeom prst="line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8D61D5F-3B54-7FE8-0822-6500CAE4FD54}"/>
                </a:ext>
              </a:extLst>
            </p:cNvPr>
            <p:cNvSpPr txBox="1"/>
            <p:nvPr/>
          </p:nvSpPr>
          <p:spPr>
            <a:xfrm>
              <a:off x="4753454" y="3742307"/>
              <a:ext cx="1302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graph </a:t>
              </a:r>
              <a:r>
                <a:rPr lang="en-US" sz="1400" dirty="0">
                  <a:solidFill>
                    <a:srgbClr val="00B050"/>
                  </a:solidFill>
                </a:rPr>
                <a:t>G’</a:t>
              </a:r>
              <a:endParaRPr lang="en-US" sz="14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830F8E-32C9-9B46-1FE2-0FB6A385E9D1}"/>
                </a:ext>
              </a:extLst>
            </p:cNvPr>
            <p:cNvSpPr txBox="1"/>
            <p:nvPr/>
          </p:nvSpPr>
          <p:spPr>
            <a:xfrm>
              <a:off x="5281023" y="5171789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B9786D-589F-8ACE-26DA-8594A8ADFD31}"/>
                </a:ext>
              </a:extLst>
            </p:cNvPr>
            <p:cNvSpPr txBox="1"/>
            <p:nvPr/>
          </p:nvSpPr>
          <p:spPr>
            <a:xfrm>
              <a:off x="6028398" y="4233732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1110468-A64B-4DD9-5753-7E8573EE13FC}"/>
                </a:ext>
              </a:extLst>
            </p:cNvPr>
            <p:cNvSpPr txBox="1"/>
            <p:nvPr/>
          </p:nvSpPr>
          <p:spPr>
            <a:xfrm>
              <a:off x="7192367" y="423526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3F42CA-07EF-3AF7-06B5-CA4DD7FB1DC3}"/>
                </a:ext>
              </a:extLst>
            </p:cNvPr>
            <p:cNvSpPr txBox="1"/>
            <p:nvPr/>
          </p:nvSpPr>
          <p:spPr>
            <a:xfrm>
              <a:off x="6946477" y="5247888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3AA59BA-2BCC-F3DD-4380-67C5E2A3AD8B}"/>
                </a:ext>
              </a:extLst>
            </p:cNvPr>
            <p:cNvSpPr txBox="1"/>
            <p:nvPr/>
          </p:nvSpPr>
          <p:spPr>
            <a:xfrm>
              <a:off x="8145782" y="4360200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F5545F-6050-D0E7-8B8C-291340B47AC4}"/>
                </a:ext>
              </a:extLst>
            </p:cNvPr>
            <p:cNvSpPr txBox="1"/>
            <p:nvPr/>
          </p:nvSpPr>
          <p:spPr>
            <a:xfrm>
              <a:off x="7689666" y="3473949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CB2FE72-FFEE-EA5E-D4CB-804FD0518825}"/>
                </a:ext>
              </a:extLst>
            </p:cNvPr>
            <p:cNvSpPr txBox="1"/>
            <p:nvPr/>
          </p:nvSpPr>
          <p:spPr>
            <a:xfrm>
              <a:off x="6141736" y="3476816"/>
              <a:ext cx="372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DE3ED3"/>
                  </a:solidFill>
                </a:rPr>
                <a:t>-1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8F1E175-EB15-6FB6-6473-5FDB6887D230}"/>
                </a:ext>
              </a:extLst>
            </p:cNvPr>
            <p:cNvSpPr txBox="1"/>
            <p:nvPr/>
          </p:nvSpPr>
          <p:spPr>
            <a:xfrm>
              <a:off x="7119687" y="3933313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3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978F928-A6F3-7417-8FD5-01E9B08AE489}"/>
                </a:ext>
              </a:extLst>
            </p:cNvPr>
            <p:cNvSpPr txBox="1"/>
            <p:nvPr/>
          </p:nvSpPr>
          <p:spPr>
            <a:xfrm>
              <a:off x="6765128" y="3653812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F94927C-A54A-48C6-7C8B-3DC951312F6B}"/>
                </a:ext>
              </a:extLst>
            </p:cNvPr>
            <p:cNvSpPr txBox="1"/>
            <p:nvPr/>
          </p:nvSpPr>
          <p:spPr>
            <a:xfrm>
              <a:off x="6174803" y="397739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4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6E9DCB7-3BCC-F4A4-115F-851D976E23AE}"/>
                </a:ext>
              </a:extLst>
            </p:cNvPr>
            <p:cNvSpPr txBox="1"/>
            <p:nvPr/>
          </p:nvSpPr>
          <p:spPr>
            <a:xfrm>
              <a:off x="6622260" y="4974456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4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E28BD6-649F-C779-B54E-F6533D867E67}"/>
                </a:ext>
              </a:extLst>
            </p:cNvPr>
            <p:cNvSpPr txBox="1"/>
            <p:nvPr/>
          </p:nvSpPr>
          <p:spPr>
            <a:xfrm>
              <a:off x="6178242" y="431119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17A42A-9E76-3D3A-7961-0EA615658D24}"/>
                </a:ext>
              </a:extLst>
            </p:cNvPr>
            <p:cNvSpPr txBox="1"/>
            <p:nvPr/>
          </p:nvSpPr>
          <p:spPr>
            <a:xfrm>
              <a:off x="7598771" y="4323627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306980F-9967-ECEC-3B18-17B94301813D}"/>
                </a:ext>
              </a:extLst>
            </p:cNvPr>
            <p:cNvSpPr txBox="1"/>
            <p:nvPr/>
          </p:nvSpPr>
          <p:spPr>
            <a:xfrm>
              <a:off x="7441613" y="4895237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F13FFAD-BD33-689D-0DFA-6BF32F69CC01}"/>
                </a:ext>
              </a:extLst>
            </p:cNvPr>
            <p:cNvSpPr txBox="1"/>
            <p:nvPr/>
          </p:nvSpPr>
          <p:spPr>
            <a:xfrm>
              <a:off x="7477078" y="4015915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EA3585-E447-B598-F393-D87C0F335554}"/>
                </a:ext>
              </a:extLst>
            </p:cNvPr>
            <p:cNvSpPr txBox="1"/>
            <p:nvPr/>
          </p:nvSpPr>
          <p:spPr>
            <a:xfrm>
              <a:off x="6561260" y="392996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8E197A-0A96-F602-82D0-B3235178A97F}"/>
                </a:ext>
              </a:extLst>
            </p:cNvPr>
            <p:cNvSpPr txBox="1"/>
            <p:nvPr/>
          </p:nvSpPr>
          <p:spPr>
            <a:xfrm>
              <a:off x="7871768" y="3974663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6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15F5D4-60AF-BE1A-A1EE-6434DE195C35}"/>
                </a:ext>
              </a:extLst>
            </p:cNvPr>
            <p:cNvSpPr txBox="1"/>
            <p:nvPr/>
          </p:nvSpPr>
          <p:spPr>
            <a:xfrm>
              <a:off x="5701702" y="4663926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A93D21-2FCC-C4A2-8B1A-8E4ECD6F9FD1}"/>
                </a:ext>
              </a:extLst>
            </p:cNvPr>
            <p:cNvSpPr txBox="1"/>
            <p:nvPr/>
          </p:nvSpPr>
          <p:spPr>
            <a:xfrm>
              <a:off x="6537344" y="4515750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38A104A-4B25-7C0D-2BDA-DE7B2FFEE48D}"/>
                </a:ext>
              </a:extLst>
            </p:cNvPr>
            <p:cNvSpPr txBox="1"/>
            <p:nvPr/>
          </p:nvSpPr>
          <p:spPr>
            <a:xfrm>
              <a:off x="5677278" y="428485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1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33DEE71-BEF4-F1AF-3D93-21E5D1AE01B2}"/>
                </a:ext>
              </a:extLst>
            </p:cNvPr>
            <p:cNvSpPr txBox="1"/>
            <p:nvPr/>
          </p:nvSpPr>
          <p:spPr>
            <a:xfrm>
              <a:off x="6281001" y="4891134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322586B-37BA-AB11-281B-DC83E44E54EF}"/>
                </a:ext>
              </a:extLst>
            </p:cNvPr>
            <p:cNvSpPr txBox="1"/>
            <p:nvPr/>
          </p:nvSpPr>
          <p:spPr>
            <a:xfrm>
              <a:off x="6080539" y="5158988"/>
              <a:ext cx="233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B050"/>
                  </a:solidFill>
                </a:rPr>
                <a:t>0</a:t>
              </a:r>
              <a:endParaRPr lang="en-US" sz="1000" baseline="30000" dirty="0">
                <a:solidFill>
                  <a:srgbClr val="00B050"/>
                </a:solidFill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64EBFE54-A89A-1C29-4357-0D8C9BB233BB}"/>
              </a:ext>
            </a:extLst>
          </p:cNvPr>
          <p:cNvSpPr/>
          <p:nvPr/>
        </p:nvSpPr>
        <p:spPr>
          <a:xfrm>
            <a:off x="1224944" y="4589615"/>
            <a:ext cx="2948956" cy="7771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9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9A34F-696D-9812-2AC2-9C3BB1545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678F0F3-63B4-E694-92ED-D85CB0F4F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CC603BF-E1AA-2EF3-B1C2-EB06FD53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27A20B5-29E1-2851-08A9-C6C227CC6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20630A7F-ED9E-BC34-03B3-8EC198AB9EF2}"/>
              </a:ext>
            </a:extLst>
          </p:cNvPr>
          <p:cNvSpPr/>
          <p:nvPr/>
        </p:nvSpPr>
        <p:spPr>
          <a:xfrm>
            <a:off x="4508888" y="2408837"/>
            <a:ext cx="3942653" cy="1388964"/>
          </a:xfrm>
          <a:prstGeom prst="wedgeRectCallout">
            <a:avLst>
              <a:gd name="adj1" fmla="val -59727"/>
              <a:gd name="adj2" fmla="val 16238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Running Dijkstra n times, each for a vertex v, taking time O(nm log n). For each vertex v in </a:t>
            </a:r>
            <a:r>
              <a:rPr lang="en-US" sz="1400" dirty="0">
                <a:solidFill>
                  <a:srgbClr val="00B050"/>
                </a:solidFill>
              </a:rPr>
              <a:t>G’, </a:t>
            </a:r>
            <a:r>
              <a:rPr lang="en-US" sz="1400" dirty="0">
                <a:solidFill>
                  <a:schemeClr val="tx1"/>
                </a:solidFill>
              </a:rPr>
              <a:t>we keep the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for distances from v to all other vertices, and the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that lets tracing the shortest paths from v (backwards). This takes space O(n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1553CB-D4C7-144D-008D-FAB93FB9566F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F97C0D-20F5-B2E8-3DA3-BDAB8C693487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4FE688-0A46-A492-1882-716C6A0A2AAE}"/>
              </a:ext>
            </a:extLst>
          </p:cNvPr>
          <p:cNvSpPr/>
          <p:nvPr/>
        </p:nvSpPr>
        <p:spPr>
          <a:xfrm>
            <a:off x="-19775" y="3797801"/>
            <a:ext cx="891204" cy="727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O(nm)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Also check negative cycles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E7FAA4-1A21-54C3-90C7-8ECEE0942AD3}"/>
              </a:ext>
            </a:extLst>
          </p:cNvPr>
          <p:cNvSpPr/>
          <p:nvPr/>
        </p:nvSpPr>
        <p:spPr>
          <a:xfrm>
            <a:off x="110359" y="4599137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O(m)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4F0A4-4195-F29E-EB32-7473377DC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AAC2A3A-5D74-9FE7-39BA-054012FBC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515C0-8342-1DFF-3F99-34ED8412781A}"/>
              </a:ext>
            </a:extLst>
          </p:cNvPr>
          <p:cNvSpPr/>
          <p:nvPr/>
        </p:nvSpPr>
        <p:spPr>
          <a:xfrm>
            <a:off x="1189607" y="5379867"/>
            <a:ext cx="2956265" cy="5267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F8812B-57D1-F2F7-7EE1-09F91A74746B}"/>
              </a:ext>
            </a:extLst>
          </p:cNvPr>
          <p:cNvSpPr/>
          <p:nvPr/>
        </p:nvSpPr>
        <p:spPr>
          <a:xfrm>
            <a:off x="-159705" y="5391349"/>
            <a:ext cx="1226505" cy="202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 log n)</a:t>
            </a:r>
          </a:p>
        </p:txBody>
      </p:sp>
    </p:spTree>
    <p:extLst>
      <p:ext uri="{BB962C8B-B14F-4D97-AF65-F5344CB8AC3E}">
        <p14:creationId xmlns:p14="http://schemas.microsoft.com/office/powerpoint/2010/main" val="14451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5469D-062E-8719-0AC7-DAED35A20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8403400-E435-1FEE-3F41-DE87117B1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B3DA16E4-837B-E7B7-6E44-59B91EC0A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0257CC-C1CF-95A8-C932-DC4A3A774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6DE3701-3D61-B358-8A18-292715940C3B}"/>
              </a:ext>
            </a:extLst>
          </p:cNvPr>
          <p:cNvSpPr/>
          <p:nvPr/>
        </p:nvSpPr>
        <p:spPr>
          <a:xfrm>
            <a:off x="5011756" y="4645589"/>
            <a:ext cx="3688360" cy="1693692"/>
          </a:xfrm>
          <a:prstGeom prst="wedgeRectCallout">
            <a:avLst>
              <a:gd name="adj1" fmla="val -74298"/>
              <a:gd name="adj2" fmla="val 3288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From the arrays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and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for all vertices v, we can build the distance matrix </a:t>
            </a:r>
            <a:r>
              <a:rPr lang="en-US" sz="1400" dirty="0" err="1">
                <a:solidFill>
                  <a:srgbClr val="FF0000"/>
                </a:solidFill>
              </a:rPr>
              <a:t>Dist</a:t>
            </a:r>
            <a:r>
              <a:rPr lang="en-US" sz="1400" dirty="0">
                <a:solidFill>
                  <a:schemeClr val="tx1"/>
                </a:solidFill>
              </a:rPr>
              <a:t>[1..n, 1..n] and Previous-Vertex matrix </a:t>
            </a:r>
            <a:r>
              <a:rPr lang="en-US" sz="1400" dirty="0">
                <a:solidFill>
                  <a:srgbClr val="FF0000"/>
                </a:solidFill>
              </a:rPr>
              <a:t>Pre</a:t>
            </a:r>
            <a:r>
              <a:rPr lang="en-US" sz="1400" dirty="0">
                <a:solidFill>
                  <a:schemeClr val="tx1"/>
                </a:solidFill>
              </a:rPr>
              <a:t>[1..n, 1..n] for the APSP problem for the original graph </a:t>
            </a:r>
            <a:r>
              <a:rPr lang="en-US" sz="1400" dirty="0">
                <a:solidFill>
                  <a:srgbClr val="FF0000"/>
                </a:solidFill>
              </a:rPr>
              <a:t>G</a:t>
            </a:r>
            <a:r>
              <a:rPr lang="en-US" sz="1400" dirty="0">
                <a:solidFill>
                  <a:schemeClr val="tx1"/>
                </a:solidFill>
              </a:rPr>
              <a:t>: </a:t>
            </a:r>
          </a:p>
          <a:p>
            <a:r>
              <a:rPr lang="en-US" sz="1400" dirty="0" err="1">
                <a:solidFill>
                  <a:srgbClr val="FF0000"/>
                </a:solidFill>
              </a:rPr>
              <a:t>Dist</a:t>
            </a:r>
            <a:r>
              <a:rPr lang="en-US" sz="1400" dirty="0">
                <a:solidFill>
                  <a:schemeClr val="tx1"/>
                </a:solidFill>
              </a:rPr>
              <a:t>[u, v] =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u</a:t>
            </a:r>
            <a:r>
              <a:rPr lang="en-US" sz="1400" dirty="0">
                <a:solidFill>
                  <a:schemeClr val="tx1"/>
                </a:solidFill>
              </a:rPr>
              <a:t>[v] – </a:t>
            </a:r>
            <a:r>
              <a:rPr lang="en-US" sz="1400" dirty="0">
                <a:solidFill>
                  <a:srgbClr val="DE3ED3"/>
                </a:solidFill>
              </a:rPr>
              <a:t>h</a:t>
            </a:r>
            <a:r>
              <a:rPr lang="en-US" sz="1400" dirty="0">
                <a:solidFill>
                  <a:schemeClr val="tx1"/>
                </a:solidFill>
              </a:rPr>
              <a:t>(u) + </a:t>
            </a:r>
            <a:r>
              <a:rPr lang="en-US" sz="1400" dirty="0">
                <a:solidFill>
                  <a:srgbClr val="DE3ED3"/>
                </a:solidFill>
              </a:rPr>
              <a:t>h</a:t>
            </a:r>
            <a:r>
              <a:rPr lang="en-US" sz="1400" dirty="0">
                <a:solidFill>
                  <a:schemeClr val="tx1"/>
                </a:solidFill>
              </a:rPr>
              <a:t>(v), and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Pre</a:t>
            </a:r>
            <a:r>
              <a:rPr lang="en-US" sz="1400" dirty="0">
                <a:solidFill>
                  <a:schemeClr val="tx1"/>
                </a:solidFill>
              </a:rPr>
              <a:t>[u, v] =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u</a:t>
            </a:r>
            <a:r>
              <a:rPr lang="en-US" sz="1400" dirty="0">
                <a:solidFill>
                  <a:schemeClr val="tx1"/>
                </a:solidFill>
              </a:rPr>
              <a:t>[v]. This takes time O(n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7EF6C7-50F2-E854-CF23-FDB0ABAC7A77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33B964-C91A-17F4-5902-8898A53893BC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3B014-2FC4-1021-1A8A-982188163E66}"/>
              </a:ext>
            </a:extLst>
          </p:cNvPr>
          <p:cNvSpPr/>
          <p:nvPr/>
        </p:nvSpPr>
        <p:spPr>
          <a:xfrm>
            <a:off x="-19775" y="3797801"/>
            <a:ext cx="891204" cy="727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O(nm)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Also check negative cycles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A7C38-5544-CD5B-69AC-58F87FA015BF}"/>
              </a:ext>
            </a:extLst>
          </p:cNvPr>
          <p:cNvSpPr/>
          <p:nvPr/>
        </p:nvSpPr>
        <p:spPr>
          <a:xfrm>
            <a:off x="110359" y="4599137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O(m)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6DC1D-6C85-645C-99C6-D0E194B44E40}"/>
              </a:ext>
            </a:extLst>
          </p:cNvPr>
          <p:cNvSpPr/>
          <p:nvPr/>
        </p:nvSpPr>
        <p:spPr>
          <a:xfrm>
            <a:off x="-159705" y="5391349"/>
            <a:ext cx="1226505" cy="202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 log n)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D096B73-DA7B-C8B6-A25B-18E50EF51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E198DE8-E2F9-FD99-941A-3DE896D68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0D4D1365-FC3D-C34B-80AE-56327500F5D3}"/>
              </a:ext>
            </a:extLst>
          </p:cNvPr>
          <p:cNvSpPr/>
          <p:nvPr/>
        </p:nvSpPr>
        <p:spPr>
          <a:xfrm>
            <a:off x="4508888" y="2408837"/>
            <a:ext cx="3942653" cy="1388964"/>
          </a:xfrm>
          <a:prstGeom prst="wedgeRectCallout">
            <a:avLst>
              <a:gd name="adj1" fmla="val -59727"/>
              <a:gd name="adj2" fmla="val 16238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Running Dijkstra n times, each for a vertex v, taking time O(nm log n). For each vertex v in </a:t>
            </a:r>
            <a:r>
              <a:rPr lang="en-US" sz="1400" dirty="0">
                <a:solidFill>
                  <a:srgbClr val="00B050"/>
                </a:solidFill>
              </a:rPr>
              <a:t>G’, </a:t>
            </a:r>
            <a:r>
              <a:rPr lang="en-US" sz="1400" dirty="0">
                <a:solidFill>
                  <a:schemeClr val="tx1"/>
                </a:solidFill>
              </a:rPr>
              <a:t>we keep the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for distances from v to all other vertices, and the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that lets tracing the shortest paths from v (backwards). This takes space O(n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725145-7C6B-8A10-20BA-85FA800963C5}"/>
              </a:ext>
            </a:extLst>
          </p:cNvPr>
          <p:cNvSpPr/>
          <p:nvPr/>
        </p:nvSpPr>
        <p:spPr>
          <a:xfrm>
            <a:off x="1189607" y="5379867"/>
            <a:ext cx="2956265" cy="5267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2782BE-6DCA-174C-1946-8A41092BCD85}"/>
              </a:ext>
            </a:extLst>
          </p:cNvPr>
          <p:cNvSpPr/>
          <p:nvPr/>
        </p:nvSpPr>
        <p:spPr>
          <a:xfrm>
            <a:off x="1189606" y="5959887"/>
            <a:ext cx="2956265" cy="2012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DEF4B2-5D81-62E0-5AD6-2883058D2DA8}"/>
              </a:ext>
            </a:extLst>
          </p:cNvPr>
          <p:cNvSpPr/>
          <p:nvPr/>
        </p:nvSpPr>
        <p:spPr>
          <a:xfrm>
            <a:off x="140079" y="5938930"/>
            <a:ext cx="601216" cy="202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</a:t>
            </a:r>
            <a:r>
              <a:rPr lang="en-US" sz="1200" baseline="30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894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8ED83-5326-E553-F9C9-694B1613B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0C817AF-97A8-DE6E-8050-E105DA2E5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3509DEA5-7CD3-A7FF-5D3A-BEC98BD8F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8D1595-E839-2476-1DD8-A5922C703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4C4811A1-E0CF-3304-449E-A65CDF818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19" y="6241002"/>
            <a:ext cx="3448386" cy="324278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Time = O(nm log n), space = O(n</a:t>
            </a:r>
            <a:r>
              <a:rPr lang="en-US" altLang="en-US" sz="1600" baseline="30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A743C5-C00D-ADBF-0433-A0C6F7BC1A61}"/>
              </a:ext>
            </a:extLst>
          </p:cNvPr>
          <p:cNvSpPr/>
          <p:nvPr/>
        </p:nvSpPr>
        <p:spPr>
          <a:xfrm>
            <a:off x="153670" y="2565501"/>
            <a:ext cx="630936" cy="22581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91B85C-EFC7-38AE-0ABD-46FD498E1B57}"/>
              </a:ext>
            </a:extLst>
          </p:cNvPr>
          <p:cNvSpPr/>
          <p:nvPr/>
        </p:nvSpPr>
        <p:spPr>
          <a:xfrm>
            <a:off x="83574" y="3018809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1CDF7C-855C-B0E1-CF1E-475A8EAB2498}"/>
              </a:ext>
            </a:extLst>
          </p:cNvPr>
          <p:cNvSpPr/>
          <p:nvPr/>
        </p:nvSpPr>
        <p:spPr>
          <a:xfrm>
            <a:off x="-19775" y="3797801"/>
            <a:ext cx="891204" cy="727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O(nm)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Also check negative cycles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081DFB-6968-04FA-CBC2-73935862D42F}"/>
              </a:ext>
            </a:extLst>
          </p:cNvPr>
          <p:cNvSpPr/>
          <p:nvPr/>
        </p:nvSpPr>
        <p:spPr>
          <a:xfrm>
            <a:off x="110359" y="4599137"/>
            <a:ext cx="630936" cy="22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O(m)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9A42A2-3FAF-97DE-E851-DFDB24A559A2}"/>
              </a:ext>
            </a:extLst>
          </p:cNvPr>
          <p:cNvSpPr/>
          <p:nvPr/>
        </p:nvSpPr>
        <p:spPr>
          <a:xfrm>
            <a:off x="-159705" y="5391349"/>
            <a:ext cx="1226505" cy="202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O(nm log n)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9ECED1B-AFC0-BC62-F599-18E3199BD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E6DE6FE-F8BE-4BBB-888D-75924AFA8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D36D04BE-A0C8-C497-5867-3205BD1561EF}"/>
              </a:ext>
            </a:extLst>
          </p:cNvPr>
          <p:cNvSpPr/>
          <p:nvPr/>
        </p:nvSpPr>
        <p:spPr>
          <a:xfrm>
            <a:off x="4508888" y="2408837"/>
            <a:ext cx="3942653" cy="1388964"/>
          </a:xfrm>
          <a:prstGeom prst="wedgeRectCallout">
            <a:avLst>
              <a:gd name="adj1" fmla="val -59727"/>
              <a:gd name="adj2" fmla="val 16238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Running Dijkstra n times, each for a vertex v, taking time O(nm log n). For each vertex v in </a:t>
            </a:r>
            <a:r>
              <a:rPr lang="en-US" sz="1400" dirty="0">
                <a:solidFill>
                  <a:srgbClr val="00B050"/>
                </a:solidFill>
              </a:rPr>
              <a:t>G’, </a:t>
            </a:r>
            <a:r>
              <a:rPr lang="en-US" sz="1400" dirty="0">
                <a:solidFill>
                  <a:schemeClr val="tx1"/>
                </a:solidFill>
              </a:rPr>
              <a:t>we keep the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for distances from v to all other vertices, and the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array that lets tracing the shortest paths from v (backwards). This takes space O(n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A32863-A64E-44D0-E57E-ED656485294D}"/>
              </a:ext>
            </a:extLst>
          </p:cNvPr>
          <p:cNvSpPr/>
          <p:nvPr/>
        </p:nvSpPr>
        <p:spPr>
          <a:xfrm>
            <a:off x="1189607" y="5379867"/>
            <a:ext cx="2956265" cy="5267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61506F-ADA3-D29C-5B21-C5669A0D43D6}"/>
              </a:ext>
            </a:extLst>
          </p:cNvPr>
          <p:cNvSpPr/>
          <p:nvPr/>
        </p:nvSpPr>
        <p:spPr>
          <a:xfrm>
            <a:off x="1189606" y="5959887"/>
            <a:ext cx="2956265" cy="2012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25D0E8-3110-4A85-023F-852AEE3D78A0}"/>
              </a:ext>
            </a:extLst>
          </p:cNvPr>
          <p:cNvSpPr/>
          <p:nvPr/>
        </p:nvSpPr>
        <p:spPr>
          <a:xfrm>
            <a:off x="140079" y="5938930"/>
            <a:ext cx="601216" cy="202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O(n</a:t>
            </a:r>
            <a:r>
              <a:rPr lang="en-US" sz="1200" baseline="30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F16B1B9-27AF-E3D7-C9B7-5A70649E3A2D}"/>
              </a:ext>
            </a:extLst>
          </p:cNvPr>
          <p:cNvSpPr/>
          <p:nvPr/>
        </p:nvSpPr>
        <p:spPr>
          <a:xfrm>
            <a:off x="5011756" y="4645589"/>
            <a:ext cx="3688360" cy="1693692"/>
          </a:xfrm>
          <a:prstGeom prst="wedgeRectCallout">
            <a:avLst>
              <a:gd name="adj1" fmla="val -74298"/>
              <a:gd name="adj2" fmla="val 3288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From the arrays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and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v</a:t>
            </a:r>
            <a:r>
              <a:rPr lang="en-US" sz="1400" dirty="0">
                <a:solidFill>
                  <a:schemeClr val="tx1"/>
                </a:solidFill>
              </a:rPr>
              <a:t>[1..n] for all vertices v, we can build the distance matrix </a:t>
            </a:r>
            <a:r>
              <a:rPr lang="en-US" sz="1400" dirty="0" err="1">
                <a:solidFill>
                  <a:srgbClr val="FF0000"/>
                </a:solidFill>
              </a:rPr>
              <a:t>Dist</a:t>
            </a:r>
            <a:r>
              <a:rPr lang="en-US" sz="1400" dirty="0">
                <a:solidFill>
                  <a:schemeClr val="tx1"/>
                </a:solidFill>
              </a:rPr>
              <a:t>[1..n, 1..n] and Previous-Vertex matrix </a:t>
            </a:r>
            <a:r>
              <a:rPr lang="en-US" sz="1400" dirty="0">
                <a:solidFill>
                  <a:srgbClr val="FF0000"/>
                </a:solidFill>
              </a:rPr>
              <a:t>Pre</a:t>
            </a:r>
            <a:r>
              <a:rPr lang="en-US" sz="1400" dirty="0">
                <a:solidFill>
                  <a:schemeClr val="tx1"/>
                </a:solidFill>
              </a:rPr>
              <a:t>[1..n, 1..n] for the APSP problem for the original graph </a:t>
            </a:r>
            <a:r>
              <a:rPr lang="en-US" sz="1400" dirty="0">
                <a:solidFill>
                  <a:srgbClr val="FF0000"/>
                </a:solidFill>
              </a:rPr>
              <a:t>G</a:t>
            </a:r>
            <a:r>
              <a:rPr lang="en-US" sz="1400" dirty="0">
                <a:solidFill>
                  <a:schemeClr val="tx1"/>
                </a:solidFill>
              </a:rPr>
              <a:t>: </a:t>
            </a:r>
          </a:p>
          <a:p>
            <a:r>
              <a:rPr lang="en-US" sz="1400" dirty="0" err="1">
                <a:solidFill>
                  <a:srgbClr val="FF0000"/>
                </a:solidFill>
              </a:rPr>
              <a:t>Dist</a:t>
            </a:r>
            <a:r>
              <a:rPr lang="en-US" sz="1400" dirty="0">
                <a:solidFill>
                  <a:schemeClr val="tx1"/>
                </a:solidFill>
              </a:rPr>
              <a:t>[u, v] = </a:t>
            </a:r>
            <a:r>
              <a:rPr lang="en-US" sz="1400" dirty="0" err="1">
                <a:solidFill>
                  <a:srgbClr val="00B050"/>
                </a:solidFill>
              </a:rPr>
              <a:t>dist’</a:t>
            </a:r>
            <a:r>
              <a:rPr lang="en-US" sz="1400" baseline="-25000" dirty="0" err="1">
                <a:solidFill>
                  <a:schemeClr val="tx1"/>
                </a:solidFill>
              </a:rPr>
              <a:t>u</a:t>
            </a:r>
            <a:r>
              <a:rPr lang="en-US" sz="1400" dirty="0">
                <a:solidFill>
                  <a:schemeClr val="tx1"/>
                </a:solidFill>
              </a:rPr>
              <a:t>[v] – </a:t>
            </a:r>
            <a:r>
              <a:rPr lang="en-US" sz="1400" dirty="0">
                <a:solidFill>
                  <a:srgbClr val="DE3ED3"/>
                </a:solidFill>
              </a:rPr>
              <a:t>h</a:t>
            </a:r>
            <a:r>
              <a:rPr lang="en-US" sz="1400" dirty="0">
                <a:solidFill>
                  <a:schemeClr val="tx1"/>
                </a:solidFill>
              </a:rPr>
              <a:t>(u) + </a:t>
            </a:r>
            <a:r>
              <a:rPr lang="en-US" sz="1400" dirty="0">
                <a:solidFill>
                  <a:srgbClr val="DE3ED3"/>
                </a:solidFill>
              </a:rPr>
              <a:t>h</a:t>
            </a:r>
            <a:r>
              <a:rPr lang="en-US" sz="1400" dirty="0">
                <a:solidFill>
                  <a:schemeClr val="tx1"/>
                </a:solidFill>
              </a:rPr>
              <a:t>(v), and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Pre</a:t>
            </a:r>
            <a:r>
              <a:rPr lang="en-US" sz="1400" dirty="0">
                <a:solidFill>
                  <a:schemeClr val="tx1"/>
                </a:solidFill>
              </a:rPr>
              <a:t>[u, v] = </a:t>
            </a:r>
            <a:r>
              <a:rPr lang="en-US" sz="1400" dirty="0" err="1">
                <a:solidFill>
                  <a:srgbClr val="00B050"/>
                </a:solidFill>
              </a:rPr>
              <a:t>dad’</a:t>
            </a:r>
            <a:r>
              <a:rPr lang="en-US" sz="1400" baseline="-25000" dirty="0" err="1">
                <a:solidFill>
                  <a:schemeClr val="tx1"/>
                </a:solidFill>
              </a:rPr>
              <a:t>u</a:t>
            </a:r>
            <a:r>
              <a:rPr lang="en-US" sz="1400" dirty="0">
                <a:solidFill>
                  <a:schemeClr val="tx1"/>
                </a:solidFill>
              </a:rPr>
              <a:t>[v]. This takes time O(n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18366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310-3F63-DBFF-9314-CFC528592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C91C3B4-A0DF-0709-D959-D2BC99091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8329DA-BF2A-400F-7D0A-1B253EA6B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31E581C-5DBE-5D2F-BC12-82BFC3B8C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3849" y="2892924"/>
            <a:ext cx="3925206" cy="1350602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 </a:t>
            </a:r>
            <a:r>
              <a:rPr lang="en-US" altLang="en-US" sz="2000" dirty="0"/>
              <a:t>The All-Pairs Shortest Path problem (APSP) can be solved in time O(nm log n) and space =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).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6DB8B4-3C9C-67AF-4CB8-179ED1EEC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DA4704E-9D1A-9797-8BD3-468490062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19" y="6241002"/>
            <a:ext cx="3448386" cy="324278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Time = O(nm log n), space = O(n</a:t>
            </a:r>
            <a:r>
              <a:rPr lang="en-US" altLang="en-US" sz="1600" baseline="30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2D985C6-15DE-080C-9478-25AAACD0C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A387067-43A7-32E2-CF7D-F80260728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03639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2BD16-F87B-8298-4730-65BB1907F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D88EFEA-0117-1AE5-5138-80513F238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238190"/>
            <a:ext cx="74404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All-Pairs Shortest Paths (APSP)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7EED51-8837-0DAF-CA09-7AF2C53AF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6" y="1575901"/>
            <a:ext cx="7440469" cy="74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1:</a:t>
            </a:r>
            <a:r>
              <a:rPr lang="en-US" altLang="en-US" sz="1200" dirty="0"/>
              <a:t> The change must keep the shortest paths in the original graph the shortest in the new graph.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2:</a:t>
            </a:r>
            <a:r>
              <a:rPr lang="en-US" altLang="en-US" sz="1200" dirty="0"/>
              <a:t> The change must not eliminate/create negative cycles.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Condition 3:</a:t>
            </a:r>
            <a:r>
              <a:rPr lang="en-US" altLang="en-US" sz="1200" dirty="0"/>
              <a:t> The change give no negative weights to edges.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14756D8-13F1-6EEA-86DE-6F08EB5AF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3849" y="2892924"/>
            <a:ext cx="3925206" cy="1350602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 </a:t>
            </a:r>
            <a:r>
              <a:rPr lang="en-US" altLang="en-US" sz="2000" dirty="0"/>
              <a:t>The All-Pairs Shortest Path problem (APSP) can be solved in time </a:t>
            </a:r>
            <a:r>
              <a:rPr lang="en-US" altLang="en-US" sz="2000" dirty="0">
                <a:solidFill>
                  <a:srgbClr val="FF0000"/>
                </a:solidFill>
              </a:rPr>
              <a:t>O(nm log n) </a:t>
            </a:r>
            <a:r>
              <a:rPr lang="en-US" altLang="en-US" sz="2000" dirty="0"/>
              <a:t>and space =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).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072CE1CD-B86E-5331-5839-494066BFEBD2}"/>
              </a:ext>
            </a:extLst>
          </p:cNvPr>
          <p:cNvSpPr/>
          <p:nvPr/>
        </p:nvSpPr>
        <p:spPr>
          <a:xfrm>
            <a:off x="4793638" y="4336846"/>
            <a:ext cx="3249531" cy="1016389"/>
          </a:xfrm>
          <a:prstGeom prst="wedgeRectCallout">
            <a:avLst>
              <a:gd name="adj1" fmla="val 6673"/>
              <a:gd name="adj2" fmla="val -9724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Can be O(n</a:t>
            </a:r>
            <a:r>
              <a:rPr lang="en-US" sz="1400" baseline="30000" dirty="0">
                <a:solidFill>
                  <a:schemeClr val="tx1"/>
                </a:solidFill>
              </a:rPr>
              <a:t>2 </a:t>
            </a:r>
            <a:r>
              <a:rPr lang="en-US" sz="1400" dirty="0">
                <a:solidFill>
                  <a:schemeClr val="tx1"/>
                </a:solidFill>
              </a:rPr>
              <a:t>log n + nm), if Dijkstra uses a Fibonacci heap instead of a regular heap, with which Dijkstra will run in time O(n log n + m).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FE28B36-A3BB-DF2F-5DC1-C83661F2E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87" y="2994084"/>
            <a:ext cx="3373818" cy="32469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600" dirty="0"/>
              <a:t>construct the graph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baseline="30000" dirty="0"/>
              <a:t> </a:t>
            </a:r>
            <a:r>
              <a:rPr lang="en-US" altLang="en-US" sz="1600" dirty="0"/>
              <a:t>by adding the vertex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 and all edges from </a:t>
            </a:r>
            <a:r>
              <a:rPr lang="en-US" altLang="en-US" sz="1600" dirty="0">
                <a:solidFill>
                  <a:srgbClr val="DE3ED3"/>
                </a:solidFill>
              </a:rPr>
              <a:t>z</a:t>
            </a:r>
            <a:r>
              <a:rPr lang="en-US" alt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Bellman-Ford to compute 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 for all vertices v, and let 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 = </a:t>
            </a:r>
            <a:r>
              <a:rPr lang="en-US" sz="1600" dirty="0" err="1">
                <a:solidFill>
                  <a:srgbClr val="DE3ED3"/>
                </a:solidFill>
              </a:rPr>
              <a:t>dist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DE3ED3"/>
                </a:solidFill>
              </a:rPr>
              <a:t>z</a:t>
            </a:r>
            <a:r>
              <a:rPr lang="en-US" sz="1600" dirty="0"/>
              <a:t>, v);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construct the graph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 by reweighting edges [u, v] in </a:t>
            </a:r>
            <a:r>
              <a:rPr lang="en-US" altLang="en-US" sz="1600" dirty="0">
                <a:solidFill>
                  <a:srgbClr val="DE3ED3"/>
                </a:solidFill>
              </a:rPr>
              <a:t>G</a:t>
            </a:r>
            <a:r>
              <a:rPr lang="en-US" altLang="en-US" sz="1600" baseline="30000" dirty="0">
                <a:solidFill>
                  <a:srgbClr val="DE3ED3"/>
                </a:solidFill>
              </a:rPr>
              <a:t>+</a:t>
            </a:r>
            <a:r>
              <a:rPr lang="en-US" altLang="en-US" sz="1600" dirty="0">
                <a:solidFill>
                  <a:srgbClr val="DE3ED3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50"/>
                </a:solidFill>
              </a:rPr>
              <a:t>wt</a:t>
            </a:r>
            <a:r>
              <a:rPr lang="en-US" sz="1600" dirty="0">
                <a:solidFill>
                  <a:srgbClr val="00B050"/>
                </a:solidFill>
              </a:rPr>
              <a:t>’</a:t>
            </a:r>
            <a:r>
              <a:rPr lang="en-US" sz="1600" dirty="0"/>
              <a:t>(u, v)=</a:t>
            </a:r>
            <a:r>
              <a:rPr lang="en-US" sz="1600" dirty="0" err="1">
                <a:solidFill>
                  <a:srgbClr val="DE3ED3"/>
                </a:solidFill>
              </a:rPr>
              <a:t>wt</a:t>
            </a:r>
            <a:r>
              <a:rPr lang="en-US" sz="1600" baseline="30000" dirty="0">
                <a:solidFill>
                  <a:srgbClr val="DE3ED3"/>
                </a:solidFill>
              </a:rPr>
              <a:t>+</a:t>
            </a:r>
            <a:r>
              <a:rPr lang="en-US" sz="1600" dirty="0"/>
              <a:t>(u, v)+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(u)–</a:t>
            </a:r>
            <a:r>
              <a:rPr lang="en-US" sz="1600" dirty="0">
                <a:solidFill>
                  <a:srgbClr val="DE3ED3"/>
                </a:solidFill>
              </a:rPr>
              <a:t>h</a:t>
            </a:r>
            <a:r>
              <a:rPr lang="en-US" sz="1600" dirty="0"/>
              <a:t>(v);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use Dijkstra to solve the APSP problem for </a:t>
            </a:r>
            <a:r>
              <a:rPr lang="en-US" sz="1600" dirty="0">
                <a:solidFill>
                  <a:srgbClr val="00B050"/>
                </a:solidFill>
              </a:rPr>
              <a:t>G’</a:t>
            </a:r>
            <a:r>
              <a:rPr lang="en-US" sz="1600" dirty="0"/>
              <a:t>;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Get the APSP solution to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/>
              <a:t>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FBAC4D5-E33B-0B3E-2F2D-8260F3440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19" y="6241002"/>
            <a:ext cx="3448386" cy="324278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Time = O(nm log n), space = O(n</a:t>
            </a:r>
            <a:r>
              <a:rPr lang="en-US" altLang="en-US" sz="1600" baseline="30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F6D1C68-1580-879D-2278-8201BF0C2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00" y="2482733"/>
            <a:ext cx="3152641" cy="4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Johnson’s APSP Algorithm(</a:t>
            </a:r>
            <a:r>
              <a:rPr lang="en-US" altLang="en-US" sz="1800" dirty="0">
                <a:solidFill>
                  <a:srgbClr val="FF0000"/>
                </a:solidFill>
              </a:rPr>
              <a:t>G</a:t>
            </a:r>
            <a:r>
              <a:rPr lang="en-US" altLang="en-US" sz="1800" dirty="0"/>
              <a:t>)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B90FC6A-A9FE-0374-7698-EFDD0415C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54" y="813073"/>
            <a:ext cx="7114863" cy="67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90875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99187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2586893" cy="29539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7970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2586893" cy="29539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88D7214-4608-41D8-B31F-AA369A9CA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17" y="5585887"/>
            <a:ext cx="3015608" cy="103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starting from a(</a:t>
            </a:r>
            <a:r>
              <a:rPr lang="en-US" altLang="en-US" sz="2000" dirty="0" err="1"/>
              <a:t>ny</a:t>
            </a:r>
            <a:r>
              <a:rPr lang="en-US" altLang="en-US" sz="2000" dirty="0"/>
              <a:t>) vertex s, grow a tree using the lightest edges.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474A396-F943-467F-B00A-A3957EEA6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67" y="520797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approach.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240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2586893" cy="29539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334811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Shortest-Paths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AA7001C-DA77-4BCB-9AD7-8DA8AF4E7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17" y="5585887"/>
            <a:ext cx="3015608" cy="103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starting from a(</a:t>
            </a:r>
            <a:r>
              <a:rPr lang="en-US" altLang="en-US" sz="2000" dirty="0" err="1"/>
              <a:t>ny</a:t>
            </a:r>
            <a:r>
              <a:rPr lang="en-US" altLang="en-US" sz="2000" dirty="0"/>
              <a:t>) vertex s, grow a tree using the lightest edges.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4D9EAEE-C10A-4EF7-9094-4175D5E99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67" y="520797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3AE4D29-B22F-6248-F096-3DF264EF0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268" y="2391519"/>
            <a:ext cx="3308741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paths from s.         </a:t>
            </a:r>
          </a:p>
        </p:txBody>
      </p:sp>
    </p:spTree>
    <p:extLst>
      <p:ext uri="{BB962C8B-B14F-4D97-AF65-F5344CB8AC3E}">
        <p14:creationId xmlns:p14="http://schemas.microsoft.com/office/powerpoint/2010/main" val="391751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18578-1E19-0892-52CE-1F8B689E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F59ABC9-2453-9D1E-524A-E92718E5D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474B281-F053-C827-9FE4-244F6F790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798825-96E0-56FD-4B42-F3F07E15E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2586893" cy="29539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A6CBD86-BCB0-95CA-E647-16A9F3185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MST</a:t>
            </a:r>
            <a:r>
              <a:rPr lang="en-US" altLang="en-US" sz="2000" dirty="0"/>
              <a:t>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25348FA-CA47-24EF-F16B-FD03DE740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77" y="2391519"/>
            <a:ext cx="352779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Prim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pick any vertex s</a:t>
            </a:r>
            <a:r>
              <a:rPr lang="en-US" altLang="en-US" sz="1200" dirty="0"/>
              <a:t>; status[s] = in-tree; 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>
                <a:solidFill>
                  <a:srgbClr val="FF0000"/>
                </a:solidFill>
              </a:rPr>
              <a:t>WEIGHT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>
                <a:solidFill>
                  <a:srgbClr val="FF0000"/>
                </a:solidFill>
              </a:rPr>
              <a:t>WEIGHT[w] &gt;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FF0000"/>
                </a:solidFill>
              </a:rPr>
              <a:t>the MST rooted at s</a:t>
            </a:r>
            <a:r>
              <a:rPr lang="en-US" altLang="en-US" sz="1200" dirty="0"/>
              <a:t>.        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739DA44-6C5B-BAB9-B1E8-C35D3CB89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17" y="5585887"/>
            <a:ext cx="3015608" cy="103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starting from a(</a:t>
            </a:r>
            <a:r>
              <a:rPr lang="en-US" altLang="en-US" sz="2000" dirty="0" err="1"/>
              <a:t>ny</a:t>
            </a:r>
            <a:r>
              <a:rPr lang="en-US" altLang="en-US" sz="2000" dirty="0"/>
              <a:t>) vertex s, grow a tree using the lightest edges.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90AD549-9D88-9E3D-C776-4770EF57B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67" y="520797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approach.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3783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EA2841B-0C4A-49F8-B06B-08F328802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67" y="520797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C1E6CA4-F05E-1E8C-A8EF-77D3A00C5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91519"/>
            <a:ext cx="329746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Dijkstra</a:t>
            </a:r>
            <a:r>
              <a:rPr lang="en-US" altLang="en-US" sz="1200" dirty="0"/>
              <a:t>(G</a:t>
            </a:r>
            <a:r>
              <a:rPr lang="en-US" altLang="en-US" sz="1200" dirty="0">
                <a:solidFill>
                  <a:srgbClr val="00B050"/>
                </a:solidFill>
              </a:rPr>
              <a:t>, s, t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[s] = 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=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&gt;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=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00B050"/>
                </a:solidFill>
              </a:rPr>
              <a:t>the paths from s</a:t>
            </a:r>
            <a:r>
              <a:rPr lang="en-US" altLang="en-US" sz="1200" dirty="0"/>
              <a:t>. 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118EC8-0B99-7FE6-F286-24C250760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77" y="2391519"/>
            <a:ext cx="352779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Prim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pick any vertex s</a:t>
            </a:r>
            <a:r>
              <a:rPr lang="en-US" altLang="en-US" sz="1200" dirty="0"/>
              <a:t>; status[s] = in-tree; 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>
                <a:solidFill>
                  <a:srgbClr val="FF0000"/>
                </a:solidFill>
              </a:rPr>
              <a:t>WEIGHT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>
                <a:solidFill>
                  <a:srgbClr val="FF0000"/>
                </a:solidFill>
              </a:rPr>
              <a:t>WEIGHT[w] &gt;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FF0000"/>
                </a:solidFill>
              </a:rPr>
              <a:t>the MST rooted at s</a:t>
            </a:r>
            <a:r>
              <a:rPr lang="en-US" altLang="en-US" sz="1200" dirty="0"/>
              <a:t>.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4488A9-2E08-79C2-2123-0D2C59174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MST</a:t>
            </a:r>
            <a:r>
              <a:rPr lang="en-US" altLang="en-US" sz="200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4DFDE28-14D8-1CCE-B384-12BF725F5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17" y="1943097"/>
            <a:ext cx="334811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Shortest-Paths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8931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2586893" cy="29539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2E30AB3-701F-4280-8F3F-408275D0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5207979"/>
            <a:ext cx="3395616" cy="134664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 </a:t>
            </a:r>
            <a:r>
              <a:rPr lang="en-US" altLang="en-US" sz="2000" dirty="0"/>
              <a:t>The Minimum Spanning Tree Problem can be solved in time O(m log n) or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).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2567FB3-BB5C-E47F-111B-987145550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MST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9AB0948-5FFB-0BA9-289F-33A4C884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77" y="2391519"/>
            <a:ext cx="352779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Prim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pick any vertex s</a:t>
            </a:r>
            <a:r>
              <a:rPr lang="en-US" altLang="en-US" sz="1200" dirty="0"/>
              <a:t>; status[s] = in-tree; 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>
                <a:solidFill>
                  <a:srgbClr val="FF0000"/>
                </a:solidFill>
              </a:rPr>
              <a:t>WEIGHT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>
                <a:solidFill>
                  <a:srgbClr val="FF0000"/>
                </a:solidFill>
              </a:rPr>
              <a:t>WEIGHT[w] &gt;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FF0000"/>
                </a:solidFill>
              </a:rPr>
              <a:t>the MST rooted at s</a:t>
            </a:r>
            <a:r>
              <a:rPr lang="en-US" altLang="en-US" sz="1200" dirty="0"/>
              <a:t>.         </a:t>
            </a:r>
          </a:p>
        </p:txBody>
      </p:sp>
    </p:spTree>
    <p:extLst>
      <p:ext uri="{BB962C8B-B14F-4D97-AF65-F5344CB8AC3E}">
        <p14:creationId xmlns:p14="http://schemas.microsoft.com/office/powerpoint/2010/main" val="230084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7558</TotalTime>
  <Words>5339</Words>
  <Application>Microsoft Office PowerPoint</Application>
  <PresentationFormat>On-screen Show (4:3)</PresentationFormat>
  <Paragraphs>533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710</cp:revision>
  <cp:lastPrinted>2001-01-16T17:12:14Z</cp:lastPrinted>
  <dcterms:created xsi:type="dcterms:W3CDTF">1999-07-13T19:55:20Z</dcterms:created>
  <dcterms:modified xsi:type="dcterms:W3CDTF">2025-03-21T22:54:06Z</dcterms:modified>
</cp:coreProperties>
</file>