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485" r:id="rId2"/>
    <p:sldId id="530" r:id="rId3"/>
    <p:sldId id="1103" r:id="rId4"/>
    <p:sldId id="494" r:id="rId5"/>
    <p:sldId id="1118" r:id="rId6"/>
    <p:sldId id="501" r:id="rId7"/>
    <p:sldId id="500" r:id="rId8"/>
    <p:sldId id="499" r:id="rId9"/>
    <p:sldId id="508" r:id="rId10"/>
    <p:sldId id="509" r:id="rId11"/>
    <p:sldId id="511" r:id="rId12"/>
    <p:sldId id="1124" r:id="rId13"/>
    <p:sldId id="1131" r:id="rId14"/>
    <p:sldId id="1138" r:id="rId15"/>
    <p:sldId id="1136" r:id="rId16"/>
    <p:sldId id="1139" r:id="rId17"/>
    <p:sldId id="1140" r:id="rId18"/>
    <p:sldId id="1165" r:id="rId19"/>
    <p:sldId id="1166" r:id="rId20"/>
    <p:sldId id="1167" r:id="rId21"/>
    <p:sldId id="1164" r:id="rId22"/>
    <p:sldId id="1168" r:id="rId23"/>
    <p:sldId id="513" r:id="rId24"/>
    <p:sldId id="514" r:id="rId25"/>
    <p:sldId id="515" r:id="rId26"/>
    <p:sldId id="517" r:id="rId27"/>
    <p:sldId id="1142" r:id="rId28"/>
    <p:sldId id="1143" r:id="rId29"/>
    <p:sldId id="1144" r:id="rId30"/>
    <p:sldId id="1169" r:id="rId31"/>
    <p:sldId id="1170" r:id="rId32"/>
    <p:sldId id="518" r:id="rId33"/>
    <p:sldId id="524" r:id="rId34"/>
    <p:sldId id="523" r:id="rId35"/>
    <p:sldId id="521" r:id="rId36"/>
    <p:sldId id="525" r:id="rId37"/>
    <p:sldId id="1132" r:id="rId38"/>
    <p:sldId id="1147" r:id="rId39"/>
    <p:sldId id="1150" r:id="rId40"/>
    <p:sldId id="1148" r:id="rId41"/>
    <p:sldId id="1123" r:id="rId42"/>
    <p:sldId id="1151" r:id="rId43"/>
    <p:sldId id="1152" r:id="rId44"/>
    <p:sldId id="1153" r:id="rId45"/>
    <p:sldId id="1154" r:id="rId46"/>
    <p:sldId id="1155" r:id="rId47"/>
    <p:sldId id="1156" r:id="rId48"/>
    <p:sldId id="1157" r:id="rId49"/>
    <p:sldId id="1158" r:id="rId50"/>
    <p:sldId id="1160" r:id="rId51"/>
    <p:sldId id="1162" r:id="rId52"/>
    <p:sldId id="1163" r:id="rId53"/>
    <p:sldId id="528" r:id="rId54"/>
    <p:sldId id="527" r:id="rId55"/>
    <p:sldId id="526" r:id="rId5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3300"/>
    <a:srgbClr val="FFCC00"/>
    <a:srgbClr val="33CC33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20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436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18: Strongly connected components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1538786"/>
            <a:ext cx="5050625" cy="123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800" dirty="0"/>
              <a:t>The</a:t>
            </a:r>
            <a:r>
              <a:rPr lang="en-US" altLang="en-US" sz="1800" dirty="0">
                <a:solidFill>
                  <a:srgbClr val="FF0000"/>
                </a:solidFill>
              </a:rPr>
              <a:t> adjacency matrix </a:t>
            </a:r>
            <a:r>
              <a:rPr lang="en-US" altLang="en-US" sz="1800" dirty="0"/>
              <a:t>of a directed graph has value </a:t>
            </a:r>
            <a:r>
              <a:rPr lang="en-US" altLang="en-US" sz="1800" dirty="0" err="1"/>
              <a:t>a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= 1 if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 is an </a:t>
            </a:r>
            <a:r>
              <a:rPr lang="en-US" altLang="en-US" sz="1800" dirty="0">
                <a:solidFill>
                  <a:srgbClr val="FF0000"/>
                </a:solidFill>
              </a:rPr>
              <a:t>arc</a:t>
            </a:r>
            <a:r>
              <a:rPr lang="en-US" altLang="en-US" sz="1800" dirty="0"/>
              <a:t> in the graph; 0 otherwise. For a weighted graph, </a:t>
            </a:r>
            <a:r>
              <a:rPr lang="en-US" altLang="en-US" sz="1800" dirty="0" err="1"/>
              <a:t>a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= </a:t>
            </a:r>
            <a:r>
              <a:rPr lang="en-US" altLang="en-US" sz="1800" dirty="0" err="1"/>
              <a:t>w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is the weight of the arc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4904554"/>
            <a:ext cx="4818068" cy="59087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For graphs with n nodes and m arcs, adjacency matrices take </a:t>
            </a:r>
            <a:r>
              <a:rPr lang="el-GR" altLang="en-US" sz="1400" dirty="0">
                <a:cs typeface="Arial" panose="020B0604020202020204" pitchFamily="34" charset="0"/>
              </a:rPr>
              <a:t>Θ</a:t>
            </a:r>
            <a:r>
              <a:rPr lang="en-US" altLang="en-US" sz="1400" dirty="0"/>
              <a:t>(n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space and adjacency list takes </a:t>
            </a:r>
            <a:r>
              <a:rPr lang="el-GR" altLang="en-US" sz="1400" dirty="0">
                <a:cs typeface="Arial" panose="020B0604020202020204" pitchFamily="34" charset="0"/>
              </a:rPr>
              <a:t>Θ</a:t>
            </a:r>
            <a:r>
              <a:rPr lang="en-US" altLang="en-US" sz="1400" dirty="0"/>
              <a:t>(m) space. </a:t>
            </a:r>
          </a:p>
          <a:p>
            <a:pPr marL="0" indent="0">
              <a:buNone/>
            </a:pPr>
            <a:endParaRPr lang="en-US" altLang="en-US" sz="1400" kern="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31DE222-B980-443F-89C0-3728BE443B46}"/>
              </a:ext>
            </a:extLst>
          </p:cNvPr>
          <p:cNvSpPr/>
          <p:nvPr/>
        </p:nvSpPr>
        <p:spPr>
          <a:xfrm>
            <a:off x="7316149" y="5426160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945120-9D79-4F15-AA3D-62FEA845B37A}"/>
              </a:ext>
            </a:extLst>
          </p:cNvPr>
          <p:cNvSpPr/>
          <p:nvPr/>
        </p:nvSpPr>
        <p:spPr>
          <a:xfrm>
            <a:off x="7747304" y="6406510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CBFFE5-4C51-4000-B760-95430EB7F04E}"/>
              </a:ext>
            </a:extLst>
          </p:cNvPr>
          <p:cNvSpPr/>
          <p:nvPr/>
        </p:nvSpPr>
        <p:spPr>
          <a:xfrm>
            <a:off x="7744935" y="5815373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205F005-714F-4CEC-ABED-878748522260}"/>
              </a:ext>
            </a:extLst>
          </p:cNvPr>
          <p:cNvSpPr/>
          <p:nvPr/>
        </p:nvSpPr>
        <p:spPr>
          <a:xfrm>
            <a:off x="6888381" y="6408112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DBF8842-3BF3-4C2C-A872-2A08663C054E}"/>
              </a:ext>
            </a:extLst>
          </p:cNvPr>
          <p:cNvSpPr/>
          <p:nvPr/>
        </p:nvSpPr>
        <p:spPr>
          <a:xfrm>
            <a:off x="6888381" y="5816131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D24133-033B-49BE-B912-CF5665E450ED}"/>
              </a:ext>
            </a:extLst>
          </p:cNvPr>
          <p:cNvCxnSpPr>
            <a:stCxn id="2" idx="3"/>
            <a:endCxn id="19" idx="7"/>
          </p:cNvCxnSpPr>
          <p:nvPr/>
        </p:nvCxnSpPr>
        <p:spPr>
          <a:xfrm flipH="1">
            <a:off x="7027956" y="5544416"/>
            <a:ext cx="312140" cy="29200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1A74AC-17FF-4073-A7E7-25056C917536}"/>
              </a:ext>
            </a:extLst>
          </p:cNvPr>
          <p:cNvCxnSpPr>
            <a:stCxn id="19" idx="6"/>
            <a:endCxn id="17" idx="2"/>
          </p:cNvCxnSpPr>
          <p:nvPr/>
        </p:nvCxnSpPr>
        <p:spPr>
          <a:xfrm flipV="1">
            <a:off x="7051904" y="5884646"/>
            <a:ext cx="693031" cy="75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F370FB-8CFE-4A95-ABE2-369859A4F9E0}"/>
              </a:ext>
            </a:extLst>
          </p:cNvPr>
          <p:cNvCxnSpPr>
            <a:stCxn id="17" idx="4"/>
            <a:endCxn id="15" idx="0"/>
          </p:cNvCxnSpPr>
          <p:nvPr/>
        </p:nvCxnSpPr>
        <p:spPr>
          <a:xfrm>
            <a:off x="7826697" y="5953919"/>
            <a:ext cx="2369" cy="452591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2C85CE-969D-4E80-8C4F-154995875906}"/>
              </a:ext>
            </a:extLst>
          </p:cNvPr>
          <p:cNvCxnSpPr>
            <a:cxnSpLocks/>
          </p:cNvCxnSpPr>
          <p:nvPr/>
        </p:nvCxnSpPr>
        <p:spPr>
          <a:xfrm flipV="1">
            <a:off x="7051904" y="6492875"/>
            <a:ext cx="695400" cy="1602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6674398" y="1402053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6646832" y="1467661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8072322" y="1471145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1723" y="1895864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6303667" y="3379465"/>
          <a:ext cx="225345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345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787775" y="430361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421531" y="441791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779229" y="370563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412985" y="381993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429471" y="371076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7063227" y="382506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8100363" y="371076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734119" y="382506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783344" y="4602138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417100" y="4716438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433586" y="460727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7067342" y="472157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6079278" y="3405074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122" y="2631395"/>
            <a:ext cx="13372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28" y="4879721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F2AC6A72-8B9C-426F-B1FE-A9CC4012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4" y="5727019"/>
            <a:ext cx="4816910" cy="7487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Check if [v, w] is an arc	            Traverse all arcs from a vertex v:</a:t>
            </a:r>
          </a:p>
          <a:p>
            <a:pPr marL="0" indent="0">
              <a:buNone/>
            </a:pPr>
            <a:r>
              <a:rPr lang="en-US" altLang="en-US" sz="1200" dirty="0"/>
              <a:t>Adjacency Matrix: O(1) time           Adjacency Matrix: O(n) time</a:t>
            </a:r>
          </a:p>
          <a:p>
            <a:pPr marL="0" indent="0">
              <a:buNone/>
            </a:pPr>
            <a:r>
              <a:rPr lang="en-US" altLang="en-US" sz="1200" dirty="0"/>
              <a:t>Adjacency List: O(deg(v)) time       Adjacency List: O(1) per edge</a:t>
            </a:r>
          </a:p>
        </p:txBody>
      </p:sp>
      <p:sp>
        <p:nvSpPr>
          <p:cNvPr id="58" name="Text Box 49">
            <a:extLst>
              <a:ext uri="{FF2B5EF4-FFF2-40B4-BE49-F238E27FC236}">
                <a16:creationId xmlns:a16="http://schemas.microsoft.com/office/drawing/2014/main" id="{BC2D8F6D-EE74-47B3-A67F-91DB0D6DB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670" y="3094669"/>
            <a:ext cx="4058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Adj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71F8A7-50C3-4EE7-BC11-E7A70890319F}"/>
              </a:ext>
            </a:extLst>
          </p:cNvPr>
          <p:cNvSpPr/>
          <p:nvPr/>
        </p:nvSpPr>
        <p:spPr>
          <a:xfrm>
            <a:off x="7033189" y="5922236"/>
            <a:ext cx="760575" cy="512747"/>
          </a:xfrm>
          <a:custGeom>
            <a:avLst/>
            <a:gdLst>
              <a:gd name="connsiteX0" fmla="*/ 0 w 760575"/>
              <a:gd name="connsiteY0" fmla="*/ 0 h 512747"/>
              <a:gd name="connsiteX1" fmla="*/ 452927 w 760575"/>
              <a:gd name="connsiteY1" fmla="*/ 188007 h 512747"/>
              <a:gd name="connsiteX2" fmla="*/ 760575 w 760575"/>
              <a:gd name="connsiteY2" fmla="*/ 512747 h 51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575" h="512747">
                <a:moveTo>
                  <a:pt x="0" y="0"/>
                </a:moveTo>
                <a:cubicBezTo>
                  <a:pt x="163082" y="51274"/>
                  <a:pt x="326165" y="102549"/>
                  <a:pt x="452927" y="188007"/>
                </a:cubicBezTo>
                <a:cubicBezTo>
                  <a:pt x="579690" y="273465"/>
                  <a:pt x="670132" y="393106"/>
                  <a:pt x="760575" y="512747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043F7C3-0482-4B69-837D-5B03AB8AE32B}"/>
              </a:ext>
            </a:extLst>
          </p:cNvPr>
          <p:cNvSpPr/>
          <p:nvPr/>
        </p:nvSpPr>
        <p:spPr>
          <a:xfrm flipH="1" flipV="1">
            <a:off x="6981914" y="5956451"/>
            <a:ext cx="766170" cy="495624"/>
          </a:xfrm>
          <a:custGeom>
            <a:avLst/>
            <a:gdLst>
              <a:gd name="connsiteX0" fmla="*/ 0 w 760575"/>
              <a:gd name="connsiteY0" fmla="*/ 0 h 512747"/>
              <a:gd name="connsiteX1" fmla="*/ 452927 w 760575"/>
              <a:gd name="connsiteY1" fmla="*/ 188007 h 512747"/>
              <a:gd name="connsiteX2" fmla="*/ 760575 w 760575"/>
              <a:gd name="connsiteY2" fmla="*/ 512747 h 51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575" h="512747">
                <a:moveTo>
                  <a:pt x="0" y="0"/>
                </a:moveTo>
                <a:cubicBezTo>
                  <a:pt x="163082" y="51274"/>
                  <a:pt x="326165" y="102549"/>
                  <a:pt x="452927" y="188007"/>
                </a:cubicBezTo>
                <a:cubicBezTo>
                  <a:pt x="579690" y="273465"/>
                  <a:pt x="670132" y="393106"/>
                  <a:pt x="760575" y="512747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2F56513C-BD2E-4DDA-9284-8D443114C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3599630"/>
            <a:ext cx="4785700" cy="93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800" dirty="0"/>
              <a:t>The </a:t>
            </a:r>
            <a:r>
              <a:rPr lang="en-US" altLang="en-US" sz="1800" dirty="0">
                <a:solidFill>
                  <a:srgbClr val="FF0000"/>
                </a:solidFill>
              </a:rPr>
              <a:t>adjacency list </a:t>
            </a:r>
            <a:r>
              <a:rPr lang="en-US" altLang="en-US" sz="1800" dirty="0"/>
              <a:t>of a directed graph G = (V,E) is an array Adj[1..|V|] of lists, where Adj[v] is a list of </a:t>
            </a:r>
            <a:r>
              <a:rPr lang="en-US" altLang="en-US" sz="1800" dirty="0">
                <a:solidFill>
                  <a:srgbClr val="FF0000"/>
                </a:solidFill>
              </a:rPr>
              <a:t>all arcs form v</a:t>
            </a:r>
            <a:r>
              <a:rPr lang="en-US" altLang="en-US" sz="1800" dirty="0"/>
              <a:t>. </a:t>
            </a:r>
          </a:p>
        </p:txBody>
      </p:sp>
      <p:sp>
        <p:nvSpPr>
          <p:cNvPr id="52" name="Text Box 49">
            <a:extLst>
              <a:ext uri="{FF2B5EF4-FFF2-40B4-BE49-F238E27FC236}">
                <a16:creationId xmlns:a16="http://schemas.microsoft.com/office/drawing/2014/main" id="{BD9C5D74-7563-4758-98A7-549613FF7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2733278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74E7E2-F35F-4A93-B59F-E5B53BB15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021562"/>
            <a:ext cx="4876729" cy="44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Strongly Connected Components. </a:t>
            </a:r>
            <a:endParaRPr lang="en-US" altLang="en-US" sz="2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F980F9-5A66-4830-97A9-8DD1474DB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562011"/>
            <a:ext cx="7457560" cy="126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 </a:t>
            </a:r>
            <a:r>
              <a:rPr lang="en-US" altLang="en-US" sz="2000" dirty="0"/>
              <a:t>Let G be a directed graph. Two vertices v and w in G are in the same </a:t>
            </a:r>
            <a:r>
              <a:rPr lang="en-US" altLang="en-US" sz="2000" dirty="0">
                <a:solidFill>
                  <a:srgbClr val="FF0000"/>
                </a:solidFill>
              </a:rPr>
              <a:t>strongly connected component (</a:t>
            </a:r>
            <a:r>
              <a:rPr lang="en-US" altLang="en-US" sz="2000" dirty="0" err="1">
                <a:solidFill>
                  <a:srgbClr val="FF0000"/>
                </a:solidFill>
              </a:rPr>
              <a:t>scc</a:t>
            </a:r>
            <a:r>
              <a:rPr lang="en-US" altLang="en-US" sz="2000" dirty="0">
                <a:solidFill>
                  <a:srgbClr val="FF0000"/>
                </a:solidFill>
              </a:rPr>
              <a:t>) </a:t>
            </a:r>
            <a:r>
              <a:rPr lang="en-US" altLang="en-US" sz="2000" dirty="0"/>
              <a:t>if in the graph G, there exist a (directed) path from v to w and a (directed) path from w to v.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24F2A10-CB46-41AC-834D-9571268C9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989608"/>
            <a:ext cx="7457560" cy="35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Observation.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partition the graph vertices.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A67178-58D7-49CE-99F0-E3228174746B}"/>
              </a:ext>
            </a:extLst>
          </p:cNvPr>
          <p:cNvGrpSpPr/>
          <p:nvPr/>
        </p:nvGrpSpPr>
        <p:grpSpPr>
          <a:xfrm>
            <a:off x="2862840" y="3707819"/>
            <a:ext cx="2534428" cy="1244342"/>
            <a:chOff x="820395" y="3857502"/>
            <a:chExt cx="2534428" cy="124434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401D1C0-BBFD-4AC6-8EA7-7F59340ADE8B}"/>
                </a:ext>
              </a:extLst>
            </p:cNvPr>
            <p:cNvSpPr/>
            <p:nvPr/>
          </p:nvSpPr>
          <p:spPr>
            <a:xfrm>
              <a:off x="820396" y="386270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F493FB2-20F2-47CD-9A9F-064E228309E1}"/>
                </a:ext>
              </a:extLst>
            </p:cNvPr>
            <p:cNvSpPr/>
            <p:nvPr/>
          </p:nvSpPr>
          <p:spPr>
            <a:xfrm>
              <a:off x="820395" y="4546369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54E5F3F-A34F-4062-83BB-74AE17D41D21}"/>
                </a:ext>
              </a:extLst>
            </p:cNvPr>
            <p:cNvSpPr/>
            <p:nvPr/>
          </p:nvSpPr>
          <p:spPr>
            <a:xfrm>
              <a:off x="1605184" y="386270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84F1653-4991-413C-9E60-70F042C2CEEB}"/>
                </a:ext>
              </a:extLst>
            </p:cNvPr>
            <p:cNvSpPr/>
            <p:nvPr/>
          </p:nvSpPr>
          <p:spPr>
            <a:xfrm>
              <a:off x="1605183" y="4546369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60D6DF7-1B6E-4043-8568-20FE73B59FE2}"/>
                </a:ext>
              </a:extLst>
            </p:cNvPr>
            <p:cNvSpPr/>
            <p:nvPr/>
          </p:nvSpPr>
          <p:spPr>
            <a:xfrm>
              <a:off x="2389972" y="386270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19C7FB7-1B24-4E20-9343-5AE710454133}"/>
                </a:ext>
              </a:extLst>
            </p:cNvPr>
            <p:cNvSpPr/>
            <p:nvPr/>
          </p:nvSpPr>
          <p:spPr>
            <a:xfrm>
              <a:off x="2389971" y="4546369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EE48CC9-311C-4750-BEF7-BD250DDB9A9E}"/>
                </a:ext>
              </a:extLst>
            </p:cNvPr>
            <p:cNvSpPr/>
            <p:nvPr/>
          </p:nvSpPr>
          <p:spPr>
            <a:xfrm>
              <a:off x="3174760" y="386270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DA8716F-6072-44D3-9CE8-1E1C210B838E}"/>
                </a:ext>
              </a:extLst>
            </p:cNvPr>
            <p:cNvSpPr/>
            <p:nvPr/>
          </p:nvSpPr>
          <p:spPr>
            <a:xfrm>
              <a:off x="3174759" y="4546369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63CD7A0-E207-4FDC-B990-E16CD0085F0D}"/>
                </a:ext>
              </a:extLst>
            </p:cNvPr>
            <p:cNvCxnSpPr>
              <a:stCxn id="2" idx="6"/>
              <a:endCxn id="12" idx="2"/>
            </p:cNvCxnSpPr>
            <p:nvPr/>
          </p:nvCxnSpPr>
          <p:spPr>
            <a:xfrm>
              <a:off x="965675" y="3926799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5202A88-6A36-421F-8C21-A57638B94BF9}"/>
                </a:ext>
              </a:extLst>
            </p:cNvPr>
            <p:cNvCxnSpPr>
              <a:cxnSpLocks/>
            </p:cNvCxnSpPr>
            <p:nvPr/>
          </p:nvCxnSpPr>
          <p:spPr>
            <a:xfrm>
              <a:off x="2462608" y="3995877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FB0A26C-D38F-4F84-83E5-12367F111D95}"/>
                </a:ext>
              </a:extLst>
            </p:cNvPr>
            <p:cNvCxnSpPr/>
            <p:nvPr/>
          </p:nvCxnSpPr>
          <p:spPr>
            <a:xfrm>
              <a:off x="965674" y="4611887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59DC57-7E7F-4375-B185-FD3235C08B04}"/>
                </a:ext>
              </a:extLst>
            </p:cNvPr>
            <p:cNvCxnSpPr/>
            <p:nvPr/>
          </p:nvCxnSpPr>
          <p:spPr>
            <a:xfrm>
              <a:off x="1750462" y="3926798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2376114-4CC5-43BD-A78B-3C393C422B1F}"/>
                </a:ext>
              </a:extLst>
            </p:cNvPr>
            <p:cNvCxnSpPr>
              <a:cxnSpLocks/>
            </p:cNvCxnSpPr>
            <p:nvPr/>
          </p:nvCxnSpPr>
          <p:spPr>
            <a:xfrm>
              <a:off x="1677822" y="3995877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1104F40-0E52-4A08-B79F-89150242BA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3034" y="4002024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677C32E-30DF-41B1-AEC1-AC934F6B3BDE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 flipH="1">
              <a:off x="2537389" y="4610463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5C4C3A1-ACCF-4AD8-968C-7929F89AD5CC}"/>
                </a:ext>
              </a:extLst>
            </p:cNvPr>
            <p:cNvCxnSpPr>
              <a:cxnSpLocks/>
              <a:endCxn id="9" idx="7"/>
            </p:cNvCxnSpPr>
            <p:nvPr/>
          </p:nvCxnSpPr>
          <p:spPr>
            <a:xfrm flipH="1">
              <a:off x="944398" y="3989467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E6F6BA6-46A7-4FBD-981B-F7FDEC50A208}"/>
                </a:ext>
              </a:extLst>
            </p:cNvPr>
            <p:cNvSpPr/>
            <p:nvPr/>
          </p:nvSpPr>
          <p:spPr>
            <a:xfrm>
              <a:off x="1743342" y="4648918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BBD05B0-F18E-40C3-9BC7-55347C31F32B}"/>
                </a:ext>
              </a:extLst>
            </p:cNvPr>
            <p:cNvSpPr/>
            <p:nvPr/>
          </p:nvSpPr>
          <p:spPr>
            <a:xfrm>
              <a:off x="2532759" y="3964401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926C5E1-6C4D-460A-96FE-30B4A58D585B}"/>
                </a:ext>
              </a:extLst>
            </p:cNvPr>
            <p:cNvSpPr/>
            <p:nvPr/>
          </p:nvSpPr>
          <p:spPr>
            <a:xfrm flipV="1">
              <a:off x="1741203" y="4522296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24256C9-303D-45DD-9FCE-FE33BFDAD373}"/>
                </a:ext>
              </a:extLst>
            </p:cNvPr>
            <p:cNvSpPr/>
            <p:nvPr/>
          </p:nvSpPr>
          <p:spPr>
            <a:xfrm flipV="1">
              <a:off x="2532758" y="385750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D2ED9D4-0E73-4054-9C5D-C6D88E102B18}"/>
                </a:ext>
              </a:extLst>
            </p:cNvPr>
            <p:cNvSpPr/>
            <p:nvPr/>
          </p:nvSpPr>
          <p:spPr>
            <a:xfrm rot="16006208">
              <a:off x="3026781" y="4239440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85AB419-DCEB-4D42-884D-6C63E263258A}"/>
                </a:ext>
              </a:extLst>
            </p:cNvPr>
            <p:cNvSpPr/>
            <p:nvPr/>
          </p:nvSpPr>
          <p:spPr>
            <a:xfrm rot="16006208" flipV="1">
              <a:off x="2897653" y="4230674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403AB00-CE7E-4D8E-B567-734C64428777}"/>
                </a:ext>
              </a:extLst>
            </p:cNvPr>
            <p:cNvSpPr/>
            <p:nvPr/>
          </p:nvSpPr>
          <p:spPr>
            <a:xfrm>
              <a:off x="1991877" y="497365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3A509CC-962D-4BF9-A9B8-7536D47A9EA3}"/>
                </a:ext>
              </a:extLst>
            </p:cNvPr>
            <p:cNvCxnSpPr>
              <a:cxnSpLocks/>
              <a:stCxn id="9" idx="5"/>
              <a:endCxn id="43" idx="2"/>
            </p:cNvCxnSpPr>
            <p:nvPr/>
          </p:nvCxnSpPr>
          <p:spPr>
            <a:xfrm>
              <a:off x="944398" y="4655783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33F84DA-1C64-45D4-AFA9-F0BB11916CFC}"/>
                </a:ext>
              </a:extLst>
            </p:cNvPr>
            <p:cNvCxnSpPr>
              <a:cxnSpLocks/>
              <a:endCxn id="43" idx="7"/>
            </p:cNvCxnSpPr>
            <p:nvPr/>
          </p:nvCxnSpPr>
          <p:spPr>
            <a:xfrm flipH="1">
              <a:off x="2115880" y="4681536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FC53F39-961A-49B6-9BEB-92BFA96E490D}"/>
                </a:ext>
              </a:extLst>
            </p:cNvPr>
            <p:cNvCxnSpPr>
              <a:cxnSpLocks/>
              <a:endCxn id="43" idx="6"/>
            </p:cNvCxnSpPr>
            <p:nvPr/>
          </p:nvCxnSpPr>
          <p:spPr>
            <a:xfrm flipH="1">
              <a:off x="2137156" y="4655783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A15E6E5-A90A-492E-B80C-B00180C3091A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>
              <a:off x="1677822" y="4681536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84" y="5314484"/>
            <a:ext cx="7638431" cy="76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 (i.e., label the vertices so vertices in the same </a:t>
            </a:r>
            <a:r>
              <a:rPr lang="en-US" altLang="en-US" sz="2000" dirty="0" err="1"/>
              <a:t>scc</a:t>
            </a:r>
            <a:r>
              <a:rPr lang="en-US" altLang="en-US" sz="2000" dirty="0"/>
              <a:t> get the same label).</a:t>
            </a: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CC21A86B-6DCE-46B6-B55E-CA7BD47E6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114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17: Strongly Connected Components</a:t>
            </a:r>
          </a:p>
        </p:txBody>
      </p:sp>
    </p:spTree>
    <p:extLst>
      <p:ext uri="{BB962C8B-B14F-4D97-AF65-F5344CB8AC3E}">
        <p14:creationId xmlns:p14="http://schemas.microsoft.com/office/powerpoint/2010/main" val="262574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455C0B7-F2A6-4492-8AD9-AB3BB8DC549B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8158E4C-E51C-4C1F-8FEC-BE3762105F25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B097EC-16CC-490F-96D7-B022591CA118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C7D63-1083-4B12-84CB-1CD0A1838C01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D3848E29-2FF5-4D8B-964F-FB26B02FFEEE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A4CCD4-C3F3-4AEC-8BEB-0D050F0CFDE4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25A92ED-AECC-4A39-8A0E-BC7FF99B41BA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4196CF8-5A5B-4995-8DB7-30A207EA28E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2A895EB-F1B1-4C7A-AAA0-232C6F880613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0A82876-91CF-42BB-9D32-8BE97BE8607C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 Box 49">
            <a:extLst>
              <a:ext uri="{FF2B5EF4-FFF2-40B4-BE49-F238E27FC236}">
                <a16:creationId xmlns:a16="http://schemas.microsoft.com/office/drawing/2014/main" id="{7E7F7E3A-6F32-4129-A430-2CE076874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DBAFA4-79BB-BD1A-287C-1640AFF79079}"/>
              </a:ext>
            </a:extLst>
          </p:cNvPr>
          <p:cNvGrpSpPr/>
          <p:nvPr/>
        </p:nvGrpSpPr>
        <p:grpSpPr>
          <a:xfrm>
            <a:off x="593800" y="4223236"/>
            <a:ext cx="2943174" cy="1722829"/>
            <a:chOff x="671510" y="4285705"/>
            <a:chExt cx="2943174" cy="172282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8531138-9D26-7CBF-CC91-74A0D59F5886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4F165D7-5EC5-DB69-EBD4-759CD63E6901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5AFA508-2B5D-D287-065E-16FBB5399A83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285CDD3-BE00-054E-84F7-3C1C6EB5F33E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732D2E7-18E9-F13C-8268-F364A9D02B3F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3FCF6E05-2AD5-05B6-BEA7-E0CE77C08CD4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7514A29-5F23-0B7F-D4DD-CC86435B4A78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B8EB2DA-A501-3E2D-28E8-FD7E94D8B4D6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B6C589D-973F-5B93-A1A3-3F2F645F3193}"/>
                </a:ext>
              </a:extLst>
            </p:cNvPr>
            <p:cNvCxnSpPr>
              <a:stCxn id="12" idx="6"/>
              <a:endCxn id="15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56CB89BA-50D4-330E-7C7C-7A08592C55E0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CC74C79-33FE-5B67-013C-CA0CB69DC9D2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CA2090E-EC21-2FAA-9BF0-4C062ED92CAB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1FFF852E-F94D-6631-B12B-633CC6721404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9BE619DB-E520-B0E8-A915-84142D812C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9BB3D3A9-18F8-F951-EEE1-1813559D3CE1}"/>
                </a:ext>
              </a:extLst>
            </p:cNvPr>
            <p:cNvCxnSpPr>
              <a:cxnSpLocks/>
              <a:stCxn id="78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244BB41-0CD4-B9ED-C74E-A20029E0D56E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5C9CAF8-15C7-5418-F581-D621EE9F6D43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D031DEA-9C1B-E99C-4C9B-58771471132A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4B0B06-D558-2A12-4521-F79076279CFB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79E0772-830F-0749-E185-3D93445A49FA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8476CCA-9735-7548-1F6F-18540E90925B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5833292-42E4-CC26-4E16-D538DB4FC810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9B3B537-7DF3-E9F8-561E-0959AE23FE47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F47BA9C3-3EF4-D7E4-BEED-C111FB588719}"/>
                </a:ext>
              </a:extLst>
            </p:cNvPr>
            <p:cNvCxnSpPr>
              <a:cxnSpLocks/>
              <a:stCxn id="14" idx="5"/>
              <a:endCxn id="102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518B60C1-6D99-39CE-770B-1278C1FA18BE}"/>
                </a:ext>
              </a:extLst>
            </p:cNvPr>
            <p:cNvCxnSpPr>
              <a:cxnSpLocks/>
              <a:endCxn id="102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96F974C1-04E6-2C8D-95B8-C7A9BBC1544D}"/>
                </a:ext>
              </a:extLst>
            </p:cNvPr>
            <p:cNvCxnSpPr>
              <a:cxnSpLocks/>
              <a:endCxn id="102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C3F38C3A-0949-B0D6-196A-80B4D318B5AA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5020BF0-3442-B9E9-9BDD-A22F9EEBD112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B03DA06-F130-4D2E-0008-019DBE1C4B1E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0B708F38-755D-5115-A79F-8DACBD866791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0EDFDA8-ACD7-3FC6-3A38-9BD52AF1D29F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12582C6-A84A-56EC-8B11-8EF6785F383E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B732FEB-68AD-23DD-C057-D177C72AC8B2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0B131FC4-5457-2BF2-53D0-BF7F66FDD923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32860C9-55E4-7084-0A5C-2E8D885CE311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2FA550F-16EE-EA3D-5A93-C5BFDB290E9C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19FDE7CB-AF4D-2BD8-7C10-95968E74695D}"/>
                </a:ext>
              </a:extLst>
            </p:cNvPr>
            <p:cNvCxnSpPr>
              <a:stCxn id="101" idx="2"/>
              <a:endCxn id="68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C403E20D-DF7B-25FA-25D5-958C8D915567}"/>
              </a:ext>
            </a:extLst>
          </p:cNvPr>
          <p:cNvGrpSpPr/>
          <p:nvPr/>
        </p:nvGrpSpPr>
        <p:grpSpPr>
          <a:xfrm>
            <a:off x="4802701" y="4150511"/>
            <a:ext cx="3030495" cy="2216634"/>
            <a:chOff x="5223832" y="593047"/>
            <a:chExt cx="3030495" cy="2216634"/>
          </a:xfrm>
        </p:grpSpPr>
        <p:sp>
          <p:nvSpPr>
            <p:cNvPr id="135" name="Isosceles Triangle 134">
              <a:extLst>
                <a:ext uri="{FF2B5EF4-FFF2-40B4-BE49-F238E27FC236}">
                  <a16:creationId xmlns:a16="http://schemas.microsoft.com/office/drawing/2014/main" id="{AEED8D29-A87A-E0DC-0121-1B635CF13EA9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5FC50296-16EE-9C6D-2963-F9329E5741B9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2950BAA-FFEB-B06D-98D3-6EDA9B9672EC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8D6AFFB9-ACA2-1FA2-46A9-0BFE2C369B20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140D670F-D203-41FB-DFD0-B5DF60BFEFDD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44C786D-CF9F-2F3E-CF69-134C4773FF67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A4A9F049-668B-A1D2-1D47-FE55C947D65E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C94950B8-7008-F7B3-9A06-F6C08ECA8154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95191EE8-AC8C-B2F3-F8B7-06D7C26278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5F259979-F047-C1DC-F62E-0975D27E2852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44025795-983D-0D83-BFB5-004B0C023C76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536CEB61-4F9A-AE2C-DEDE-3C75958829E6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5CC9E1A3-8AF9-8103-A658-7B74546D22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63A92E26-CAEB-518A-3F67-CE9F39D390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DFB020F2-4C15-FA4E-9F5C-833938D09EBD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1706F553-9EAA-5BCB-3F76-6BD4BCC973FD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id="{2E974098-1A6F-E3F5-C564-4F480CCB8CF4}"/>
                  </a:ext>
                </a:extLst>
              </p:cNvPr>
              <p:cNvCxnSpPr>
                <a:cxnSpLocks/>
                <a:stCxn id="141" idx="5"/>
                <a:endCxn id="150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AC151090-8F3D-0BD6-4BB8-5979B29D1BAE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id="{1D88A0C0-245F-D8FA-13DC-CB3D1B6D2D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Arrow Connector 153">
                <a:extLst>
                  <a:ext uri="{FF2B5EF4-FFF2-40B4-BE49-F238E27FC236}">
                    <a16:creationId xmlns:a16="http://schemas.microsoft.com/office/drawing/2014/main" id="{48331F3F-24E4-96A0-D0E4-19D3A077E930}"/>
                  </a:ext>
                </a:extLst>
              </p:cNvPr>
              <p:cNvCxnSpPr>
                <a:cxnSpLocks/>
                <a:stCxn id="144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FD429F08-DC1C-68C1-AAF6-E8AEFBEFE2C9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DCFD43B9-AAF7-76C6-6C7C-1425F385182C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B397676-3080-564C-A718-E9072A9F077D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8" name="Straight Arrow Connector 157">
                <a:extLst>
                  <a:ext uri="{FF2B5EF4-FFF2-40B4-BE49-F238E27FC236}">
                    <a16:creationId xmlns:a16="http://schemas.microsoft.com/office/drawing/2014/main" id="{AA5F7F60-F18F-A96D-336A-BFC8361A7EFB}"/>
                  </a:ext>
                </a:extLst>
              </p:cNvPr>
              <p:cNvCxnSpPr>
                <a:cxnSpLocks/>
                <a:stCxn id="159" idx="2"/>
                <a:endCxn id="144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2CC58FB2-54B1-9F7F-CDC0-B49A17B3134F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C9D4682D-D45F-F8C9-AACD-35BEC9369D8D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BDD09F79-04DE-4B7D-BDF5-9B3698D00145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2" name="Straight Arrow Connector 161">
                <a:extLst>
                  <a:ext uri="{FF2B5EF4-FFF2-40B4-BE49-F238E27FC236}">
                    <a16:creationId xmlns:a16="http://schemas.microsoft.com/office/drawing/2014/main" id="{86BE6D65-21CA-B70E-4A6E-4EEF51AAFB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F9980C75-BB68-B4E7-0A1A-7B84307BE3E8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89ADD2E3-F0DB-F30E-C685-BFA13E672A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2DA87785-5E60-A9B5-4BC1-36586D4B819B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D7626932-29A2-EA01-1C46-70220C0919EA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67" name="Isosceles Triangle 166">
                <a:extLst>
                  <a:ext uri="{FF2B5EF4-FFF2-40B4-BE49-F238E27FC236}">
                    <a16:creationId xmlns:a16="http://schemas.microsoft.com/office/drawing/2014/main" id="{F88C3B11-32EF-B596-EF9B-3F44C5446EEC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922A0DE0-CA77-84A7-C772-2ABAEAF5FFF6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0B1B8DD1-0D5E-8B14-D0EE-7801BB3FEE91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0" name="Straight Arrow Connector 169">
                <a:extLst>
                  <a:ext uri="{FF2B5EF4-FFF2-40B4-BE49-F238E27FC236}">
                    <a16:creationId xmlns:a16="http://schemas.microsoft.com/office/drawing/2014/main" id="{494934ED-6815-E2F5-5FEF-20B55D8513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Arrow Connector 170">
                <a:extLst>
                  <a:ext uri="{FF2B5EF4-FFF2-40B4-BE49-F238E27FC236}">
                    <a16:creationId xmlns:a16="http://schemas.microsoft.com/office/drawing/2014/main" id="{3454EF75-006A-89D3-77E3-B2444235291E}"/>
                  </a:ext>
                </a:extLst>
              </p:cNvPr>
              <p:cNvCxnSpPr>
                <a:cxnSpLocks/>
                <a:stCxn id="159" idx="0"/>
                <a:endCxn id="139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Arrow Connector 171">
                <a:extLst>
                  <a:ext uri="{FF2B5EF4-FFF2-40B4-BE49-F238E27FC236}">
                    <a16:creationId xmlns:a16="http://schemas.microsoft.com/office/drawing/2014/main" id="{C480D753-01F1-6ABC-8F1F-E67E89FA41B4}"/>
                  </a:ext>
                </a:extLst>
              </p:cNvPr>
              <p:cNvCxnSpPr>
                <a:cxnSpLocks/>
                <a:stCxn id="165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BC0E113F-2389-66E5-DF15-F85945E3ACC3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13D8C5B5-D348-DE5C-E4B7-6E7D9FF7A16C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5" name="Rectangle 3">
            <a:extLst>
              <a:ext uri="{FF2B5EF4-FFF2-40B4-BE49-F238E27FC236}">
                <a16:creationId xmlns:a16="http://schemas.microsoft.com/office/drawing/2014/main" id="{0C373C0C-B415-1B18-DB1A-8F8EDC6AA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176" name="Rectangle 3">
            <a:extLst>
              <a:ext uri="{FF2B5EF4-FFF2-40B4-BE49-F238E27FC236}">
                <a16:creationId xmlns:a16="http://schemas.microsoft.com/office/drawing/2014/main" id="{0625526A-BB39-083A-8A82-02B9FA75F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graphicFrame>
        <p:nvGraphicFramePr>
          <p:cNvPr id="177" name="Table 176">
            <a:extLst>
              <a:ext uri="{FF2B5EF4-FFF2-40B4-BE49-F238E27FC236}">
                <a16:creationId xmlns:a16="http://schemas.microsoft.com/office/drawing/2014/main" id="{F94E6537-2046-BC1E-B0F6-D7CB1CBC86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002804"/>
              </p:ext>
            </p:extLst>
          </p:nvPr>
        </p:nvGraphicFramePr>
        <p:xfrm>
          <a:off x="756065" y="6031386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78" name="Rectangle 3">
            <a:extLst>
              <a:ext uri="{FF2B5EF4-FFF2-40B4-BE49-F238E27FC236}">
                <a16:creationId xmlns:a16="http://schemas.microsoft.com/office/drawing/2014/main" id="{06F583CA-C878-05BD-919B-00A1A051F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49" y="60313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25363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78801-407E-ECD0-FA73-63332F907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E58FD67A-20CE-1B0E-70B5-28E7D0768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777F973-F8BE-B348-B882-3C11B5910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A76DFB8-84DE-AEFB-26E7-52FF5D78F825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F58E09C-86B7-A509-6B0D-D3334C130FFC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5BA8C39-7DD8-5524-3C49-7CEEDB4B58DB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0E7D7-B330-F559-80DC-E4F8F76A7A9D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672AC5CD-D2A1-57CC-F8E9-AF573405552C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AC05006-E267-FD79-2763-7889A9A572BF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03F0882-9046-8505-F447-0E39FA207AEA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C6CB7D6-D966-123D-3F21-60E9D5DBC1F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7B799DF-9B88-3D92-E272-BCB115959135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8DC019-0D6D-8C4B-FB28-CC99B9375690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313A1DD-3307-F16D-3579-9D76C4613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388" y="3055700"/>
            <a:ext cx="1539667" cy="3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where is T[1]?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47BA093-6955-B0FD-4DA7-40A143914727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AFD5FD-0107-6202-A517-72768D1FA3F6}"/>
              </a:ext>
            </a:extLst>
          </p:cNvPr>
          <p:cNvSpPr txBox="1"/>
          <p:nvPr/>
        </p:nvSpPr>
        <p:spPr>
          <a:xfrm>
            <a:off x="7992366" y="1724345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AE2BC0BF-AE26-3372-33D0-AF66536DA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56622331-8798-04C5-5D13-AC0DF771E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5" name="Text Box 49">
            <a:extLst>
              <a:ext uri="{FF2B5EF4-FFF2-40B4-BE49-F238E27FC236}">
                <a16:creationId xmlns:a16="http://schemas.microsoft.com/office/drawing/2014/main" id="{01536472-7A37-4E6D-8BD9-73E00B643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E48797-AB6D-6F43-4041-F2CB43237024}"/>
              </a:ext>
            </a:extLst>
          </p:cNvPr>
          <p:cNvGrpSpPr/>
          <p:nvPr/>
        </p:nvGrpSpPr>
        <p:grpSpPr>
          <a:xfrm>
            <a:off x="593800" y="4223236"/>
            <a:ext cx="2943174" cy="1722829"/>
            <a:chOff x="671510" y="4285705"/>
            <a:chExt cx="2943174" cy="172282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531E695-1EF0-430A-8DC5-E15D34559A94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E7093C2-FF57-986B-263D-9D3269E1EBD2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68D9C38-51D9-24B1-CD03-0CED7DF2E3C8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A9C1DD7-C3E0-9D44-1D6F-B0E9010797C8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269314F-3E00-BE63-F591-9A4EFBE53A64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FE7522-8837-30AB-B681-64D5C5097553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2FA5F58-4245-00BF-D21C-238C7C6001F4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7654122-7445-C327-D529-ADA8CE4CBBC7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1CD7A4C-DBD0-6478-4DD0-322743961875}"/>
                </a:ext>
              </a:extLst>
            </p:cNvPr>
            <p:cNvCxnSpPr>
              <a:stCxn id="4" idx="6"/>
              <a:endCxn id="11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3816877-B823-14D0-FD2F-2ABC7B376996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B32C187-6372-C25A-A6E8-D89F3DE937C4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9220C34-64C2-893D-AB46-1B1BC356C0CC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46B49B2-F341-C8CB-868C-53968B71EAF8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5AD8C6A-A65F-9892-965E-498ADB7AB7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0EF954D-60FF-2CFB-31C3-6BBAF307A334}"/>
                </a:ext>
              </a:extLst>
            </p:cNvPr>
            <p:cNvCxnSpPr>
              <a:cxnSpLocks/>
              <a:stCxn id="17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D88EC48-4B52-C9D5-5DA7-4A2B19D0F978}"/>
                </a:ext>
              </a:extLst>
            </p:cNvPr>
            <p:cNvCxnSpPr>
              <a:cxnSpLocks/>
              <a:endCxn id="10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DF10578-0BDA-9110-E9B1-DB62E6223584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38607E2-6A8B-A4CD-E6CA-B7EF5F87B04C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DCB1FE0-BFBD-80BD-5DC3-C5DDB8481E23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9318F48-7800-4DAC-1F72-4B361D3215CA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91039F9-B81F-9E43-5405-DABA5F65AEFB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4888615-0D79-6404-7DEC-0DB452D150EA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67CBB18-2C40-EAF4-EFFE-5929A6063FC6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E3C82E0-AFD1-A453-AE9B-2C2EFC56DCA6}"/>
                </a:ext>
              </a:extLst>
            </p:cNvPr>
            <p:cNvCxnSpPr>
              <a:cxnSpLocks/>
              <a:stCxn id="10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1E04649-4704-73D2-FB54-34B9EAC8B5E4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51FE802-C1A4-47BC-E95F-A64E0C823D61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820B03C-B8F0-5150-1F8B-3B95E2C1351F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014EE4E-F3C5-E431-5AAB-820DD64A919F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D2F788E-FFCB-E8F2-3CEB-241E6D6CA1C9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A6882EE-C4DC-F90F-DC75-94B0F11C1EF9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29F2AB5-5C53-FC11-C9C4-152DE90FEB63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BF5CD43-F9D3-172A-2C24-0170B1CF1763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BB7E801-5B1F-7D30-7F5C-5B47E63DC33A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C0D4B38-A519-5C87-AD3C-5CE461295200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3AA46E8-869F-67DD-12C9-014C29ECCA66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3112AB8-601A-8F24-FB42-6FB5CEA937CB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8D3B139B-35D3-6519-07C1-2C0618A394E7}"/>
                </a:ext>
              </a:extLst>
            </p:cNvPr>
            <p:cNvCxnSpPr>
              <a:stCxn id="40" idx="2"/>
              <a:endCxn id="14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93328AF-CF4A-643D-E5EA-153EE682CA0A}"/>
              </a:ext>
            </a:extLst>
          </p:cNvPr>
          <p:cNvGrpSpPr/>
          <p:nvPr/>
        </p:nvGrpSpPr>
        <p:grpSpPr>
          <a:xfrm>
            <a:off x="4802701" y="4150511"/>
            <a:ext cx="3030495" cy="2216634"/>
            <a:chOff x="5223832" y="593047"/>
            <a:chExt cx="3030495" cy="2216634"/>
          </a:xfrm>
        </p:grpSpPr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C5AE36E4-C516-1AB4-2EE2-3A1B8A9E6C31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A4EF1DC-1B08-39E4-C1E6-3240948E52C5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57D59BE-D8A9-223A-0291-466021A3749A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2387ABA-E7AC-F4D9-2EEA-49BD565DB301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94AA9FB9-A4A2-A17E-F51C-05AD09E7AA80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5D3A256-91C9-A755-6012-EC57DBD9C820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23778710-A751-F0A3-FAC3-7151DABF0C89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03833C3-BE7C-103A-0D4D-77F471CF177F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72CBB2DB-9E35-3423-428E-E444A9D72F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EDD57A1D-804D-D2FD-871A-7B1256080AE8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6009497-3586-0DCC-320C-EA2D11341A7E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04AD13DE-1F66-9A86-2199-CE73DA5D5836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5E6A6C74-83C1-D24F-26BE-A6ECBA2191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066D0998-A8A2-9E7C-0D0B-5662C773EF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ED337E78-8119-8322-0F85-AE1EA6CF5E34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2F9A0A9B-1C45-63A6-56A2-C5D136ADE39B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D96ED02F-1C94-979C-BC2A-D4920C7F137D}"/>
                  </a:ext>
                </a:extLst>
              </p:cNvPr>
              <p:cNvCxnSpPr>
                <a:cxnSpLocks/>
                <a:stCxn id="69" idx="5"/>
                <a:endCxn id="78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1A1B9DF-223A-D0C9-5ED5-1C1050798A9F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83E1D280-E762-4FD8-F989-C65E8251AC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7B1D5E77-7C91-DDD9-40A1-1AAA09EFBB06}"/>
                  </a:ext>
                </a:extLst>
              </p:cNvPr>
              <p:cNvCxnSpPr>
                <a:cxnSpLocks/>
                <a:stCxn id="72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B5E9A6D0-F480-9871-8538-50309AA23900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C3C70B4A-0144-21C8-DE5D-6486AAB7AD83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14741AE2-C83D-E62E-4972-5636264FB891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B11CCA21-ADE8-6668-DBE4-DA5AE9615C85}"/>
                  </a:ext>
                </a:extLst>
              </p:cNvPr>
              <p:cNvCxnSpPr>
                <a:cxnSpLocks/>
                <a:stCxn id="87" idx="2"/>
                <a:endCxn id="72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2DE9B8AC-DBA4-5312-4DA3-21A377BCE306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44584EE-EA3D-0096-9C36-BCF25BF4E532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9A878570-BE1A-FE99-8075-AF3D56C09E2F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CB8E813A-F6CF-E46D-894A-35836490ED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970ACCD-8367-0C60-D286-4AEE084C3BB0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B0C2528A-5C42-27B4-D012-F646E960A5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9A193CE4-8F2A-0FC2-F338-B6FF9019042B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E1E9E05-ED5F-6CB4-57BF-FD680D75666C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95" name="Isosceles Triangle 94">
                <a:extLst>
                  <a:ext uri="{FF2B5EF4-FFF2-40B4-BE49-F238E27FC236}">
                    <a16:creationId xmlns:a16="http://schemas.microsoft.com/office/drawing/2014/main" id="{73943994-B63E-1ECC-D654-81B8CEBDD42A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A2DD0638-561A-CD19-D1E1-F297ADBF5317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3B195A86-7F91-91AC-2272-3FB8FECBD691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440BCA85-B3FA-D91B-B1F9-E9E6440E3C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4C429C63-496A-1834-D143-E925EEFC277C}"/>
                  </a:ext>
                </a:extLst>
              </p:cNvPr>
              <p:cNvCxnSpPr>
                <a:cxnSpLocks/>
                <a:stCxn id="87" idx="0"/>
                <a:endCxn id="67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D19998AD-DA81-7D24-439F-84379B1612A0}"/>
                  </a:ext>
                </a:extLst>
              </p:cNvPr>
              <p:cNvCxnSpPr>
                <a:cxnSpLocks/>
                <a:stCxn id="93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33BDAEA-EE88-9061-D4EC-6D70931B3F3E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15866773-AFF5-DE56-1B36-AB78E5987A37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A67E5D43-F413-9BB9-4DAF-34B82190E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091185"/>
              </p:ext>
            </p:extLst>
          </p:nvPr>
        </p:nvGraphicFramePr>
        <p:xfrm>
          <a:off x="756065" y="6031386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04" name="Rectangle 3">
            <a:extLst>
              <a:ext uri="{FF2B5EF4-FFF2-40B4-BE49-F238E27FC236}">
                <a16:creationId xmlns:a16="http://schemas.microsoft.com/office/drawing/2014/main" id="{5ED6856A-A64C-3842-6448-F7418BBB4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49" y="60313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FBCD686-51F9-608F-917F-7CABE175E40D}"/>
              </a:ext>
            </a:extLst>
          </p:cNvPr>
          <p:cNvSpPr txBox="1"/>
          <p:nvPr/>
        </p:nvSpPr>
        <p:spPr>
          <a:xfrm>
            <a:off x="7380828" y="4242218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85147BB-41AC-39F0-DCA6-5220315BC9B2}"/>
              </a:ext>
            </a:extLst>
          </p:cNvPr>
          <p:cNvCxnSpPr>
            <a:stCxn id="105" idx="1"/>
          </p:cNvCxnSpPr>
          <p:nvPr/>
        </p:nvCxnSpPr>
        <p:spPr>
          <a:xfrm flipH="1">
            <a:off x="6736594" y="4373023"/>
            <a:ext cx="644234" cy="111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512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455C0B7-F2A6-4492-8AD9-AB3BB8DC549B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8158E4C-E51C-4C1F-8FEC-BE3762105F25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B097EC-16CC-490F-96D7-B022591CA118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C7D63-1083-4B12-84CB-1CD0A1838C01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D3848E29-2FF5-4D8B-964F-FB26B02FFEEE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A4CCD4-C3F3-4AEC-8BEB-0D050F0CFDE4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25A92ED-AECC-4A39-8A0E-BC7FF99B41BA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4196CF8-5A5B-4995-8DB7-30A207EA28E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2A895EB-F1B1-4C7A-AAA0-232C6F880613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0A82876-91CF-42BB-9D32-8BE97BE8607C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64E741-7CFE-4505-A830-A6392163CB16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96DDB1A9-198B-438B-AE6F-F7BB71922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4278256"/>
            <a:ext cx="341185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All vertices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 are in the last tree Q, which are all reachable from T[1].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ADC5FE94-31F2-4027-B3C2-C365078E3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E9E23D95-A5C4-4860-BD6E-870F0DBE9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6" name="Text Box 49">
            <a:extLst>
              <a:ext uri="{FF2B5EF4-FFF2-40B4-BE49-F238E27FC236}">
                <a16:creationId xmlns:a16="http://schemas.microsoft.com/office/drawing/2014/main" id="{AA63F71C-1009-4A56-AFF7-DFC5BD274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AA26F2C6-1C39-4AAF-B219-C24D72C06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935" y="33812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B34B74-7953-7F05-BAB5-44210DEEB046}"/>
              </a:ext>
            </a:extLst>
          </p:cNvPr>
          <p:cNvSpPr txBox="1"/>
          <p:nvPr/>
        </p:nvSpPr>
        <p:spPr>
          <a:xfrm>
            <a:off x="7992366" y="1724345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DEAF1AF-F07C-09CF-8AE6-51B3662FD684}"/>
              </a:ext>
            </a:extLst>
          </p:cNvPr>
          <p:cNvGrpSpPr/>
          <p:nvPr/>
        </p:nvGrpSpPr>
        <p:grpSpPr>
          <a:xfrm>
            <a:off x="4802701" y="4150511"/>
            <a:ext cx="3030495" cy="2216634"/>
            <a:chOff x="4802701" y="4150511"/>
            <a:chExt cx="3030495" cy="221663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942DF72-8D1F-9AD3-15F5-3853257DAFE0}"/>
                </a:ext>
              </a:extLst>
            </p:cNvPr>
            <p:cNvGrpSpPr/>
            <p:nvPr/>
          </p:nvGrpSpPr>
          <p:grpSpPr>
            <a:xfrm>
              <a:off x="4802701" y="4150511"/>
              <a:ext cx="3030495" cy="2216634"/>
              <a:chOff x="5223832" y="593047"/>
              <a:chExt cx="3030495" cy="2216634"/>
            </a:xfrm>
          </p:grpSpPr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C92AAEBE-3B82-35DD-64A1-624D9212FED2}"/>
                  </a:ext>
                </a:extLst>
              </p:cNvPr>
              <p:cNvSpPr/>
              <p:nvPr/>
            </p:nvSpPr>
            <p:spPr>
              <a:xfrm>
                <a:off x="5757342" y="593047"/>
                <a:ext cx="2496985" cy="2206235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3B4D5C5-BF94-C101-8729-AB54842AF391}"/>
                  </a:ext>
                </a:extLst>
              </p:cNvPr>
              <p:cNvGrpSpPr/>
              <p:nvPr/>
            </p:nvGrpSpPr>
            <p:grpSpPr>
              <a:xfrm>
                <a:off x="5223832" y="655959"/>
                <a:ext cx="2436456" cy="2153722"/>
                <a:chOff x="4264560" y="4129736"/>
                <a:chExt cx="2436456" cy="2153722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77DBB7F-E231-BD17-B3DD-9BBF1C575D84}"/>
                    </a:ext>
                  </a:extLst>
                </p:cNvPr>
                <p:cNvSpPr txBox="1"/>
                <p:nvPr/>
              </p:nvSpPr>
              <p:spPr>
                <a:xfrm>
                  <a:off x="4441195" y="4259700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1</a:t>
                  </a: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2C08C137-0820-1E37-3FF6-A252A2AEF764}"/>
                    </a:ext>
                  </a:extLst>
                </p:cNvPr>
                <p:cNvSpPr/>
                <p:nvPr/>
              </p:nvSpPr>
              <p:spPr>
                <a:xfrm>
                  <a:off x="4492523" y="4502204"/>
                  <a:ext cx="145279" cy="12818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C86A5872-9A8C-A5CA-A0BA-E2B2335DE950}"/>
                    </a:ext>
                  </a:extLst>
                </p:cNvPr>
                <p:cNvSpPr/>
                <p:nvPr/>
              </p:nvSpPr>
              <p:spPr>
                <a:xfrm>
                  <a:off x="5972358" y="4483221"/>
                  <a:ext cx="145279" cy="128187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2D19E08-A103-E23B-2FA8-B7F074B49811}"/>
                    </a:ext>
                  </a:extLst>
                </p:cNvPr>
                <p:cNvSpPr txBox="1"/>
                <p:nvPr/>
              </p:nvSpPr>
              <p:spPr>
                <a:xfrm>
                  <a:off x="5914192" y="4259700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2</a:t>
                  </a: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DD619BC0-0B07-B3DD-6364-BB3D5346B24A}"/>
                    </a:ext>
                  </a:extLst>
                </p:cNvPr>
                <p:cNvSpPr/>
                <p:nvPr/>
              </p:nvSpPr>
              <p:spPr>
                <a:xfrm>
                  <a:off x="5756273" y="4908966"/>
                  <a:ext cx="145279" cy="128187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C8F8FB7-600B-AF6B-0AC3-D670A858748F}"/>
                    </a:ext>
                  </a:extLst>
                </p:cNvPr>
                <p:cNvSpPr txBox="1"/>
                <p:nvPr/>
              </p:nvSpPr>
              <p:spPr>
                <a:xfrm>
                  <a:off x="5562718" y="4756788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8</a:t>
                  </a:r>
                </a:p>
              </p:txBody>
            </p: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F96E6999-7091-DAA4-E68D-ED994975A6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854638" y="4594316"/>
                  <a:ext cx="164722" cy="31633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700A744D-3410-D10F-FE1B-57601F24FC38}"/>
                    </a:ext>
                  </a:extLst>
                </p:cNvPr>
                <p:cNvSpPr/>
                <p:nvPr/>
              </p:nvSpPr>
              <p:spPr>
                <a:xfrm>
                  <a:off x="5512301" y="5343868"/>
                  <a:ext cx="145279" cy="128187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15BE6D2-023A-B31D-8997-86AD2EC3829C}"/>
                    </a:ext>
                  </a:extLst>
                </p:cNvPr>
                <p:cNvSpPr txBox="1"/>
                <p:nvPr/>
              </p:nvSpPr>
              <p:spPr>
                <a:xfrm>
                  <a:off x="5422693" y="5125077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3</a:t>
                  </a: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1E92F558-EEF9-E6DA-861D-36363A425A1F}"/>
                    </a:ext>
                  </a:extLst>
                </p:cNvPr>
                <p:cNvSpPr/>
                <p:nvPr/>
              </p:nvSpPr>
              <p:spPr>
                <a:xfrm>
                  <a:off x="5303771" y="5710583"/>
                  <a:ext cx="145279" cy="128187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52787481-FF16-37A7-1906-62EBDD78AC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619914" y="5037153"/>
                  <a:ext cx="164722" cy="31633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627179B9-3868-49B7-4F7A-C5DFF20D38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08487" y="5472055"/>
                  <a:ext cx="131569" cy="24914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8608320-EF40-B8D0-B4BC-7A84C8B901D6}"/>
                    </a:ext>
                  </a:extLst>
                </p:cNvPr>
                <p:cNvSpPr txBox="1"/>
                <p:nvPr/>
              </p:nvSpPr>
              <p:spPr>
                <a:xfrm>
                  <a:off x="5075773" y="5657583"/>
                  <a:ext cx="32292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5</a:t>
                  </a: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4A188399-5DFB-5D27-49C3-0463FC7AF05F}"/>
                    </a:ext>
                  </a:extLst>
                </p:cNvPr>
                <p:cNvSpPr/>
                <p:nvPr/>
              </p:nvSpPr>
              <p:spPr>
                <a:xfrm>
                  <a:off x="6343320" y="5231774"/>
                  <a:ext cx="145279" cy="128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4FA550FC-6338-B6A8-2456-A910966BE60A}"/>
                    </a:ext>
                  </a:extLst>
                </p:cNvPr>
                <p:cNvCxnSpPr>
                  <a:cxnSpLocks/>
                  <a:stCxn id="17" idx="5"/>
                  <a:endCxn id="37" idx="0"/>
                </p:cNvCxnSpPr>
                <p:nvPr/>
              </p:nvCxnSpPr>
              <p:spPr>
                <a:xfrm>
                  <a:off x="5880276" y="5018380"/>
                  <a:ext cx="535684" cy="21339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178BBC9-B181-95F4-DB4E-AC296EBABF2B}"/>
                    </a:ext>
                  </a:extLst>
                </p:cNvPr>
                <p:cNvSpPr txBox="1"/>
                <p:nvPr/>
              </p:nvSpPr>
              <p:spPr>
                <a:xfrm>
                  <a:off x="6329378" y="5012502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4</a:t>
                  </a:r>
                </a:p>
              </p:txBody>
            </p: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2910F6D8-CCA1-F191-A4C9-627B6B248A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565219" y="4612694"/>
                  <a:ext cx="747367" cy="1157997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5A1124A8-E9A8-2207-7709-6BCC45662F78}"/>
                    </a:ext>
                  </a:extLst>
                </p:cNvPr>
                <p:cNvCxnSpPr>
                  <a:cxnSpLocks/>
                  <a:stCxn id="29" idx="2"/>
                </p:cNvCxnSpPr>
                <p:nvPr/>
              </p:nvCxnSpPr>
              <p:spPr>
                <a:xfrm flipH="1" flipV="1">
                  <a:off x="4620046" y="4601810"/>
                  <a:ext cx="892255" cy="80615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DA44A327-0F3F-FEC9-A8C6-3EFC0EE5F9F2}"/>
                    </a:ext>
                  </a:extLst>
                </p:cNvPr>
                <p:cNvSpPr/>
                <p:nvPr/>
              </p:nvSpPr>
              <p:spPr>
                <a:xfrm>
                  <a:off x="5452597" y="5438142"/>
                  <a:ext cx="158396" cy="341832"/>
                </a:xfrm>
                <a:custGeom>
                  <a:avLst/>
                  <a:gdLst>
                    <a:gd name="connsiteX0" fmla="*/ 0 w 180564"/>
                    <a:gd name="connsiteY0" fmla="*/ 341832 h 341832"/>
                    <a:gd name="connsiteX1" fmla="*/ 153824 w 180564"/>
                    <a:gd name="connsiteY1" fmla="*/ 213645 h 341832"/>
                    <a:gd name="connsiteX2" fmla="*/ 179461 w 180564"/>
                    <a:gd name="connsiteY2" fmla="*/ 0 h 341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0564" h="341832">
                      <a:moveTo>
                        <a:pt x="0" y="341832"/>
                      </a:moveTo>
                      <a:cubicBezTo>
                        <a:pt x="61957" y="306224"/>
                        <a:pt x="123914" y="270617"/>
                        <a:pt x="153824" y="213645"/>
                      </a:cubicBezTo>
                      <a:cubicBezTo>
                        <a:pt x="183734" y="156673"/>
                        <a:pt x="181597" y="78336"/>
                        <a:pt x="179461" y="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02D3F3C0-317E-99A6-BA12-8A6206DAC09D}"/>
                    </a:ext>
                  </a:extLst>
                </p:cNvPr>
                <p:cNvSpPr/>
                <p:nvPr/>
              </p:nvSpPr>
              <p:spPr>
                <a:xfrm rot="1140436">
                  <a:off x="6417538" y="5373667"/>
                  <a:ext cx="135081" cy="250945"/>
                </a:xfrm>
                <a:custGeom>
                  <a:avLst/>
                  <a:gdLst>
                    <a:gd name="connsiteX0" fmla="*/ 162370 w 177994"/>
                    <a:gd name="connsiteY0" fmla="*/ 333286 h 333286"/>
                    <a:gd name="connsiteX1" fmla="*/ 162370 w 177994"/>
                    <a:gd name="connsiteY1" fmla="*/ 128187 h 333286"/>
                    <a:gd name="connsiteX2" fmla="*/ 0 w 177994"/>
                    <a:gd name="connsiteY2" fmla="*/ 0 h 333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7994" h="333286">
                      <a:moveTo>
                        <a:pt x="162370" y="333286"/>
                      </a:moveTo>
                      <a:cubicBezTo>
                        <a:pt x="175901" y="258510"/>
                        <a:pt x="189432" y="183735"/>
                        <a:pt x="162370" y="128187"/>
                      </a:cubicBezTo>
                      <a:cubicBezTo>
                        <a:pt x="135308" y="72639"/>
                        <a:pt x="67654" y="36319"/>
                        <a:pt x="0" y="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D4BEAC09-9900-85A4-DE96-F8D7204C61A7}"/>
                    </a:ext>
                  </a:extLst>
                </p:cNvPr>
                <p:cNvSpPr/>
                <p:nvPr/>
              </p:nvSpPr>
              <p:spPr>
                <a:xfrm rot="4667770">
                  <a:off x="4339653" y="4637156"/>
                  <a:ext cx="1779894" cy="1503006"/>
                </a:xfrm>
                <a:custGeom>
                  <a:avLst/>
                  <a:gdLst>
                    <a:gd name="connsiteX0" fmla="*/ 1768979 w 1768979"/>
                    <a:gd name="connsiteY0" fmla="*/ 0 h 484579"/>
                    <a:gd name="connsiteX1" fmla="*/ 1008404 w 1768979"/>
                    <a:gd name="connsiteY1" fmla="*/ 452927 h 484579"/>
                    <a:gd name="connsiteX2" fmla="*/ 0 w 1768979"/>
                    <a:gd name="connsiteY2" fmla="*/ 410198 h 484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68979" h="484579">
                      <a:moveTo>
                        <a:pt x="1768979" y="0"/>
                      </a:moveTo>
                      <a:cubicBezTo>
                        <a:pt x="1536106" y="192280"/>
                        <a:pt x="1303234" y="384561"/>
                        <a:pt x="1008404" y="452927"/>
                      </a:cubicBezTo>
                      <a:cubicBezTo>
                        <a:pt x="713574" y="521293"/>
                        <a:pt x="356787" y="465745"/>
                        <a:pt x="0" y="410198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5" name="Straight Arrow Connector 44">
                  <a:extLst>
                    <a:ext uri="{FF2B5EF4-FFF2-40B4-BE49-F238E27FC236}">
                      <a16:creationId xmlns:a16="http://schemas.microsoft.com/office/drawing/2014/main" id="{45729EA6-8F92-ACF4-C89A-193497C95761}"/>
                    </a:ext>
                  </a:extLst>
                </p:cNvPr>
                <p:cNvCxnSpPr>
                  <a:cxnSpLocks/>
                  <a:stCxn id="46" idx="2"/>
                  <a:endCxn id="29" idx="6"/>
                </p:cNvCxnSpPr>
                <p:nvPr/>
              </p:nvCxnSpPr>
              <p:spPr>
                <a:xfrm flipH="1" flipV="1">
                  <a:off x="5657580" y="5407962"/>
                  <a:ext cx="270588" cy="40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15C74A99-4EC2-2D04-CC76-04E85A33D3F8}"/>
                    </a:ext>
                  </a:extLst>
                </p:cNvPr>
                <p:cNvSpPr/>
                <p:nvPr/>
              </p:nvSpPr>
              <p:spPr>
                <a:xfrm>
                  <a:off x="5928168" y="5344277"/>
                  <a:ext cx="145279" cy="128187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CB4651E-C7F1-2F17-51AD-9E9C498881D5}"/>
                    </a:ext>
                  </a:extLst>
                </p:cNvPr>
                <p:cNvSpPr txBox="1"/>
                <p:nvPr/>
              </p:nvSpPr>
              <p:spPr>
                <a:xfrm>
                  <a:off x="6055380" y="5210839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7</a:t>
                  </a: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46E7B717-DA0E-123B-AB6F-B070885FD26A}"/>
                    </a:ext>
                  </a:extLst>
                </p:cNvPr>
                <p:cNvSpPr/>
                <p:nvPr/>
              </p:nvSpPr>
              <p:spPr>
                <a:xfrm>
                  <a:off x="6353479" y="5618964"/>
                  <a:ext cx="145279" cy="128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81A368DE-46AE-7CCC-A063-B2628E040B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5959" y="5376325"/>
                  <a:ext cx="0" cy="249387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1263032-A611-2D50-006A-4CDD48C331D9}"/>
                    </a:ext>
                  </a:extLst>
                </p:cNvPr>
                <p:cNvSpPr txBox="1"/>
                <p:nvPr/>
              </p:nvSpPr>
              <p:spPr>
                <a:xfrm>
                  <a:off x="6439406" y="5632680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9</a:t>
                  </a:r>
                </a:p>
              </p:txBody>
            </p:sp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57E785ED-EE00-F671-9890-0B9D218450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5523" y="5041572"/>
                  <a:ext cx="110555" cy="30372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44CC14C6-FA68-3801-5AF7-C81443480B16}"/>
                    </a:ext>
                  </a:extLst>
                </p:cNvPr>
                <p:cNvSpPr/>
                <p:nvPr/>
              </p:nvSpPr>
              <p:spPr>
                <a:xfrm>
                  <a:off x="6141763" y="6003548"/>
                  <a:ext cx="145279" cy="128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9A7F5B37-FBDA-E3A5-3A1C-1356E597C4A6}"/>
                    </a:ext>
                  </a:extLst>
                </p:cNvPr>
                <p:cNvSpPr txBox="1"/>
                <p:nvPr/>
              </p:nvSpPr>
              <p:spPr>
                <a:xfrm>
                  <a:off x="6236725" y="6021848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6</a:t>
                  </a:r>
                </a:p>
              </p:txBody>
            </p:sp>
            <p:sp>
              <p:nvSpPr>
                <p:cNvPr id="60" name="Isosceles Triangle 59">
                  <a:extLst>
                    <a:ext uri="{FF2B5EF4-FFF2-40B4-BE49-F238E27FC236}">
                      <a16:creationId xmlns:a16="http://schemas.microsoft.com/office/drawing/2014/main" id="{9A1C5538-67C1-1DA6-3860-5B9A81E6CAAE}"/>
                    </a:ext>
                  </a:extLst>
                </p:cNvPr>
                <p:cNvSpPr/>
                <p:nvPr/>
              </p:nvSpPr>
              <p:spPr>
                <a:xfrm>
                  <a:off x="4264560" y="4129736"/>
                  <a:ext cx="605893" cy="592444"/>
                </a:xfrm>
                <a:prstGeom prst="triangle">
                  <a:avLst/>
                </a:prstGeom>
                <a:noFill/>
                <a:ln w="19050">
                  <a:solidFill>
                    <a:srgbClr val="92D05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41BA9CAD-C032-BA93-0105-C6BA2E5A83CB}"/>
                    </a:ext>
                  </a:extLst>
                </p:cNvPr>
                <p:cNvSpPr/>
                <p:nvPr/>
              </p:nvSpPr>
              <p:spPr>
                <a:xfrm rot="3128682">
                  <a:off x="5781754" y="5093440"/>
                  <a:ext cx="260903" cy="998640"/>
                </a:xfrm>
                <a:custGeom>
                  <a:avLst/>
                  <a:gdLst>
                    <a:gd name="connsiteX0" fmla="*/ 341832 w 362137"/>
                    <a:gd name="connsiteY0" fmla="*/ 0 h 709301"/>
                    <a:gd name="connsiteX1" fmla="*/ 324740 w 362137"/>
                    <a:gd name="connsiteY1" fmla="*/ 418744 h 709301"/>
                    <a:gd name="connsiteX2" fmla="*/ 0 w 362137"/>
                    <a:gd name="connsiteY2" fmla="*/ 709301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62137" h="709301">
                      <a:moveTo>
                        <a:pt x="341832" y="0"/>
                      </a:moveTo>
                      <a:cubicBezTo>
                        <a:pt x="361772" y="150263"/>
                        <a:pt x="381712" y="300527"/>
                        <a:pt x="324740" y="418744"/>
                      </a:cubicBezTo>
                      <a:cubicBezTo>
                        <a:pt x="267768" y="536961"/>
                        <a:pt x="133884" y="623131"/>
                        <a:pt x="0" y="709301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4EF82C0D-13DF-8DE5-4997-9F6CA0342192}"/>
                    </a:ext>
                  </a:extLst>
                </p:cNvPr>
                <p:cNvSpPr/>
                <p:nvPr/>
              </p:nvSpPr>
              <p:spPr>
                <a:xfrm rot="1491547">
                  <a:off x="4564392" y="4877495"/>
                  <a:ext cx="1478759" cy="179977"/>
                </a:xfrm>
                <a:custGeom>
                  <a:avLst/>
                  <a:gdLst>
                    <a:gd name="connsiteX0" fmla="*/ 1478422 w 1478422"/>
                    <a:gd name="connsiteY0" fmla="*/ 427618 h 427618"/>
                    <a:gd name="connsiteX1" fmla="*/ 1042586 w 1478422"/>
                    <a:gd name="connsiteY1" fmla="*/ 43057 h 427618"/>
                    <a:gd name="connsiteX2" fmla="*/ 0 w 1478422"/>
                    <a:gd name="connsiteY2" fmla="*/ 25966 h 427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8422" h="427618">
                      <a:moveTo>
                        <a:pt x="1478422" y="427618"/>
                      </a:moveTo>
                      <a:cubicBezTo>
                        <a:pt x="1383706" y="268808"/>
                        <a:pt x="1288990" y="109999"/>
                        <a:pt x="1042586" y="43057"/>
                      </a:cubicBezTo>
                      <a:cubicBezTo>
                        <a:pt x="796182" y="-23885"/>
                        <a:pt x="398091" y="1040"/>
                        <a:pt x="0" y="25966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07189DBC-D57E-E344-941F-065BBBA669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31170" y="5739195"/>
                  <a:ext cx="167393" cy="25267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CC6D2359-1886-C00E-DFED-5C799FBD4253}"/>
                    </a:ext>
                  </a:extLst>
                </p:cNvPr>
                <p:cNvCxnSpPr>
                  <a:cxnSpLocks/>
                  <a:stCxn id="46" idx="0"/>
                  <a:endCxn id="14" idx="4"/>
                </p:cNvCxnSpPr>
                <p:nvPr/>
              </p:nvCxnSpPr>
              <p:spPr>
                <a:xfrm flipV="1">
                  <a:off x="6000808" y="4611408"/>
                  <a:ext cx="44190" cy="73286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0C51E906-8B00-DB92-55ED-FFFC3097AE7A}"/>
                    </a:ext>
                  </a:extLst>
                </p:cNvPr>
                <p:cNvCxnSpPr>
                  <a:cxnSpLocks/>
                  <a:stCxn id="58" idx="2"/>
                </p:cNvCxnSpPr>
                <p:nvPr/>
              </p:nvCxnSpPr>
              <p:spPr>
                <a:xfrm flipH="1" flipV="1">
                  <a:off x="5420201" y="5842334"/>
                  <a:ext cx="721562" cy="22530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6FC18B6F-5F1D-BB10-23DA-57FC81DF759B}"/>
                    </a:ext>
                  </a:extLst>
                </p:cNvPr>
                <p:cNvSpPr/>
                <p:nvPr/>
              </p:nvSpPr>
              <p:spPr>
                <a:xfrm rot="4580968">
                  <a:off x="5844902" y="5336117"/>
                  <a:ext cx="128272" cy="888790"/>
                </a:xfrm>
                <a:custGeom>
                  <a:avLst/>
                  <a:gdLst>
                    <a:gd name="connsiteX0" fmla="*/ 341832 w 362137"/>
                    <a:gd name="connsiteY0" fmla="*/ 0 h 709301"/>
                    <a:gd name="connsiteX1" fmla="*/ 324740 w 362137"/>
                    <a:gd name="connsiteY1" fmla="*/ 418744 h 709301"/>
                    <a:gd name="connsiteX2" fmla="*/ 0 w 362137"/>
                    <a:gd name="connsiteY2" fmla="*/ 709301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62137" h="709301">
                      <a:moveTo>
                        <a:pt x="341832" y="0"/>
                      </a:moveTo>
                      <a:cubicBezTo>
                        <a:pt x="361772" y="150263"/>
                        <a:pt x="381712" y="300527"/>
                        <a:pt x="324740" y="418744"/>
                      </a:cubicBezTo>
                      <a:cubicBezTo>
                        <a:pt x="267768" y="536961"/>
                        <a:pt x="133884" y="623131"/>
                        <a:pt x="0" y="709301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88449CD2-93FE-83C4-47D6-3BAF3526C02C}"/>
                    </a:ext>
                  </a:extLst>
                </p:cNvPr>
                <p:cNvSpPr/>
                <p:nvPr/>
              </p:nvSpPr>
              <p:spPr>
                <a:xfrm rot="177447">
                  <a:off x="6301602" y="5742587"/>
                  <a:ext cx="138749" cy="280294"/>
                </a:xfrm>
                <a:custGeom>
                  <a:avLst/>
                  <a:gdLst>
                    <a:gd name="connsiteX0" fmla="*/ 0 w 180564"/>
                    <a:gd name="connsiteY0" fmla="*/ 341832 h 341832"/>
                    <a:gd name="connsiteX1" fmla="*/ 153824 w 180564"/>
                    <a:gd name="connsiteY1" fmla="*/ 213645 h 341832"/>
                    <a:gd name="connsiteX2" fmla="*/ 179461 w 180564"/>
                    <a:gd name="connsiteY2" fmla="*/ 0 h 341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0564" h="341832">
                      <a:moveTo>
                        <a:pt x="0" y="341832"/>
                      </a:moveTo>
                      <a:cubicBezTo>
                        <a:pt x="61957" y="306224"/>
                        <a:pt x="123914" y="270617"/>
                        <a:pt x="153824" y="213645"/>
                      </a:cubicBezTo>
                      <a:cubicBezTo>
                        <a:pt x="183734" y="156673"/>
                        <a:pt x="181597" y="78336"/>
                        <a:pt x="179461" y="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046673C-5011-8ABD-67D8-E04CE643E68F}"/>
                </a:ext>
              </a:extLst>
            </p:cNvPr>
            <p:cNvSpPr txBox="1"/>
            <p:nvPr/>
          </p:nvSpPr>
          <p:spPr>
            <a:xfrm>
              <a:off x="7380828" y="4242218"/>
              <a:ext cx="4523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T[1]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618B834-2D73-68BA-4086-B9BAC71E1703}"/>
                </a:ext>
              </a:extLst>
            </p:cNvPr>
            <p:cNvCxnSpPr>
              <a:stCxn id="68" idx="1"/>
            </p:cNvCxnSpPr>
            <p:nvPr/>
          </p:nvCxnSpPr>
          <p:spPr>
            <a:xfrm flipH="1">
              <a:off x="6736594" y="4373023"/>
              <a:ext cx="644234" cy="1118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0" name="Rectangle 3">
            <a:extLst>
              <a:ext uri="{FF2B5EF4-FFF2-40B4-BE49-F238E27FC236}">
                <a16:creationId xmlns:a16="http://schemas.microsoft.com/office/drawing/2014/main" id="{8B7FE045-A924-6A5F-F5E3-E1BE23D0C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388" y="3055700"/>
            <a:ext cx="1539667" cy="3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where is T[1]?</a:t>
            </a:r>
          </a:p>
        </p:txBody>
      </p:sp>
    </p:spTree>
    <p:extLst>
      <p:ext uri="{BB962C8B-B14F-4D97-AF65-F5344CB8AC3E}">
        <p14:creationId xmlns:p14="http://schemas.microsoft.com/office/powerpoint/2010/main" val="176059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455C0B7-F2A6-4492-8AD9-AB3BB8DC549B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8158E4C-E51C-4C1F-8FEC-BE3762105F25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B097EC-16CC-490F-96D7-B022591CA118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C7D63-1083-4B12-84CB-1CD0A1838C01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D3848E29-2FF5-4D8B-964F-FB26B02FFEEE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A4CCD4-C3F3-4AEC-8BEB-0D050F0CFDE4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25A92ED-AECC-4A39-8A0E-BC7FF99B41BA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4196CF8-5A5B-4995-8DB7-30A207EA28E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2A895EB-F1B1-4C7A-AAA0-232C6F880613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0A82876-91CF-42BB-9D32-8BE97BE8607C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64E741-7CFE-4505-A830-A6392163CB16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084EDFBF-FEE6-44D4-A151-7100B38DE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140603"/>
            <a:ext cx="351794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those vertices in Q from which T[1] is reachable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FB72DDC7-5298-478B-A50E-4738C6C8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DC7D56E1-5FC9-454E-9FE4-9E5CE042D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33" name="Text Box 49">
            <a:extLst>
              <a:ext uri="{FF2B5EF4-FFF2-40B4-BE49-F238E27FC236}">
                <a16:creationId xmlns:a16="http://schemas.microsoft.com/office/drawing/2014/main" id="{ACED777D-2CC3-4607-858B-8279D7F83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F39AEC6-2BF1-23A7-B8D2-765401AE7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4278256"/>
            <a:ext cx="341185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All vertices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 are in the last tree Q, which are all reachable from T[1].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6F38D9D-1174-5445-1583-E0FD4143DEBF}"/>
              </a:ext>
            </a:extLst>
          </p:cNvPr>
          <p:cNvGrpSpPr/>
          <p:nvPr/>
        </p:nvGrpSpPr>
        <p:grpSpPr>
          <a:xfrm>
            <a:off x="4802701" y="4150511"/>
            <a:ext cx="3030495" cy="2216634"/>
            <a:chOff x="4802701" y="4150511"/>
            <a:chExt cx="3030495" cy="2216634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08D18C0-D5F4-99A4-14DE-4565B1A1385B}"/>
                </a:ext>
              </a:extLst>
            </p:cNvPr>
            <p:cNvGrpSpPr/>
            <p:nvPr/>
          </p:nvGrpSpPr>
          <p:grpSpPr>
            <a:xfrm>
              <a:off x="4802701" y="4150511"/>
              <a:ext cx="3030495" cy="2216634"/>
              <a:chOff x="5223832" y="593047"/>
              <a:chExt cx="3030495" cy="2216634"/>
            </a:xfrm>
          </p:grpSpPr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CAB14567-F378-28D1-5DBC-FFF0EACFCCD8}"/>
                  </a:ext>
                </a:extLst>
              </p:cNvPr>
              <p:cNvSpPr/>
              <p:nvPr/>
            </p:nvSpPr>
            <p:spPr>
              <a:xfrm>
                <a:off x="5757342" y="593047"/>
                <a:ext cx="2496985" cy="2206235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515FACEE-65FB-2544-1CA6-FAB2783A8D79}"/>
                  </a:ext>
                </a:extLst>
              </p:cNvPr>
              <p:cNvGrpSpPr/>
              <p:nvPr/>
            </p:nvGrpSpPr>
            <p:grpSpPr>
              <a:xfrm>
                <a:off x="5223832" y="655959"/>
                <a:ext cx="2436456" cy="2153722"/>
                <a:chOff x="4264560" y="4129736"/>
                <a:chExt cx="2436456" cy="2153722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BE0552D2-0B71-EE45-9D48-A171FFBB9295}"/>
                    </a:ext>
                  </a:extLst>
                </p:cNvPr>
                <p:cNvSpPr txBox="1"/>
                <p:nvPr/>
              </p:nvSpPr>
              <p:spPr>
                <a:xfrm>
                  <a:off x="4441195" y="4259700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1</a:t>
                  </a:r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9DBF82FC-E5FC-909B-F0CB-A3DDF126095A}"/>
                    </a:ext>
                  </a:extLst>
                </p:cNvPr>
                <p:cNvSpPr/>
                <p:nvPr/>
              </p:nvSpPr>
              <p:spPr>
                <a:xfrm>
                  <a:off x="4492523" y="4502204"/>
                  <a:ext cx="145279" cy="12818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48D5C8FE-70D7-F874-A6D9-36D5B553B51F}"/>
                    </a:ext>
                  </a:extLst>
                </p:cNvPr>
                <p:cNvSpPr/>
                <p:nvPr/>
              </p:nvSpPr>
              <p:spPr>
                <a:xfrm>
                  <a:off x="5972358" y="4483221"/>
                  <a:ext cx="145279" cy="128187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E77D47B9-6818-AB42-7F57-2ABC766DFB1C}"/>
                    </a:ext>
                  </a:extLst>
                </p:cNvPr>
                <p:cNvSpPr txBox="1"/>
                <p:nvPr/>
              </p:nvSpPr>
              <p:spPr>
                <a:xfrm>
                  <a:off x="5914192" y="4259700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2</a:t>
                  </a:r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43D5E372-D20F-39A8-ABA2-A03B243020A6}"/>
                    </a:ext>
                  </a:extLst>
                </p:cNvPr>
                <p:cNvSpPr/>
                <p:nvPr/>
              </p:nvSpPr>
              <p:spPr>
                <a:xfrm>
                  <a:off x="5756273" y="4908966"/>
                  <a:ext cx="145279" cy="128187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6042A4D8-560E-F400-7D39-5CE685546563}"/>
                    </a:ext>
                  </a:extLst>
                </p:cNvPr>
                <p:cNvSpPr txBox="1"/>
                <p:nvPr/>
              </p:nvSpPr>
              <p:spPr>
                <a:xfrm>
                  <a:off x="5562718" y="4756788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8</a:t>
                  </a:r>
                </a:p>
              </p:txBody>
            </p:sp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91F8BD95-BB1A-9594-C4A7-48288BAEE9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854638" y="4594316"/>
                  <a:ext cx="164722" cy="31633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9A4C4E47-3CE7-1220-59A4-E2C3D1360A2C}"/>
                    </a:ext>
                  </a:extLst>
                </p:cNvPr>
                <p:cNvSpPr/>
                <p:nvPr/>
              </p:nvSpPr>
              <p:spPr>
                <a:xfrm>
                  <a:off x="5512301" y="5343868"/>
                  <a:ext cx="145279" cy="128187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E9BA0675-FC6E-A53F-5F81-2DC6B53460EA}"/>
                    </a:ext>
                  </a:extLst>
                </p:cNvPr>
                <p:cNvSpPr txBox="1"/>
                <p:nvPr/>
              </p:nvSpPr>
              <p:spPr>
                <a:xfrm>
                  <a:off x="5422693" y="5125077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3</a:t>
                  </a: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6B9A0A22-5E5A-6816-94A7-64DB35572DBA}"/>
                    </a:ext>
                  </a:extLst>
                </p:cNvPr>
                <p:cNvSpPr/>
                <p:nvPr/>
              </p:nvSpPr>
              <p:spPr>
                <a:xfrm>
                  <a:off x="5303771" y="5710583"/>
                  <a:ext cx="145279" cy="128187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3" name="Straight Arrow Connector 92">
                  <a:extLst>
                    <a:ext uri="{FF2B5EF4-FFF2-40B4-BE49-F238E27FC236}">
                      <a16:creationId xmlns:a16="http://schemas.microsoft.com/office/drawing/2014/main" id="{F06D01D8-B014-3EA8-8241-F595793E57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619914" y="5037153"/>
                  <a:ext cx="164722" cy="31633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Arrow Connector 93">
                  <a:extLst>
                    <a:ext uri="{FF2B5EF4-FFF2-40B4-BE49-F238E27FC236}">
                      <a16:creationId xmlns:a16="http://schemas.microsoft.com/office/drawing/2014/main" id="{5DAEAA50-E2A8-19D5-7AE4-59264D52AF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08487" y="5472055"/>
                  <a:ext cx="131569" cy="24914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E3817227-B814-BCF9-E6A8-78194F0A5956}"/>
                    </a:ext>
                  </a:extLst>
                </p:cNvPr>
                <p:cNvSpPr txBox="1"/>
                <p:nvPr/>
              </p:nvSpPr>
              <p:spPr>
                <a:xfrm>
                  <a:off x="5075773" y="5657583"/>
                  <a:ext cx="32292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5</a:t>
                  </a: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22CEB3CD-BDBD-9381-6899-5774121B7E3D}"/>
                    </a:ext>
                  </a:extLst>
                </p:cNvPr>
                <p:cNvSpPr/>
                <p:nvPr/>
              </p:nvSpPr>
              <p:spPr>
                <a:xfrm>
                  <a:off x="6343320" y="5231774"/>
                  <a:ext cx="145279" cy="128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7" name="Straight Arrow Connector 96">
                  <a:extLst>
                    <a:ext uri="{FF2B5EF4-FFF2-40B4-BE49-F238E27FC236}">
                      <a16:creationId xmlns:a16="http://schemas.microsoft.com/office/drawing/2014/main" id="{89AD9A9B-35E6-DDAE-1D7E-91A411579646}"/>
                    </a:ext>
                  </a:extLst>
                </p:cNvPr>
                <p:cNvCxnSpPr>
                  <a:cxnSpLocks/>
                  <a:stCxn id="87" idx="5"/>
                  <a:endCxn id="96" idx="0"/>
                </p:cNvCxnSpPr>
                <p:nvPr/>
              </p:nvCxnSpPr>
              <p:spPr>
                <a:xfrm>
                  <a:off x="5880276" y="5018380"/>
                  <a:ext cx="535684" cy="21339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9939B8A2-8C6E-7DCD-DFB0-5D38DD0D5536}"/>
                    </a:ext>
                  </a:extLst>
                </p:cNvPr>
                <p:cNvSpPr txBox="1"/>
                <p:nvPr/>
              </p:nvSpPr>
              <p:spPr>
                <a:xfrm>
                  <a:off x="6329378" y="5012502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4</a:t>
                  </a:r>
                </a:p>
              </p:txBody>
            </p: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F4D9E7EA-7438-6D05-9563-C6CFBD00A8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565219" y="4612694"/>
                  <a:ext cx="747367" cy="1157997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F9EEB786-38E6-7CD2-C6A0-F67017080BD7}"/>
                    </a:ext>
                  </a:extLst>
                </p:cNvPr>
                <p:cNvCxnSpPr>
                  <a:cxnSpLocks/>
                  <a:stCxn id="90" idx="2"/>
                </p:cNvCxnSpPr>
                <p:nvPr/>
              </p:nvCxnSpPr>
              <p:spPr>
                <a:xfrm flipH="1" flipV="1">
                  <a:off x="4620046" y="4601810"/>
                  <a:ext cx="892255" cy="80615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AF628C98-68A8-44CB-B299-77590576C1EF}"/>
                    </a:ext>
                  </a:extLst>
                </p:cNvPr>
                <p:cNvSpPr/>
                <p:nvPr/>
              </p:nvSpPr>
              <p:spPr>
                <a:xfrm>
                  <a:off x="5452597" y="5438142"/>
                  <a:ext cx="158396" cy="341832"/>
                </a:xfrm>
                <a:custGeom>
                  <a:avLst/>
                  <a:gdLst>
                    <a:gd name="connsiteX0" fmla="*/ 0 w 180564"/>
                    <a:gd name="connsiteY0" fmla="*/ 341832 h 341832"/>
                    <a:gd name="connsiteX1" fmla="*/ 153824 w 180564"/>
                    <a:gd name="connsiteY1" fmla="*/ 213645 h 341832"/>
                    <a:gd name="connsiteX2" fmla="*/ 179461 w 180564"/>
                    <a:gd name="connsiteY2" fmla="*/ 0 h 341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0564" h="341832">
                      <a:moveTo>
                        <a:pt x="0" y="341832"/>
                      </a:moveTo>
                      <a:cubicBezTo>
                        <a:pt x="61957" y="306224"/>
                        <a:pt x="123914" y="270617"/>
                        <a:pt x="153824" y="213645"/>
                      </a:cubicBezTo>
                      <a:cubicBezTo>
                        <a:pt x="183734" y="156673"/>
                        <a:pt x="181597" y="78336"/>
                        <a:pt x="179461" y="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97229FF4-B997-1FA8-80C0-DB5A2A0E669D}"/>
                    </a:ext>
                  </a:extLst>
                </p:cNvPr>
                <p:cNvSpPr/>
                <p:nvPr/>
              </p:nvSpPr>
              <p:spPr>
                <a:xfrm rot="1140436">
                  <a:off x="6417538" y="5373667"/>
                  <a:ext cx="135081" cy="250945"/>
                </a:xfrm>
                <a:custGeom>
                  <a:avLst/>
                  <a:gdLst>
                    <a:gd name="connsiteX0" fmla="*/ 162370 w 177994"/>
                    <a:gd name="connsiteY0" fmla="*/ 333286 h 333286"/>
                    <a:gd name="connsiteX1" fmla="*/ 162370 w 177994"/>
                    <a:gd name="connsiteY1" fmla="*/ 128187 h 333286"/>
                    <a:gd name="connsiteX2" fmla="*/ 0 w 177994"/>
                    <a:gd name="connsiteY2" fmla="*/ 0 h 333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7994" h="333286">
                      <a:moveTo>
                        <a:pt x="162370" y="333286"/>
                      </a:moveTo>
                      <a:cubicBezTo>
                        <a:pt x="175901" y="258510"/>
                        <a:pt x="189432" y="183735"/>
                        <a:pt x="162370" y="128187"/>
                      </a:cubicBezTo>
                      <a:cubicBezTo>
                        <a:pt x="135308" y="72639"/>
                        <a:pt x="67654" y="36319"/>
                        <a:pt x="0" y="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360FE1FC-8E0C-04FE-1A58-D202C2C06757}"/>
                    </a:ext>
                  </a:extLst>
                </p:cNvPr>
                <p:cNvSpPr/>
                <p:nvPr/>
              </p:nvSpPr>
              <p:spPr>
                <a:xfrm rot="4667770">
                  <a:off x="4339653" y="4637156"/>
                  <a:ext cx="1779894" cy="1503006"/>
                </a:xfrm>
                <a:custGeom>
                  <a:avLst/>
                  <a:gdLst>
                    <a:gd name="connsiteX0" fmla="*/ 1768979 w 1768979"/>
                    <a:gd name="connsiteY0" fmla="*/ 0 h 484579"/>
                    <a:gd name="connsiteX1" fmla="*/ 1008404 w 1768979"/>
                    <a:gd name="connsiteY1" fmla="*/ 452927 h 484579"/>
                    <a:gd name="connsiteX2" fmla="*/ 0 w 1768979"/>
                    <a:gd name="connsiteY2" fmla="*/ 410198 h 484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68979" h="484579">
                      <a:moveTo>
                        <a:pt x="1768979" y="0"/>
                      </a:moveTo>
                      <a:cubicBezTo>
                        <a:pt x="1536106" y="192280"/>
                        <a:pt x="1303234" y="384561"/>
                        <a:pt x="1008404" y="452927"/>
                      </a:cubicBezTo>
                      <a:cubicBezTo>
                        <a:pt x="713574" y="521293"/>
                        <a:pt x="356787" y="465745"/>
                        <a:pt x="0" y="410198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01594346-AF77-6F1B-4DF9-52546ADABFBA}"/>
                    </a:ext>
                  </a:extLst>
                </p:cNvPr>
                <p:cNvCxnSpPr>
                  <a:cxnSpLocks/>
                  <a:stCxn id="105" idx="2"/>
                  <a:endCxn id="90" idx="6"/>
                </p:cNvCxnSpPr>
                <p:nvPr/>
              </p:nvCxnSpPr>
              <p:spPr>
                <a:xfrm flipH="1" flipV="1">
                  <a:off x="5657580" y="5407962"/>
                  <a:ext cx="270588" cy="40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234507A0-2C4C-3B78-40D9-E9E5B5D41AF2}"/>
                    </a:ext>
                  </a:extLst>
                </p:cNvPr>
                <p:cNvSpPr/>
                <p:nvPr/>
              </p:nvSpPr>
              <p:spPr>
                <a:xfrm>
                  <a:off x="5928168" y="5344277"/>
                  <a:ext cx="145279" cy="128187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EC80C468-897A-102C-740D-B4E24B15CABB}"/>
                    </a:ext>
                  </a:extLst>
                </p:cNvPr>
                <p:cNvSpPr txBox="1"/>
                <p:nvPr/>
              </p:nvSpPr>
              <p:spPr>
                <a:xfrm>
                  <a:off x="6055380" y="5210839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7</a:t>
                  </a:r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A980CE81-7B4F-4782-37A1-095EAB15B923}"/>
                    </a:ext>
                  </a:extLst>
                </p:cNvPr>
                <p:cNvSpPr/>
                <p:nvPr/>
              </p:nvSpPr>
              <p:spPr>
                <a:xfrm>
                  <a:off x="6353479" y="5618964"/>
                  <a:ext cx="145279" cy="128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8" name="Straight Arrow Connector 107">
                  <a:extLst>
                    <a:ext uri="{FF2B5EF4-FFF2-40B4-BE49-F238E27FC236}">
                      <a16:creationId xmlns:a16="http://schemas.microsoft.com/office/drawing/2014/main" id="{B10B9378-7F28-5326-9C55-BEDA1B2D5E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5959" y="5376325"/>
                  <a:ext cx="0" cy="249387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B46D2156-C59E-43F4-D8EE-5328879AA497}"/>
                    </a:ext>
                  </a:extLst>
                </p:cNvPr>
                <p:cNvSpPr txBox="1"/>
                <p:nvPr/>
              </p:nvSpPr>
              <p:spPr>
                <a:xfrm>
                  <a:off x="6439406" y="5632680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9</a:t>
                  </a:r>
                </a:p>
              </p:txBody>
            </p:sp>
            <p:cxnSp>
              <p:nvCxnSpPr>
                <p:cNvPr id="110" name="Straight Arrow Connector 109">
                  <a:extLst>
                    <a:ext uri="{FF2B5EF4-FFF2-40B4-BE49-F238E27FC236}">
                      <a16:creationId xmlns:a16="http://schemas.microsoft.com/office/drawing/2014/main" id="{D14F227D-6A46-0829-FB08-250CA3083C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5523" y="5041572"/>
                  <a:ext cx="110555" cy="30372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45FCED0C-119D-2A84-1D32-50C0702540D3}"/>
                    </a:ext>
                  </a:extLst>
                </p:cNvPr>
                <p:cNvSpPr/>
                <p:nvPr/>
              </p:nvSpPr>
              <p:spPr>
                <a:xfrm>
                  <a:off x="6141763" y="6003548"/>
                  <a:ext cx="145279" cy="128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A23DC4A9-3008-618B-5672-153E4701B21D}"/>
                    </a:ext>
                  </a:extLst>
                </p:cNvPr>
                <p:cNvSpPr txBox="1"/>
                <p:nvPr/>
              </p:nvSpPr>
              <p:spPr>
                <a:xfrm>
                  <a:off x="6236725" y="6021848"/>
                  <a:ext cx="2616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/>
                    <a:t>6</a:t>
                  </a:r>
                </a:p>
              </p:txBody>
            </p:sp>
            <p:sp>
              <p:nvSpPr>
                <p:cNvPr id="113" name="Isosceles Triangle 112">
                  <a:extLst>
                    <a:ext uri="{FF2B5EF4-FFF2-40B4-BE49-F238E27FC236}">
                      <a16:creationId xmlns:a16="http://schemas.microsoft.com/office/drawing/2014/main" id="{42DF6598-E927-04B8-D62A-AE55DD207719}"/>
                    </a:ext>
                  </a:extLst>
                </p:cNvPr>
                <p:cNvSpPr/>
                <p:nvPr/>
              </p:nvSpPr>
              <p:spPr>
                <a:xfrm>
                  <a:off x="4264560" y="4129736"/>
                  <a:ext cx="605893" cy="592444"/>
                </a:xfrm>
                <a:prstGeom prst="triangle">
                  <a:avLst/>
                </a:prstGeom>
                <a:noFill/>
                <a:ln w="19050">
                  <a:solidFill>
                    <a:srgbClr val="92D05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2CDEFE12-69CB-5485-03A7-3A8F0AEB42C9}"/>
                    </a:ext>
                  </a:extLst>
                </p:cNvPr>
                <p:cNvSpPr/>
                <p:nvPr/>
              </p:nvSpPr>
              <p:spPr>
                <a:xfrm rot="3128682">
                  <a:off x="5781754" y="5093440"/>
                  <a:ext cx="260903" cy="998640"/>
                </a:xfrm>
                <a:custGeom>
                  <a:avLst/>
                  <a:gdLst>
                    <a:gd name="connsiteX0" fmla="*/ 341832 w 362137"/>
                    <a:gd name="connsiteY0" fmla="*/ 0 h 709301"/>
                    <a:gd name="connsiteX1" fmla="*/ 324740 w 362137"/>
                    <a:gd name="connsiteY1" fmla="*/ 418744 h 709301"/>
                    <a:gd name="connsiteX2" fmla="*/ 0 w 362137"/>
                    <a:gd name="connsiteY2" fmla="*/ 709301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62137" h="709301">
                      <a:moveTo>
                        <a:pt x="341832" y="0"/>
                      </a:moveTo>
                      <a:cubicBezTo>
                        <a:pt x="361772" y="150263"/>
                        <a:pt x="381712" y="300527"/>
                        <a:pt x="324740" y="418744"/>
                      </a:cubicBezTo>
                      <a:cubicBezTo>
                        <a:pt x="267768" y="536961"/>
                        <a:pt x="133884" y="623131"/>
                        <a:pt x="0" y="709301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698AEBC7-A164-EA67-DBF6-4A37112CEA51}"/>
                    </a:ext>
                  </a:extLst>
                </p:cNvPr>
                <p:cNvSpPr/>
                <p:nvPr/>
              </p:nvSpPr>
              <p:spPr>
                <a:xfrm rot="1491547">
                  <a:off x="4564392" y="4877495"/>
                  <a:ext cx="1478759" cy="179977"/>
                </a:xfrm>
                <a:custGeom>
                  <a:avLst/>
                  <a:gdLst>
                    <a:gd name="connsiteX0" fmla="*/ 1478422 w 1478422"/>
                    <a:gd name="connsiteY0" fmla="*/ 427618 h 427618"/>
                    <a:gd name="connsiteX1" fmla="*/ 1042586 w 1478422"/>
                    <a:gd name="connsiteY1" fmla="*/ 43057 h 427618"/>
                    <a:gd name="connsiteX2" fmla="*/ 0 w 1478422"/>
                    <a:gd name="connsiteY2" fmla="*/ 25966 h 427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8422" h="427618">
                      <a:moveTo>
                        <a:pt x="1478422" y="427618"/>
                      </a:moveTo>
                      <a:cubicBezTo>
                        <a:pt x="1383706" y="268808"/>
                        <a:pt x="1288990" y="109999"/>
                        <a:pt x="1042586" y="43057"/>
                      </a:cubicBezTo>
                      <a:cubicBezTo>
                        <a:pt x="796182" y="-23885"/>
                        <a:pt x="398091" y="1040"/>
                        <a:pt x="0" y="25966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6" name="Straight Arrow Connector 115">
                  <a:extLst>
                    <a:ext uri="{FF2B5EF4-FFF2-40B4-BE49-F238E27FC236}">
                      <a16:creationId xmlns:a16="http://schemas.microsoft.com/office/drawing/2014/main" id="{9D0F0213-35C2-B0D0-072F-9BEC28099E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31170" y="5739195"/>
                  <a:ext cx="167393" cy="25267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Arrow Connector 116">
                  <a:extLst>
                    <a:ext uri="{FF2B5EF4-FFF2-40B4-BE49-F238E27FC236}">
                      <a16:creationId xmlns:a16="http://schemas.microsoft.com/office/drawing/2014/main" id="{7838E0F7-66C8-BB7E-BC54-CF5EFF7F9CC5}"/>
                    </a:ext>
                  </a:extLst>
                </p:cNvPr>
                <p:cNvCxnSpPr>
                  <a:cxnSpLocks/>
                  <a:stCxn id="105" idx="0"/>
                  <a:endCxn id="85" idx="4"/>
                </p:cNvCxnSpPr>
                <p:nvPr/>
              </p:nvCxnSpPr>
              <p:spPr>
                <a:xfrm flipV="1">
                  <a:off x="6000808" y="4611408"/>
                  <a:ext cx="44190" cy="73286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Arrow Connector 117">
                  <a:extLst>
                    <a:ext uri="{FF2B5EF4-FFF2-40B4-BE49-F238E27FC236}">
                      <a16:creationId xmlns:a16="http://schemas.microsoft.com/office/drawing/2014/main" id="{994B4B46-1C92-3D23-2405-52F819F957C4}"/>
                    </a:ext>
                  </a:extLst>
                </p:cNvPr>
                <p:cNvCxnSpPr>
                  <a:cxnSpLocks/>
                  <a:stCxn id="111" idx="2"/>
                </p:cNvCxnSpPr>
                <p:nvPr/>
              </p:nvCxnSpPr>
              <p:spPr>
                <a:xfrm flipH="1" flipV="1">
                  <a:off x="5420201" y="5842334"/>
                  <a:ext cx="721562" cy="22530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938370BA-BA80-D640-D63E-EF5EA566BB5D}"/>
                    </a:ext>
                  </a:extLst>
                </p:cNvPr>
                <p:cNvSpPr/>
                <p:nvPr/>
              </p:nvSpPr>
              <p:spPr>
                <a:xfrm rot="4580968">
                  <a:off x="5844902" y="5336117"/>
                  <a:ext cx="128272" cy="888790"/>
                </a:xfrm>
                <a:custGeom>
                  <a:avLst/>
                  <a:gdLst>
                    <a:gd name="connsiteX0" fmla="*/ 341832 w 362137"/>
                    <a:gd name="connsiteY0" fmla="*/ 0 h 709301"/>
                    <a:gd name="connsiteX1" fmla="*/ 324740 w 362137"/>
                    <a:gd name="connsiteY1" fmla="*/ 418744 h 709301"/>
                    <a:gd name="connsiteX2" fmla="*/ 0 w 362137"/>
                    <a:gd name="connsiteY2" fmla="*/ 709301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62137" h="709301">
                      <a:moveTo>
                        <a:pt x="341832" y="0"/>
                      </a:moveTo>
                      <a:cubicBezTo>
                        <a:pt x="361772" y="150263"/>
                        <a:pt x="381712" y="300527"/>
                        <a:pt x="324740" y="418744"/>
                      </a:cubicBezTo>
                      <a:cubicBezTo>
                        <a:pt x="267768" y="536961"/>
                        <a:pt x="133884" y="623131"/>
                        <a:pt x="0" y="709301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D06DC1B5-868E-F7B1-61B9-DF36B8504C53}"/>
                    </a:ext>
                  </a:extLst>
                </p:cNvPr>
                <p:cNvSpPr/>
                <p:nvPr/>
              </p:nvSpPr>
              <p:spPr>
                <a:xfrm rot="177447">
                  <a:off x="6301602" y="5742587"/>
                  <a:ext cx="138749" cy="280294"/>
                </a:xfrm>
                <a:custGeom>
                  <a:avLst/>
                  <a:gdLst>
                    <a:gd name="connsiteX0" fmla="*/ 0 w 180564"/>
                    <a:gd name="connsiteY0" fmla="*/ 341832 h 341832"/>
                    <a:gd name="connsiteX1" fmla="*/ 153824 w 180564"/>
                    <a:gd name="connsiteY1" fmla="*/ 213645 h 341832"/>
                    <a:gd name="connsiteX2" fmla="*/ 179461 w 180564"/>
                    <a:gd name="connsiteY2" fmla="*/ 0 h 341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0564" h="341832">
                      <a:moveTo>
                        <a:pt x="0" y="341832"/>
                      </a:moveTo>
                      <a:cubicBezTo>
                        <a:pt x="61957" y="306224"/>
                        <a:pt x="123914" y="270617"/>
                        <a:pt x="153824" y="213645"/>
                      </a:cubicBezTo>
                      <a:cubicBezTo>
                        <a:pt x="183734" y="156673"/>
                        <a:pt x="181597" y="78336"/>
                        <a:pt x="179461" y="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1E7388-110F-73C1-01ED-C81E52416A63}"/>
                </a:ext>
              </a:extLst>
            </p:cNvPr>
            <p:cNvSpPr txBox="1"/>
            <p:nvPr/>
          </p:nvSpPr>
          <p:spPr>
            <a:xfrm>
              <a:off x="7380828" y="4242218"/>
              <a:ext cx="4523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T[1]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F5E094F-1FEA-2EA3-3012-9B2443C010CD}"/>
                </a:ext>
              </a:extLst>
            </p:cNvPr>
            <p:cNvCxnSpPr>
              <a:stCxn id="79" idx="1"/>
            </p:cNvCxnSpPr>
            <p:nvPr/>
          </p:nvCxnSpPr>
          <p:spPr>
            <a:xfrm flipH="1">
              <a:off x="6736594" y="4373023"/>
              <a:ext cx="644234" cy="1118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1" name="Rectangle 3">
            <a:extLst>
              <a:ext uri="{FF2B5EF4-FFF2-40B4-BE49-F238E27FC236}">
                <a16:creationId xmlns:a16="http://schemas.microsoft.com/office/drawing/2014/main" id="{9556BF05-82DE-8633-AE12-7B345DB71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935" y="33812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C30161C-6C5A-D2E2-562C-3030B1BC580A}"/>
              </a:ext>
            </a:extLst>
          </p:cNvPr>
          <p:cNvSpPr txBox="1"/>
          <p:nvPr/>
        </p:nvSpPr>
        <p:spPr>
          <a:xfrm>
            <a:off x="7992366" y="1724345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55297768-0B74-6457-785D-FEB9E60F3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388" y="3055700"/>
            <a:ext cx="1539667" cy="3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where is T[1]?</a:t>
            </a: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7602DE5A-0E2D-ECAD-B7D8-09921ACA8ECF}"/>
              </a:ext>
            </a:extLst>
          </p:cNvPr>
          <p:cNvSpPr/>
          <p:nvPr/>
        </p:nvSpPr>
        <p:spPr>
          <a:xfrm>
            <a:off x="7832279" y="3068647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9767B0E-188E-D9A9-6194-592EB6840FCB}"/>
              </a:ext>
            </a:extLst>
          </p:cNvPr>
          <p:cNvSpPr/>
          <p:nvPr/>
        </p:nvSpPr>
        <p:spPr>
          <a:xfrm>
            <a:off x="8206572" y="3268394"/>
            <a:ext cx="219913" cy="23833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FEB06C1B-9344-C030-862A-F0502FBF13BB}"/>
              </a:ext>
            </a:extLst>
          </p:cNvPr>
          <p:cNvSpPr/>
          <p:nvPr/>
        </p:nvSpPr>
        <p:spPr>
          <a:xfrm>
            <a:off x="7534169" y="3187815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571055F8-5BFA-873C-3C5D-FFA9001DDB7C}"/>
              </a:ext>
            </a:extLst>
          </p:cNvPr>
          <p:cNvSpPr/>
          <p:nvPr/>
        </p:nvSpPr>
        <p:spPr>
          <a:xfrm>
            <a:off x="7645011" y="2084206"/>
            <a:ext cx="726946" cy="1184188"/>
          </a:xfrm>
          <a:custGeom>
            <a:avLst/>
            <a:gdLst>
              <a:gd name="connsiteX0" fmla="*/ 576407 w 634680"/>
              <a:gd name="connsiteY0" fmla="*/ 982766 h 982766"/>
              <a:gd name="connsiteX1" fmla="*/ 627682 w 634680"/>
              <a:gd name="connsiteY1" fmla="*/ 820396 h 982766"/>
              <a:gd name="connsiteX2" fmla="*/ 439674 w 634680"/>
              <a:gd name="connsiteY2" fmla="*/ 760576 h 982766"/>
              <a:gd name="connsiteX3" fmla="*/ 3839 w 634680"/>
              <a:gd name="connsiteY3" fmla="*/ 786213 h 982766"/>
              <a:gd name="connsiteX4" fmla="*/ 234575 w 634680"/>
              <a:gd name="connsiteY4" fmla="*/ 495656 h 982766"/>
              <a:gd name="connsiteX5" fmla="*/ 371308 w 634680"/>
              <a:gd name="connsiteY5" fmla="*/ 376015 h 982766"/>
              <a:gd name="connsiteX6" fmla="*/ 260213 w 634680"/>
              <a:gd name="connsiteY6" fmla="*/ 0 h 98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0" h="982766">
                <a:moveTo>
                  <a:pt x="576407" y="982766"/>
                </a:moveTo>
                <a:cubicBezTo>
                  <a:pt x="613439" y="920097"/>
                  <a:pt x="650471" y="857428"/>
                  <a:pt x="627682" y="820396"/>
                </a:cubicBezTo>
                <a:cubicBezTo>
                  <a:pt x="604893" y="783364"/>
                  <a:pt x="543648" y="766273"/>
                  <a:pt x="439674" y="760576"/>
                </a:cubicBezTo>
                <a:cubicBezTo>
                  <a:pt x="335700" y="754879"/>
                  <a:pt x="38022" y="830366"/>
                  <a:pt x="3839" y="786213"/>
                </a:cubicBezTo>
                <a:cubicBezTo>
                  <a:pt x="-30344" y="742060"/>
                  <a:pt x="173330" y="564022"/>
                  <a:pt x="234575" y="495656"/>
                </a:cubicBezTo>
                <a:cubicBezTo>
                  <a:pt x="295820" y="427290"/>
                  <a:pt x="367035" y="458624"/>
                  <a:pt x="371308" y="376015"/>
                </a:cubicBezTo>
                <a:cubicBezTo>
                  <a:pt x="375581" y="293406"/>
                  <a:pt x="317897" y="146703"/>
                  <a:pt x="260213" y="0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3FC99B9B-6818-6B8D-A02D-83EC791DD9E7}"/>
              </a:ext>
            </a:extLst>
          </p:cNvPr>
          <p:cNvSpPr/>
          <p:nvPr/>
        </p:nvSpPr>
        <p:spPr>
          <a:xfrm>
            <a:off x="7504912" y="2179178"/>
            <a:ext cx="386396" cy="1024781"/>
          </a:xfrm>
          <a:custGeom>
            <a:avLst/>
            <a:gdLst>
              <a:gd name="connsiteX0" fmla="*/ 81386 w 332753"/>
              <a:gd name="connsiteY0" fmla="*/ 1016949 h 1016949"/>
              <a:gd name="connsiteX1" fmla="*/ 4474 w 332753"/>
              <a:gd name="connsiteY1" fmla="*/ 760575 h 1016949"/>
              <a:gd name="connsiteX2" fmla="*/ 21566 w 332753"/>
              <a:gd name="connsiteY2" fmla="*/ 623843 h 1016949"/>
              <a:gd name="connsiteX3" fmla="*/ 124115 w 332753"/>
              <a:gd name="connsiteY3" fmla="*/ 452927 h 1016949"/>
              <a:gd name="connsiteX4" fmla="*/ 269394 w 332753"/>
              <a:gd name="connsiteY4" fmla="*/ 341831 h 1016949"/>
              <a:gd name="connsiteX5" fmla="*/ 329214 w 332753"/>
              <a:gd name="connsiteY5" fmla="*/ 170915 h 1016949"/>
              <a:gd name="connsiteX6" fmla="*/ 320668 w 332753"/>
              <a:gd name="connsiteY6" fmla="*/ 0 h 101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753" h="1016949">
                <a:moveTo>
                  <a:pt x="81386" y="1016949"/>
                </a:moveTo>
                <a:cubicBezTo>
                  <a:pt x="47915" y="921521"/>
                  <a:pt x="14444" y="826093"/>
                  <a:pt x="4474" y="760575"/>
                </a:cubicBezTo>
                <a:cubicBezTo>
                  <a:pt x="-5496" y="695057"/>
                  <a:pt x="1626" y="675118"/>
                  <a:pt x="21566" y="623843"/>
                </a:cubicBezTo>
                <a:cubicBezTo>
                  <a:pt x="41506" y="572568"/>
                  <a:pt x="82810" y="499929"/>
                  <a:pt x="124115" y="452927"/>
                </a:cubicBezTo>
                <a:cubicBezTo>
                  <a:pt x="165420" y="405925"/>
                  <a:pt x="235211" y="388833"/>
                  <a:pt x="269394" y="341831"/>
                </a:cubicBezTo>
                <a:cubicBezTo>
                  <a:pt x="303577" y="294829"/>
                  <a:pt x="320668" y="227887"/>
                  <a:pt x="329214" y="170915"/>
                </a:cubicBezTo>
                <a:cubicBezTo>
                  <a:pt x="337760" y="113943"/>
                  <a:pt x="329214" y="56971"/>
                  <a:pt x="320668" y="0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49D0FB7F-E14B-BD90-3E40-E4CB75032574}"/>
              </a:ext>
            </a:extLst>
          </p:cNvPr>
          <p:cNvCxnSpPr>
            <a:stCxn id="125" idx="1"/>
            <a:endCxn id="124" idx="5"/>
          </p:cNvCxnSpPr>
          <p:nvPr/>
        </p:nvCxnSpPr>
        <p:spPr>
          <a:xfrm flipH="1" flipV="1">
            <a:off x="8028595" y="3272079"/>
            <a:ext cx="210183" cy="31218"/>
          </a:xfrm>
          <a:prstGeom prst="straightConnector1">
            <a:avLst/>
          </a:prstGeom>
          <a:ln w="1905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857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C50B35DA-1DDC-4E21-8783-A88F9BE23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C3BD5C90-7005-49F4-99A7-3400D418E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9CFF222E-35AA-4314-9FD4-34391DE1B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99E4C-08BD-AC10-BBB9-8ECD2A65B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140603"/>
            <a:ext cx="351794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those vertices in Q from which T[1] is reachable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7B720AA-0B37-5123-34AF-920AC3E0C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4278256"/>
            <a:ext cx="341185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All vertices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 are in the last tree Q, which are all reachable from T[1].</a:t>
            </a:r>
          </a:p>
        </p:txBody>
      </p:sp>
      <p:sp>
        <p:nvSpPr>
          <p:cNvPr id="82" name="Rectangle 3">
            <a:extLst>
              <a:ext uri="{FF2B5EF4-FFF2-40B4-BE49-F238E27FC236}">
                <a16:creationId xmlns:a16="http://schemas.microsoft.com/office/drawing/2014/main" id="{49141B26-5696-AF45-CA38-148CA8B42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464" y="5259091"/>
            <a:ext cx="2392823" cy="3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find them?</a:t>
            </a:r>
          </a:p>
        </p:txBody>
      </p:sp>
      <p:sp>
        <p:nvSpPr>
          <p:cNvPr id="83" name="Rectangle 3">
            <a:extLst>
              <a:ext uri="{FF2B5EF4-FFF2-40B4-BE49-F238E27FC236}">
                <a16:creationId xmlns:a16="http://schemas.microsoft.com/office/drawing/2014/main" id="{82B1318C-31AF-8F59-3ED3-1FF322156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935" y="33812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8F16411-0D05-8A96-B07F-F623FB203CF4}"/>
              </a:ext>
            </a:extLst>
          </p:cNvPr>
          <p:cNvSpPr txBox="1"/>
          <p:nvPr/>
        </p:nvSpPr>
        <p:spPr>
          <a:xfrm>
            <a:off x="7992366" y="1724345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85" name="Rectangle 3">
            <a:extLst>
              <a:ext uri="{FF2B5EF4-FFF2-40B4-BE49-F238E27FC236}">
                <a16:creationId xmlns:a16="http://schemas.microsoft.com/office/drawing/2014/main" id="{57CB1989-153F-B6DB-CA2F-37031B171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388" y="3055700"/>
            <a:ext cx="1539667" cy="3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where is T[1]?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A841737-750F-9F8B-733E-33CB810A1213}"/>
              </a:ext>
            </a:extLst>
          </p:cNvPr>
          <p:cNvSpPr/>
          <p:nvPr/>
        </p:nvSpPr>
        <p:spPr>
          <a:xfrm>
            <a:off x="7832279" y="3068647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B7C7885-8003-A2A1-8CD0-7CE4B9EB19F4}"/>
              </a:ext>
            </a:extLst>
          </p:cNvPr>
          <p:cNvSpPr/>
          <p:nvPr/>
        </p:nvSpPr>
        <p:spPr>
          <a:xfrm>
            <a:off x="8206572" y="3268394"/>
            <a:ext cx="219913" cy="23833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BA8A9F6-C4D8-40B5-5C6A-EA2459213EDF}"/>
              </a:ext>
            </a:extLst>
          </p:cNvPr>
          <p:cNvSpPr/>
          <p:nvPr/>
        </p:nvSpPr>
        <p:spPr>
          <a:xfrm>
            <a:off x="7534169" y="3187815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6251CC5-9769-B786-7F7B-CDA21ED5B105}"/>
              </a:ext>
            </a:extLst>
          </p:cNvPr>
          <p:cNvSpPr/>
          <p:nvPr/>
        </p:nvSpPr>
        <p:spPr>
          <a:xfrm>
            <a:off x="7645011" y="2084206"/>
            <a:ext cx="726946" cy="1184188"/>
          </a:xfrm>
          <a:custGeom>
            <a:avLst/>
            <a:gdLst>
              <a:gd name="connsiteX0" fmla="*/ 576407 w 634680"/>
              <a:gd name="connsiteY0" fmla="*/ 982766 h 982766"/>
              <a:gd name="connsiteX1" fmla="*/ 627682 w 634680"/>
              <a:gd name="connsiteY1" fmla="*/ 820396 h 982766"/>
              <a:gd name="connsiteX2" fmla="*/ 439674 w 634680"/>
              <a:gd name="connsiteY2" fmla="*/ 760576 h 982766"/>
              <a:gd name="connsiteX3" fmla="*/ 3839 w 634680"/>
              <a:gd name="connsiteY3" fmla="*/ 786213 h 982766"/>
              <a:gd name="connsiteX4" fmla="*/ 234575 w 634680"/>
              <a:gd name="connsiteY4" fmla="*/ 495656 h 982766"/>
              <a:gd name="connsiteX5" fmla="*/ 371308 w 634680"/>
              <a:gd name="connsiteY5" fmla="*/ 376015 h 982766"/>
              <a:gd name="connsiteX6" fmla="*/ 260213 w 634680"/>
              <a:gd name="connsiteY6" fmla="*/ 0 h 98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0" h="982766">
                <a:moveTo>
                  <a:pt x="576407" y="982766"/>
                </a:moveTo>
                <a:cubicBezTo>
                  <a:pt x="613439" y="920097"/>
                  <a:pt x="650471" y="857428"/>
                  <a:pt x="627682" y="820396"/>
                </a:cubicBezTo>
                <a:cubicBezTo>
                  <a:pt x="604893" y="783364"/>
                  <a:pt x="543648" y="766273"/>
                  <a:pt x="439674" y="760576"/>
                </a:cubicBezTo>
                <a:cubicBezTo>
                  <a:pt x="335700" y="754879"/>
                  <a:pt x="38022" y="830366"/>
                  <a:pt x="3839" y="786213"/>
                </a:cubicBezTo>
                <a:cubicBezTo>
                  <a:pt x="-30344" y="742060"/>
                  <a:pt x="173330" y="564022"/>
                  <a:pt x="234575" y="495656"/>
                </a:cubicBezTo>
                <a:cubicBezTo>
                  <a:pt x="295820" y="427290"/>
                  <a:pt x="367035" y="458624"/>
                  <a:pt x="371308" y="376015"/>
                </a:cubicBezTo>
                <a:cubicBezTo>
                  <a:pt x="375581" y="293406"/>
                  <a:pt x="317897" y="146703"/>
                  <a:pt x="260213" y="0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93012074-65D5-7C5D-2418-340B0EFDCC85}"/>
              </a:ext>
            </a:extLst>
          </p:cNvPr>
          <p:cNvSpPr/>
          <p:nvPr/>
        </p:nvSpPr>
        <p:spPr>
          <a:xfrm>
            <a:off x="7504912" y="2179178"/>
            <a:ext cx="386396" cy="1024781"/>
          </a:xfrm>
          <a:custGeom>
            <a:avLst/>
            <a:gdLst>
              <a:gd name="connsiteX0" fmla="*/ 81386 w 332753"/>
              <a:gd name="connsiteY0" fmla="*/ 1016949 h 1016949"/>
              <a:gd name="connsiteX1" fmla="*/ 4474 w 332753"/>
              <a:gd name="connsiteY1" fmla="*/ 760575 h 1016949"/>
              <a:gd name="connsiteX2" fmla="*/ 21566 w 332753"/>
              <a:gd name="connsiteY2" fmla="*/ 623843 h 1016949"/>
              <a:gd name="connsiteX3" fmla="*/ 124115 w 332753"/>
              <a:gd name="connsiteY3" fmla="*/ 452927 h 1016949"/>
              <a:gd name="connsiteX4" fmla="*/ 269394 w 332753"/>
              <a:gd name="connsiteY4" fmla="*/ 341831 h 1016949"/>
              <a:gd name="connsiteX5" fmla="*/ 329214 w 332753"/>
              <a:gd name="connsiteY5" fmla="*/ 170915 h 1016949"/>
              <a:gd name="connsiteX6" fmla="*/ 320668 w 332753"/>
              <a:gd name="connsiteY6" fmla="*/ 0 h 101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753" h="1016949">
                <a:moveTo>
                  <a:pt x="81386" y="1016949"/>
                </a:moveTo>
                <a:cubicBezTo>
                  <a:pt x="47915" y="921521"/>
                  <a:pt x="14444" y="826093"/>
                  <a:pt x="4474" y="760575"/>
                </a:cubicBezTo>
                <a:cubicBezTo>
                  <a:pt x="-5496" y="695057"/>
                  <a:pt x="1626" y="675118"/>
                  <a:pt x="21566" y="623843"/>
                </a:cubicBezTo>
                <a:cubicBezTo>
                  <a:pt x="41506" y="572568"/>
                  <a:pt x="82810" y="499929"/>
                  <a:pt x="124115" y="452927"/>
                </a:cubicBezTo>
                <a:cubicBezTo>
                  <a:pt x="165420" y="405925"/>
                  <a:pt x="235211" y="388833"/>
                  <a:pt x="269394" y="341831"/>
                </a:cubicBezTo>
                <a:cubicBezTo>
                  <a:pt x="303577" y="294829"/>
                  <a:pt x="320668" y="227887"/>
                  <a:pt x="329214" y="170915"/>
                </a:cubicBezTo>
                <a:cubicBezTo>
                  <a:pt x="337760" y="113943"/>
                  <a:pt x="329214" y="56971"/>
                  <a:pt x="320668" y="0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C5AFC9A-BDAB-2D49-4C61-FB4036195BD0}"/>
              </a:ext>
            </a:extLst>
          </p:cNvPr>
          <p:cNvCxnSpPr>
            <a:stCxn id="87" idx="1"/>
            <a:endCxn id="86" idx="5"/>
          </p:cNvCxnSpPr>
          <p:nvPr/>
        </p:nvCxnSpPr>
        <p:spPr>
          <a:xfrm flipH="1" flipV="1">
            <a:off x="8028595" y="3272079"/>
            <a:ext cx="210183" cy="31218"/>
          </a:xfrm>
          <a:prstGeom prst="straightConnector1">
            <a:avLst/>
          </a:prstGeom>
          <a:ln w="1905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66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91CBE5B7-6019-4321-9830-CEC2B1B7A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464" y="5259091"/>
            <a:ext cx="2392823" cy="3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find them?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DB52602E-8C79-4F15-909A-DC67BE92E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678702"/>
            <a:ext cx="4264351" cy="648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200" dirty="0"/>
              <a:t>We may do DFS on each vertex in Q: </a:t>
            </a:r>
            <a:r>
              <a:rPr lang="en-US" altLang="en-US" sz="1200" dirty="0">
                <a:solidFill>
                  <a:srgbClr val="FF0000"/>
                </a:solidFill>
              </a:rPr>
              <a:t>time consuming</a:t>
            </a:r>
            <a:r>
              <a:rPr lang="en-US" altLang="en-US" sz="1200" dirty="0"/>
              <a:t>.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049AF38C-5DBC-4624-8313-03D296BCD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0D40598D-7ABB-4956-AD69-C746E06B0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3781DB7E-2CFA-4BA1-A825-413F7414E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CEEA1D1-8A30-6A26-11CA-FF968BC09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140603"/>
            <a:ext cx="351794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those vertices in Q from which T[1] is reachable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CF5B4E-21C4-1466-55BD-D0DEDEF45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4278256"/>
            <a:ext cx="341185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All vertices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 are in the last tree Q, which are all reachable from T[1].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708989F-F7D6-7EB0-AB27-0DEC11F82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935" y="33812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8628DE-D4B9-6B7C-CB5F-9D2BD2E19200}"/>
              </a:ext>
            </a:extLst>
          </p:cNvPr>
          <p:cNvSpPr txBox="1"/>
          <p:nvPr/>
        </p:nvSpPr>
        <p:spPr>
          <a:xfrm>
            <a:off x="7992366" y="1724345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8B7E48D-5B7E-4CAC-3F47-B1B720403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388" y="3055700"/>
            <a:ext cx="1539667" cy="3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where is T[1]?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1D686CF-5F01-C31A-795E-CA5222E1E63C}"/>
              </a:ext>
            </a:extLst>
          </p:cNvPr>
          <p:cNvSpPr/>
          <p:nvPr/>
        </p:nvSpPr>
        <p:spPr>
          <a:xfrm>
            <a:off x="7832279" y="3068647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25EF90D-8614-531A-851F-988C3937E110}"/>
              </a:ext>
            </a:extLst>
          </p:cNvPr>
          <p:cNvSpPr/>
          <p:nvPr/>
        </p:nvSpPr>
        <p:spPr>
          <a:xfrm>
            <a:off x="8206572" y="3268394"/>
            <a:ext cx="219913" cy="23833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8015BFB-C13C-E7A8-72B3-80BB328EA057}"/>
              </a:ext>
            </a:extLst>
          </p:cNvPr>
          <p:cNvSpPr/>
          <p:nvPr/>
        </p:nvSpPr>
        <p:spPr>
          <a:xfrm>
            <a:off x="7534169" y="3187815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8227E8E-F28F-B40A-8E3F-52985ED02E97}"/>
              </a:ext>
            </a:extLst>
          </p:cNvPr>
          <p:cNvSpPr/>
          <p:nvPr/>
        </p:nvSpPr>
        <p:spPr>
          <a:xfrm>
            <a:off x="7645011" y="2084206"/>
            <a:ext cx="726946" cy="1184188"/>
          </a:xfrm>
          <a:custGeom>
            <a:avLst/>
            <a:gdLst>
              <a:gd name="connsiteX0" fmla="*/ 576407 w 634680"/>
              <a:gd name="connsiteY0" fmla="*/ 982766 h 982766"/>
              <a:gd name="connsiteX1" fmla="*/ 627682 w 634680"/>
              <a:gd name="connsiteY1" fmla="*/ 820396 h 982766"/>
              <a:gd name="connsiteX2" fmla="*/ 439674 w 634680"/>
              <a:gd name="connsiteY2" fmla="*/ 760576 h 982766"/>
              <a:gd name="connsiteX3" fmla="*/ 3839 w 634680"/>
              <a:gd name="connsiteY3" fmla="*/ 786213 h 982766"/>
              <a:gd name="connsiteX4" fmla="*/ 234575 w 634680"/>
              <a:gd name="connsiteY4" fmla="*/ 495656 h 982766"/>
              <a:gd name="connsiteX5" fmla="*/ 371308 w 634680"/>
              <a:gd name="connsiteY5" fmla="*/ 376015 h 982766"/>
              <a:gd name="connsiteX6" fmla="*/ 260213 w 634680"/>
              <a:gd name="connsiteY6" fmla="*/ 0 h 98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0" h="982766">
                <a:moveTo>
                  <a:pt x="576407" y="982766"/>
                </a:moveTo>
                <a:cubicBezTo>
                  <a:pt x="613439" y="920097"/>
                  <a:pt x="650471" y="857428"/>
                  <a:pt x="627682" y="820396"/>
                </a:cubicBezTo>
                <a:cubicBezTo>
                  <a:pt x="604893" y="783364"/>
                  <a:pt x="543648" y="766273"/>
                  <a:pt x="439674" y="760576"/>
                </a:cubicBezTo>
                <a:cubicBezTo>
                  <a:pt x="335700" y="754879"/>
                  <a:pt x="38022" y="830366"/>
                  <a:pt x="3839" y="786213"/>
                </a:cubicBezTo>
                <a:cubicBezTo>
                  <a:pt x="-30344" y="742060"/>
                  <a:pt x="173330" y="564022"/>
                  <a:pt x="234575" y="495656"/>
                </a:cubicBezTo>
                <a:cubicBezTo>
                  <a:pt x="295820" y="427290"/>
                  <a:pt x="367035" y="458624"/>
                  <a:pt x="371308" y="376015"/>
                </a:cubicBezTo>
                <a:cubicBezTo>
                  <a:pt x="375581" y="293406"/>
                  <a:pt x="317897" y="146703"/>
                  <a:pt x="260213" y="0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8DD998B-75DC-6AFA-8898-EE7E6778C216}"/>
              </a:ext>
            </a:extLst>
          </p:cNvPr>
          <p:cNvSpPr/>
          <p:nvPr/>
        </p:nvSpPr>
        <p:spPr>
          <a:xfrm>
            <a:off x="7504912" y="2179178"/>
            <a:ext cx="386396" cy="1024781"/>
          </a:xfrm>
          <a:custGeom>
            <a:avLst/>
            <a:gdLst>
              <a:gd name="connsiteX0" fmla="*/ 81386 w 332753"/>
              <a:gd name="connsiteY0" fmla="*/ 1016949 h 1016949"/>
              <a:gd name="connsiteX1" fmla="*/ 4474 w 332753"/>
              <a:gd name="connsiteY1" fmla="*/ 760575 h 1016949"/>
              <a:gd name="connsiteX2" fmla="*/ 21566 w 332753"/>
              <a:gd name="connsiteY2" fmla="*/ 623843 h 1016949"/>
              <a:gd name="connsiteX3" fmla="*/ 124115 w 332753"/>
              <a:gd name="connsiteY3" fmla="*/ 452927 h 1016949"/>
              <a:gd name="connsiteX4" fmla="*/ 269394 w 332753"/>
              <a:gd name="connsiteY4" fmla="*/ 341831 h 1016949"/>
              <a:gd name="connsiteX5" fmla="*/ 329214 w 332753"/>
              <a:gd name="connsiteY5" fmla="*/ 170915 h 1016949"/>
              <a:gd name="connsiteX6" fmla="*/ 320668 w 332753"/>
              <a:gd name="connsiteY6" fmla="*/ 0 h 101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753" h="1016949">
                <a:moveTo>
                  <a:pt x="81386" y="1016949"/>
                </a:moveTo>
                <a:cubicBezTo>
                  <a:pt x="47915" y="921521"/>
                  <a:pt x="14444" y="826093"/>
                  <a:pt x="4474" y="760575"/>
                </a:cubicBezTo>
                <a:cubicBezTo>
                  <a:pt x="-5496" y="695057"/>
                  <a:pt x="1626" y="675118"/>
                  <a:pt x="21566" y="623843"/>
                </a:cubicBezTo>
                <a:cubicBezTo>
                  <a:pt x="41506" y="572568"/>
                  <a:pt x="82810" y="499929"/>
                  <a:pt x="124115" y="452927"/>
                </a:cubicBezTo>
                <a:cubicBezTo>
                  <a:pt x="165420" y="405925"/>
                  <a:pt x="235211" y="388833"/>
                  <a:pt x="269394" y="341831"/>
                </a:cubicBezTo>
                <a:cubicBezTo>
                  <a:pt x="303577" y="294829"/>
                  <a:pt x="320668" y="227887"/>
                  <a:pt x="329214" y="170915"/>
                </a:cubicBezTo>
                <a:cubicBezTo>
                  <a:pt x="337760" y="113943"/>
                  <a:pt x="329214" y="56971"/>
                  <a:pt x="320668" y="0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F5BD76B-AA93-46CC-E05A-B42A5EB651DA}"/>
              </a:ext>
            </a:extLst>
          </p:cNvPr>
          <p:cNvCxnSpPr>
            <a:stCxn id="20" idx="1"/>
            <a:endCxn id="18" idx="5"/>
          </p:cNvCxnSpPr>
          <p:nvPr/>
        </p:nvCxnSpPr>
        <p:spPr>
          <a:xfrm flipH="1" flipV="1">
            <a:off x="8028595" y="3272079"/>
            <a:ext cx="210183" cy="31218"/>
          </a:xfrm>
          <a:prstGeom prst="straightConnector1">
            <a:avLst/>
          </a:prstGeom>
          <a:ln w="1905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417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95B756C6-86D0-4711-BFAE-074EF681E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464" y="5259091"/>
            <a:ext cx="2392823" cy="3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find them?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A27B2089-0B87-47B7-827F-AFCF8EE78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678702"/>
            <a:ext cx="4264351" cy="648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We may do DFS on each vertex in Q: </a:t>
            </a:r>
            <a:r>
              <a:rPr lang="en-US" altLang="en-US" sz="1200" dirty="0">
                <a:solidFill>
                  <a:srgbClr val="FFCCFF"/>
                </a:solidFill>
              </a:rPr>
              <a:t>time consuming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pPr>
              <a:buAutoNum type="arabicParenBoth"/>
            </a:pPr>
            <a:r>
              <a:rPr lang="en-US" altLang="en-US" sz="1200" dirty="0"/>
              <a:t>We can reverse the original edges in G and do a </a:t>
            </a:r>
            <a:r>
              <a:rPr lang="en-US" altLang="en-US" sz="1200" dirty="0">
                <a:solidFill>
                  <a:srgbClr val="FF0000"/>
                </a:solidFill>
              </a:rPr>
              <a:t>single </a:t>
            </a:r>
            <a:r>
              <a:rPr lang="en-US" altLang="en-US" sz="1200" dirty="0"/>
              <a:t>DFS from T[1].</a:t>
            </a:r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7738F9B2-1E30-4799-B307-21404D401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5AD2FE9A-27D0-45EA-A597-E05F4E18D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0" name="Text Box 49">
            <a:extLst>
              <a:ext uri="{FF2B5EF4-FFF2-40B4-BE49-F238E27FC236}">
                <a16:creationId xmlns:a16="http://schemas.microsoft.com/office/drawing/2014/main" id="{B2FA2730-1650-41A0-A57D-78517CB79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7F22B8E-80DD-B76D-C735-F0926D25C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140603"/>
            <a:ext cx="351794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those vertices in Q from which T[1] is reachable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A62E3-09AE-A289-CCDE-67ACAF423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4278256"/>
            <a:ext cx="341185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All vertices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 are in the last tree Q, which are all reachable from T[1].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4CB4743-8162-B8AB-E014-94BA00C27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935" y="33812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6A9D67-6DB1-9FEB-5336-AAF0D8FD027C}"/>
              </a:ext>
            </a:extLst>
          </p:cNvPr>
          <p:cNvSpPr txBox="1"/>
          <p:nvPr/>
        </p:nvSpPr>
        <p:spPr>
          <a:xfrm>
            <a:off x="7992366" y="1724345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712856F-DE26-EF8E-ECCB-F9EB314D1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388" y="3055700"/>
            <a:ext cx="1539667" cy="3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where is T[1]?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E956BDE-7EE7-8350-E429-502FBDA7B591}"/>
              </a:ext>
            </a:extLst>
          </p:cNvPr>
          <p:cNvSpPr/>
          <p:nvPr/>
        </p:nvSpPr>
        <p:spPr>
          <a:xfrm>
            <a:off x="7832279" y="3068647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5C85ED8-6FFA-97A3-20CF-894017A1AAE3}"/>
              </a:ext>
            </a:extLst>
          </p:cNvPr>
          <p:cNvSpPr/>
          <p:nvPr/>
        </p:nvSpPr>
        <p:spPr>
          <a:xfrm>
            <a:off x="8206572" y="3268394"/>
            <a:ext cx="219913" cy="23833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2D7F39-A613-BB89-04E6-B59A4E5E263E}"/>
              </a:ext>
            </a:extLst>
          </p:cNvPr>
          <p:cNvSpPr/>
          <p:nvPr/>
        </p:nvSpPr>
        <p:spPr>
          <a:xfrm>
            <a:off x="7534169" y="3187815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9B1F1ED-8493-8B23-D3B1-5D9CEFB6778C}"/>
              </a:ext>
            </a:extLst>
          </p:cNvPr>
          <p:cNvSpPr/>
          <p:nvPr/>
        </p:nvSpPr>
        <p:spPr>
          <a:xfrm>
            <a:off x="7645011" y="2084206"/>
            <a:ext cx="726946" cy="1184188"/>
          </a:xfrm>
          <a:custGeom>
            <a:avLst/>
            <a:gdLst>
              <a:gd name="connsiteX0" fmla="*/ 576407 w 634680"/>
              <a:gd name="connsiteY0" fmla="*/ 982766 h 982766"/>
              <a:gd name="connsiteX1" fmla="*/ 627682 w 634680"/>
              <a:gd name="connsiteY1" fmla="*/ 820396 h 982766"/>
              <a:gd name="connsiteX2" fmla="*/ 439674 w 634680"/>
              <a:gd name="connsiteY2" fmla="*/ 760576 h 982766"/>
              <a:gd name="connsiteX3" fmla="*/ 3839 w 634680"/>
              <a:gd name="connsiteY3" fmla="*/ 786213 h 982766"/>
              <a:gd name="connsiteX4" fmla="*/ 234575 w 634680"/>
              <a:gd name="connsiteY4" fmla="*/ 495656 h 982766"/>
              <a:gd name="connsiteX5" fmla="*/ 371308 w 634680"/>
              <a:gd name="connsiteY5" fmla="*/ 376015 h 982766"/>
              <a:gd name="connsiteX6" fmla="*/ 260213 w 634680"/>
              <a:gd name="connsiteY6" fmla="*/ 0 h 98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0" h="982766">
                <a:moveTo>
                  <a:pt x="576407" y="982766"/>
                </a:moveTo>
                <a:cubicBezTo>
                  <a:pt x="613439" y="920097"/>
                  <a:pt x="650471" y="857428"/>
                  <a:pt x="627682" y="820396"/>
                </a:cubicBezTo>
                <a:cubicBezTo>
                  <a:pt x="604893" y="783364"/>
                  <a:pt x="543648" y="766273"/>
                  <a:pt x="439674" y="760576"/>
                </a:cubicBezTo>
                <a:cubicBezTo>
                  <a:pt x="335700" y="754879"/>
                  <a:pt x="38022" y="830366"/>
                  <a:pt x="3839" y="786213"/>
                </a:cubicBezTo>
                <a:cubicBezTo>
                  <a:pt x="-30344" y="742060"/>
                  <a:pt x="173330" y="564022"/>
                  <a:pt x="234575" y="495656"/>
                </a:cubicBezTo>
                <a:cubicBezTo>
                  <a:pt x="295820" y="427290"/>
                  <a:pt x="367035" y="458624"/>
                  <a:pt x="371308" y="376015"/>
                </a:cubicBezTo>
                <a:cubicBezTo>
                  <a:pt x="375581" y="293406"/>
                  <a:pt x="317897" y="146703"/>
                  <a:pt x="260213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2D907F4-832E-430F-CCB6-C3D453C2EFD5}"/>
              </a:ext>
            </a:extLst>
          </p:cNvPr>
          <p:cNvSpPr/>
          <p:nvPr/>
        </p:nvSpPr>
        <p:spPr>
          <a:xfrm>
            <a:off x="7504912" y="2179178"/>
            <a:ext cx="386396" cy="1024781"/>
          </a:xfrm>
          <a:custGeom>
            <a:avLst/>
            <a:gdLst>
              <a:gd name="connsiteX0" fmla="*/ 81386 w 332753"/>
              <a:gd name="connsiteY0" fmla="*/ 1016949 h 1016949"/>
              <a:gd name="connsiteX1" fmla="*/ 4474 w 332753"/>
              <a:gd name="connsiteY1" fmla="*/ 760575 h 1016949"/>
              <a:gd name="connsiteX2" fmla="*/ 21566 w 332753"/>
              <a:gd name="connsiteY2" fmla="*/ 623843 h 1016949"/>
              <a:gd name="connsiteX3" fmla="*/ 124115 w 332753"/>
              <a:gd name="connsiteY3" fmla="*/ 452927 h 1016949"/>
              <a:gd name="connsiteX4" fmla="*/ 269394 w 332753"/>
              <a:gd name="connsiteY4" fmla="*/ 341831 h 1016949"/>
              <a:gd name="connsiteX5" fmla="*/ 329214 w 332753"/>
              <a:gd name="connsiteY5" fmla="*/ 170915 h 1016949"/>
              <a:gd name="connsiteX6" fmla="*/ 320668 w 332753"/>
              <a:gd name="connsiteY6" fmla="*/ 0 h 101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753" h="1016949">
                <a:moveTo>
                  <a:pt x="81386" y="1016949"/>
                </a:moveTo>
                <a:cubicBezTo>
                  <a:pt x="47915" y="921521"/>
                  <a:pt x="14444" y="826093"/>
                  <a:pt x="4474" y="760575"/>
                </a:cubicBezTo>
                <a:cubicBezTo>
                  <a:pt x="-5496" y="695057"/>
                  <a:pt x="1626" y="675118"/>
                  <a:pt x="21566" y="623843"/>
                </a:cubicBezTo>
                <a:cubicBezTo>
                  <a:pt x="41506" y="572568"/>
                  <a:pt x="82810" y="499929"/>
                  <a:pt x="124115" y="452927"/>
                </a:cubicBezTo>
                <a:cubicBezTo>
                  <a:pt x="165420" y="405925"/>
                  <a:pt x="235211" y="388833"/>
                  <a:pt x="269394" y="341831"/>
                </a:cubicBezTo>
                <a:cubicBezTo>
                  <a:pt x="303577" y="294829"/>
                  <a:pt x="320668" y="227887"/>
                  <a:pt x="329214" y="170915"/>
                </a:cubicBezTo>
                <a:cubicBezTo>
                  <a:pt x="337760" y="113943"/>
                  <a:pt x="329214" y="56971"/>
                  <a:pt x="320668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453E145-F302-FEAF-6B16-A9AF00DA7F02}"/>
              </a:ext>
            </a:extLst>
          </p:cNvPr>
          <p:cNvCxnSpPr>
            <a:stCxn id="11" idx="1"/>
            <a:endCxn id="10" idx="5"/>
          </p:cNvCxnSpPr>
          <p:nvPr/>
        </p:nvCxnSpPr>
        <p:spPr>
          <a:xfrm flipH="1" flipV="1">
            <a:off x="8028595" y="3272079"/>
            <a:ext cx="210183" cy="3121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73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95B756C6-86D0-4711-BFAE-074EF681E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464" y="5259091"/>
            <a:ext cx="2392823" cy="3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find them?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A27B2089-0B87-47B7-827F-AFCF8EE78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678702"/>
            <a:ext cx="4264351" cy="648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We may do DFS on each vertex in Q: </a:t>
            </a:r>
            <a:r>
              <a:rPr lang="en-US" altLang="en-US" sz="1200" dirty="0">
                <a:solidFill>
                  <a:srgbClr val="FFCCFF"/>
                </a:solidFill>
              </a:rPr>
              <a:t>time consuming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pPr>
              <a:buAutoNum type="arabicParenBoth"/>
            </a:pPr>
            <a:r>
              <a:rPr lang="en-US" altLang="en-US" sz="1200" dirty="0"/>
              <a:t>We can reverse the original edges in G and do a </a:t>
            </a:r>
            <a:r>
              <a:rPr lang="en-US" altLang="en-US" sz="1200" dirty="0">
                <a:solidFill>
                  <a:srgbClr val="FF0000"/>
                </a:solidFill>
              </a:rPr>
              <a:t>single </a:t>
            </a:r>
            <a:r>
              <a:rPr lang="en-US" altLang="en-US" sz="1200" dirty="0"/>
              <a:t>DFS from T[1].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40C7DBCE-20A7-497E-8612-69B509886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97657ABB-B645-48D8-97BB-BEFC19379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108EB376-DB59-4F96-8F32-8BDD6B59B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3011571-F954-70E8-2574-09427351F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36" y="5649140"/>
            <a:ext cx="351794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those vertices in Q from which T[1] is reachable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9974028-2BCA-B1A7-7ED5-7AC4ED3F5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926" y="4786793"/>
            <a:ext cx="3411859" cy="86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All vertices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 are in the last tree Q, which are all reachable from T[1].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AD7E0B-1885-864C-01E4-84BC98C6F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935" y="33812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731C50-8EDF-FFA6-DCFB-B342519CC964}"/>
              </a:ext>
            </a:extLst>
          </p:cNvPr>
          <p:cNvSpPr txBox="1"/>
          <p:nvPr/>
        </p:nvSpPr>
        <p:spPr>
          <a:xfrm>
            <a:off x="7992366" y="1724345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537BB8D-C520-BA4C-AC1E-AD998EDA9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388" y="3055700"/>
            <a:ext cx="1539667" cy="3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where is T[1]?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40DACC-6F61-7031-18FB-42169A5FE408}"/>
              </a:ext>
            </a:extLst>
          </p:cNvPr>
          <p:cNvSpPr/>
          <p:nvPr/>
        </p:nvSpPr>
        <p:spPr>
          <a:xfrm>
            <a:off x="7832279" y="3068647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A3C058-EF67-F9ED-1F5C-9A41B23C4D1F}"/>
              </a:ext>
            </a:extLst>
          </p:cNvPr>
          <p:cNvSpPr/>
          <p:nvPr/>
        </p:nvSpPr>
        <p:spPr>
          <a:xfrm>
            <a:off x="8206572" y="3268394"/>
            <a:ext cx="219913" cy="23833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B8DF68A-0703-2C8B-DE5B-E5C9C41C790D}"/>
              </a:ext>
            </a:extLst>
          </p:cNvPr>
          <p:cNvSpPr/>
          <p:nvPr/>
        </p:nvSpPr>
        <p:spPr>
          <a:xfrm>
            <a:off x="7534169" y="3187815"/>
            <a:ext cx="229999" cy="2383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F3B636C-6BB7-C64B-4961-0D84B34F0D32}"/>
              </a:ext>
            </a:extLst>
          </p:cNvPr>
          <p:cNvSpPr/>
          <p:nvPr/>
        </p:nvSpPr>
        <p:spPr>
          <a:xfrm>
            <a:off x="7645011" y="2084206"/>
            <a:ext cx="726946" cy="1184188"/>
          </a:xfrm>
          <a:custGeom>
            <a:avLst/>
            <a:gdLst>
              <a:gd name="connsiteX0" fmla="*/ 576407 w 634680"/>
              <a:gd name="connsiteY0" fmla="*/ 982766 h 982766"/>
              <a:gd name="connsiteX1" fmla="*/ 627682 w 634680"/>
              <a:gd name="connsiteY1" fmla="*/ 820396 h 982766"/>
              <a:gd name="connsiteX2" fmla="*/ 439674 w 634680"/>
              <a:gd name="connsiteY2" fmla="*/ 760576 h 982766"/>
              <a:gd name="connsiteX3" fmla="*/ 3839 w 634680"/>
              <a:gd name="connsiteY3" fmla="*/ 786213 h 982766"/>
              <a:gd name="connsiteX4" fmla="*/ 234575 w 634680"/>
              <a:gd name="connsiteY4" fmla="*/ 495656 h 982766"/>
              <a:gd name="connsiteX5" fmla="*/ 371308 w 634680"/>
              <a:gd name="connsiteY5" fmla="*/ 376015 h 982766"/>
              <a:gd name="connsiteX6" fmla="*/ 260213 w 634680"/>
              <a:gd name="connsiteY6" fmla="*/ 0 h 98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0" h="982766">
                <a:moveTo>
                  <a:pt x="576407" y="982766"/>
                </a:moveTo>
                <a:cubicBezTo>
                  <a:pt x="613439" y="920097"/>
                  <a:pt x="650471" y="857428"/>
                  <a:pt x="627682" y="820396"/>
                </a:cubicBezTo>
                <a:cubicBezTo>
                  <a:pt x="604893" y="783364"/>
                  <a:pt x="543648" y="766273"/>
                  <a:pt x="439674" y="760576"/>
                </a:cubicBezTo>
                <a:cubicBezTo>
                  <a:pt x="335700" y="754879"/>
                  <a:pt x="38022" y="830366"/>
                  <a:pt x="3839" y="786213"/>
                </a:cubicBezTo>
                <a:cubicBezTo>
                  <a:pt x="-30344" y="742060"/>
                  <a:pt x="173330" y="564022"/>
                  <a:pt x="234575" y="495656"/>
                </a:cubicBezTo>
                <a:cubicBezTo>
                  <a:pt x="295820" y="427290"/>
                  <a:pt x="367035" y="458624"/>
                  <a:pt x="371308" y="376015"/>
                </a:cubicBezTo>
                <a:cubicBezTo>
                  <a:pt x="375581" y="293406"/>
                  <a:pt x="317897" y="146703"/>
                  <a:pt x="260213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2B90E28-1CA7-5571-67D8-8AFDA38AD62E}"/>
              </a:ext>
            </a:extLst>
          </p:cNvPr>
          <p:cNvSpPr/>
          <p:nvPr/>
        </p:nvSpPr>
        <p:spPr>
          <a:xfrm>
            <a:off x="7504912" y="2179178"/>
            <a:ext cx="386396" cy="1024781"/>
          </a:xfrm>
          <a:custGeom>
            <a:avLst/>
            <a:gdLst>
              <a:gd name="connsiteX0" fmla="*/ 81386 w 332753"/>
              <a:gd name="connsiteY0" fmla="*/ 1016949 h 1016949"/>
              <a:gd name="connsiteX1" fmla="*/ 4474 w 332753"/>
              <a:gd name="connsiteY1" fmla="*/ 760575 h 1016949"/>
              <a:gd name="connsiteX2" fmla="*/ 21566 w 332753"/>
              <a:gd name="connsiteY2" fmla="*/ 623843 h 1016949"/>
              <a:gd name="connsiteX3" fmla="*/ 124115 w 332753"/>
              <a:gd name="connsiteY3" fmla="*/ 452927 h 1016949"/>
              <a:gd name="connsiteX4" fmla="*/ 269394 w 332753"/>
              <a:gd name="connsiteY4" fmla="*/ 341831 h 1016949"/>
              <a:gd name="connsiteX5" fmla="*/ 329214 w 332753"/>
              <a:gd name="connsiteY5" fmla="*/ 170915 h 1016949"/>
              <a:gd name="connsiteX6" fmla="*/ 320668 w 332753"/>
              <a:gd name="connsiteY6" fmla="*/ 0 h 101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753" h="1016949">
                <a:moveTo>
                  <a:pt x="81386" y="1016949"/>
                </a:moveTo>
                <a:cubicBezTo>
                  <a:pt x="47915" y="921521"/>
                  <a:pt x="14444" y="826093"/>
                  <a:pt x="4474" y="760575"/>
                </a:cubicBezTo>
                <a:cubicBezTo>
                  <a:pt x="-5496" y="695057"/>
                  <a:pt x="1626" y="675118"/>
                  <a:pt x="21566" y="623843"/>
                </a:cubicBezTo>
                <a:cubicBezTo>
                  <a:pt x="41506" y="572568"/>
                  <a:pt x="82810" y="499929"/>
                  <a:pt x="124115" y="452927"/>
                </a:cubicBezTo>
                <a:cubicBezTo>
                  <a:pt x="165420" y="405925"/>
                  <a:pt x="235211" y="388833"/>
                  <a:pt x="269394" y="341831"/>
                </a:cubicBezTo>
                <a:cubicBezTo>
                  <a:pt x="303577" y="294829"/>
                  <a:pt x="320668" y="227887"/>
                  <a:pt x="329214" y="170915"/>
                </a:cubicBezTo>
                <a:cubicBezTo>
                  <a:pt x="337760" y="113943"/>
                  <a:pt x="329214" y="56971"/>
                  <a:pt x="320668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169E630-3546-9A41-9647-EE480BCCA8B5}"/>
              </a:ext>
            </a:extLst>
          </p:cNvPr>
          <p:cNvCxnSpPr>
            <a:stCxn id="10" idx="1"/>
            <a:endCxn id="9" idx="5"/>
          </p:cNvCxnSpPr>
          <p:nvPr/>
        </p:nvCxnSpPr>
        <p:spPr>
          <a:xfrm flipH="1" flipV="1">
            <a:off x="8028595" y="3272079"/>
            <a:ext cx="210183" cy="3121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609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513A3-4518-4D5F-6A72-C8CF968C0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B8D4AE84-98C1-932F-3BB7-7B7686A7B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F370B871-67E9-1763-E35A-3381DAF28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46BF1118-628A-CE37-CDE5-E977D5A22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464" y="5259091"/>
            <a:ext cx="2392823" cy="3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find them?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C5D826D-7370-0255-23B6-394E623A4B7A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9BC9987-92F9-303B-55EC-8DEF20DBBEE6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A7D8772-2505-FE93-1049-8D17C60BEB4A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F8C980-14A3-731A-24DE-51C148DB85FF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65F82477-03FF-69D9-BD94-E6581152436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777FF28-DB87-A5D2-589A-457016EC4EB0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25085A2-BB28-A760-FB97-8868D6EF7A40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8D8D71B-C981-6A34-A505-59BA2F030910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9FD7407-25BC-B795-1341-170FDE1E42F5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EC45C3-F15D-2E28-13AB-2E3FDCE9BB39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303F95B-9353-45F2-C1FD-5DC17C61A25E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E7052FC-9FBA-C74D-EE09-4CDCF24F829A}"/>
              </a:ext>
            </a:extLst>
          </p:cNvPr>
          <p:cNvSpPr/>
          <p:nvPr/>
        </p:nvSpPr>
        <p:spPr>
          <a:xfrm>
            <a:off x="7851654" y="3119668"/>
            <a:ext cx="229999" cy="2383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67F3E0D-F073-6638-3652-6F54D559DEB5}"/>
              </a:ext>
            </a:extLst>
          </p:cNvPr>
          <p:cNvSpPr/>
          <p:nvPr/>
        </p:nvSpPr>
        <p:spPr>
          <a:xfrm>
            <a:off x="8206572" y="3268394"/>
            <a:ext cx="219913" cy="23833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6983D4F-032A-30B3-4D93-B366DB492E03}"/>
              </a:ext>
            </a:extLst>
          </p:cNvPr>
          <p:cNvSpPr/>
          <p:nvPr/>
        </p:nvSpPr>
        <p:spPr>
          <a:xfrm>
            <a:off x="7534169" y="3187815"/>
            <a:ext cx="229999" cy="2383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6160550-8E6B-6371-A3FD-4E4C78EF70E8}"/>
              </a:ext>
            </a:extLst>
          </p:cNvPr>
          <p:cNvSpPr/>
          <p:nvPr/>
        </p:nvSpPr>
        <p:spPr>
          <a:xfrm>
            <a:off x="7645011" y="2084206"/>
            <a:ext cx="726946" cy="1184188"/>
          </a:xfrm>
          <a:custGeom>
            <a:avLst/>
            <a:gdLst>
              <a:gd name="connsiteX0" fmla="*/ 576407 w 634680"/>
              <a:gd name="connsiteY0" fmla="*/ 982766 h 982766"/>
              <a:gd name="connsiteX1" fmla="*/ 627682 w 634680"/>
              <a:gd name="connsiteY1" fmla="*/ 820396 h 982766"/>
              <a:gd name="connsiteX2" fmla="*/ 439674 w 634680"/>
              <a:gd name="connsiteY2" fmla="*/ 760576 h 982766"/>
              <a:gd name="connsiteX3" fmla="*/ 3839 w 634680"/>
              <a:gd name="connsiteY3" fmla="*/ 786213 h 982766"/>
              <a:gd name="connsiteX4" fmla="*/ 234575 w 634680"/>
              <a:gd name="connsiteY4" fmla="*/ 495656 h 982766"/>
              <a:gd name="connsiteX5" fmla="*/ 371308 w 634680"/>
              <a:gd name="connsiteY5" fmla="*/ 376015 h 982766"/>
              <a:gd name="connsiteX6" fmla="*/ 260213 w 634680"/>
              <a:gd name="connsiteY6" fmla="*/ 0 h 98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0" h="982766">
                <a:moveTo>
                  <a:pt x="576407" y="982766"/>
                </a:moveTo>
                <a:cubicBezTo>
                  <a:pt x="613439" y="920097"/>
                  <a:pt x="650471" y="857428"/>
                  <a:pt x="627682" y="820396"/>
                </a:cubicBezTo>
                <a:cubicBezTo>
                  <a:pt x="604893" y="783364"/>
                  <a:pt x="543648" y="766273"/>
                  <a:pt x="439674" y="760576"/>
                </a:cubicBezTo>
                <a:cubicBezTo>
                  <a:pt x="335700" y="754879"/>
                  <a:pt x="38022" y="830366"/>
                  <a:pt x="3839" y="786213"/>
                </a:cubicBezTo>
                <a:cubicBezTo>
                  <a:pt x="-30344" y="742060"/>
                  <a:pt x="173330" y="564022"/>
                  <a:pt x="234575" y="495656"/>
                </a:cubicBezTo>
                <a:cubicBezTo>
                  <a:pt x="295820" y="427290"/>
                  <a:pt x="367035" y="458624"/>
                  <a:pt x="371308" y="376015"/>
                </a:cubicBezTo>
                <a:cubicBezTo>
                  <a:pt x="375581" y="293406"/>
                  <a:pt x="317897" y="146703"/>
                  <a:pt x="260213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5437DF7-1009-CDEF-7E48-334243106735}"/>
              </a:ext>
            </a:extLst>
          </p:cNvPr>
          <p:cNvSpPr/>
          <p:nvPr/>
        </p:nvSpPr>
        <p:spPr>
          <a:xfrm>
            <a:off x="7504912" y="2179178"/>
            <a:ext cx="386396" cy="1024781"/>
          </a:xfrm>
          <a:custGeom>
            <a:avLst/>
            <a:gdLst>
              <a:gd name="connsiteX0" fmla="*/ 81386 w 332753"/>
              <a:gd name="connsiteY0" fmla="*/ 1016949 h 1016949"/>
              <a:gd name="connsiteX1" fmla="*/ 4474 w 332753"/>
              <a:gd name="connsiteY1" fmla="*/ 760575 h 1016949"/>
              <a:gd name="connsiteX2" fmla="*/ 21566 w 332753"/>
              <a:gd name="connsiteY2" fmla="*/ 623843 h 1016949"/>
              <a:gd name="connsiteX3" fmla="*/ 124115 w 332753"/>
              <a:gd name="connsiteY3" fmla="*/ 452927 h 1016949"/>
              <a:gd name="connsiteX4" fmla="*/ 269394 w 332753"/>
              <a:gd name="connsiteY4" fmla="*/ 341831 h 1016949"/>
              <a:gd name="connsiteX5" fmla="*/ 329214 w 332753"/>
              <a:gd name="connsiteY5" fmla="*/ 170915 h 1016949"/>
              <a:gd name="connsiteX6" fmla="*/ 320668 w 332753"/>
              <a:gd name="connsiteY6" fmla="*/ 0 h 101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753" h="1016949">
                <a:moveTo>
                  <a:pt x="81386" y="1016949"/>
                </a:moveTo>
                <a:cubicBezTo>
                  <a:pt x="47915" y="921521"/>
                  <a:pt x="14444" y="826093"/>
                  <a:pt x="4474" y="760575"/>
                </a:cubicBezTo>
                <a:cubicBezTo>
                  <a:pt x="-5496" y="695057"/>
                  <a:pt x="1626" y="675118"/>
                  <a:pt x="21566" y="623843"/>
                </a:cubicBezTo>
                <a:cubicBezTo>
                  <a:pt x="41506" y="572568"/>
                  <a:pt x="82810" y="499929"/>
                  <a:pt x="124115" y="452927"/>
                </a:cubicBezTo>
                <a:cubicBezTo>
                  <a:pt x="165420" y="405925"/>
                  <a:pt x="235211" y="388833"/>
                  <a:pt x="269394" y="341831"/>
                </a:cubicBezTo>
                <a:cubicBezTo>
                  <a:pt x="303577" y="294829"/>
                  <a:pt x="320668" y="227887"/>
                  <a:pt x="329214" y="170915"/>
                </a:cubicBezTo>
                <a:cubicBezTo>
                  <a:pt x="337760" y="113943"/>
                  <a:pt x="329214" y="56971"/>
                  <a:pt x="320668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197D78DD-2954-C50D-91F1-44F56DFC6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678702"/>
            <a:ext cx="4264351" cy="648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We may do DFS on each vertex in Q: </a:t>
            </a:r>
            <a:r>
              <a:rPr lang="en-US" altLang="en-US" sz="1200" dirty="0">
                <a:solidFill>
                  <a:srgbClr val="FFCCFF"/>
                </a:solidFill>
              </a:rPr>
              <a:t>time consuming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pPr>
              <a:buAutoNum type="arabicParenBoth"/>
            </a:pPr>
            <a:r>
              <a:rPr lang="en-US" altLang="en-US" sz="1200" dirty="0"/>
              <a:t>We can reverse the original edges in G and do a </a:t>
            </a:r>
            <a:r>
              <a:rPr lang="en-US" altLang="en-US" sz="1200" dirty="0">
                <a:solidFill>
                  <a:srgbClr val="FF0000"/>
                </a:solidFill>
              </a:rPr>
              <a:t>single </a:t>
            </a:r>
            <a:r>
              <a:rPr lang="en-US" altLang="en-US" sz="1200" dirty="0"/>
              <a:t>DFS from T[1].</a:t>
            </a:r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E255B271-457E-4AFD-8B9B-7341C0BAE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CB5925F7-BD27-8994-5653-DE509B93A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A8CDF741-8877-0BDB-4E6F-E64EAF309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9" name="Text Box 49">
            <a:extLst>
              <a:ext uri="{FF2B5EF4-FFF2-40B4-BE49-F238E27FC236}">
                <a16:creationId xmlns:a16="http://schemas.microsoft.com/office/drawing/2014/main" id="{1C5C1AA0-55FF-E3A2-C3FA-E4EABBD18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546D7484-CE94-04F5-520A-3F3CEC318305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8" name="Rectangle 3">
            <a:extLst>
              <a:ext uri="{FF2B5EF4-FFF2-40B4-BE49-F238E27FC236}">
                <a16:creationId xmlns:a16="http://schemas.microsoft.com/office/drawing/2014/main" id="{EC4D37EA-DE0D-78B6-5FCB-5CDCAA7C1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1AE271F-C654-3F7E-6C33-DFCA9BCC2D48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AC36936-0D62-0B06-423F-58B74CDE5087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84C341A-7DFC-887A-4C1C-BAB9D185E333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28E52A-4DA2-76AF-283A-381BF4D7AF3E}"/>
              </a:ext>
            </a:extLst>
          </p:cNvPr>
          <p:cNvSpPr txBox="1"/>
          <p:nvPr/>
        </p:nvSpPr>
        <p:spPr>
          <a:xfrm>
            <a:off x="4883918" y="4581863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B95B334-AEA4-5EB1-9580-4952BF848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935" y="338128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680943-CD40-A07C-87F3-CC0A9E8CE478}"/>
              </a:ext>
            </a:extLst>
          </p:cNvPr>
          <p:cNvSpPr txBox="1"/>
          <p:nvPr/>
        </p:nvSpPr>
        <p:spPr>
          <a:xfrm>
            <a:off x="7992366" y="1724345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1312B8-1944-FEAE-2D2D-91542B847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388" y="3055700"/>
            <a:ext cx="1539667" cy="3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where is T[1]?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9C6AE8-CE20-FB70-FF4B-F0F98F33AE4F}"/>
              </a:ext>
            </a:extLst>
          </p:cNvPr>
          <p:cNvCxnSpPr>
            <a:stCxn id="42" idx="1"/>
            <a:endCxn id="41" idx="5"/>
          </p:cNvCxnSpPr>
          <p:nvPr/>
        </p:nvCxnSpPr>
        <p:spPr>
          <a:xfrm flipH="1">
            <a:off x="8047970" y="3303297"/>
            <a:ext cx="190808" cy="1980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380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47436-4013-D171-8E50-836792609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E09182B-7921-391A-8327-C2717885A449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EC6B58-29FB-D744-6162-CE4E66ECD12C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9DF195C-5824-95EA-585F-565EC2FBB3E4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859EF19-77E3-7C8D-795E-23CC714795BD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F976CD3-1479-B76D-B088-BAE9917533B7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A42FE83-BA75-45EC-C720-1B6A16604A1F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CE4773A-62CD-FD79-E946-E90B03EBC9CE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CCAF3B2-2D01-3068-112E-63E8B6F0FE82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B4ED2D6-3FD9-B840-FB5A-A0291F1953C6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44F6A42-265C-6D79-4615-EEFC02281585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2489E1A-1A79-716D-E876-E21C1B81E570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58AF1B1-F6C4-AF82-46FD-470115A5EB70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36FD9DF-B310-F759-AAAF-ADCD255946BC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DF6A66D-6832-9F48-9125-EFA3B61ACD94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95AF3BC-19D5-97BE-E41C-D134626AD6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054AA81-655B-26C3-DA59-C522ABB5CEA2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B2C8DDD-075D-514B-F208-8CF9F741119F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12BAC02-F340-C78D-FBF0-3B0B9359A26A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ED54981-E7B3-F82B-34F8-E7E149C6CC67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D1F1925-3948-04D1-78B7-5F16262C490F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DACAEE0-EBE3-E4CC-6420-8CAF57D9A889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8922521-428F-D3B2-AFF8-A04712F8CB6B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AE54721-6630-CE76-6C7A-4BBF6BB6B9B4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D413818-6F7B-C5AB-DE8A-0F643AF10412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EDCE26D-DF28-40FF-A2EA-66820A56DCEB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AC29E1C-7E03-97E9-782D-4EFCC434A66E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4E56DF5-116A-CB9D-B432-7E2622B47797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FEC9162-2D28-E0BA-4E65-A72F7905404C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C7E85D1-D10F-8F47-BAF5-FE21CAE3459D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463F624-B31D-7EB1-1EE1-CEBD5FD32358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586E6C9-397F-2C33-1386-5543B0F95A3B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B415DFF-1F9D-4770-E288-98CB43D5E550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55D76F5-25FE-BF56-DFFC-0D83629CB4A8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E1D82D-D8AA-F835-BF41-2798F05B6EA2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DA0EE69-92EF-8829-C45C-6D025A5CA0AA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F03DF1-A787-F600-6B73-3658C36B9548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E2D9C21-8811-EBC1-46A7-81977D072014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85B07E8A-FCE7-0054-BDE7-DC18BA596195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60F01D6C-D778-2494-FEED-5728C7833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24E1799-A38A-5D84-E813-CA505DAE90AF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C94A14C0-0CA7-F21A-AE24-9DAC5DEC6171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D19F6673-4DF9-C33B-628C-17251727A2E3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2921DBE-FC2B-2B1D-5050-A6BB7B17E886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3E889A65-F001-F35E-E9CE-A4747C4C02AE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6A58FDB-A713-4463-8812-F7CCA64D581E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54483D7-8351-57FD-9009-BB3BC1596B14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2486942-75CA-EC6E-4F2D-C088383900DF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26648A3-6A3E-82AC-A156-1BE5B1FABFCD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6C005CA4-F714-906D-63AF-D6274D7252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93B50B2E-96FA-2CA2-46AB-EDA2C73A5FDB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E49E4C2-8599-B183-4AD3-0A332294D167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D5DA691A-B805-8E77-90E3-497B7014730B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93BB5AD2-0607-75A0-1763-FE6A0A60B2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DB2435AD-D79C-D1F8-E7AD-CA89D0219C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E562E67-2CA1-1BA3-6887-0E01B2A8642D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75A2BDCA-9B34-2332-CB56-A147EEF663CA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FC429D67-B7FE-6426-2409-413226E453FC}"/>
                  </a:ext>
                </a:extLst>
              </p:cNvPr>
              <p:cNvCxnSpPr>
                <a:cxnSpLocks/>
                <a:stCxn id="65" idx="5"/>
                <a:endCxn id="75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647FD2E-D4D4-91C4-B1F2-454D5C90D22B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796D39D1-16AD-9E7D-23A0-C4AE087EA1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B12CAECE-0441-9AAC-1108-B385EDEF5690}"/>
                  </a:ext>
                </a:extLst>
              </p:cNvPr>
              <p:cNvCxnSpPr>
                <a:cxnSpLocks/>
                <a:stCxn id="67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00A7B05-2B6D-5E13-A8DE-6939252BAF11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76883B34-ED06-9CB0-8A23-1484CCA993DC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DAB626C-7EC9-647F-8E95-0442585E2F51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D435C2C4-AE6E-F18E-137C-F75DE2A921A1}"/>
                  </a:ext>
                </a:extLst>
              </p:cNvPr>
              <p:cNvCxnSpPr>
                <a:cxnSpLocks/>
                <a:stCxn id="105" idx="2"/>
                <a:endCxn id="67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E3D371B7-D7D2-3A99-8B10-BF4DCE1B8F87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51068EF-FE00-6ADF-8958-7C112ED72CD6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4F961A24-FB32-13CE-6CD5-54701EB5FE55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85DE66BC-8293-175D-BBAF-489FDB164E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7A07584-B3E0-5806-3B50-61A32C28C1C6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84B5D9B8-3146-B3E6-75AF-A487A9D7F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E86F62DE-4DED-A8A1-DBCB-210B9015A2E8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13B4DD4-78DC-44B9-223A-8A9C8DCEAC0A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DF9B9EBA-50A5-8E8A-BE41-2217F5B76CFF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F01988E0-E797-5AC2-89B6-F9F67593D092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FE85EBF1-1EE0-52CD-9F46-4CC33973F312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6F383183-234B-240A-24F6-74E8AE605B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7120D483-C712-47E3-02FC-B27F6709AB09}"/>
                  </a:ext>
                </a:extLst>
              </p:cNvPr>
              <p:cNvCxnSpPr>
                <a:cxnSpLocks/>
                <a:stCxn id="105" idx="0"/>
                <a:endCxn id="63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9150A8BE-A153-62ED-2101-2950E9428A8D}"/>
                  </a:ext>
                </a:extLst>
              </p:cNvPr>
              <p:cNvCxnSpPr>
                <a:cxnSpLocks/>
                <a:stCxn id="111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8BDA6754-BB63-B35C-55B2-4BA3D221BCDC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09E45BB-E70C-EBFE-C3AF-B25234C91FCA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AC246A50-665A-32A0-B710-B4477FABE5B5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8A869CF8-02C8-0ACB-2DEF-8D17D1517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2E5E71-DA51-8F1C-5B15-472E9ADDE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86293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975903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73AB7-5080-6A90-24EF-7FAD6843A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5D1EC66-4449-FA3A-0FE9-CE1BBA0DFB17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B8B9D9A-E55C-E3C7-7BBF-58B7478B4E59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8E6945F-7D3B-3C8F-F963-DA827938D193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10C683F-7DD0-8F5C-F6A4-F44971859EEB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81A84A1-F052-BCAB-E87E-145510C0567C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2D1D245-59B3-143D-9EF3-652DC3D34478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E41C3E6-A8E5-4D21-FE32-21EFDA1AE80E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237614A-7DCF-17D7-37AA-D4F5BCCBBC70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C213DB3-7444-38D9-A014-A713F018970A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0CAF9A1-2C4E-C6F6-7C48-4A6A55AC57D5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7AD4EE3-EBCD-61D6-BC5C-5A6EE8250A84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4F96C56-B341-5260-D810-BC0B7DD1B0D4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16EB521-DE73-F89B-679F-7DA42E3BC3C7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37539C1-9B5F-86E4-E4B8-20364DEBB6DD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84F3C66-7865-443F-6109-3A3B678726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9F91A7D4-6335-21A8-95AC-3B5850C3DD7F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295404D-18C5-E354-B088-754B2F73AE08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9682561-FA5A-097D-67BC-EC7F1459BF2B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7CF38BA-A6D2-5D0E-A1D2-3B79C54AC08C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512242A-CD06-353C-86A2-A558B0947C81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2AF985A-9A18-336C-C0DC-A210BBBBB98D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A38EA3B-EF32-A9CA-DCD0-0FACA7DDF0A9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9D2171B-86CA-27F2-0EBD-12CDB829BF6A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B28ACC0-EE05-FDA6-F9DB-66C2987D3AB0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7677F1D-FBA0-D826-765F-5006C5E9D5F0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CB3EE89-62C3-FC19-43FF-4E939F9AD743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BA09F77-BB34-8F74-7AA1-6ADE9A865CD6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BEE0278-6B2A-113D-FA99-38718A10BB39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66985F7-A4B3-75D3-9E6F-8BEFBB04BE15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5023556-3A29-B7AE-40BF-65F5804C5339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E97B766-EE7C-8A58-1B16-65F5CFFCCB51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75CFBFD-6AB2-A13F-5662-DD10D757E482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D117A0-9130-C916-3B8B-0D9808ADCE15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ADCA1DD-350C-7919-CEA9-3BD428D354CA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7C02239-65A2-394B-96FA-D60A947553F3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D7A46B6-4356-EC31-6062-27CC46EA2DA6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5FD5933-C7F3-A569-E4CA-6F282E197020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6038F938-0585-A8C6-8C4E-8A949A818FC7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6ACC0973-2115-CAF1-01EF-0EB7EE24F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C0C2FBA2-D548-9055-CC4B-D12BA4A0ACE6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8A88558B-D6F3-E5A2-99FA-C4B7A2035977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30FB0D7E-30A9-F6F9-109E-5D2B3DECC1AF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84EF7F4-2ABF-B9A4-E71B-0D0716276852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9F486AB4-987A-9F2D-1167-BFA1F8F7AF03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B2C8A1EF-08FB-5E37-F34A-16BF3EB10B4B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A639A11-C38B-98C6-BD16-A2C6C0186757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10188DE9-5D6D-4756-73A6-B4571145E059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FDE8BE9-30EB-B6BC-D22E-6646F49040D5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3AE888D6-0205-470F-E8FC-CA6C73FA38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99BC30E-F550-BF66-BF25-BDF0274729FD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3A65214-1DB9-CF2A-397C-D1881AA5EDFD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C1428CE-914C-92C1-8505-29A4DF0A5F81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522A6FCB-7647-9759-5956-72F0206D3A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14BC716B-144F-6787-C3F4-8A966FA2A4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D0F3534-EB03-85EA-C38E-C1817F1AF3B4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22705BE5-8116-A6FF-23D8-126CFF67C736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C659D86F-5173-493B-F177-6EDA70F51D60}"/>
                  </a:ext>
                </a:extLst>
              </p:cNvPr>
              <p:cNvCxnSpPr>
                <a:cxnSpLocks/>
                <a:stCxn id="65" idx="5"/>
                <a:endCxn id="75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D4D2ED99-1405-7E97-FB78-4E22246BF7B2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AA29F82C-C279-2F3F-A851-20F2705DBF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B94CC2A4-4F8B-0FBC-817D-2D158101A503}"/>
                  </a:ext>
                </a:extLst>
              </p:cNvPr>
              <p:cNvCxnSpPr>
                <a:cxnSpLocks/>
                <a:stCxn id="67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C3FAD98A-5A12-847B-0AAE-BE994DB32214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2721622E-4BB1-B7A2-C5A4-DCD63067B092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4FD5360-703A-E203-8DAE-8B3CFEDF5E8F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98CBE3C8-3F19-AD8B-4B90-13148148E2BA}"/>
                  </a:ext>
                </a:extLst>
              </p:cNvPr>
              <p:cNvCxnSpPr>
                <a:cxnSpLocks/>
                <a:stCxn id="105" idx="2"/>
                <a:endCxn id="67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976B9C33-4378-0C46-3DDC-2397939B09D1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F866E08-CEAB-1E6F-4F6C-261757A3A102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66AAE69A-DC69-D491-283A-368275E87ED5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BBD8ABB9-B9C7-F247-3F69-09C0B1140F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16D6DA1-09C3-4FA9-F9C8-94AE6C54251C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344035E5-A7E1-A206-5CCA-62FABF111F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3379B372-F8D2-4891-4C05-F2E9A1772001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35B16452-DCE6-0A36-5FB3-55377A4D8BF5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7322D986-266E-B3B4-CF37-4F4D152FCA80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F5839813-9536-7221-1DF0-C2DCA24E625F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4A8EB2C6-CE3D-A7FC-B204-9727CD99D243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8DC2BB5-EEFC-43E2-DC43-10709DBD92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C2F13022-F7B7-3197-172E-603D77187544}"/>
                  </a:ext>
                </a:extLst>
              </p:cNvPr>
              <p:cNvCxnSpPr>
                <a:cxnSpLocks/>
                <a:stCxn id="105" idx="0"/>
                <a:endCxn id="63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2E74D2B9-4D37-5288-5C44-28308DFC5062}"/>
                  </a:ext>
                </a:extLst>
              </p:cNvPr>
              <p:cNvCxnSpPr>
                <a:cxnSpLocks/>
                <a:stCxn id="111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323BAA7-75D1-608D-A63E-E6C8F0BC304F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4EFF8F7C-51C0-FC20-26CE-4EECB8274CDB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A808E337-9A5A-3722-7584-A0BFF894BACB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B07F4B02-F205-1F76-8D47-35FCEAAD0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092E0F1-7EAD-24AC-D38C-349740F45D9F}"/>
              </a:ext>
            </a:extLst>
          </p:cNvPr>
          <p:cNvGrpSpPr/>
          <p:nvPr/>
        </p:nvGrpSpPr>
        <p:grpSpPr>
          <a:xfrm>
            <a:off x="951530" y="4193124"/>
            <a:ext cx="2943174" cy="1722829"/>
            <a:chOff x="962838" y="2856862"/>
            <a:chExt cx="2943174" cy="172282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D5168B7-7F32-0F52-2C3A-6B46F573BCF3}"/>
                </a:ext>
              </a:extLst>
            </p:cNvPr>
            <p:cNvSpPr/>
            <p:nvPr/>
          </p:nvSpPr>
          <p:spPr>
            <a:xfrm>
              <a:off x="1188869" y="3092467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9798EEE-9D1B-D961-6489-3B244808E1BE}"/>
                </a:ext>
              </a:extLst>
            </p:cNvPr>
            <p:cNvSpPr/>
            <p:nvPr/>
          </p:nvSpPr>
          <p:spPr>
            <a:xfrm>
              <a:off x="1188868" y="3776131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583F2E0-8124-9E0F-0BFC-068B26F668A9}"/>
                </a:ext>
              </a:extLst>
            </p:cNvPr>
            <p:cNvSpPr/>
            <p:nvPr/>
          </p:nvSpPr>
          <p:spPr>
            <a:xfrm>
              <a:off x="1973657" y="3092467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D6B6C70-9D80-CB52-46FD-4C253A8E5204}"/>
                </a:ext>
              </a:extLst>
            </p:cNvPr>
            <p:cNvSpPr/>
            <p:nvPr/>
          </p:nvSpPr>
          <p:spPr>
            <a:xfrm>
              <a:off x="1973656" y="3776131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0C637C8-E233-F77F-B503-20D86762D3AA}"/>
                </a:ext>
              </a:extLst>
            </p:cNvPr>
            <p:cNvSpPr/>
            <p:nvPr/>
          </p:nvSpPr>
          <p:spPr>
            <a:xfrm>
              <a:off x="2758445" y="3092467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20093A2-CAE5-82C7-D994-913C9F2B262A}"/>
                </a:ext>
              </a:extLst>
            </p:cNvPr>
            <p:cNvSpPr/>
            <p:nvPr/>
          </p:nvSpPr>
          <p:spPr>
            <a:xfrm>
              <a:off x="2758444" y="3776131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E4FA91D-C477-7D88-356C-19B063CE8769}"/>
                </a:ext>
              </a:extLst>
            </p:cNvPr>
            <p:cNvSpPr/>
            <p:nvPr/>
          </p:nvSpPr>
          <p:spPr>
            <a:xfrm>
              <a:off x="3543233" y="3092467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5875246-AC08-B7A3-5AA6-C6D1EB82FEBB}"/>
                </a:ext>
              </a:extLst>
            </p:cNvPr>
            <p:cNvSpPr/>
            <p:nvPr/>
          </p:nvSpPr>
          <p:spPr>
            <a:xfrm>
              <a:off x="3543232" y="3776131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4A41C36-59CB-CAE7-637C-9C09F535D283}"/>
                </a:ext>
              </a:extLst>
            </p:cNvPr>
            <p:cNvCxnSpPr>
              <a:stCxn id="6" idx="6"/>
              <a:endCxn id="8" idx="2"/>
            </p:cNvCxnSpPr>
            <p:nvPr/>
          </p:nvCxnSpPr>
          <p:spPr>
            <a:xfrm>
              <a:off x="1334148" y="3156561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8299A6F-1B34-5DF7-147E-7B334D015FD0}"/>
                </a:ext>
              </a:extLst>
            </p:cNvPr>
            <p:cNvCxnSpPr>
              <a:cxnSpLocks/>
            </p:cNvCxnSpPr>
            <p:nvPr/>
          </p:nvCxnSpPr>
          <p:spPr>
            <a:xfrm>
              <a:off x="2831081" y="3225639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F5422A6-2591-CA1B-3C6E-F74E020CF773}"/>
                </a:ext>
              </a:extLst>
            </p:cNvPr>
            <p:cNvCxnSpPr/>
            <p:nvPr/>
          </p:nvCxnSpPr>
          <p:spPr>
            <a:xfrm>
              <a:off x="1334147" y="3841649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9CF1252-573E-0096-4C01-A3CF50621CF8}"/>
                </a:ext>
              </a:extLst>
            </p:cNvPr>
            <p:cNvCxnSpPr/>
            <p:nvPr/>
          </p:nvCxnSpPr>
          <p:spPr>
            <a:xfrm>
              <a:off x="2118935" y="3156560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0E1DD20E-52FD-7F55-1636-DD2D691EA871}"/>
                </a:ext>
              </a:extLst>
            </p:cNvPr>
            <p:cNvCxnSpPr>
              <a:cxnSpLocks/>
            </p:cNvCxnSpPr>
            <p:nvPr/>
          </p:nvCxnSpPr>
          <p:spPr>
            <a:xfrm>
              <a:off x="2046295" y="3225639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6C204F5-457A-2C36-5863-6FA93FF4B2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1507" y="3231786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1CB1405-5D73-69FA-EA5A-4B36BE5E6F0E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2905862" y="3840225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DDC94ECF-D94C-187C-BFA2-6D37D939BAB4}"/>
                </a:ext>
              </a:extLst>
            </p:cNvPr>
            <p:cNvCxnSpPr>
              <a:cxnSpLocks/>
              <a:endCxn id="7" idx="7"/>
            </p:cNvCxnSpPr>
            <p:nvPr/>
          </p:nvCxnSpPr>
          <p:spPr>
            <a:xfrm flipH="1">
              <a:off x="1312871" y="3219229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FD761F0-06C2-EA43-5862-042D094ACE8F}"/>
                </a:ext>
              </a:extLst>
            </p:cNvPr>
            <p:cNvSpPr/>
            <p:nvPr/>
          </p:nvSpPr>
          <p:spPr>
            <a:xfrm>
              <a:off x="2111815" y="3878680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829E9DC-127B-A52A-5618-2FBD6B95936B}"/>
                </a:ext>
              </a:extLst>
            </p:cNvPr>
            <p:cNvSpPr/>
            <p:nvPr/>
          </p:nvSpPr>
          <p:spPr>
            <a:xfrm>
              <a:off x="2901232" y="3194163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1E7E704-F6E7-00C2-C988-2CAAD6CB8528}"/>
                </a:ext>
              </a:extLst>
            </p:cNvPr>
            <p:cNvSpPr/>
            <p:nvPr/>
          </p:nvSpPr>
          <p:spPr>
            <a:xfrm flipV="1">
              <a:off x="2109676" y="375205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1CD9E05-402C-A0E8-C20E-614499C08702}"/>
                </a:ext>
              </a:extLst>
            </p:cNvPr>
            <p:cNvSpPr/>
            <p:nvPr/>
          </p:nvSpPr>
          <p:spPr>
            <a:xfrm flipV="1">
              <a:off x="2901231" y="3087264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73DC6F1-E042-902B-ED30-DB511A5673B5}"/>
                </a:ext>
              </a:extLst>
            </p:cNvPr>
            <p:cNvSpPr/>
            <p:nvPr/>
          </p:nvSpPr>
          <p:spPr>
            <a:xfrm rot="16006208">
              <a:off x="3395254" y="3469202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AF7C336-D243-E461-BAE7-FC83BE09BFF5}"/>
                </a:ext>
              </a:extLst>
            </p:cNvPr>
            <p:cNvSpPr/>
            <p:nvPr/>
          </p:nvSpPr>
          <p:spPr>
            <a:xfrm rot="16532379" flipV="1">
              <a:off x="3283882" y="3460436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1D88796-0D88-F05F-05CB-37CF2ED6D5F4}"/>
                </a:ext>
              </a:extLst>
            </p:cNvPr>
            <p:cNvSpPr/>
            <p:nvPr/>
          </p:nvSpPr>
          <p:spPr>
            <a:xfrm>
              <a:off x="2360350" y="4203419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B80823A-6A9B-FB31-D49A-8A528AB4EA6C}"/>
                </a:ext>
              </a:extLst>
            </p:cNvPr>
            <p:cNvCxnSpPr>
              <a:cxnSpLocks/>
              <a:stCxn id="7" idx="5"/>
              <a:endCxn id="80" idx="2"/>
            </p:cNvCxnSpPr>
            <p:nvPr/>
          </p:nvCxnSpPr>
          <p:spPr>
            <a:xfrm>
              <a:off x="1312871" y="3885545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912AB2D-E9DC-713A-BC29-E1968431FB3D}"/>
                </a:ext>
              </a:extLst>
            </p:cNvPr>
            <p:cNvCxnSpPr>
              <a:cxnSpLocks/>
              <a:endCxn id="80" idx="7"/>
            </p:cNvCxnSpPr>
            <p:nvPr/>
          </p:nvCxnSpPr>
          <p:spPr>
            <a:xfrm flipH="1">
              <a:off x="2484353" y="3911298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88DA2874-493A-78B8-59E4-EB72A14B3D8E}"/>
                </a:ext>
              </a:extLst>
            </p:cNvPr>
            <p:cNvCxnSpPr>
              <a:cxnSpLocks/>
              <a:endCxn id="80" idx="6"/>
            </p:cNvCxnSpPr>
            <p:nvPr/>
          </p:nvCxnSpPr>
          <p:spPr>
            <a:xfrm flipH="1">
              <a:off x="2505629" y="3885545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9B92842B-D66A-AD3E-0239-959B1D618BB9}"/>
                </a:ext>
              </a:extLst>
            </p:cNvPr>
            <p:cNvCxnSpPr>
              <a:cxnSpLocks/>
              <a:endCxn id="80" idx="1"/>
            </p:cNvCxnSpPr>
            <p:nvPr/>
          </p:nvCxnSpPr>
          <p:spPr>
            <a:xfrm>
              <a:off x="2046295" y="3911298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83FB7FD-3FF6-6032-A4D8-FA9B3275EBB7}"/>
                </a:ext>
              </a:extLst>
            </p:cNvPr>
            <p:cNvSpPr txBox="1"/>
            <p:nvPr/>
          </p:nvSpPr>
          <p:spPr>
            <a:xfrm>
              <a:off x="2047485" y="28981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8392804-F78D-157C-4499-8654FE222F90}"/>
                </a:ext>
              </a:extLst>
            </p:cNvPr>
            <p:cNvSpPr txBox="1"/>
            <p:nvPr/>
          </p:nvSpPr>
          <p:spPr>
            <a:xfrm>
              <a:off x="2325277" y="431808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AA218AC-F3DB-53E2-6C6B-5CFDA3DBB5EA}"/>
                </a:ext>
              </a:extLst>
            </p:cNvPr>
            <p:cNvSpPr txBox="1"/>
            <p:nvPr/>
          </p:nvSpPr>
          <p:spPr>
            <a:xfrm>
              <a:off x="1795421" y="35852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EA5F48A-70D1-3DC4-3066-78BF9F83548B}"/>
                </a:ext>
              </a:extLst>
            </p:cNvPr>
            <p:cNvSpPr txBox="1"/>
            <p:nvPr/>
          </p:nvSpPr>
          <p:spPr>
            <a:xfrm>
              <a:off x="2719503" y="28568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06F03CD-40E7-88CF-A157-D02261F79129}"/>
                </a:ext>
              </a:extLst>
            </p:cNvPr>
            <p:cNvSpPr txBox="1"/>
            <p:nvPr/>
          </p:nvSpPr>
          <p:spPr>
            <a:xfrm>
              <a:off x="2786212" y="38550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3D3D20E-6952-FE55-1730-EC001A98BFDF}"/>
                </a:ext>
              </a:extLst>
            </p:cNvPr>
            <p:cNvSpPr txBox="1"/>
            <p:nvPr/>
          </p:nvSpPr>
          <p:spPr>
            <a:xfrm>
              <a:off x="962838" y="376164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CDFB7FA-5830-C388-1BED-F2B04B756A76}"/>
                </a:ext>
              </a:extLst>
            </p:cNvPr>
            <p:cNvSpPr txBox="1"/>
            <p:nvPr/>
          </p:nvSpPr>
          <p:spPr>
            <a:xfrm>
              <a:off x="3618199" y="38402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3E0BC53-165D-1243-649F-CB925D22C6F2}"/>
                </a:ext>
              </a:extLst>
            </p:cNvPr>
            <p:cNvSpPr txBox="1"/>
            <p:nvPr/>
          </p:nvSpPr>
          <p:spPr>
            <a:xfrm>
              <a:off x="3644402" y="289495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C4BCA70-FEA6-8467-2318-20903F1C3264}"/>
                </a:ext>
              </a:extLst>
            </p:cNvPr>
            <p:cNvSpPr txBox="1"/>
            <p:nvPr/>
          </p:nvSpPr>
          <p:spPr>
            <a:xfrm>
              <a:off x="1038672" y="287584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22BC7D39-8F54-D1BF-F597-50B25EBD63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82447" y="3199514"/>
              <a:ext cx="708516" cy="5687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Rectangle 3">
            <a:extLst>
              <a:ext uri="{FF2B5EF4-FFF2-40B4-BE49-F238E27FC236}">
                <a16:creationId xmlns:a16="http://schemas.microsoft.com/office/drawing/2014/main" id="{5A925307-7C44-DF83-B645-191749631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86293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113" name="Rectangle 3">
            <a:extLst>
              <a:ext uri="{FF2B5EF4-FFF2-40B4-BE49-F238E27FC236}">
                <a16:creationId xmlns:a16="http://schemas.microsoft.com/office/drawing/2014/main" id="{08933F8C-0CFE-AE64-4299-34109A768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943385"/>
            <a:ext cx="50590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78E31612-8456-5B66-F924-08093CA16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232" y="3392352"/>
            <a:ext cx="2626811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Reverse the graph G to get G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78305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E20F9-7B54-1CC1-AFE2-B13CF545A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38D0A3F-CD18-5B37-36A5-688FF7D9DD78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042334B-27D6-58B8-B895-12E97277DC87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EFF72CE-1BB3-8E43-F102-D25167488601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F0E4B12-B1DE-3136-64AB-28FA73041404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022D02B-0EF6-E7B5-5008-3516959D265D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39EB30C-FB71-5151-87A6-5E868971A065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94CD08-FCB2-FD16-A60E-502C806CA4AE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D9BD55F-2DA8-27D1-1693-B39F58DE1806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873C41C-3BCC-7301-6FE8-C9F4EEDCA4AE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FE30A00-F854-D0CA-F613-394E63B91E6C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F3F2E03-B9FA-0A40-FF04-241A965B768B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7B3A571-030B-330D-BE43-AD74A634BC20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BBC334F-1142-D207-D29F-17C86E00D6C9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CC7E545-EFB6-1FD6-B360-BECEC2C2C426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06AD2A9-A7E3-9BD7-E5D9-990180A43F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CF2FFDC-9222-46F9-ADF3-B545F2B87EE2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DC87A9B-1C76-76FC-A3F7-8AE3648DC897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655810E-60F8-1C9A-1895-BD39BA0AAB52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B43DCFD-4763-71A0-6C08-60C68F2096CD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6AC71EA-CE39-C3CD-06A3-B3865A0456E3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66F1AA4-EE39-1EA5-2E54-23B6377162E4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7A1E9E-F20C-211F-7530-5896BB9E53EB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8DD2BDC-4248-B544-5525-1F3A4F201AEA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AB29718-530B-58D4-0D53-9FAAFE607651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4E49F62-E767-C677-6CFD-7E60F3933B67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1ABA4E0-C039-4E2B-4147-3003444D48B5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790C0B6-4559-BBBC-6E32-93D21FF3078E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4C8BDD9-25C1-5AFF-8DF2-B6E293210ADD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B98B20F-892B-5002-58D4-9C01B73C2269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539ACE-40B8-5C5C-922F-DBE9036FB60E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8A8DDB7-3141-A98E-C1E2-A65B941D258E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80F203E-62F5-EA62-1559-4EC6C0D5484C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F95E7DF-59C7-9E45-9BD4-F11E116E264A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7C89D19-1CF0-DE87-AD4E-D05BF5B7030D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6D10032-64F5-9078-A42D-C16AF52D8654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145296E-03FA-9D68-5A63-1295BDE086E6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9ABB53D-1B7E-CEA3-3765-5482A8ECD351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5E4FF72A-B901-2839-8493-145C9A85C802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1E55BFE2-0C84-E34D-F497-D1715E899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5AD8ED9-E0EA-63FF-300B-E16B9754C6B4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873E8821-33D3-003F-6D28-6831DA9AC93F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A9941AC4-B3ED-F953-58BA-C9947EED083B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719EA3C-8EA2-093E-62F7-B50D5224E58C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AC5C5FF1-43BC-5EBA-1EFD-8978059D068C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1D1CCDF0-A0A4-7E08-9BAF-F037D9FF1CFC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D5B2C00-FF84-7156-6EF2-ABCA6E1437B4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FBB055D-A56B-8531-B050-621277F0E1F9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0565D98-8C90-05CA-DF02-A9357899F19B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51AB892D-89EC-BCFC-869F-8032464902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71E46366-DC6A-EB3D-F1BC-541E009F25E9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694DCBC-BA4D-89B8-A4BE-424D5DDF8FB3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E9184ED4-0B7A-D687-644F-2ED6CD99C9E4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D23418E2-8B03-B009-C64C-35DB4DB9EE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CE363749-2541-431C-7CC2-07100D55EF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EBE12A4-5735-AA5C-B228-FE9ED552DE01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0586C5F8-D09B-38AE-1AFB-21EE535C4CA6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443645F5-D42D-ECF2-5FCE-B4D21338A56E}"/>
                  </a:ext>
                </a:extLst>
              </p:cNvPr>
              <p:cNvCxnSpPr>
                <a:cxnSpLocks/>
                <a:stCxn id="65" idx="5"/>
                <a:endCxn id="75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26801CC-50D9-03F5-7576-B4685FC8C6B3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FA0374FC-C38B-E4AF-CC82-68AEB90878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02FEE9C4-E75B-415F-B039-E67D479ABE92}"/>
                  </a:ext>
                </a:extLst>
              </p:cNvPr>
              <p:cNvCxnSpPr>
                <a:cxnSpLocks/>
                <a:stCxn id="67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4661388B-DAB4-883C-9379-6B04EA2AA645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BB01398-73A2-0F14-87AA-09A37F04D2FD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30C44D3-C511-BE83-223A-1BA38D36AAD4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E3A26946-ECB9-3853-C442-7E18F8B7BD6A}"/>
                  </a:ext>
                </a:extLst>
              </p:cNvPr>
              <p:cNvCxnSpPr>
                <a:cxnSpLocks/>
                <a:stCxn id="105" idx="2"/>
                <a:endCxn id="67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364E12EE-8A19-98B3-8CAE-CC3FA6F0056A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C685595A-34AD-E47D-D808-44191655D343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AE42E3C6-EDE9-3F12-5A4B-0AA9DE83ED8D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DC367461-F964-007C-2627-3EF5E21035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A185684F-388A-13D6-F827-93871F995F69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2DABA8E4-07A9-29C1-7F43-1853BA44B8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BC87CB46-2708-8EB0-72BF-8F18B5A31F4F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C2F13AD-0BCA-D3F9-512D-0BA3DA58A38A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EFEF4A1E-616E-34D4-56AF-1443BBC5A95E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EC03B204-09DA-78C0-7413-1A16AE6B506C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8E3CA678-9F8A-9EC9-729D-BDA203608014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AEBBAA2C-9B51-F08E-AA4F-4F1BC015CC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B90F6452-52F1-C53C-9F22-46B157806AD9}"/>
                  </a:ext>
                </a:extLst>
              </p:cNvPr>
              <p:cNvCxnSpPr>
                <a:cxnSpLocks/>
                <a:stCxn id="105" idx="0"/>
                <a:endCxn id="63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D4D64FA2-898D-2ADE-4225-F5FCCA91959C}"/>
                  </a:ext>
                </a:extLst>
              </p:cNvPr>
              <p:cNvCxnSpPr>
                <a:cxnSpLocks/>
                <a:stCxn id="111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7AEAC01-5B73-C0EB-9727-32CC8265182C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3679C41-05FF-91F3-C013-24ECD61120AB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07465B65-7C62-282A-E172-5694B88D68E9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986044E9-2978-1B32-1BCD-B7D87B875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F07025-2525-1825-F4F4-33ED96FDE90E}"/>
              </a:ext>
            </a:extLst>
          </p:cNvPr>
          <p:cNvGrpSpPr/>
          <p:nvPr/>
        </p:nvGrpSpPr>
        <p:grpSpPr>
          <a:xfrm>
            <a:off x="951530" y="4193124"/>
            <a:ext cx="2943174" cy="1722829"/>
            <a:chOff x="962838" y="2856862"/>
            <a:chExt cx="2943174" cy="172282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D866E0-8E7E-E373-35B2-66FDC0056811}"/>
                </a:ext>
              </a:extLst>
            </p:cNvPr>
            <p:cNvSpPr/>
            <p:nvPr/>
          </p:nvSpPr>
          <p:spPr>
            <a:xfrm>
              <a:off x="1188869" y="3092467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092862B-AD0E-FD26-3E5E-41B882376546}"/>
                </a:ext>
              </a:extLst>
            </p:cNvPr>
            <p:cNvSpPr/>
            <p:nvPr/>
          </p:nvSpPr>
          <p:spPr>
            <a:xfrm>
              <a:off x="1188868" y="3776131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AAF4A21-3852-AAB1-2CE4-CDA6670AAC13}"/>
                </a:ext>
              </a:extLst>
            </p:cNvPr>
            <p:cNvSpPr/>
            <p:nvPr/>
          </p:nvSpPr>
          <p:spPr>
            <a:xfrm>
              <a:off x="1973657" y="3092467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E269D84-0F88-82AA-353A-1291FDC9F5B0}"/>
                </a:ext>
              </a:extLst>
            </p:cNvPr>
            <p:cNvSpPr/>
            <p:nvPr/>
          </p:nvSpPr>
          <p:spPr>
            <a:xfrm>
              <a:off x="1973656" y="3776131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4D5DADE-EA94-1092-2854-775481013726}"/>
                </a:ext>
              </a:extLst>
            </p:cNvPr>
            <p:cNvSpPr/>
            <p:nvPr/>
          </p:nvSpPr>
          <p:spPr>
            <a:xfrm>
              <a:off x="2758445" y="3092467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9AC8C05-E26A-B131-A4C2-778A0E9C41D1}"/>
                </a:ext>
              </a:extLst>
            </p:cNvPr>
            <p:cNvSpPr/>
            <p:nvPr/>
          </p:nvSpPr>
          <p:spPr>
            <a:xfrm>
              <a:off x="2758444" y="3776131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F8EF2AB-E444-E73E-3BAC-039EBC2D1857}"/>
                </a:ext>
              </a:extLst>
            </p:cNvPr>
            <p:cNvSpPr/>
            <p:nvPr/>
          </p:nvSpPr>
          <p:spPr>
            <a:xfrm>
              <a:off x="3543233" y="3092467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6608860-7DFA-A9C6-340D-AC3174373B52}"/>
                </a:ext>
              </a:extLst>
            </p:cNvPr>
            <p:cNvSpPr/>
            <p:nvPr/>
          </p:nvSpPr>
          <p:spPr>
            <a:xfrm>
              <a:off x="3543232" y="3776131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3C1FC3B-7F46-1633-CBC9-3F6D4A1A9C0B}"/>
                </a:ext>
              </a:extLst>
            </p:cNvPr>
            <p:cNvCxnSpPr>
              <a:stCxn id="6" idx="6"/>
              <a:endCxn id="8" idx="2"/>
            </p:cNvCxnSpPr>
            <p:nvPr/>
          </p:nvCxnSpPr>
          <p:spPr>
            <a:xfrm>
              <a:off x="1334148" y="3156561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E2C7107-1AB9-0AA5-D767-28A6E08C399C}"/>
                </a:ext>
              </a:extLst>
            </p:cNvPr>
            <p:cNvCxnSpPr>
              <a:cxnSpLocks/>
            </p:cNvCxnSpPr>
            <p:nvPr/>
          </p:nvCxnSpPr>
          <p:spPr>
            <a:xfrm>
              <a:off x="2831081" y="3225639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365B55B-1D63-BE52-B0F5-C91A8B8C803D}"/>
                </a:ext>
              </a:extLst>
            </p:cNvPr>
            <p:cNvCxnSpPr/>
            <p:nvPr/>
          </p:nvCxnSpPr>
          <p:spPr>
            <a:xfrm>
              <a:off x="1334147" y="3841649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7DCEC002-AB18-9D93-0741-725944648857}"/>
                </a:ext>
              </a:extLst>
            </p:cNvPr>
            <p:cNvCxnSpPr/>
            <p:nvPr/>
          </p:nvCxnSpPr>
          <p:spPr>
            <a:xfrm>
              <a:off x="2118935" y="3156560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C8F6C27-07DC-6EBD-D871-9CC3F1A77A7F}"/>
                </a:ext>
              </a:extLst>
            </p:cNvPr>
            <p:cNvCxnSpPr>
              <a:cxnSpLocks/>
            </p:cNvCxnSpPr>
            <p:nvPr/>
          </p:nvCxnSpPr>
          <p:spPr>
            <a:xfrm>
              <a:off x="2046295" y="3225639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6BFC803-C89C-01B6-44F1-25AFDB87A4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1507" y="3231786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D0E11A9-015F-B494-AEE4-19B1C214F336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2905862" y="3840225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CF1AA8D-D336-55B4-A272-BADEF441685A}"/>
                </a:ext>
              </a:extLst>
            </p:cNvPr>
            <p:cNvCxnSpPr>
              <a:cxnSpLocks/>
              <a:endCxn id="7" idx="7"/>
            </p:cNvCxnSpPr>
            <p:nvPr/>
          </p:nvCxnSpPr>
          <p:spPr>
            <a:xfrm flipH="1">
              <a:off x="1312871" y="3219229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CC9DC33-0BCC-A076-0483-EC58EC253F0E}"/>
                </a:ext>
              </a:extLst>
            </p:cNvPr>
            <p:cNvSpPr/>
            <p:nvPr/>
          </p:nvSpPr>
          <p:spPr>
            <a:xfrm>
              <a:off x="2111815" y="3878680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CBF9554-5603-ED20-ABCC-AC1E2DE8B0CC}"/>
                </a:ext>
              </a:extLst>
            </p:cNvPr>
            <p:cNvSpPr/>
            <p:nvPr/>
          </p:nvSpPr>
          <p:spPr>
            <a:xfrm>
              <a:off x="2901232" y="3194163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0403584-5DC8-C0E0-E677-1633BFEFC819}"/>
                </a:ext>
              </a:extLst>
            </p:cNvPr>
            <p:cNvSpPr/>
            <p:nvPr/>
          </p:nvSpPr>
          <p:spPr>
            <a:xfrm flipV="1">
              <a:off x="2109676" y="375205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1C3576E-F1D6-3278-A73A-0F091B6794FC}"/>
                </a:ext>
              </a:extLst>
            </p:cNvPr>
            <p:cNvSpPr/>
            <p:nvPr/>
          </p:nvSpPr>
          <p:spPr>
            <a:xfrm flipV="1">
              <a:off x="2901231" y="3087264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23A9853-6041-B266-A488-CD7B471153F5}"/>
                </a:ext>
              </a:extLst>
            </p:cNvPr>
            <p:cNvSpPr/>
            <p:nvPr/>
          </p:nvSpPr>
          <p:spPr>
            <a:xfrm rot="16006208">
              <a:off x="3395254" y="3469202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B4B607B-9602-1803-C17F-58F76751DC87}"/>
                </a:ext>
              </a:extLst>
            </p:cNvPr>
            <p:cNvSpPr/>
            <p:nvPr/>
          </p:nvSpPr>
          <p:spPr>
            <a:xfrm rot="16532379" flipV="1">
              <a:off x="3283882" y="3460436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17760C80-436D-C8D8-989C-988EB4FC84BF}"/>
                </a:ext>
              </a:extLst>
            </p:cNvPr>
            <p:cNvSpPr/>
            <p:nvPr/>
          </p:nvSpPr>
          <p:spPr>
            <a:xfrm>
              <a:off x="2360350" y="4203419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EC3C538-EFBC-5DB1-97A4-1376C356D606}"/>
                </a:ext>
              </a:extLst>
            </p:cNvPr>
            <p:cNvCxnSpPr>
              <a:cxnSpLocks/>
              <a:stCxn id="7" idx="5"/>
              <a:endCxn id="80" idx="2"/>
            </p:cNvCxnSpPr>
            <p:nvPr/>
          </p:nvCxnSpPr>
          <p:spPr>
            <a:xfrm>
              <a:off x="1312871" y="3885545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85E6EDA-D00C-6BA9-3A99-F8A129176ADA}"/>
                </a:ext>
              </a:extLst>
            </p:cNvPr>
            <p:cNvCxnSpPr>
              <a:cxnSpLocks/>
              <a:endCxn id="80" idx="7"/>
            </p:cNvCxnSpPr>
            <p:nvPr/>
          </p:nvCxnSpPr>
          <p:spPr>
            <a:xfrm flipH="1">
              <a:off x="2484353" y="3911298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2CAF3DC-B857-CCDF-41C2-28C7192C4E39}"/>
                </a:ext>
              </a:extLst>
            </p:cNvPr>
            <p:cNvCxnSpPr>
              <a:cxnSpLocks/>
              <a:endCxn id="80" idx="6"/>
            </p:cNvCxnSpPr>
            <p:nvPr/>
          </p:nvCxnSpPr>
          <p:spPr>
            <a:xfrm flipH="1">
              <a:off x="2505629" y="3885545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0B8FB4BE-A1E6-4F13-36A5-91909BE8A7C4}"/>
                </a:ext>
              </a:extLst>
            </p:cNvPr>
            <p:cNvCxnSpPr>
              <a:cxnSpLocks/>
              <a:endCxn id="80" idx="1"/>
            </p:cNvCxnSpPr>
            <p:nvPr/>
          </p:nvCxnSpPr>
          <p:spPr>
            <a:xfrm>
              <a:off x="2046295" y="3911298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AA6C3C2-9638-7365-4CC6-6D4A640FE3F9}"/>
                </a:ext>
              </a:extLst>
            </p:cNvPr>
            <p:cNvSpPr txBox="1"/>
            <p:nvPr/>
          </p:nvSpPr>
          <p:spPr>
            <a:xfrm>
              <a:off x="2047485" y="28981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20DD352-ECEB-0AAE-AD2E-058DF5413313}"/>
                </a:ext>
              </a:extLst>
            </p:cNvPr>
            <p:cNvSpPr txBox="1"/>
            <p:nvPr/>
          </p:nvSpPr>
          <p:spPr>
            <a:xfrm>
              <a:off x="2325277" y="431808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ED963B4-7408-8F83-0BDF-740B55EC7595}"/>
                </a:ext>
              </a:extLst>
            </p:cNvPr>
            <p:cNvSpPr txBox="1"/>
            <p:nvPr/>
          </p:nvSpPr>
          <p:spPr>
            <a:xfrm>
              <a:off x="1795421" y="35852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B39A181-951A-22FA-CCDF-9BF43B30B44B}"/>
                </a:ext>
              </a:extLst>
            </p:cNvPr>
            <p:cNvSpPr txBox="1"/>
            <p:nvPr/>
          </p:nvSpPr>
          <p:spPr>
            <a:xfrm>
              <a:off x="2719503" y="28568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8D7F10E-9355-2DA3-AB69-B46E619E5D79}"/>
                </a:ext>
              </a:extLst>
            </p:cNvPr>
            <p:cNvSpPr txBox="1"/>
            <p:nvPr/>
          </p:nvSpPr>
          <p:spPr>
            <a:xfrm>
              <a:off x="2786212" y="38550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FB92D96-20A1-5303-B232-6D815690D5DB}"/>
                </a:ext>
              </a:extLst>
            </p:cNvPr>
            <p:cNvSpPr txBox="1"/>
            <p:nvPr/>
          </p:nvSpPr>
          <p:spPr>
            <a:xfrm>
              <a:off x="962838" y="376164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2C2D5F6-D69B-FC6E-8286-95AA99EF3E8F}"/>
                </a:ext>
              </a:extLst>
            </p:cNvPr>
            <p:cNvSpPr txBox="1"/>
            <p:nvPr/>
          </p:nvSpPr>
          <p:spPr>
            <a:xfrm>
              <a:off x="3618199" y="38402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045375E-7F24-5B0B-BEF7-16DCA97EECA1}"/>
                </a:ext>
              </a:extLst>
            </p:cNvPr>
            <p:cNvSpPr txBox="1"/>
            <p:nvPr/>
          </p:nvSpPr>
          <p:spPr>
            <a:xfrm>
              <a:off x="3644402" y="289495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F6F4914-801E-DDD9-0C4F-E6E4C90C89EB}"/>
                </a:ext>
              </a:extLst>
            </p:cNvPr>
            <p:cNvSpPr txBox="1"/>
            <p:nvPr/>
          </p:nvSpPr>
          <p:spPr>
            <a:xfrm>
              <a:off x="1038672" y="287584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D157652E-C91E-7BA0-ABBE-E9EB44EF9E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82447" y="3199514"/>
              <a:ext cx="708516" cy="5687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Rectangle 3">
            <a:extLst>
              <a:ext uri="{FF2B5EF4-FFF2-40B4-BE49-F238E27FC236}">
                <a16:creationId xmlns:a16="http://schemas.microsoft.com/office/drawing/2014/main" id="{130EE662-C555-55E9-AF4B-B6E8553BC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86293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113" name="Rectangle 3">
            <a:extLst>
              <a:ext uri="{FF2B5EF4-FFF2-40B4-BE49-F238E27FC236}">
                <a16:creationId xmlns:a16="http://schemas.microsoft.com/office/drawing/2014/main" id="{529470BE-933E-F978-F7D5-3BD5D415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943385"/>
            <a:ext cx="50590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id="{8AA411FD-77F3-68EC-A0A6-0480C043E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296" y="3562577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DFS(T[1]) = DFS(2)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48DCD89A-2C9E-4DFD-29DF-79FD6F5C707B}"/>
              </a:ext>
            </a:extLst>
          </p:cNvPr>
          <p:cNvSpPr/>
          <p:nvPr/>
        </p:nvSpPr>
        <p:spPr>
          <a:xfrm>
            <a:off x="4987999" y="3872456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341CD111-F7CB-C726-FC86-98B6E4A3D378}"/>
              </a:ext>
            </a:extLst>
          </p:cNvPr>
          <p:cNvSpPr/>
          <p:nvPr/>
        </p:nvSpPr>
        <p:spPr>
          <a:xfrm>
            <a:off x="4987999" y="4278671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C26F35EA-011F-F4BD-558B-8060B3CEF62C}"/>
              </a:ext>
            </a:extLst>
          </p:cNvPr>
          <p:cNvSpPr/>
          <p:nvPr/>
        </p:nvSpPr>
        <p:spPr>
          <a:xfrm>
            <a:off x="4996283" y="4684520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0E353925-A89D-17AB-A035-9C77329C8F47}"/>
              </a:ext>
            </a:extLst>
          </p:cNvPr>
          <p:cNvCxnSpPr>
            <a:cxnSpLocks/>
            <a:stCxn id="121" idx="0"/>
          </p:cNvCxnSpPr>
          <p:nvPr/>
        </p:nvCxnSpPr>
        <p:spPr>
          <a:xfrm flipH="1" flipV="1">
            <a:off x="5060638" y="4025057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9F913C2-2148-B721-D8B6-99ADB47816AD}"/>
              </a:ext>
            </a:extLst>
          </p:cNvPr>
          <p:cNvCxnSpPr>
            <a:cxnSpLocks/>
          </p:cNvCxnSpPr>
          <p:nvPr/>
        </p:nvCxnSpPr>
        <p:spPr>
          <a:xfrm flipH="1" flipV="1">
            <a:off x="5063288" y="4415736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9FC7F9D7-AA09-13C3-E6E0-2C47CBD1E2CB}"/>
              </a:ext>
            </a:extLst>
          </p:cNvPr>
          <p:cNvSpPr txBox="1"/>
          <p:nvPr/>
        </p:nvSpPr>
        <p:spPr>
          <a:xfrm>
            <a:off x="4767709" y="38061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1DA0A06-D40D-B80D-124A-40AB263B8034}"/>
              </a:ext>
            </a:extLst>
          </p:cNvPr>
          <p:cNvSpPr txBox="1"/>
          <p:nvPr/>
        </p:nvSpPr>
        <p:spPr>
          <a:xfrm>
            <a:off x="4761462" y="421336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8D09E08-9F1C-F954-4D6D-D4661088627A}"/>
              </a:ext>
            </a:extLst>
          </p:cNvPr>
          <p:cNvSpPr txBox="1"/>
          <p:nvPr/>
        </p:nvSpPr>
        <p:spPr>
          <a:xfrm>
            <a:off x="4781999" y="461780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A9B33A2C-3FDD-9EE0-A53D-4BBE04FB3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232" y="3392352"/>
            <a:ext cx="2626811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62007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2346B-B9BD-CA0B-7AA8-CE1B8A9C3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957A317-EEA0-ECE5-C3EE-B3F088B65940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5E7F9D7-4135-3669-9ED6-9B1DD71705FE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DF412D-00A2-5302-D72A-5298C7E329CB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9D28146-7AD5-F4CD-E2B5-8D901C0C3959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6C325B8-D886-54D7-8CB0-E83F975B082D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5D045FE-3D31-2C61-8E01-755345A61B7A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4F77684-D271-2C84-6F9B-2F22FF9BFA2A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9B84BE5-C442-7AFB-F453-7E8869196080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88DEC76-9B3A-323F-A331-67AF73E5B208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048C49F-AB4A-1AA7-DA8F-172B624C6C00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BE54439-BC15-CC99-993B-C16A169B55D1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4FB227E-8789-839A-2467-9654BDAD3E83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97B051C-3241-7361-861E-80AE79D854D9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828BF5A-E9F1-1778-0C00-84E5108BC4E5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6AA1F10-7CA5-9969-3806-46D4956E24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365E07E-9F89-A7F7-E3C2-A8C0F1503E8F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777801B-2435-86A2-0AD0-ACAAA9BA237E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BCAD869-07E7-4959-2090-722F97EB0D8C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B679C8F-1E10-F8E4-FB76-B066A89264C5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FD425BE-BF9D-93EC-39F6-4F4B458AC08D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D4ABB18-F345-E44A-E282-F2D5F1C690D9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4E899B3-7786-0410-AEE1-192557215E75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88EAECE-5C3A-FF42-ED26-A63C0F888A7A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15C4476-D92E-DA19-9609-920DB4D3D113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ADD1C0E-E40C-5E35-1DF1-302032524945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1D3724E-5FB3-45A1-ACB2-605DB809957A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F223A8A-4347-CEAA-67B3-ABF80E9A1F90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C3035F5-DED2-F9B5-B9E9-4499A8E3D7C7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1BA7F0B-928C-6F67-2B2A-BAB4B58F0673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209D17-CFC9-71E6-7440-53194620A2EA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163C6F3-5055-BA37-CC10-A1D0B85B80BC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11DD125-7BF9-EE13-CFD3-2E4A41E43EE1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7F3EBD2-DE9A-C692-62A6-38228EA75743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A42E99B-C6A9-F52D-A814-990D309D94DF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E912892-9F02-162C-B562-3E78F0E1B4D2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3A41352-1AE8-2E7E-5702-6514DA3CFF47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0849A46-2D9A-C80E-413D-4A1E4575CB48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FF1C4D9C-A127-1634-C841-014AE87704A3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166BD14C-68E0-3AD7-72C1-40522538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DA6C65B5-4B59-4BF8-75C3-411943467191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557FB3E4-2F32-BC8F-1717-B33FFE9E3DBC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20925057-7752-11B6-231F-BE79AAA89EAD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E6AFE57-F151-F41D-D90F-97C1DD657F9A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68A5A102-C6C1-9E4B-D0B3-1A8AF7576ED6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9C8F1E49-C4A8-FEA0-1C0A-DDEBBE89B438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7D27119-77AA-5ACD-9D32-403CB6CE1284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5FD1E815-1B8E-489B-2FBB-1AC40F4527BB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91B7831-1FB0-D21D-F900-1B174E3E738B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69A444FA-50D3-A599-0330-D32CB635B3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BFF3D0C5-7A28-C695-2FE5-20809FDE29F9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5068EDB-3D1C-086A-95F2-7D0293DB8FA5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9074D520-6AE8-899D-714B-40CC8074F85E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EF6A860F-068E-F414-4F05-B4F0F81CD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0F51546F-8989-7A39-DC1D-011A40BB0C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D457949-E448-9846-FCE3-05A3B5A1CBAA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05F52A69-73A1-C8C9-7DDE-1E22EF9E97FC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EE154C87-0B13-F0F8-A12C-4202969F2D86}"/>
                  </a:ext>
                </a:extLst>
              </p:cNvPr>
              <p:cNvCxnSpPr>
                <a:cxnSpLocks/>
                <a:stCxn id="65" idx="5"/>
                <a:endCxn id="75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50E02D1-B99D-DF9F-DBA4-77F16B1C6FAA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118514B9-60E0-03E7-76B4-E47BC53AB6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92FFE6B4-421B-2A42-BBEA-73805A1D4E5D}"/>
                  </a:ext>
                </a:extLst>
              </p:cNvPr>
              <p:cNvCxnSpPr>
                <a:cxnSpLocks/>
                <a:stCxn id="67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848DE38-C1B5-5C63-1465-14A2CB2E7F1A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1A66819-CF54-5531-C63F-D09781BD67DF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0659C022-1F30-7B72-3F9F-3ED06AC6082D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5BD887A0-464B-3C51-0A33-CDE654414120}"/>
                  </a:ext>
                </a:extLst>
              </p:cNvPr>
              <p:cNvCxnSpPr>
                <a:cxnSpLocks/>
                <a:stCxn id="105" idx="2"/>
                <a:endCxn id="67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A1E1416C-0DE6-2AAE-9BF4-0165AECF2617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65258B8-8E71-82FE-0B9D-8A037E6ED0E1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DA10857C-1295-F957-E8A5-3B7D4CBCE7D0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6C4C5AE3-BF4A-3DD6-7272-10B29299BC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E6474322-F068-28E9-2217-C205977B9C70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4C3B8E95-2235-F751-3A24-7634FAE213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793750E4-5403-7CED-C458-F8881750648E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67738FD-C5A4-418A-DAAE-30B5BB5903B5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091166C6-4DDF-EEDB-52DA-7FFB2F31A271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A9AA7A20-8373-778F-5EE3-01211EEA5AB9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CBC46D4B-D1D0-7603-B920-3DF9E459B5A3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E69EAD11-0EBC-612B-EB46-5E38A99E67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E9FFFF7A-2393-AAF2-D432-61D8935D7515}"/>
                  </a:ext>
                </a:extLst>
              </p:cNvPr>
              <p:cNvCxnSpPr>
                <a:cxnSpLocks/>
                <a:stCxn id="105" idx="0"/>
                <a:endCxn id="63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0DF81F07-71D8-A597-7976-357E384E10CC}"/>
                  </a:ext>
                </a:extLst>
              </p:cNvPr>
              <p:cNvCxnSpPr>
                <a:cxnSpLocks/>
                <a:stCxn id="111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D785A379-47AF-34CC-5913-8163C7F074D6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E12F4F53-4DBA-8D89-F1D4-028BC7C23B94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97EA2509-D724-2224-BA1E-97AC214DC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979882"/>
              </p:ext>
            </p:extLst>
          </p:nvPr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4E464695-FCEA-0CB2-4337-FCB25E79E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188082B-2AF8-B3D9-65C1-F28E82E1E396}"/>
              </a:ext>
            </a:extLst>
          </p:cNvPr>
          <p:cNvSpPr/>
          <p:nvPr/>
        </p:nvSpPr>
        <p:spPr>
          <a:xfrm>
            <a:off x="1177561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4F99BC-976C-4DA7-31AA-3FA0CD4893AE}"/>
              </a:ext>
            </a:extLst>
          </p:cNvPr>
          <p:cNvSpPr/>
          <p:nvPr/>
        </p:nvSpPr>
        <p:spPr>
          <a:xfrm>
            <a:off x="1177560" y="511239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46E44F0-8D5E-D6EE-E33F-46AA8258EEA0}"/>
              </a:ext>
            </a:extLst>
          </p:cNvPr>
          <p:cNvSpPr/>
          <p:nvPr/>
        </p:nvSpPr>
        <p:spPr>
          <a:xfrm>
            <a:off x="1962349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BB029A0-E98C-01E2-6089-2F38C776780C}"/>
              </a:ext>
            </a:extLst>
          </p:cNvPr>
          <p:cNvSpPr/>
          <p:nvPr/>
        </p:nvSpPr>
        <p:spPr>
          <a:xfrm>
            <a:off x="1962348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C0F97B8-C5BA-BAED-D374-DD0517B8424C}"/>
              </a:ext>
            </a:extLst>
          </p:cNvPr>
          <p:cNvSpPr/>
          <p:nvPr/>
        </p:nvSpPr>
        <p:spPr>
          <a:xfrm>
            <a:off x="2747137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9E78A8D-9A31-96BD-AE52-E4D7FD8B5033}"/>
              </a:ext>
            </a:extLst>
          </p:cNvPr>
          <p:cNvSpPr/>
          <p:nvPr/>
        </p:nvSpPr>
        <p:spPr>
          <a:xfrm>
            <a:off x="2747136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CFE6F73-1744-246F-0370-645341127AEA}"/>
              </a:ext>
            </a:extLst>
          </p:cNvPr>
          <p:cNvSpPr/>
          <p:nvPr/>
        </p:nvSpPr>
        <p:spPr>
          <a:xfrm>
            <a:off x="3531925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E1CBC46-61FF-1267-54F8-4716892C060A}"/>
              </a:ext>
            </a:extLst>
          </p:cNvPr>
          <p:cNvSpPr/>
          <p:nvPr/>
        </p:nvSpPr>
        <p:spPr>
          <a:xfrm>
            <a:off x="3531924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5E4E2B-F7B7-EF78-9E24-7FF3FF030D0B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322840" y="449282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AA428B7-65A1-5B64-FF05-3E3130B9F9A4}"/>
              </a:ext>
            </a:extLst>
          </p:cNvPr>
          <p:cNvCxnSpPr>
            <a:cxnSpLocks/>
          </p:cNvCxnSpPr>
          <p:nvPr/>
        </p:nvCxnSpPr>
        <p:spPr>
          <a:xfrm>
            <a:off x="2819773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6D41DDC-36B6-5782-3D4C-4AB51674E001}"/>
              </a:ext>
            </a:extLst>
          </p:cNvPr>
          <p:cNvCxnSpPr/>
          <p:nvPr/>
        </p:nvCxnSpPr>
        <p:spPr>
          <a:xfrm>
            <a:off x="1322839" y="5177911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903E456-9E1B-8A0A-9774-44DB22E143CB}"/>
              </a:ext>
            </a:extLst>
          </p:cNvPr>
          <p:cNvCxnSpPr/>
          <p:nvPr/>
        </p:nvCxnSpPr>
        <p:spPr>
          <a:xfrm>
            <a:off x="2107627" y="449282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366391B-816A-936C-8735-04D89D02A568}"/>
              </a:ext>
            </a:extLst>
          </p:cNvPr>
          <p:cNvCxnSpPr>
            <a:cxnSpLocks/>
          </p:cNvCxnSpPr>
          <p:nvPr/>
        </p:nvCxnSpPr>
        <p:spPr>
          <a:xfrm>
            <a:off x="2034987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8C102BC-2D1F-4137-EB78-6368F683A01B}"/>
              </a:ext>
            </a:extLst>
          </p:cNvPr>
          <p:cNvCxnSpPr>
            <a:cxnSpLocks/>
          </p:cNvCxnSpPr>
          <p:nvPr/>
        </p:nvCxnSpPr>
        <p:spPr>
          <a:xfrm flipV="1">
            <a:off x="1250199" y="4568048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C0BE08E-E214-BCB0-6CD8-9FF636009A7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894554" y="5176487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2968F90-0B5D-6433-9BEE-13E4766D7F7A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301563" y="4555491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DAD07F5-0CAC-6E6A-BD85-0328FF0F2F04}"/>
              </a:ext>
            </a:extLst>
          </p:cNvPr>
          <p:cNvSpPr/>
          <p:nvPr/>
        </p:nvSpPr>
        <p:spPr>
          <a:xfrm>
            <a:off x="2100507" y="5214942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2DAEE81-0C67-1C56-3D0C-67E558DCF1DD}"/>
              </a:ext>
            </a:extLst>
          </p:cNvPr>
          <p:cNvSpPr/>
          <p:nvPr/>
        </p:nvSpPr>
        <p:spPr>
          <a:xfrm>
            <a:off x="2889924" y="4530425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68DD0B0E-2CE9-9356-2FAB-0DE1F558E7DC}"/>
              </a:ext>
            </a:extLst>
          </p:cNvPr>
          <p:cNvSpPr/>
          <p:nvPr/>
        </p:nvSpPr>
        <p:spPr>
          <a:xfrm flipV="1">
            <a:off x="2098368" y="5088320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74ED933-F744-A072-9856-89099C5B41F5}"/>
              </a:ext>
            </a:extLst>
          </p:cNvPr>
          <p:cNvSpPr/>
          <p:nvPr/>
        </p:nvSpPr>
        <p:spPr>
          <a:xfrm flipV="1">
            <a:off x="2889923" y="4423526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8DB5B182-806B-ADFA-7465-3896C1A19FDB}"/>
              </a:ext>
            </a:extLst>
          </p:cNvPr>
          <p:cNvSpPr/>
          <p:nvPr/>
        </p:nvSpPr>
        <p:spPr>
          <a:xfrm rot="16006208">
            <a:off x="3383946" y="4805464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89DA4DCA-F08A-BE6D-D0E4-53A77FB0FCF1}"/>
              </a:ext>
            </a:extLst>
          </p:cNvPr>
          <p:cNvSpPr/>
          <p:nvPr/>
        </p:nvSpPr>
        <p:spPr>
          <a:xfrm rot="16532379" flipV="1">
            <a:off x="3272574" y="4796698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9968C7B-D518-FB61-9B18-281201438F83}"/>
              </a:ext>
            </a:extLst>
          </p:cNvPr>
          <p:cNvSpPr/>
          <p:nvPr/>
        </p:nvSpPr>
        <p:spPr>
          <a:xfrm>
            <a:off x="2349042" y="5539681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085B02B-DB33-9ABF-B0B5-CC78C9A4832E}"/>
              </a:ext>
            </a:extLst>
          </p:cNvPr>
          <p:cNvCxnSpPr>
            <a:cxnSpLocks/>
            <a:stCxn id="7" idx="5"/>
            <a:endCxn id="80" idx="2"/>
          </p:cNvCxnSpPr>
          <p:nvPr/>
        </p:nvCxnSpPr>
        <p:spPr>
          <a:xfrm>
            <a:off x="1301563" y="5221807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D622787-7545-8CC7-3402-10F082495719}"/>
              </a:ext>
            </a:extLst>
          </p:cNvPr>
          <p:cNvCxnSpPr>
            <a:cxnSpLocks/>
            <a:endCxn id="80" idx="7"/>
          </p:cNvCxnSpPr>
          <p:nvPr/>
        </p:nvCxnSpPr>
        <p:spPr>
          <a:xfrm flipH="1">
            <a:off x="2473045" y="5247560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9FD63A2-E045-3500-CD1A-14FBD91393CB}"/>
              </a:ext>
            </a:extLst>
          </p:cNvPr>
          <p:cNvCxnSpPr>
            <a:cxnSpLocks/>
            <a:endCxn id="80" idx="6"/>
          </p:cNvCxnSpPr>
          <p:nvPr/>
        </p:nvCxnSpPr>
        <p:spPr>
          <a:xfrm flipH="1">
            <a:off x="2494321" y="5221807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247B956-789B-4FAA-F42B-6F3FE264CCE9}"/>
              </a:ext>
            </a:extLst>
          </p:cNvPr>
          <p:cNvCxnSpPr>
            <a:cxnSpLocks/>
            <a:endCxn id="80" idx="1"/>
          </p:cNvCxnSpPr>
          <p:nvPr/>
        </p:nvCxnSpPr>
        <p:spPr>
          <a:xfrm>
            <a:off x="2034987" y="5247560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59E75FEF-0D3D-C736-4060-8CE6F8CD0C12}"/>
              </a:ext>
            </a:extLst>
          </p:cNvPr>
          <p:cNvSpPr txBox="1"/>
          <p:nvPr/>
        </p:nvSpPr>
        <p:spPr>
          <a:xfrm>
            <a:off x="2036177" y="423445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A9862F7-08B2-5A17-7E63-6CF1FE9C1683}"/>
              </a:ext>
            </a:extLst>
          </p:cNvPr>
          <p:cNvSpPr txBox="1"/>
          <p:nvPr/>
        </p:nvSpPr>
        <p:spPr>
          <a:xfrm>
            <a:off x="2313969" y="565434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9693729-7EB2-B9F0-EA48-0210AC861B1A}"/>
              </a:ext>
            </a:extLst>
          </p:cNvPr>
          <p:cNvSpPr txBox="1"/>
          <p:nvPr/>
        </p:nvSpPr>
        <p:spPr>
          <a:xfrm>
            <a:off x="1784113" y="492151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94E507A-D13A-0287-0168-81929A505746}"/>
              </a:ext>
            </a:extLst>
          </p:cNvPr>
          <p:cNvSpPr txBox="1"/>
          <p:nvPr/>
        </p:nvSpPr>
        <p:spPr>
          <a:xfrm>
            <a:off x="2708195" y="41931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D9CC443-971C-E0DD-CF40-65A70927A9F6}"/>
              </a:ext>
            </a:extLst>
          </p:cNvPr>
          <p:cNvSpPr txBox="1"/>
          <p:nvPr/>
        </p:nvSpPr>
        <p:spPr>
          <a:xfrm>
            <a:off x="2774904" y="51912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BA098F5-B059-F8CA-35F2-34254F517528}"/>
              </a:ext>
            </a:extLst>
          </p:cNvPr>
          <p:cNvSpPr txBox="1"/>
          <p:nvPr/>
        </p:nvSpPr>
        <p:spPr>
          <a:xfrm>
            <a:off x="951530" y="50979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4A83B67-1638-3CEA-5ACA-92D014150CBB}"/>
              </a:ext>
            </a:extLst>
          </p:cNvPr>
          <p:cNvSpPr txBox="1"/>
          <p:nvPr/>
        </p:nvSpPr>
        <p:spPr>
          <a:xfrm>
            <a:off x="3606891" y="51764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806F103-8C81-E294-C2A0-912E4BA09DBE}"/>
              </a:ext>
            </a:extLst>
          </p:cNvPr>
          <p:cNvSpPr txBox="1"/>
          <p:nvPr/>
        </p:nvSpPr>
        <p:spPr>
          <a:xfrm>
            <a:off x="3633094" y="423121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F1C3C4F-D340-ECCC-C569-2675C3DA8793}"/>
              </a:ext>
            </a:extLst>
          </p:cNvPr>
          <p:cNvSpPr txBox="1"/>
          <p:nvPr/>
        </p:nvSpPr>
        <p:spPr>
          <a:xfrm>
            <a:off x="1027364" y="421210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656E833F-C7D8-0B4D-D4FA-5CE6DD105BE6}"/>
              </a:ext>
            </a:extLst>
          </p:cNvPr>
          <p:cNvCxnSpPr>
            <a:cxnSpLocks/>
          </p:cNvCxnSpPr>
          <p:nvPr/>
        </p:nvCxnSpPr>
        <p:spPr>
          <a:xfrm flipH="1">
            <a:off x="2871139" y="4535776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3">
            <a:extLst>
              <a:ext uri="{FF2B5EF4-FFF2-40B4-BE49-F238E27FC236}">
                <a16:creationId xmlns:a16="http://schemas.microsoft.com/office/drawing/2014/main" id="{E49DCE78-3BC4-5291-78E9-E77304496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86293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113" name="Rectangle 3">
            <a:extLst>
              <a:ext uri="{FF2B5EF4-FFF2-40B4-BE49-F238E27FC236}">
                <a16:creationId xmlns:a16="http://schemas.microsoft.com/office/drawing/2014/main" id="{546361D5-0DB3-AF47-79EC-DBA0D8ECC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943385"/>
            <a:ext cx="50590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id="{62DBD1EB-E10B-C7F6-E8A1-DF1B43431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296" y="3562577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DFS(T[1]) = DFS(2)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A45B083-4957-2E80-EBE9-6361D6C35DB9}"/>
              </a:ext>
            </a:extLst>
          </p:cNvPr>
          <p:cNvSpPr/>
          <p:nvPr/>
        </p:nvSpPr>
        <p:spPr>
          <a:xfrm>
            <a:off x="4987999" y="3872456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64E77A77-FE0F-1BAC-7D08-1AC810A8D9A4}"/>
              </a:ext>
            </a:extLst>
          </p:cNvPr>
          <p:cNvSpPr/>
          <p:nvPr/>
        </p:nvSpPr>
        <p:spPr>
          <a:xfrm>
            <a:off x="4987999" y="4278671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FF529DA4-94D9-3F53-EB79-DC3E653D8F6C}"/>
              </a:ext>
            </a:extLst>
          </p:cNvPr>
          <p:cNvSpPr/>
          <p:nvPr/>
        </p:nvSpPr>
        <p:spPr>
          <a:xfrm>
            <a:off x="4996283" y="4684520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42FAE9C9-8B79-1687-60F2-32C4098F9C50}"/>
              </a:ext>
            </a:extLst>
          </p:cNvPr>
          <p:cNvCxnSpPr>
            <a:cxnSpLocks/>
            <a:stCxn id="121" idx="0"/>
          </p:cNvCxnSpPr>
          <p:nvPr/>
        </p:nvCxnSpPr>
        <p:spPr>
          <a:xfrm flipH="1" flipV="1">
            <a:off x="5060638" y="4025057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3B2D0935-1C9D-9DC2-751E-B0B8614D4E7A}"/>
              </a:ext>
            </a:extLst>
          </p:cNvPr>
          <p:cNvCxnSpPr>
            <a:cxnSpLocks/>
          </p:cNvCxnSpPr>
          <p:nvPr/>
        </p:nvCxnSpPr>
        <p:spPr>
          <a:xfrm flipH="1" flipV="1">
            <a:off x="5063288" y="4415736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815ADBD2-5C70-5084-C171-E11D3925235F}"/>
              </a:ext>
            </a:extLst>
          </p:cNvPr>
          <p:cNvSpPr txBox="1"/>
          <p:nvPr/>
        </p:nvSpPr>
        <p:spPr>
          <a:xfrm>
            <a:off x="4767709" y="38061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A6C090C-794A-6A4F-FF85-90CF64B86D15}"/>
              </a:ext>
            </a:extLst>
          </p:cNvPr>
          <p:cNvSpPr txBox="1"/>
          <p:nvPr/>
        </p:nvSpPr>
        <p:spPr>
          <a:xfrm>
            <a:off x="4761462" y="421336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B99D56E-3FD5-F318-3CAB-9C89DE5D7EC7}"/>
              </a:ext>
            </a:extLst>
          </p:cNvPr>
          <p:cNvSpPr txBox="1"/>
          <p:nvPr/>
        </p:nvSpPr>
        <p:spPr>
          <a:xfrm>
            <a:off x="4781999" y="461780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D1D0B853-8CCE-34F7-73F4-1BA7852EA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232" y="3392352"/>
            <a:ext cx="2626811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441078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653C5-C64D-038E-7B67-5FC4EA7E7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9F44D45-60F5-8C5C-7E2E-473DEC94FACA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84B594D-2710-B61E-B38B-DE4666048FDB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7395ECE-CB31-1CD1-E20A-E95A2232B92B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17E4B-E420-0D0C-8B28-A827ECD68129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A4E7BB6-92AC-850D-D455-642F95496E32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CEE406B-F3CB-32CF-A326-BFEE3CD981AF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CA70D6F-F36D-FE0C-52C8-A1B7E55B5B16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0CB51A9-5161-5BCA-63F3-70E413201B1E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E0015B-AB9B-993A-01B5-A86998DFA462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B905CCE-BB64-8F41-C4D7-B370DF5193A7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8C4F4F-B82F-72A7-42E0-98BC1D8102A6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98B3279-DC9C-6A44-99F4-6C40E4F573AE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720E886-FF52-F391-D228-AF940827B23C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752FE01-70DB-E96F-3897-FE6922EAC4E8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DBB4503-DD7A-3FFC-EE09-90FC1E7A14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C1B4725-F2BC-27A3-3707-A9A5D1B762DE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2EC2847-7B7D-A494-99C9-BEB8F6D8691F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BA888A1-B199-719C-0F1F-96F90A674ACF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2A5D6A5-EE7D-4EBC-EFE7-1299B47ED31C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7E350D6-A4B1-21B7-A249-CC0DD155A613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B74EF4-F21F-A4CD-0858-8BD77C897E68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0919F1F-198C-5EE9-E1CE-9EFE6E9427FE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4A785A3-47E2-A679-BF23-16CB1A5725E8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BB4DD56-F894-50B8-4DC2-2800F72C0C6A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31D6BBF-CD16-A42C-D80B-BC40EDF103F2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20B636C-60F0-3C89-5D7A-E8958C68AB62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8690EDB-F110-79C8-8B70-5D31EBBCDFB1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D1DA950-8720-57B7-C60C-DBD9A25AE60C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86641E2-9197-9A0A-9C3A-F547BF72D84A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3D63670-96EB-0625-2690-C70B548F1ACF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72971F9-B361-54AD-52CF-818EFB72AB28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A15F43-FC7B-89CB-C4F2-9ECE5BFD0B89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79F879F-C70B-D590-1BF0-26F3EAFD749F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131283-9D3C-7497-5B5F-9AFEC10E6C0D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2D3F27E-5AFF-ADB9-F720-41C79DED6219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00A64F3-E753-8C66-39E5-376F8DED3331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551194F-AED0-89D5-6E78-1EC1B9A6F8E4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066A91B2-F2A2-5063-80B6-97AEA0605CCE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963BC708-8D40-68C5-C77E-3A6803ABA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C277EC75-F3EE-31EE-5A10-E9130C2AAA8B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3C01EA74-B719-7038-261C-C82E77A5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BC641D0-8D15-7B6A-5FBE-6AA17D83158B}"/>
              </a:ext>
            </a:extLst>
          </p:cNvPr>
          <p:cNvSpPr/>
          <p:nvPr/>
        </p:nvSpPr>
        <p:spPr>
          <a:xfrm>
            <a:off x="1177561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C65A245-A694-8304-AE18-564D709FA924}"/>
              </a:ext>
            </a:extLst>
          </p:cNvPr>
          <p:cNvSpPr/>
          <p:nvPr/>
        </p:nvSpPr>
        <p:spPr>
          <a:xfrm>
            <a:off x="1177560" y="511239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22791B2-1598-27ED-8C21-42F008A43290}"/>
              </a:ext>
            </a:extLst>
          </p:cNvPr>
          <p:cNvSpPr/>
          <p:nvPr/>
        </p:nvSpPr>
        <p:spPr>
          <a:xfrm>
            <a:off x="1962349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946D7E-756C-9FC1-0C33-AC0E958263B9}"/>
              </a:ext>
            </a:extLst>
          </p:cNvPr>
          <p:cNvSpPr/>
          <p:nvPr/>
        </p:nvSpPr>
        <p:spPr>
          <a:xfrm>
            <a:off x="1962348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4FCD22D-206F-11AC-16A5-AC25A1DB4B40}"/>
              </a:ext>
            </a:extLst>
          </p:cNvPr>
          <p:cNvSpPr/>
          <p:nvPr/>
        </p:nvSpPr>
        <p:spPr>
          <a:xfrm>
            <a:off x="2747137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AE3F1BC-0C53-E469-3554-A70414C72294}"/>
              </a:ext>
            </a:extLst>
          </p:cNvPr>
          <p:cNvSpPr/>
          <p:nvPr/>
        </p:nvSpPr>
        <p:spPr>
          <a:xfrm>
            <a:off x="2747136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4BD22E0-2D89-22F2-3BF8-DEAF91B101FA}"/>
              </a:ext>
            </a:extLst>
          </p:cNvPr>
          <p:cNvSpPr/>
          <p:nvPr/>
        </p:nvSpPr>
        <p:spPr>
          <a:xfrm>
            <a:off x="3531925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CF0783-CE03-1514-B7ED-0A0D09A67246}"/>
              </a:ext>
            </a:extLst>
          </p:cNvPr>
          <p:cNvSpPr/>
          <p:nvPr/>
        </p:nvSpPr>
        <p:spPr>
          <a:xfrm>
            <a:off x="3531924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26CFC88-7220-74EB-75F5-48856C6BE64F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322840" y="449282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5AD8337-EE85-3DA7-237F-301B022F0FBD}"/>
              </a:ext>
            </a:extLst>
          </p:cNvPr>
          <p:cNvCxnSpPr>
            <a:cxnSpLocks/>
          </p:cNvCxnSpPr>
          <p:nvPr/>
        </p:nvCxnSpPr>
        <p:spPr>
          <a:xfrm>
            <a:off x="2819773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7DFB6DA-C6D5-97BA-30B0-7A19BEBEE08C}"/>
              </a:ext>
            </a:extLst>
          </p:cNvPr>
          <p:cNvCxnSpPr/>
          <p:nvPr/>
        </p:nvCxnSpPr>
        <p:spPr>
          <a:xfrm>
            <a:off x="1322839" y="5177911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8797DFC-3C93-79CF-B2BB-A760DCB2D2B1}"/>
              </a:ext>
            </a:extLst>
          </p:cNvPr>
          <p:cNvCxnSpPr/>
          <p:nvPr/>
        </p:nvCxnSpPr>
        <p:spPr>
          <a:xfrm>
            <a:off x="2107627" y="449282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1BB6952-789A-E1E4-964E-6978F639A987}"/>
              </a:ext>
            </a:extLst>
          </p:cNvPr>
          <p:cNvCxnSpPr>
            <a:cxnSpLocks/>
          </p:cNvCxnSpPr>
          <p:nvPr/>
        </p:nvCxnSpPr>
        <p:spPr>
          <a:xfrm>
            <a:off x="2034987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2D05000-E3C3-5A22-48A4-332915764B76}"/>
              </a:ext>
            </a:extLst>
          </p:cNvPr>
          <p:cNvCxnSpPr>
            <a:cxnSpLocks/>
          </p:cNvCxnSpPr>
          <p:nvPr/>
        </p:nvCxnSpPr>
        <p:spPr>
          <a:xfrm flipV="1">
            <a:off x="1250199" y="4568048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53674EF-B1F1-31DA-009E-AA1B5390F787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894554" y="5176487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5040714-5B3C-09ED-982A-AB7019360B75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301563" y="4555491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B0F13FE-EE60-F31A-5DBC-242810E2E229}"/>
              </a:ext>
            </a:extLst>
          </p:cNvPr>
          <p:cNvSpPr/>
          <p:nvPr/>
        </p:nvSpPr>
        <p:spPr>
          <a:xfrm>
            <a:off x="2100507" y="5214942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62EA683C-A6CE-2FF6-450A-FC3D9D99F632}"/>
              </a:ext>
            </a:extLst>
          </p:cNvPr>
          <p:cNvSpPr/>
          <p:nvPr/>
        </p:nvSpPr>
        <p:spPr>
          <a:xfrm>
            <a:off x="2889924" y="4530425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692A5DD1-04BB-061D-AC6B-E9F86D26F0AE}"/>
              </a:ext>
            </a:extLst>
          </p:cNvPr>
          <p:cNvSpPr/>
          <p:nvPr/>
        </p:nvSpPr>
        <p:spPr>
          <a:xfrm flipV="1">
            <a:off x="2098368" y="5088320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14E567B-28C0-3B3B-5335-1C5C65D54BF4}"/>
              </a:ext>
            </a:extLst>
          </p:cNvPr>
          <p:cNvSpPr/>
          <p:nvPr/>
        </p:nvSpPr>
        <p:spPr>
          <a:xfrm flipV="1">
            <a:off x="2889923" y="4423526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CEE7954-C9E5-CEFD-A058-81917234ECF8}"/>
              </a:ext>
            </a:extLst>
          </p:cNvPr>
          <p:cNvSpPr/>
          <p:nvPr/>
        </p:nvSpPr>
        <p:spPr>
          <a:xfrm rot="16006208">
            <a:off x="3383946" y="4805464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ED1C377-122E-3010-F66C-EB9BD797F5F8}"/>
              </a:ext>
            </a:extLst>
          </p:cNvPr>
          <p:cNvSpPr/>
          <p:nvPr/>
        </p:nvSpPr>
        <p:spPr>
          <a:xfrm rot="16532379" flipV="1">
            <a:off x="3272574" y="4796698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232E73-DBC1-B080-BA6A-09D25F51ABD5}"/>
              </a:ext>
            </a:extLst>
          </p:cNvPr>
          <p:cNvSpPr/>
          <p:nvPr/>
        </p:nvSpPr>
        <p:spPr>
          <a:xfrm>
            <a:off x="2349042" y="5539681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9487721-D1F9-9B81-3518-C8EFEA15E83F}"/>
              </a:ext>
            </a:extLst>
          </p:cNvPr>
          <p:cNvCxnSpPr>
            <a:cxnSpLocks/>
            <a:stCxn id="7" idx="5"/>
            <a:endCxn id="80" idx="2"/>
          </p:cNvCxnSpPr>
          <p:nvPr/>
        </p:nvCxnSpPr>
        <p:spPr>
          <a:xfrm>
            <a:off x="1301563" y="5221807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C508015-653E-EB7F-8869-93F205753B50}"/>
              </a:ext>
            </a:extLst>
          </p:cNvPr>
          <p:cNvCxnSpPr>
            <a:cxnSpLocks/>
            <a:endCxn id="80" idx="7"/>
          </p:cNvCxnSpPr>
          <p:nvPr/>
        </p:nvCxnSpPr>
        <p:spPr>
          <a:xfrm flipH="1">
            <a:off x="2473045" y="5247560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51A71DB-1F37-5325-4404-ADBD939F59EC}"/>
              </a:ext>
            </a:extLst>
          </p:cNvPr>
          <p:cNvCxnSpPr>
            <a:cxnSpLocks/>
            <a:endCxn id="80" idx="6"/>
          </p:cNvCxnSpPr>
          <p:nvPr/>
        </p:nvCxnSpPr>
        <p:spPr>
          <a:xfrm flipH="1">
            <a:off x="2494321" y="5221807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4993F1B7-F4D1-3207-904D-21385D42AABD}"/>
              </a:ext>
            </a:extLst>
          </p:cNvPr>
          <p:cNvCxnSpPr>
            <a:cxnSpLocks/>
            <a:endCxn id="80" idx="1"/>
          </p:cNvCxnSpPr>
          <p:nvPr/>
        </p:nvCxnSpPr>
        <p:spPr>
          <a:xfrm>
            <a:off x="2034987" y="5247560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F1DE29F3-C4A0-4E91-5FBB-1DDF83A9F99D}"/>
              </a:ext>
            </a:extLst>
          </p:cNvPr>
          <p:cNvSpPr txBox="1"/>
          <p:nvPr/>
        </p:nvSpPr>
        <p:spPr>
          <a:xfrm>
            <a:off x="2036177" y="423445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A0047A1-620F-DDD8-908F-63A685B4231F}"/>
              </a:ext>
            </a:extLst>
          </p:cNvPr>
          <p:cNvSpPr txBox="1"/>
          <p:nvPr/>
        </p:nvSpPr>
        <p:spPr>
          <a:xfrm>
            <a:off x="2313969" y="565434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40751D6-47E7-197A-29CB-C8BA393E2CF3}"/>
              </a:ext>
            </a:extLst>
          </p:cNvPr>
          <p:cNvSpPr txBox="1"/>
          <p:nvPr/>
        </p:nvSpPr>
        <p:spPr>
          <a:xfrm>
            <a:off x="1784113" y="492151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FF314CE-758D-7F44-B198-1519972CE1DD}"/>
              </a:ext>
            </a:extLst>
          </p:cNvPr>
          <p:cNvSpPr txBox="1"/>
          <p:nvPr/>
        </p:nvSpPr>
        <p:spPr>
          <a:xfrm>
            <a:off x="2708195" y="41931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FA74F7C-ACE7-44CD-FBEE-089F038D9313}"/>
              </a:ext>
            </a:extLst>
          </p:cNvPr>
          <p:cNvSpPr txBox="1"/>
          <p:nvPr/>
        </p:nvSpPr>
        <p:spPr>
          <a:xfrm>
            <a:off x="2774904" y="51912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BA0D9C0-F52E-D5C9-80B9-6C0DF41A4C3B}"/>
              </a:ext>
            </a:extLst>
          </p:cNvPr>
          <p:cNvSpPr txBox="1"/>
          <p:nvPr/>
        </p:nvSpPr>
        <p:spPr>
          <a:xfrm>
            <a:off x="951530" y="50979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5D80A35-2407-4C58-818A-E5DD19B7A0BF}"/>
              </a:ext>
            </a:extLst>
          </p:cNvPr>
          <p:cNvSpPr txBox="1"/>
          <p:nvPr/>
        </p:nvSpPr>
        <p:spPr>
          <a:xfrm>
            <a:off x="3606891" y="51764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6FE4DBE-C950-9F62-BFBF-066C89F743A4}"/>
              </a:ext>
            </a:extLst>
          </p:cNvPr>
          <p:cNvSpPr txBox="1"/>
          <p:nvPr/>
        </p:nvSpPr>
        <p:spPr>
          <a:xfrm>
            <a:off x="3633094" y="423121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19162BB-9BA0-6553-67FC-9959F601AA68}"/>
              </a:ext>
            </a:extLst>
          </p:cNvPr>
          <p:cNvSpPr txBox="1"/>
          <p:nvPr/>
        </p:nvSpPr>
        <p:spPr>
          <a:xfrm>
            <a:off x="1027364" y="421210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6B215A77-B8DE-510A-99E8-2CEDEFAED0D6}"/>
              </a:ext>
            </a:extLst>
          </p:cNvPr>
          <p:cNvCxnSpPr>
            <a:cxnSpLocks/>
          </p:cNvCxnSpPr>
          <p:nvPr/>
        </p:nvCxnSpPr>
        <p:spPr>
          <a:xfrm flipH="1">
            <a:off x="2871139" y="4535776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3">
            <a:extLst>
              <a:ext uri="{FF2B5EF4-FFF2-40B4-BE49-F238E27FC236}">
                <a16:creationId xmlns:a16="http://schemas.microsoft.com/office/drawing/2014/main" id="{8F088CD8-1824-2DD8-0752-683EE1196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86293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113" name="Rectangle 3">
            <a:extLst>
              <a:ext uri="{FF2B5EF4-FFF2-40B4-BE49-F238E27FC236}">
                <a16:creationId xmlns:a16="http://schemas.microsoft.com/office/drawing/2014/main" id="{9A8D9F31-E3FF-CD4A-EC98-361F8F7CA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943385"/>
            <a:ext cx="50590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id="{0EB7124D-4616-651E-88BF-45AAA480F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296" y="3562577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DFS(T[1]) = DFS(2)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93F56EF-48FD-CF12-B32C-421EC4649107}"/>
              </a:ext>
            </a:extLst>
          </p:cNvPr>
          <p:cNvSpPr/>
          <p:nvPr/>
        </p:nvSpPr>
        <p:spPr>
          <a:xfrm>
            <a:off x="4987999" y="3872456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B7DD5D2F-7DDC-047F-57D9-8785BBBA3AD1}"/>
              </a:ext>
            </a:extLst>
          </p:cNvPr>
          <p:cNvSpPr/>
          <p:nvPr/>
        </p:nvSpPr>
        <p:spPr>
          <a:xfrm>
            <a:off x="4987999" y="4278671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1D277ADD-1439-7472-F88E-7C29301A18C7}"/>
              </a:ext>
            </a:extLst>
          </p:cNvPr>
          <p:cNvSpPr/>
          <p:nvPr/>
        </p:nvSpPr>
        <p:spPr>
          <a:xfrm>
            <a:off x="4996283" y="4684520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547E253-267B-4C94-3765-A2336A482941}"/>
              </a:ext>
            </a:extLst>
          </p:cNvPr>
          <p:cNvCxnSpPr>
            <a:cxnSpLocks/>
            <a:stCxn id="121" idx="0"/>
          </p:cNvCxnSpPr>
          <p:nvPr/>
        </p:nvCxnSpPr>
        <p:spPr>
          <a:xfrm flipH="1" flipV="1">
            <a:off x="5060638" y="4025057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8A84E894-BE1D-2060-3160-6B5C4B5A5023}"/>
              </a:ext>
            </a:extLst>
          </p:cNvPr>
          <p:cNvCxnSpPr>
            <a:cxnSpLocks/>
          </p:cNvCxnSpPr>
          <p:nvPr/>
        </p:nvCxnSpPr>
        <p:spPr>
          <a:xfrm flipH="1" flipV="1">
            <a:off x="5063288" y="4415736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F7AB762E-18AF-50FF-BA8B-3203330047C2}"/>
              </a:ext>
            </a:extLst>
          </p:cNvPr>
          <p:cNvSpPr txBox="1"/>
          <p:nvPr/>
        </p:nvSpPr>
        <p:spPr>
          <a:xfrm>
            <a:off x="4767709" y="38061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4879743-82BD-E3B4-9316-BDC0BE9AE002}"/>
              </a:ext>
            </a:extLst>
          </p:cNvPr>
          <p:cNvSpPr txBox="1"/>
          <p:nvPr/>
        </p:nvSpPr>
        <p:spPr>
          <a:xfrm>
            <a:off x="4761462" y="421336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4EA3787-2C03-1EC2-FF9A-6D96A4A0D9D3}"/>
              </a:ext>
            </a:extLst>
          </p:cNvPr>
          <p:cNvSpPr txBox="1"/>
          <p:nvPr/>
        </p:nvSpPr>
        <p:spPr>
          <a:xfrm>
            <a:off x="4781999" y="461780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4EC414D3-0E35-F6DF-4650-EFE265F1D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232" y="3392352"/>
            <a:ext cx="2626811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8CDBBE48-4617-FB46-6D00-9E70A9A6B278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34" name="Isosceles Triangle 133">
              <a:extLst>
                <a:ext uri="{FF2B5EF4-FFF2-40B4-BE49-F238E27FC236}">
                  <a16:creationId xmlns:a16="http://schemas.microsoft.com/office/drawing/2014/main" id="{3C743393-2B65-0267-6D4A-2379E13D26D7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AEF6C8C-1B76-487F-7354-DA865C23ECB0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16E95D7-28BB-8514-68EF-84DB2AE24C25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81A67BE-A3AB-A015-7331-59373C05A3CC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27FCA92-5E64-9326-2803-7F007EF6A3E7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7A41898-7A10-4328-14C5-A95D1867EFAE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61F9E76-597B-0BBA-33D6-231A0D600C98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C7300DAF-60E0-0DCB-FEDD-1C980BB452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1D15C504-A2A3-FB58-3612-76BAD41E397B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738F6EA-6AE5-4393-3A3B-08FA89CBC127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EA11CAF0-CA52-B35D-E470-03683DE2D634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0216975F-5FD2-D742-1CB0-6A66192EC1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459FBA10-B63E-970D-28B0-2EF441E8C5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7671B03E-B898-7923-8BE2-07F5F28491AA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D67BE93D-D93F-1A84-66FB-91BDD5C10616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71105084-072D-BCB0-F592-34472CC8D81A}"/>
                </a:ext>
              </a:extLst>
            </p:cNvPr>
            <p:cNvCxnSpPr>
              <a:cxnSpLocks/>
              <a:stCxn id="139" idx="5"/>
              <a:endCxn id="148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8930150-1CA6-CE8C-A64A-D8ADB83D4AE7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E3847A57-43A3-6C1F-0D98-E6CC6615D1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9C503117-3D9C-FA0C-0C20-5277C22AAC17}"/>
                </a:ext>
              </a:extLst>
            </p:cNvPr>
            <p:cNvCxnSpPr>
              <a:cxnSpLocks/>
              <a:stCxn id="142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952058D0-74E9-3863-88B2-EE3B44E5FDAE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4F0272B-E97B-9FE4-1B34-35ED1CE308F6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65B6568-CBDA-D717-BE61-29086CE65337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1EB5AC7E-CE26-3B03-4B5E-C2141F49843D}"/>
                </a:ext>
              </a:extLst>
            </p:cNvPr>
            <p:cNvCxnSpPr>
              <a:cxnSpLocks/>
              <a:stCxn id="157" idx="2"/>
              <a:endCxn id="142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CAE9C70A-93F5-FD7C-F3DF-51336D8A6B40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2F990D5-7BFE-EA6E-FD25-74615A9DA50C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E2426143-D048-CC08-D1E9-408957C5A7BE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50571FE7-F709-3FA0-356F-D85D563D1D16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37C5864-2B52-5AFE-AF42-58099B1A1AE6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7DC31C6C-434C-814F-C699-093674EF3B1B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5CE2F4EA-BB25-8266-C031-72867729C903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7FEF5246-81CE-999B-501B-0FF81DDB7886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65" name="Isosceles Triangle 164">
              <a:extLst>
                <a:ext uri="{FF2B5EF4-FFF2-40B4-BE49-F238E27FC236}">
                  <a16:creationId xmlns:a16="http://schemas.microsoft.com/office/drawing/2014/main" id="{F7B8850F-EB17-2DCE-70A2-C376C859CB33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951B11F-668D-CD51-3597-E183DFBBB843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70A2DB14-CEA7-E0F1-4C0B-627AE391664D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9F47F4CB-13D6-0256-E888-6FEC39EA0C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F8AA6E28-58EC-39C5-58E1-7C52115D643A}"/>
                </a:ext>
              </a:extLst>
            </p:cNvPr>
            <p:cNvCxnSpPr>
              <a:cxnSpLocks/>
              <a:stCxn id="157" idx="0"/>
              <a:endCxn id="137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3469A5B2-5FD9-52F8-038A-B4F75EA19E4B}"/>
                </a:ext>
              </a:extLst>
            </p:cNvPr>
            <p:cNvCxnSpPr>
              <a:cxnSpLocks/>
              <a:stCxn id="163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083D367-06BA-259B-0DDE-E5446873A79F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C3276A55-0CC7-16CA-7316-971BDD144EED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5302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34500-65C9-7FEF-E778-4994CF27E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079AAD41-D66B-7077-FE8A-1452DB444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AA35F0A-AE76-9809-549E-2CEC846C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A519EEDC-5D87-D52A-EA3E-220C06E22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464" y="5259091"/>
            <a:ext cx="2392823" cy="3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find them?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9B4B738E-0733-DFCB-AE1B-4886126CF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678702"/>
            <a:ext cx="4264351" cy="648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We may do DFS on each vertex in Q: </a:t>
            </a:r>
            <a:r>
              <a:rPr lang="en-US" altLang="en-US" sz="1200" dirty="0">
                <a:solidFill>
                  <a:srgbClr val="FFCCFF"/>
                </a:solidFill>
              </a:rPr>
              <a:t>time consuming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pPr>
              <a:buAutoNum type="arabicParenBoth"/>
            </a:pPr>
            <a:r>
              <a:rPr lang="en-US" altLang="en-US" sz="1200" dirty="0"/>
              <a:t>We can reverse the original edges in G and do a </a:t>
            </a:r>
            <a:r>
              <a:rPr lang="en-US" altLang="en-US" sz="1200" dirty="0">
                <a:solidFill>
                  <a:srgbClr val="FF0000"/>
                </a:solidFill>
              </a:rPr>
              <a:t>single </a:t>
            </a:r>
            <a:r>
              <a:rPr lang="en-US" altLang="en-US" sz="1200" dirty="0"/>
              <a:t>DFS from T[1].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AC4B582E-008B-061C-7014-311011929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C38AA9B1-5416-1F97-5865-F36BDA98D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C59D2656-BF59-3D90-1269-E4DDDF68C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0F95B05-269E-59CB-E2DA-51C03646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86E652-5312-37AE-6973-86C718AA36AC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4323EEA5-C3E1-B508-CA06-E2FC08C8C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5794CC-5691-8A40-A65B-EEE993E57149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4B1611-C6A0-4724-2302-35F2A1C36FD1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F3774-C191-3C1C-B52C-D25B27151350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86C30F-EA06-6FF8-175F-194D7ECFF4A1}"/>
              </a:ext>
            </a:extLst>
          </p:cNvPr>
          <p:cNvGrpSpPr/>
          <p:nvPr/>
        </p:nvGrpSpPr>
        <p:grpSpPr>
          <a:xfrm>
            <a:off x="4069885" y="1724345"/>
            <a:ext cx="4663916" cy="2084231"/>
            <a:chOff x="4069885" y="1724345"/>
            <a:chExt cx="4663916" cy="2084231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38286DEA-889F-5620-3CFE-AF92C0FF58C8}"/>
                </a:ext>
              </a:extLst>
            </p:cNvPr>
            <p:cNvSpPr/>
            <p:nvPr/>
          </p:nvSpPr>
          <p:spPr>
            <a:xfrm>
              <a:off x="5327405" y="1956986"/>
              <a:ext cx="451502" cy="12476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183EA38-6288-DBF5-A4AF-67B08D63EE4F}"/>
                </a:ext>
              </a:extLst>
            </p:cNvPr>
            <p:cNvSpPr/>
            <p:nvPr/>
          </p:nvSpPr>
          <p:spPr>
            <a:xfrm>
              <a:off x="6698445" y="1956986"/>
              <a:ext cx="451502" cy="7349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E998DDD-D6A6-7C23-3B43-3AC5BDEB217C}"/>
                </a:ext>
              </a:extLst>
            </p:cNvPr>
            <p:cNvSpPr/>
            <p:nvPr/>
          </p:nvSpPr>
          <p:spPr>
            <a:xfrm>
              <a:off x="7084464" y="1956986"/>
              <a:ext cx="1649337" cy="185159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ECE38B-E046-6977-48F1-209A404D9B2E}"/>
                </a:ext>
              </a:extLst>
            </p:cNvPr>
            <p:cNvSpPr txBox="1"/>
            <p:nvPr/>
          </p:nvSpPr>
          <p:spPr>
            <a:xfrm>
              <a:off x="5965643" y="2064933"/>
              <a:ext cx="5565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∙∙∙∙</a:t>
              </a: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408445DC-4237-EA8D-660C-AFBF7EEF7D78}"/>
                </a:ext>
              </a:extLst>
            </p:cNvPr>
            <p:cNvSpPr/>
            <p:nvPr/>
          </p:nvSpPr>
          <p:spPr>
            <a:xfrm>
              <a:off x="4069885" y="1965532"/>
              <a:ext cx="963620" cy="1172198"/>
            </a:xfrm>
            <a:prstGeom prst="triangl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56C0382-74E8-0212-1C0C-B30A0ECD7365}"/>
                </a:ext>
              </a:extLst>
            </p:cNvPr>
            <p:cNvSpPr/>
            <p:nvPr/>
          </p:nvSpPr>
          <p:spPr>
            <a:xfrm>
              <a:off x="4606183" y="3042303"/>
              <a:ext cx="2803021" cy="60053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08DD23-505F-781F-A3BB-74006D56CE6D}"/>
                </a:ext>
              </a:extLst>
            </p:cNvPr>
            <p:cNvSpPr/>
            <p:nvPr/>
          </p:nvSpPr>
          <p:spPr>
            <a:xfrm>
              <a:off x="4491680" y="2604137"/>
              <a:ext cx="1119313" cy="320851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F8966FC-E5AF-B26A-C620-F89D98B6CD13}"/>
                </a:ext>
              </a:extLst>
            </p:cNvPr>
            <p:cNvSpPr/>
            <p:nvPr/>
          </p:nvSpPr>
          <p:spPr>
            <a:xfrm flipV="1">
              <a:off x="5531248" y="2350428"/>
              <a:ext cx="1392948" cy="21979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D97E48-9456-9035-7482-1B5F569BBDE1}"/>
                </a:ext>
              </a:extLst>
            </p:cNvPr>
            <p:cNvSpPr/>
            <p:nvPr/>
          </p:nvSpPr>
          <p:spPr>
            <a:xfrm>
              <a:off x="5531248" y="2691925"/>
              <a:ext cx="2301948" cy="134940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8ACBEA0-3A81-B218-179B-13FEF0D3E60B}"/>
                </a:ext>
              </a:extLst>
            </p:cNvPr>
            <p:cNvSpPr/>
            <p:nvPr/>
          </p:nvSpPr>
          <p:spPr>
            <a:xfrm flipV="1">
              <a:off x="6908225" y="2405119"/>
              <a:ext cx="1015491" cy="165103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4716151-CD66-829D-3A7A-804580813BDA}"/>
                </a:ext>
              </a:extLst>
            </p:cNvPr>
            <p:cNvSpPr/>
            <p:nvPr/>
          </p:nvSpPr>
          <p:spPr>
            <a:xfrm>
              <a:off x="7781227" y="1855150"/>
              <a:ext cx="262619" cy="2207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B63F1C1-82F8-535D-0089-D8685ACD8497}"/>
                </a:ext>
              </a:extLst>
            </p:cNvPr>
            <p:cNvSpPr/>
            <p:nvPr/>
          </p:nvSpPr>
          <p:spPr>
            <a:xfrm>
              <a:off x="7851654" y="3119668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387BC4D-A92D-5943-AF53-791134344779}"/>
                </a:ext>
              </a:extLst>
            </p:cNvPr>
            <p:cNvSpPr/>
            <p:nvPr/>
          </p:nvSpPr>
          <p:spPr>
            <a:xfrm>
              <a:off x="8206572" y="3268394"/>
              <a:ext cx="219913" cy="2383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B9A618C-2F65-DBC0-C207-291A115D4B82}"/>
                </a:ext>
              </a:extLst>
            </p:cNvPr>
            <p:cNvSpPr/>
            <p:nvPr/>
          </p:nvSpPr>
          <p:spPr>
            <a:xfrm>
              <a:off x="7534169" y="3187815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1478316-6577-0160-9360-C8A29D6A8D8C}"/>
                </a:ext>
              </a:extLst>
            </p:cNvPr>
            <p:cNvSpPr/>
            <p:nvPr/>
          </p:nvSpPr>
          <p:spPr>
            <a:xfrm>
              <a:off x="7645011" y="2084206"/>
              <a:ext cx="726946" cy="1184188"/>
            </a:xfrm>
            <a:custGeom>
              <a:avLst/>
              <a:gdLst>
                <a:gd name="connsiteX0" fmla="*/ 576407 w 634680"/>
                <a:gd name="connsiteY0" fmla="*/ 982766 h 982766"/>
                <a:gd name="connsiteX1" fmla="*/ 627682 w 634680"/>
                <a:gd name="connsiteY1" fmla="*/ 820396 h 982766"/>
                <a:gd name="connsiteX2" fmla="*/ 439674 w 634680"/>
                <a:gd name="connsiteY2" fmla="*/ 760576 h 982766"/>
                <a:gd name="connsiteX3" fmla="*/ 3839 w 634680"/>
                <a:gd name="connsiteY3" fmla="*/ 786213 h 982766"/>
                <a:gd name="connsiteX4" fmla="*/ 234575 w 634680"/>
                <a:gd name="connsiteY4" fmla="*/ 495656 h 982766"/>
                <a:gd name="connsiteX5" fmla="*/ 371308 w 634680"/>
                <a:gd name="connsiteY5" fmla="*/ 376015 h 982766"/>
                <a:gd name="connsiteX6" fmla="*/ 260213 w 634680"/>
                <a:gd name="connsiteY6" fmla="*/ 0 h 982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4680" h="982766">
                  <a:moveTo>
                    <a:pt x="576407" y="982766"/>
                  </a:moveTo>
                  <a:cubicBezTo>
                    <a:pt x="613439" y="920097"/>
                    <a:pt x="650471" y="857428"/>
                    <a:pt x="627682" y="820396"/>
                  </a:cubicBezTo>
                  <a:cubicBezTo>
                    <a:pt x="604893" y="783364"/>
                    <a:pt x="543648" y="766273"/>
                    <a:pt x="439674" y="760576"/>
                  </a:cubicBezTo>
                  <a:cubicBezTo>
                    <a:pt x="335700" y="754879"/>
                    <a:pt x="38022" y="830366"/>
                    <a:pt x="3839" y="786213"/>
                  </a:cubicBezTo>
                  <a:cubicBezTo>
                    <a:pt x="-30344" y="742060"/>
                    <a:pt x="173330" y="564022"/>
                    <a:pt x="234575" y="495656"/>
                  </a:cubicBezTo>
                  <a:cubicBezTo>
                    <a:pt x="295820" y="427290"/>
                    <a:pt x="367035" y="458624"/>
                    <a:pt x="371308" y="376015"/>
                  </a:cubicBezTo>
                  <a:cubicBezTo>
                    <a:pt x="375581" y="293406"/>
                    <a:pt x="317897" y="146703"/>
                    <a:pt x="260213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8C7963E-9929-88E6-9C9E-5B58D193AA5E}"/>
                </a:ext>
              </a:extLst>
            </p:cNvPr>
            <p:cNvSpPr/>
            <p:nvPr/>
          </p:nvSpPr>
          <p:spPr>
            <a:xfrm>
              <a:off x="7504912" y="2179178"/>
              <a:ext cx="386396" cy="1024781"/>
            </a:xfrm>
            <a:custGeom>
              <a:avLst/>
              <a:gdLst>
                <a:gd name="connsiteX0" fmla="*/ 81386 w 332753"/>
                <a:gd name="connsiteY0" fmla="*/ 1016949 h 1016949"/>
                <a:gd name="connsiteX1" fmla="*/ 4474 w 332753"/>
                <a:gd name="connsiteY1" fmla="*/ 760575 h 1016949"/>
                <a:gd name="connsiteX2" fmla="*/ 21566 w 332753"/>
                <a:gd name="connsiteY2" fmla="*/ 623843 h 1016949"/>
                <a:gd name="connsiteX3" fmla="*/ 124115 w 332753"/>
                <a:gd name="connsiteY3" fmla="*/ 452927 h 1016949"/>
                <a:gd name="connsiteX4" fmla="*/ 269394 w 332753"/>
                <a:gd name="connsiteY4" fmla="*/ 341831 h 1016949"/>
                <a:gd name="connsiteX5" fmla="*/ 329214 w 332753"/>
                <a:gd name="connsiteY5" fmla="*/ 170915 h 1016949"/>
                <a:gd name="connsiteX6" fmla="*/ 320668 w 332753"/>
                <a:gd name="connsiteY6" fmla="*/ 0 h 101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753" h="1016949">
                  <a:moveTo>
                    <a:pt x="81386" y="1016949"/>
                  </a:moveTo>
                  <a:cubicBezTo>
                    <a:pt x="47915" y="921521"/>
                    <a:pt x="14444" y="826093"/>
                    <a:pt x="4474" y="760575"/>
                  </a:cubicBezTo>
                  <a:cubicBezTo>
                    <a:pt x="-5496" y="695057"/>
                    <a:pt x="1626" y="675118"/>
                    <a:pt x="21566" y="623843"/>
                  </a:cubicBezTo>
                  <a:cubicBezTo>
                    <a:pt x="41506" y="572568"/>
                    <a:pt x="82810" y="499929"/>
                    <a:pt x="124115" y="452927"/>
                  </a:cubicBezTo>
                  <a:cubicBezTo>
                    <a:pt x="165420" y="405925"/>
                    <a:pt x="235211" y="388833"/>
                    <a:pt x="269394" y="341831"/>
                  </a:cubicBezTo>
                  <a:cubicBezTo>
                    <a:pt x="303577" y="294829"/>
                    <a:pt x="320668" y="227887"/>
                    <a:pt x="329214" y="170915"/>
                  </a:cubicBezTo>
                  <a:cubicBezTo>
                    <a:pt x="337760" y="113943"/>
                    <a:pt x="329214" y="56971"/>
                    <a:pt x="320668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3">
              <a:extLst>
                <a:ext uri="{FF2B5EF4-FFF2-40B4-BE49-F238E27FC236}">
                  <a16:creationId xmlns:a16="http://schemas.microsoft.com/office/drawing/2014/main" id="{E970747E-90E5-6FA7-B88F-0C4A8957F3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935" y="3381286"/>
              <a:ext cx="337556" cy="32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54B7AF7-75E8-D4EB-26D9-5F644109137B}"/>
                </a:ext>
              </a:extLst>
            </p:cNvPr>
            <p:cNvSpPr txBox="1"/>
            <p:nvPr/>
          </p:nvSpPr>
          <p:spPr>
            <a:xfrm>
              <a:off x="7992366" y="1724345"/>
              <a:ext cx="4523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T[1]</a:t>
              </a:r>
            </a:p>
          </p:txBody>
        </p:sp>
        <p:sp>
          <p:nvSpPr>
            <p:cNvPr id="58" name="Rectangle 3">
              <a:extLst>
                <a:ext uri="{FF2B5EF4-FFF2-40B4-BE49-F238E27FC236}">
                  <a16:creationId xmlns:a16="http://schemas.microsoft.com/office/drawing/2014/main" id="{7FF18A30-76FE-4198-AA38-3B1B14E55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2388" y="3055700"/>
              <a:ext cx="1539667" cy="366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where is T[1]?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5AE56DE4-837F-CC13-BC3B-D315761E3207}"/>
                </a:ext>
              </a:extLst>
            </p:cNvPr>
            <p:cNvCxnSpPr>
              <a:stCxn id="51" idx="1"/>
              <a:endCxn id="40" idx="5"/>
            </p:cNvCxnSpPr>
            <p:nvPr/>
          </p:nvCxnSpPr>
          <p:spPr>
            <a:xfrm flipH="1">
              <a:off x="8047970" y="3303297"/>
              <a:ext cx="190808" cy="198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876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27B63-E51B-1EE0-5D04-AC31ED04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4F2CE6DF-E6AB-B3FF-96E5-F7516B3C4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A1F38B31-16F2-8C3C-06C6-CE5839CE0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0F0CE1E8-2683-B8BA-9B2E-3CFF7AA1D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464" y="5259091"/>
            <a:ext cx="2392823" cy="3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find them?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AE77BC55-B37B-9410-713E-ACE9CF749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C56ADF88-04CF-3F4A-23FE-1203BC5FC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651499EA-42C3-D10C-69E2-547A2BD72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39B3728-A3EC-6D29-C245-8E8A8D758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A3BFA24-561D-3DC4-B161-E6E6ABF64895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3A8760D6-5709-FE62-C5A8-6B650B9A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1D456E-D999-3B64-3765-228228237053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940612-2E6F-D222-193C-6A15701E35F5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EA712D-57C6-FD1C-CCDC-8DEB442DD61F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252123-2110-0962-76A5-892BB012832B}"/>
              </a:ext>
            </a:extLst>
          </p:cNvPr>
          <p:cNvGrpSpPr/>
          <p:nvPr/>
        </p:nvGrpSpPr>
        <p:grpSpPr>
          <a:xfrm>
            <a:off x="4069885" y="1724345"/>
            <a:ext cx="4663916" cy="2084231"/>
            <a:chOff x="4069885" y="1724345"/>
            <a:chExt cx="4663916" cy="2084231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705409AF-3792-C759-CB70-04A20B7059DF}"/>
                </a:ext>
              </a:extLst>
            </p:cNvPr>
            <p:cNvSpPr/>
            <p:nvPr/>
          </p:nvSpPr>
          <p:spPr>
            <a:xfrm>
              <a:off x="5327405" y="1956986"/>
              <a:ext cx="451502" cy="12476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1974422-B76C-CB9A-160A-8633A43FAC25}"/>
                </a:ext>
              </a:extLst>
            </p:cNvPr>
            <p:cNvSpPr/>
            <p:nvPr/>
          </p:nvSpPr>
          <p:spPr>
            <a:xfrm>
              <a:off x="6698445" y="1956986"/>
              <a:ext cx="451502" cy="7349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C25B3569-CDB2-902D-F698-E2063E08812F}"/>
                </a:ext>
              </a:extLst>
            </p:cNvPr>
            <p:cNvSpPr/>
            <p:nvPr/>
          </p:nvSpPr>
          <p:spPr>
            <a:xfrm>
              <a:off x="7084464" y="1956986"/>
              <a:ext cx="1649337" cy="185159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146D9E1-0A80-6523-AA3D-DAE6909B80E3}"/>
                </a:ext>
              </a:extLst>
            </p:cNvPr>
            <p:cNvSpPr txBox="1"/>
            <p:nvPr/>
          </p:nvSpPr>
          <p:spPr>
            <a:xfrm>
              <a:off x="5965643" y="2064933"/>
              <a:ext cx="5565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∙∙∙∙</a:t>
              </a: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DDDFF64-8D28-78D7-8626-256A2A8B9B19}"/>
                </a:ext>
              </a:extLst>
            </p:cNvPr>
            <p:cNvSpPr/>
            <p:nvPr/>
          </p:nvSpPr>
          <p:spPr>
            <a:xfrm>
              <a:off x="4069885" y="1965532"/>
              <a:ext cx="963620" cy="1172198"/>
            </a:xfrm>
            <a:prstGeom prst="triangl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A680868-1321-B417-8B77-1C5DD5789AC7}"/>
                </a:ext>
              </a:extLst>
            </p:cNvPr>
            <p:cNvSpPr/>
            <p:nvPr/>
          </p:nvSpPr>
          <p:spPr>
            <a:xfrm>
              <a:off x="4606183" y="3042303"/>
              <a:ext cx="2803021" cy="60053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EA05E12-DB2D-E51C-138C-FA85710A176D}"/>
                </a:ext>
              </a:extLst>
            </p:cNvPr>
            <p:cNvSpPr/>
            <p:nvPr/>
          </p:nvSpPr>
          <p:spPr>
            <a:xfrm>
              <a:off x="4491680" y="2604137"/>
              <a:ext cx="1119313" cy="320851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672E57F-19D7-AB03-6821-AEE16FC36A75}"/>
                </a:ext>
              </a:extLst>
            </p:cNvPr>
            <p:cNvSpPr/>
            <p:nvPr/>
          </p:nvSpPr>
          <p:spPr>
            <a:xfrm flipV="1">
              <a:off x="5531248" y="2350428"/>
              <a:ext cx="1392948" cy="21979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01615D5-FF76-B939-A292-93F13E3B0334}"/>
                </a:ext>
              </a:extLst>
            </p:cNvPr>
            <p:cNvSpPr/>
            <p:nvPr/>
          </p:nvSpPr>
          <p:spPr>
            <a:xfrm>
              <a:off x="5531248" y="2691925"/>
              <a:ext cx="2301948" cy="134940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0A3A9C9-311C-633E-A3F5-0CD3408D9478}"/>
                </a:ext>
              </a:extLst>
            </p:cNvPr>
            <p:cNvSpPr/>
            <p:nvPr/>
          </p:nvSpPr>
          <p:spPr>
            <a:xfrm flipV="1">
              <a:off x="6908225" y="2405119"/>
              <a:ext cx="1015491" cy="165103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A9BAD2F-EF1D-AECE-9B9F-D27B40369CBF}"/>
                </a:ext>
              </a:extLst>
            </p:cNvPr>
            <p:cNvSpPr/>
            <p:nvPr/>
          </p:nvSpPr>
          <p:spPr>
            <a:xfrm>
              <a:off x="7781227" y="1855150"/>
              <a:ext cx="262619" cy="2207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E75FEF4-7C03-DABE-D0A4-FF850E013017}"/>
                </a:ext>
              </a:extLst>
            </p:cNvPr>
            <p:cNvSpPr/>
            <p:nvPr/>
          </p:nvSpPr>
          <p:spPr>
            <a:xfrm>
              <a:off x="7851654" y="3119668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BD11ACC-C4D7-FB87-905C-C526A4FDD894}"/>
                </a:ext>
              </a:extLst>
            </p:cNvPr>
            <p:cNvSpPr/>
            <p:nvPr/>
          </p:nvSpPr>
          <p:spPr>
            <a:xfrm>
              <a:off x="8206572" y="3268394"/>
              <a:ext cx="219913" cy="2383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908DCA7-5E67-F46E-1F3E-B149E9B3D8D6}"/>
                </a:ext>
              </a:extLst>
            </p:cNvPr>
            <p:cNvSpPr/>
            <p:nvPr/>
          </p:nvSpPr>
          <p:spPr>
            <a:xfrm>
              <a:off x="7534169" y="3187815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603D352-EF7D-59E3-3AF5-92E1CE3CCF78}"/>
                </a:ext>
              </a:extLst>
            </p:cNvPr>
            <p:cNvSpPr/>
            <p:nvPr/>
          </p:nvSpPr>
          <p:spPr>
            <a:xfrm>
              <a:off x="7645011" y="2084206"/>
              <a:ext cx="726946" cy="1184188"/>
            </a:xfrm>
            <a:custGeom>
              <a:avLst/>
              <a:gdLst>
                <a:gd name="connsiteX0" fmla="*/ 576407 w 634680"/>
                <a:gd name="connsiteY0" fmla="*/ 982766 h 982766"/>
                <a:gd name="connsiteX1" fmla="*/ 627682 w 634680"/>
                <a:gd name="connsiteY1" fmla="*/ 820396 h 982766"/>
                <a:gd name="connsiteX2" fmla="*/ 439674 w 634680"/>
                <a:gd name="connsiteY2" fmla="*/ 760576 h 982766"/>
                <a:gd name="connsiteX3" fmla="*/ 3839 w 634680"/>
                <a:gd name="connsiteY3" fmla="*/ 786213 h 982766"/>
                <a:gd name="connsiteX4" fmla="*/ 234575 w 634680"/>
                <a:gd name="connsiteY4" fmla="*/ 495656 h 982766"/>
                <a:gd name="connsiteX5" fmla="*/ 371308 w 634680"/>
                <a:gd name="connsiteY5" fmla="*/ 376015 h 982766"/>
                <a:gd name="connsiteX6" fmla="*/ 260213 w 634680"/>
                <a:gd name="connsiteY6" fmla="*/ 0 h 982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4680" h="982766">
                  <a:moveTo>
                    <a:pt x="576407" y="982766"/>
                  </a:moveTo>
                  <a:cubicBezTo>
                    <a:pt x="613439" y="920097"/>
                    <a:pt x="650471" y="857428"/>
                    <a:pt x="627682" y="820396"/>
                  </a:cubicBezTo>
                  <a:cubicBezTo>
                    <a:pt x="604893" y="783364"/>
                    <a:pt x="543648" y="766273"/>
                    <a:pt x="439674" y="760576"/>
                  </a:cubicBezTo>
                  <a:cubicBezTo>
                    <a:pt x="335700" y="754879"/>
                    <a:pt x="38022" y="830366"/>
                    <a:pt x="3839" y="786213"/>
                  </a:cubicBezTo>
                  <a:cubicBezTo>
                    <a:pt x="-30344" y="742060"/>
                    <a:pt x="173330" y="564022"/>
                    <a:pt x="234575" y="495656"/>
                  </a:cubicBezTo>
                  <a:cubicBezTo>
                    <a:pt x="295820" y="427290"/>
                    <a:pt x="367035" y="458624"/>
                    <a:pt x="371308" y="376015"/>
                  </a:cubicBezTo>
                  <a:cubicBezTo>
                    <a:pt x="375581" y="293406"/>
                    <a:pt x="317897" y="146703"/>
                    <a:pt x="260213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11F7921-D786-0EE4-89C3-D51F45042D38}"/>
                </a:ext>
              </a:extLst>
            </p:cNvPr>
            <p:cNvSpPr/>
            <p:nvPr/>
          </p:nvSpPr>
          <p:spPr>
            <a:xfrm>
              <a:off x="7504912" y="2179178"/>
              <a:ext cx="386396" cy="1024781"/>
            </a:xfrm>
            <a:custGeom>
              <a:avLst/>
              <a:gdLst>
                <a:gd name="connsiteX0" fmla="*/ 81386 w 332753"/>
                <a:gd name="connsiteY0" fmla="*/ 1016949 h 1016949"/>
                <a:gd name="connsiteX1" fmla="*/ 4474 w 332753"/>
                <a:gd name="connsiteY1" fmla="*/ 760575 h 1016949"/>
                <a:gd name="connsiteX2" fmla="*/ 21566 w 332753"/>
                <a:gd name="connsiteY2" fmla="*/ 623843 h 1016949"/>
                <a:gd name="connsiteX3" fmla="*/ 124115 w 332753"/>
                <a:gd name="connsiteY3" fmla="*/ 452927 h 1016949"/>
                <a:gd name="connsiteX4" fmla="*/ 269394 w 332753"/>
                <a:gd name="connsiteY4" fmla="*/ 341831 h 1016949"/>
                <a:gd name="connsiteX5" fmla="*/ 329214 w 332753"/>
                <a:gd name="connsiteY5" fmla="*/ 170915 h 1016949"/>
                <a:gd name="connsiteX6" fmla="*/ 320668 w 332753"/>
                <a:gd name="connsiteY6" fmla="*/ 0 h 101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753" h="1016949">
                  <a:moveTo>
                    <a:pt x="81386" y="1016949"/>
                  </a:moveTo>
                  <a:cubicBezTo>
                    <a:pt x="47915" y="921521"/>
                    <a:pt x="14444" y="826093"/>
                    <a:pt x="4474" y="760575"/>
                  </a:cubicBezTo>
                  <a:cubicBezTo>
                    <a:pt x="-5496" y="695057"/>
                    <a:pt x="1626" y="675118"/>
                    <a:pt x="21566" y="623843"/>
                  </a:cubicBezTo>
                  <a:cubicBezTo>
                    <a:pt x="41506" y="572568"/>
                    <a:pt x="82810" y="499929"/>
                    <a:pt x="124115" y="452927"/>
                  </a:cubicBezTo>
                  <a:cubicBezTo>
                    <a:pt x="165420" y="405925"/>
                    <a:pt x="235211" y="388833"/>
                    <a:pt x="269394" y="341831"/>
                  </a:cubicBezTo>
                  <a:cubicBezTo>
                    <a:pt x="303577" y="294829"/>
                    <a:pt x="320668" y="227887"/>
                    <a:pt x="329214" y="170915"/>
                  </a:cubicBezTo>
                  <a:cubicBezTo>
                    <a:pt x="337760" y="113943"/>
                    <a:pt x="329214" y="56971"/>
                    <a:pt x="320668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3">
              <a:extLst>
                <a:ext uri="{FF2B5EF4-FFF2-40B4-BE49-F238E27FC236}">
                  <a16:creationId xmlns:a16="http://schemas.microsoft.com/office/drawing/2014/main" id="{4AB50936-86A8-3248-8962-1FE60C536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935" y="3381286"/>
              <a:ext cx="337556" cy="32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B0FE4A3-751F-63EC-C804-B997F31928E7}"/>
                </a:ext>
              </a:extLst>
            </p:cNvPr>
            <p:cNvSpPr txBox="1"/>
            <p:nvPr/>
          </p:nvSpPr>
          <p:spPr>
            <a:xfrm>
              <a:off x="7992366" y="1724345"/>
              <a:ext cx="4523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T[1]</a:t>
              </a:r>
            </a:p>
          </p:txBody>
        </p:sp>
        <p:sp>
          <p:nvSpPr>
            <p:cNvPr id="58" name="Rectangle 3">
              <a:extLst>
                <a:ext uri="{FF2B5EF4-FFF2-40B4-BE49-F238E27FC236}">
                  <a16:creationId xmlns:a16="http://schemas.microsoft.com/office/drawing/2014/main" id="{BDF84F18-FEC4-CE56-801D-8006DA0A6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2388" y="3055700"/>
              <a:ext cx="1539667" cy="366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where is T[1]?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308F97F-C851-734B-C2DF-C1A94B159859}"/>
                </a:ext>
              </a:extLst>
            </p:cNvPr>
            <p:cNvCxnSpPr>
              <a:stCxn id="51" idx="1"/>
              <a:endCxn id="40" idx="5"/>
            </p:cNvCxnSpPr>
            <p:nvPr/>
          </p:nvCxnSpPr>
          <p:spPr>
            <a:xfrm flipH="1">
              <a:off x="8047970" y="3303297"/>
              <a:ext cx="190808" cy="198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60E3587-8B35-19DA-459F-C340B078D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6368" y="5627587"/>
            <a:ext cx="3690314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1466982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A46CA-3CB9-0F6F-F3E4-1452C92F7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0C337D1B-82A9-2470-1724-320CFD348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282338A1-C7FF-1837-DE36-394192AC7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F24B238D-972D-2399-F326-795927B9C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AE6FAB68-653F-B45B-1D27-1760997C6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543F046F-34CF-95EF-5419-0A47D6708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7E9A9B-76A0-14C1-1A51-D21FDA927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CD43AED-2ECB-0F94-C6F1-D2D88A1EF0CC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F1D9A992-73B6-4BFE-43A4-A7CE9D1AE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D17D9A-621E-07D9-92D2-92679169373C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2FA340-0487-E64C-4900-389D3B9CB11B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ED058D-B92E-6143-1E20-4C3B8189DC13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5A613F-2EDC-9B26-C823-DBCB6726D872}"/>
              </a:ext>
            </a:extLst>
          </p:cNvPr>
          <p:cNvGrpSpPr/>
          <p:nvPr/>
        </p:nvGrpSpPr>
        <p:grpSpPr>
          <a:xfrm>
            <a:off x="4069885" y="1724345"/>
            <a:ext cx="4663916" cy="2084231"/>
            <a:chOff x="4069885" y="1724345"/>
            <a:chExt cx="4663916" cy="2084231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EA28ADD7-F446-9D3A-642D-EED7EA2A9800}"/>
                </a:ext>
              </a:extLst>
            </p:cNvPr>
            <p:cNvSpPr/>
            <p:nvPr/>
          </p:nvSpPr>
          <p:spPr>
            <a:xfrm>
              <a:off x="5327405" y="1956986"/>
              <a:ext cx="451502" cy="12476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9B341E17-38F2-BB2C-C016-C1BDB0FF4DDD}"/>
                </a:ext>
              </a:extLst>
            </p:cNvPr>
            <p:cNvSpPr/>
            <p:nvPr/>
          </p:nvSpPr>
          <p:spPr>
            <a:xfrm>
              <a:off x="6698445" y="1956986"/>
              <a:ext cx="451502" cy="7349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CA0C124-E079-D2D7-08BA-98400D2C8226}"/>
                </a:ext>
              </a:extLst>
            </p:cNvPr>
            <p:cNvSpPr/>
            <p:nvPr/>
          </p:nvSpPr>
          <p:spPr>
            <a:xfrm>
              <a:off x="7084464" y="1956986"/>
              <a:ext cx="1649337" cy="185159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BDBE6A-7570-7C36-397F-7C4B1DD81E46}"/>
                </a:ext>
              </a:extLst>
            </p:cNvPr>
            <p:cNvSpPr txBox="1"/>
            <p:nvPr/>
          </p:nvSpPr>
          <p:spPr>
            <a:xfrm>
              <a:off x="5965643" y="2064933"/>
              <a:ext cx="5565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∙∙∙∙</a:t>
              </a: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B18DB45F-B430-8CE6-2AE3-7EC787BF678F}"/>
                </a:ext>
              </a:extLst>
            </p:cNvPr>
            <p:cNvSpPr/>
            <p:nvPr/>
          </p:nvSpPr>
          <p:spPr>
            <a:xfrm>
              <a:off x="4069885" y="1965532"/>
              <a:ext cx="963620" cy="1172198"/>
            </a:xfrm>
            <a:prstGeom prst="triangl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4D96A87-B98A-A3FF-C90B-98E658AEAA6F}"/>
                </a:ext>
              </a:extLst>
            </p:cNvPr>
            <p:cNvSpPr/>
            <p:nvPr/>
          </p:nvSpPr>
          <p:spPr>
            <a:xfrm>
              <a:off x="4606183" y="3042303"/>
              <a:ext cx="2803021" cy="60053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1B961BF-5D12-4874-CBEE-BE22C13BD6AD}"/>
                </a:ext>
              </a:extLst>
            </p:cNvPr>
            <p:cNvSpPr/>
            <p:nvPr/>
          </p:nvSpPr>
          <p:spPr>
            <a:xfrm>
              <a:off x="4491680" y="2604137"/>
              <a:ext cx="1119313" cy="320851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E38BC5C-EAA3-2593-8B47-5B1B9016B8FF}"/>
                </a:ext>
              </a:extLst>
            </p:cNvPr>
            <p:cNvSpPr/>
            <p:nvPr/>
          </p:nvSpPr>
          <p:spPr>
            <a:xfrm flipV="1">
              <a:off x="5531248" y="2350428"/>
              <a:ext cx="1392948" cy="21979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893E8E1-32F1-AFFD-A9B2-3F43CF79F58D}"/>
                </a:ext>
              </a:extLst>
            </p:cNvPr>
            <p:cNvSpPr/>
            <p:nvPr/>
          </p:nvSpPr>
          <p:spPr>
            <a:xfrm>
              <a:off x="5531248" y="2691925"/>
              <a:ext cx="2301948" cy="134940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A20E4C0-4E56-85D4-FD27-5FA2F313E387}"/>
                </a:ext>
              </a:extLst>
            </p:cNvPr>
            <p:cNvSpPr/>
            <p:nvPr/>
          </p:nvSpPr>
          <p:spPr>
            <a:xfrm flipV="1">
              <a:off x="6908225" y="2405119"/>
              <a:ext cx="1015491" cy="165103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4D40FDE-5BB2-7F16-5DF0-1A03E5CB1D06}"/>
                </a:ext>
              </a:extLst>
            </p:cNvPr>
            <p:cNvSpPr/>
            <p:nvPr/>
          </p:nvSpPr>
          <p:spPr>
            <a:xfrm>
              <a:off x="7781227" y="1855150"/>
              <a:ext cx="262619" cy="2207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640EAEC-A41A-84D9-9F0E-6DD871F7C20C}"/>
                </a:ext>
              </a:extLst>
            </p:cNvPr>
            <p:cNvSpPr/>
            <p:nvPr/>
          </p:nvSpPr>
          <p:spPr>
            <a:xfrm>
              <a:off x="7851654" y="3119668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984CA84-E226-26B4-E57E-4048A8B7CACB}"/>
                </a:ext>
              </a:extLst>
            </p:cNvPr>
            <p:cNvSpPr/>
            <p:nvPr/>
          </p:nvSpPr>
          <p:spPr>
            <a:xfrm>
              <a:off x="8206572" y="3268394"/>
              <a:ext cx="219913" cy="2383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F25ECDC-001F-BAC7-608E-A95057E56C33}"/>
                </a:ext>
              </a:extLst>
            </p:cNvPr>
            <p:cNvSpPr/>
            <p:nvPr/>
          </p:nvSpPr>
          <p:spPr>
            <a:xfrm>
              <a:off x="7534169" y="3187815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2E19E65-2369-E391-FFF1-6E88487F9CA9}"/>
                </a:ext>
              </a:extLst>
            </p:cNvPr>
            <p:cNvSpPr/>
            <p:nvPr/>
          </p:nvSpPr>
          <p:spPr>
            <a:xfrm>
              <a:off x="7645011" y="2084206"/>
              <a:ext cx="726946" cy="1184188"/>
            </a:xfrm>
            <a:custGeom>
              <a:avLst/>
              <a:gdLst>
                <a:gd name="connsiteX0" fmla="*/ 576407 w 634680"/>
                <a:gd name="connsiteY0" fmla="*/ 982766 h 982766"/>
                <a:gd name="connsiteX1" fmla="*/ 627682 w 634680"/>
                <a:gd name="connsiteY1" fmla="*/ 820396 h 982766"/>
                <a:gd name="connsiteX2" fmla="*/ 439674 w 634680"/>
                <a:gd name="connsiteY2" fmla="*/ 760576 h 982766"/>
                <a:gd name="connsiteX3" fmla="*/ 3839 w 634680"/>
                <a:gd name="connsiteY3" fmla="*/ 786213 h 982766"/>
                <a:gd name="connsiteX4" fmla="*/ 234575 w 634680"/>
                <a:gd name="connsiteY4" fmla="*/ 495656 h 982766"/>
                <a:gd name="connsiteX5" fmla="*/ 371308 w 634680"/>
                <a:gd name="connsiteY5" fmla="*/ 376015 h 982766"/>
                <a:gd name="connsiteX6" fmla="*/ 260213 w 634680"/>
                <a:gd name="connsiteY6" fmla="*/ 0 h 982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4680" h="982766">
                  <a:moveTo>
                    <a:pt x="576407" y="982766"/>
                  </a:moveTo>
                  <a:cubicBezTo>
                    <a:pt x="613439" y="920097"/>
                    <a:pt x="650471" y="857428"/>
                    <a:pt x="627682" y="820396"/>
                  </a:cubicBezTo>
                  <a:cubicBezTo>
                    <a:pt x="604893" y="783364"/>
                    <a:pt x="543648" y="766273"/>
                    <a:pt x="439674" y="760576"/>
                  </a:cubicBezTo>
                  <a:cubicBezTo>
                    <a:pt x="335700" y="754879"/>
                    <a:pt x="38022" y="830366"/>
                    <a:pt x="3839" y="786213"/>
                  </a:cubicBezTo>
                  <a:cubicBezTo>
                    <a:pt x="-30344" y="742060"/>
                    <a:pt x="173330" y="564022"/>
                    <a:pt x="234575" y="495656"/>
                  </a:cubicBezTo>
                  <a:cubicBezTo>
                    <a:pt x="295820" y="427290"/>
                    <a:pt x="367035" y="458624"/>
                    <a:pt x="371308" y="376015"/>
                  </a:cubicBezTo>
                  <a:cubicBezTo>
                    <a:pt x="375581" y="293406"/>
                    <a:pt x="317897" y="146703"/>
                    <a:pt x="260213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565453E-8D02-3B61-0311-81086179A3E6}"/>
                </a:ext>
              </a:extLst>
            </p:cNvPr>
            <p:cNvSpPr/>
            <p:nvPr/>
          </p:nvSpPr>
          <p:spPr>
            <a:xfrm>
              <a:off x="7504912" y="2179178"/>
              <a:ext cx="386396" cy="1024781"/>
            </a:xfrm>
            <a:custGeom>
              <a:avLst/>
              <a:gdLst>
                <a:gd name="connsiteX0" fmla="*/ 81386 w 332753"/>
                <a:gd name="connsiteY0" fmla="*/ 1016949 h 1016949"/>
                <a:gd name="connsiteX1" fmla="*/ 4474 w 332753"/>
                <a:gd name="connsiteY1" fmla="*/ 760575 h 1016949"/>
                <a:gd name="connsiteX2" fmla="*/ 21566 w 332753"/>
                <a:gd name="connsiteY2" fmla="*/ 623843 h 1016949"/>
                <a:gd name="connsiteX3" fmla="*/ 124115 w 332753"/>
                <a:gd name="connsiteY3" fmla="*/ 452927 h 1016949"/>
                <a:gd name="connsiteX4" fmla="*/ 269394 w 332753"/>
                <a:gd name="connsiteY4" fmla="*/ 341831 h 1016949"/>
                <a:gd name="connsiteX5" fmla="*/ 329214 w 332753"/>
                <a:gd name="connsiteY5" fmla="*/ 170915 h 1016949"/>
                <a:gd name="connsiteX6" fmla="*/ 320668 w 332753"/>
                <a:gd name="connsiteY6" fmla="*/ 0 h 101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753" h="1016949">
                  <a:moveTo>
                    <a:pt x="81386" y="1016949"/>
                  </a:moveTo>
                  <a:cubicBezTo>
                    <a:pt x="47915" y="921521"/>
                    <a:pt x="14444" y="826093"/>
                    <a:pt x="4474" y="760575"/>
                  </a:cubicBezTo>
                  <a:cubicBezTo>
                    <a:pt x="-5496" y="695057"/>
                    <a:pt x="1626" y="675118"/>
                    <a:pt x="21566" y="623843"/>
                  </a:cubicBezTo>
                  <a:cubicBezTo>
                    <a:pt x="41506" y="572568"/>
                    <a:pt x="82810" y="499929"/>
                    <a:pt x="124115" y="452927"/>
                  </a:cubicBezTo>
                  <a:cubicBezTo>
                    <a:pt x="165420" y="405925"/>
                    <a:pt x="235211" y="388833"/>
                    <a:pt x="269394" y="341831"/>
                  </a:cubicBezTo>
                  <a:cubicBezTo>
                    <a:pt x="303577" y="294829"/>
                    <a:pt x="320668" y="227887"/>
                    <a:pt x="329214" y="170915"/>
                  </a:cubicBezTo>
                  <a:cubicBezTo>
                    <a:pt x="337760" y="113943"/>
                    <a:pt x="329214" y="56971"/>
                    <a:pt x="320668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3">
              <a:extLst>
                <a:ext uri="{FF2B5EF4-FFF2-40B4-BE49-F238E27FC236}">
                  <a16:creationId xmlns:a16="http://schemas.microsoft.com/office/drawing/2014/main" id="{E78A10E7-5465-3437-B57D-D68F0A966C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935" y="3381286"/>
              <a:ext cx="337556" cy="32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772CA01-8C4C-1156-B83B-2B203A8A11E2}"/>
                </a:ext>
              </a:extLst>
            </p:cNvPr>
            <p:cNvSpPr txBox="1"/>
            <p:nvPr/>
          </p:nvSpPr>
          <p:spPr>
            <a:xfrm>
              <a:off x="7992366" y="1724345"/>
              <a:ext cx="4523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T[1]</a:t>
              </a:r>
            </a:p>
          </p:txBody>
        </p:sp>
        <p:sp>
          <p:nvSpPr>
            <p:cNvPr id="58" name="Rectangle 3">
              <a:extLst>
                <a:ext uri="{FF2B5EF4-FFF2-40B4-BE49-F238E27FC236}">
                  <a16:creationId xmlns:a16="http://schemas.microsoft.com/office/drawing/2014/main" id="{D2F3F3F1-9E50-1493-1383-6171FB463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2388" y="3055700"/>
              <a:ext cx="1539667" cy="366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where is T[1]?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C37C0F4F-1B7E-BBD5-A630-E653C287423A}"/>
                </a:ext>
              </a:extLst>
            </p:cNvPr>
            <p:cNvCxnSpPr>
              <a:stCxn id="51" idx="1"/>
              <a:endCxn id="40" idx="5"/>
            </p:cNvCxnSpPr>
            <p:nvPr/>
          </p:nvCxnSpPr>
          <p:spPr>
            <a:xfrm flipH="1">
              <a:off x="8047970" y="3303297"/>
              <a:ext cx="190808" cy="198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DAD36834-435F-6CDA-226D-DCF9D84FE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2321367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92060-E38E-9A61-8F0F-3B40150BD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A09E1BD8-6204-9FC5-064B-1CC040B56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DEA8B2AD-E85C-8ED2-FC0C-766BC585E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53E6F0DB-27C1-274C-617D-02AE9AFF3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AFA9E374-C4F1-53DB-363B-8A1570A20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08D9CF96-A6F2-C086-87D1-20C9F5CA6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1B9CCAB-E31C-4F5F-80D9-CE726B75F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62F60C-2B99-1EBB-7B73-F9CD9E76DEEC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52C6183C-D3A5-87FC-860D-CD4DDF7C9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F9834A-42A9-E92F-BFF4-2C68FFCA3263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476821-B299-849E-A8D9-B1815246C1F1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98ACA2-FBE4-CA28-6D60-2FF632C21051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407CF2A-54F1-B3AC-662C-E40B590FF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2527" y="5203740"/>
            <a:ext cx="3014155" cy="64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Now what is the next white vertex in the array T[1..n]?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2F10B6-9D28-7E09-9EB1-E5B22B80ECE7}"/>
              </a:ext>
            </a:extLst>
          </p:cNvPr>
          <p:cNvGrpSpPr/>
          <p:nvPr/>
        </p:nvGrpSpPr>
        <p:grpSpPr>
          <a:xfrm>
            <a:off x="4069885" y="1724345"/>
            <a:ext cx="4663916" cy="2084231"/>
            <a:chOff x="4069885" y="1724345"/>
            <a:chExt cx="4663916" cy="2084231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4CEA6CC0-07F6-9CB6-7EB3-EF983DA6407A}"/>
                </a:ext>
              </a:extLst>
            </p:cNvPr>
            <p:cNvSpPr/>
            <p:nvPr/>
          </p:nvSpPr>
          <p:spPr>
            <a:xfrm>
              <a:off x="5327405" y="1956986"/>
              <a:ext cx="451502" cy="12476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ACDB994-73E0-3ECD-7FB2-F6F40F89355A}"/>
                </a:ext>
              </a:extLst>
            </p:cNvPr>
            <p:cNvSpPr/>
            <p:nvPr/>
          </p:nvSpPr>
          <p:spPr>
            <a:xfrm>
              <a:off x="6698445" y="1956986"/>
              <a:ext cx="451502" cy="7349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75D2E20E-DFEE-CC18-B922-26C067160A6C}"/>
                </a:ext>
              </a:extLst>
            </p:cNvPr>
            <p:cNvSpPr/>
            <p:nvPr/>
          </p:nvSpPr>
          <p:spPr>
            <a:xfrm>
              <a:off x="7084464" y="1956986"/>
              <a:ext cx="1649337" cy="185159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EC972C-7F3C-A84F-C397-46C5EB4EF85F}"/>
                </a:ext>
              </a:extLst>
            </p:cNvPr>
            <p:cNvSpPr txBox="1"/>
            <p:nvPr/>
          </p:nvSpPr>
          <p:spPr>
            <a:xfrm>
              <a:off x="5965643" y="2064933"/>
              <a:ext cx="5565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∙∙∙∙</a:t>
              </a: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8B1BD299-615F-BFE0-4D87-B9651858E325}"/>
                </a:ext>
              </a:extLst>
            </p:cNvPr>
            <p:cNvSpPr/>
            <p:nvPr/>
          </p:nvSpPr>
          <p:spPr>
            <a:xfrm>
              <a:off x="4069885" y="1965532"/>
              <a:ext cx="963620" cy="1172198"/>
            </a:xfrm>
            <a:prstGeom prst="triangl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2E9749-524A-5429-BF08-0AF2918E39C1}"/>
                </a:ext>
              </a:extLst>
            </p:cNvPr>
            <p:cNvSpPr/>
            <p:nvPr/>
          </p:nvSpPr>
          <p:spPr>
            <a:xfrm>
              <a:off x="4606183" y="3042303"/>
              <a:ext cx="2803021" cy="60053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ABAF022-07F5-3851-2F8A-3D12235F69E2}"/>
                </a:ext>
              </a:extLst>
            </p:cNvPr>
            <p:cNvSpPr/>
            <p:nvPr/>
          </p:nvSpPr>
          <p:spPr>
            <a:xfrm>
              <a:off x="4491680" y="2604137"/>
              <a:ext cx="1119313" cy="320851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40E6F8-E69E-78C5-2551-B1B539759B4C}"/>
                </a:ext>
              </a:extLst>
            </p:cNvPr>
            <p:cNvSpPr/>
            <p:nvPr/>
          </p:nvSpPr>
          <p:spPr>
            <a:xfrm flipV="1">
              <a:off x="5531248" y="2350428"/>
              <a:ext cx="1392948" cy="21979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FBADE53-77EE-13F6-3B12-332A50296AF1}"/>
                </a:ext>
              </a:extLst>
            </p:cNvPr>
            <p:cNvSpPr/>
            <p:nvPr/>
          </p:nvSpPr>
          <p:spPr>
            <a:xfrm>
              <a:off x="5531248" y="2691925"/>
              <a:ext cx="2301948" cy="134940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E8BD1-CB63-D464-7C66-A140B2D6E655}"/>
                </a:ext>
              </a:extLst>
            </p:cNvPr>
            <p:cNvSpPr/>
            <p:nvPr/>
          </p:nvSpPr>
          <p:spPr>
            <a:xfrm flipV="1">
              <a:off x="6908225" y="2405119"/>
              <a:ext cx="1015491" cy="165103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CA2083E-E5BB-8175-598B-2634C8EC59E7}"/>
                </a:ext>
              </a:extLst>
            </p:cNvPr>
            <p:cNvSpPr/>
            <p:nvPr/>
          </p:nvSpPr>
          <p:spPr>
            <a:xfrm>
              <a:off x="7781227" y="1855150"/>
              <a:ext cx="262619" cy="2207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7CB91D6-13F0-0E77-610B-CAC4328DDAD7}"/>
                </a:ext>
              </a:extLst>
            </p:cNvPr>
            <p:cNvSpPr/>
            <p:nvPr/>
          </p:nvSpPr>
          <p:spPr>
            <a:xfrm>
              <a:off x="7851654" y="3119668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22E1EF8-2CA4-BBFD-73BE-40F885628A86}"/>
                </a:ext>
              </a:extLst>
            </p:cNvPr>
            <p:cNvSpPr/>
            <p:nvPr/>
          </p:nvSpPr>
          <p:spPr>
            <a:xfrm>
              <a:off x="8206572" y="3268394"/>
              <a:ext cx="219913" cy="2383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7F39A00-31C9-31F8-A1E8-99987E55DA35}"/>
                </a:ext>
              </a:extLst>
            </p:cNvPr>
            <p:cNvSpPr/>
            <p:nvPr/>
          </p:nvSpPr>
          <p:spPr>
            <a:xfrm>
              <a:off x="7534169" y="3187815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BEA5C7A-F7EF-88FE-F055-7C6B8A65C4B8}"/>
                </a:ext>
              </a:extLst>
            </p:cNvPr>
            <p:cNvSpPr/>
            <p:nvPr/>
          </p:nvSpPr>
          <p:spPr>
            <a:xfrm>
              <a:off x="7645011" y="2084206"/>
              <a:ext cx="726946" cy="1184188"/>
            </a:xfrm>
            <a:custGeom>
              <a:avLst/>
              <a:gdLst>
                <a:gd name="connsiteX0" fmla="*/ 576407 w 634680"/>
                <a:gd name="connsiteY0" fmla="*/ 982766 h 982766"/>
                <a:gd name="connsiteX1" fmla="*/ 627682 w 634680"/>
                <a:gd name="connsiteY1" fmla="*/ 820396 h 982766"/>
                <a:gd name="connsiteX2" fmla="*/ 439674 w 634680"/>
                <a:gd name="connsiteY2" fmla="*/ 760576 h 982766"/>
                <a:gd name="connsiteX3" fmla="*/ 3839 w 634680"/>
                <a:gd name="connsiteY3" fmla="*/ 786213 h 982766"/>
                <a:gd name="connsiteX4" fmla="*/ 234575 w 634680"/>
                <a:gd name="connsiteY4" fmla="*/ 495656 h 982766"/>
                <a:gd name="connsiteX5" fmla="*/ 371308 w 634680"/>
                <a:gd name="connsiteY5" fmla="*/ 376015 h 982766"/>
                <a:gd name="connsiteX6" fmla="*/ 260213 w 634680"/>
                <a:gd name="connsiteY6" fmla="*/ 0 h 982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4680" h="982766">
                  <a:moveTo>
                    <a:pt x="576407" y="982766"/>
                  </a:moveTo>
                  <a:cubicBezTo>
                    <a:pt x="613439" y="920097"/>
                    <a:pt x="650471" y="857428"/>
                    <a:pt x="627682" y="820396"/>
                  </a:cubicBezTo>
                  <a:cubicBezTo>
                    <a:pt x="604893" y="783364"/>
                    <a:pt x="543648" y="766273"/>
                    <a:pt x="439674" y="760576"/>
                  </a:cubicBezTo>
                  <a:cubicBezTo>
                    <a:pt x="335700" y="754879"/>
                    <a:pt x="38022" y="830366"/>
                    <a:pt x="3839" y="786213"/>
                  </a:cubicBezTo>
                  <a:cubicBezTo>
                    <a:pt x="-30344" y="742060"/>
                    <a:pt x="173330" y="564022"/>
                    <a:pt x="234575" y="495656"/>
                  </a:cubicBezTo>
                  <a:cubicBezTo>
                    <a:pt x="295820" y="427290"/>
                    <a:pt x="367035" y="458624"/>
                    <a:pt x="371308" y="376015"/>
                  </a:cubicBezTo>
                  <a:cubicBezTo>
                    <a:pt x="375581" y="293406"/>
                    <a:pt x="317897" y="146703"/>
                    <a:pt x="260213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FAFD9E2-62DB-30A0-875B-2CC61DE89B18}"/>
                </a:ext>
              </a:extLst>
            </p:cNvPr>
            <p:cNvSpPr/>
            <p:nvPr/>
          </p:nvSpPr>
          <p:spPr>
            <a:xfrm>
              <a:off x="7504912" y="2179178"/>
              <a:ext cx="386396" cy="1024781"/>
            </a:xfrm>
            <a:custGeom>
              <a:avLst/>
              <a:gdLst>
                <a:gd name="connsiteX0" fmla="*/ 81386 w 332753"/>
                <a:gd name="connsiteY0" fmla="*/ 1016949 h 1016949"/>
                <a:gd name="connsiteX1" fmla="*/ 4474 w 332753"/>
                <a:gd name="connsiteY1" fmla="*/ 760575 h 1016949"/>
                <a:gd name="connsiteX2" fmla="*/ 21566 w 332753"/>
                <a:gd name="connsiteY2" fmla="*/ 623843 h 1016949"/>
                <a:gd name="connsiteX3" fmla="*/ 124115 w 332753"/>
                <a:gd name="connsiteY3" fmla="*/ 452927 h 1016949"/>
                <a:gd name="connsiteX4" fmla="*/ 269394 w 332753"/>
                <a:gd name="connsiteY4" fmla="*/ 341831 h 1016949"/>
                <a:gd name="connsiteX5" fmla="*/ 329214 w 332753"/>
                <a:gd name="connsiteY5" fmla="*/ 170915 h 1016949"/>
                <a:gd name="connsiteX6" fmla="*/ 320668 w 332753"/>
                <a:gd name="connsiteY6" fmla="*/ 0 h 101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753" h="1016949">
                  <a:moveTo>
                    <a:pt x="81386" y="1016949"/>
                  </a:moveTo>
                  <a:cubicBezTo>
                    <a:pt x="47915" y="921521"/>
                    <a:pt x="14444" y="826093"/>
                    <a:pt x="4474" y="760575"/>
                  </a:cubicBezTo>
                  <a:cubicBezTo>
                    <a:pt x="-5496" y="695057"/>
                    <a:pt x="1626" y="675118"/>
                    <a:pt x="21566" y="623843"/>
                  </a:cubicBezTo>
                  <a:cubicBezTo>
                    <a:pt x="41506" y="572568"/>
                    <a:pt x="82810" y="499929"/>
                    <a:pt x="124115" y="452927"/>
                  </a:cubicBezTo>
                  <a:cubicBezTo>
                    <a:pt x="165420" y="405925"/>
                    <a:pt x="235211" y="388833"/>
                    <a:pt x="269394" y="341831"/>
                  </a:cubicBezTo>
                  <a:cubicBezTo>
                    <a:pt x="303577" y="294829"/>
                    <a:pt x="320668" y="227887"/>
                    <a:pt x="329214" y="170915"/>
                  </a:cubicBezTo>
                  <a:cubicBezTo>
                    <a:pt x="337760" y="113943"/>
                    <a:pt x="329214" y="56971"/>
                    <a:pt x="320668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3">
              <a:extLst>
                <a:ext uri="{FF2B5EF4-FFF2-40B4-BE49-F238E27FC236}">
                  <a16:creationId xmlns:a16="http://schemas.microsoft.com/office/drawing/2014/main" id="{C6A25583-F797-B1F9-7739-6057A2A16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935" y="3381286"/>
              <a:ext cx="337556" cy="32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5EB8DB2-186C-4595-F2A6-5C0FE1C8EB9F}"/>
                </a:ext>
              </a:extLst>
            </p:cNvPr>
            <p:cNvSpPr txBox="1"/>
            <p:nvPr/>
          </p:nvSpPr>
          <p:spPr>
            <a:xfrm>
              <a:off x="7992366" y="1724345"/>
              <a:ext cx="4523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T[1]</a:t>
              </a:r>
            </a:p>
          </p:txBody>
        </p:sp>
        <p:sp>
          <p:nvSpPr>
            <p:cNvPr id="58" name="Rectangle 3">
              <a:extLst>
                <a:ext uri="{FF2B5EF4-FFF2-40B4-BE49-F238E27FC236}">
                  <a16:creationId xmlns:a16="http://schemas.microsoft.com/office/drawing/2014/main" id="{932757E2-2B8A-93BC-0C06-B53831E252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2388" y="3055700"/>
              <a:ext cx="1539667" cy="366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where is T[1]?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25B79B0-0BB0-9131-883C-939921783F64}"/>
                </a:ext>
              </a:extLst>
            </p:cNvPr>
            <p:cNvCxnSpPr>
              <a:stCxn id="51" idx="1"/>
              <a:endCxn id="40" idx="5"/>
            </p:cNvCxnSpPr>
            <p:nvPr/>
          </p:nvCxnSpPr>
          <p:spPr>
            <a:xfrm flipH="1">
              <a:off x="8047970" y="3303297"/>
              <a:ext cx="190808" cy="198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6866AD3-2AB6-371C-F848-F2AB75B6A86D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7B32385-851E-ACCE-0D92-5CB71B12C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384750-DA24-6D4E-0ED7-B800731EF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1525909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7C91-8CBA-327E-B47A-3334BE844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8C27375E-67E6-74A9-A8B8-40F542E41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C6399B-FF99-1D9F-7D20-698DA45E0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7AD0EBA7-06FB-9694-A316-585D88AAB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B5FEC6DD-C171-28A3-5E62-0E6B7C750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C17B80A5-D2E8-F22F-8D93-475C25001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AE3E2D7-89C1-03AD-ECE3-9729037D6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F2E3E33-00CC-29CE-71A8-CC5C68AD53B4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8B097E11-FC22-1016-F7C6-7883F8D42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380BF2-04A2-4177-117C-79AD90C8F60F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DB6976-3BF0-DDAB-02F6-3A965769C120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1CA278-0831-99D5-E0C9-805AC1BDD36E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FAF3988-ADA9-62F0-BC0E-B8322CC19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2527" y="5203740"/>
            <a:ext cx="3014155" cy="64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Now what is the next white vertex in the array T[1..n]?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494721B-E919-D32F-72E3-A30391A48737}"/>
              </a:ext>
            </a:extLst>
          </p:cNvPr>
          <p:cNvGrpSpPr/>
          <p:nvPr/>
        </p:nvGrpSpPr>
        <p:grpSpPr>
          <a:xfrm>
            <a:off x="4069885" y="1724345"/>
            <a:ext cx="4663916" cy="2084231"/>
            <a:chOff x="4069885" y="1724345"/>
            <a:chExt cx="4663916" cy="2084231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A8428CF6-B1D9-1269-EE7F-8B0352282C16}"/>
                </a:ext>
              </a:extLst>
            </p:cNvPr>
            <p:cNvSpPr/>
            <p:nvPr/>
          </p:nvSpPr>
          <p:spPr>
            <a:xfrm>
              <a:off x="5327405" y="1956986"/>
              <a:ext cx="451502" cy="12476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A6400BA-5941-F4D7-59D7-0AC465D9A935}"/>
                </a:ext>
              </a:extLst>
            </p:cNvPr>
            <p:cNvSpPr/>
            <p:nvPr/>
          </p:nvSpPr>
          <p:spPr>
            <a:xfrm>
              <a:off x="6698445" y="1956986"/>
              <a:ext cx="451502" cy="7349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52797ED8-E624-E5D7-7470-40B21195E25E}"/>
                </a:ext>
              </a:extLst>
            </p:cNvPr>
            <p:cNvSpPr/>
            <p:nvPr/>
          </p:nvSpPr>
          <p:spPr>
            <a:xfrm>
              <a:off x="7084464" y="1956986"/>
              <a:ext cx="1649337" cy="185159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7F5F037-17DF-6C78-00CE-12F7E0AC54FA}"/>
                </a:ext>
              </a:extLst>
            </p:cNvPr>
            <p:cNvSpPr txBox="1"/>
            <p:nvPr/>
          </p:nvSpPr>
          <p:spPr>
            <a:xfrm>
              <a:off x="5965643" y="2064933"/>
              <a:ext cx="5565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∙∙∙∙</a:t>
              </a: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A89BACC-28B5-2023-7B80-D3B70B950971}"/>
                </a:ext>
              </a:extLst>
            </p:cNvPr>
            <p:cNvSpPr/>
            <p:nvPr/>
          </p:nvSpPr>
          <p:spPr>
            <a:xfrm>
              <a:off x="4069885" y="1965532"/>
              <a:ext cx="963620" cy="1172198"/>
            </a:xfrm>
            <a:prstGeom prst="triangl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BB9081B-813B-3329-4112-F8AB4FBEE23E}"/>
                </a:ext>
              </a:extLst>
            </p:cNvPr>
            <p:cNvSpPr/>
            <p:nvPr/>
          </p:nvSpPr>
          <p:spPr>
            <a:xfrm>
              <a:off x="4606183" y="3042303"/>
              <a:ext cx="2803021" cy="60053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480812B-C587-B015-5FD3-4AD07BA0742F}"/>
                </a:ext>
              </a:extLst>
            </p:cNvPr>
            <p:cNvSpPr/>
            <p:nvPr/>
          </p:nvSpPr>
          <p:spPr>
            <a:xfrm>
              <a:off x="4491680" y="2604137"/>
              <a:ext cx="1119313" cy="320851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FC3CDBB-F0C5-25E8-DA4E-13F4402610AA}"/>
                </a:ext>
              </a:extLst>
            </p:cNvPr>
            <p:cNvSpPr/>
            <p:nvPr/>
          </p:nvSpPr>
          <p:spPr>
            <a:xfrm flipV="1">
              <a:off x="5531248" y="2350428"/>
              <a:ext cx="1392948" cy="219794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0C2B34F-7E3D-7309-BE8A-9493D9555489}"/>
                </a:ext>
              </a:extLst>
            </p:cNvPr>
            <p:cNvSpPr/>
            <p:nvPr/>
          </p:nvSpPr>
          <p:spPr>
            <a:xfrm>
              <a:off x="5531248" y="2691925"/>
              <a:ext cx="2301948" cy="134940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0FAD923-2CE5-C982-ADC7-19635E2D6C44}"/>
                </a:ext>
              </a:extLst>
            </p:cNvPr>
            <p:cNvSpPr/>
            <p:nvPr/>
          </p:nvSpPr>
          <p:spPr>
            <a:xfrm flipV="1">
              <a:off x="6908225" y="2405119"/>
              <a:ext cx="1015491" cy="165103"/>
            </a:xfrm>
            <a:custGeom>
              <a:avLst/>
              <a:gdLst>
                <a:gd name="connsiteX0" fmla="*/ 0 w 2803021"/>
                <a:gd name="connsiteY0" fmla="*/ 0 h 600534"/>
                <a:gd name="connsiteX1" fmla="*/ 1051133 w 2803021"/>
                <a:gd name="connsiteY1" fmla="*/ 564022 h 600534"/>
                <a:gd name="connsiteX2" fmla="*/ 2803021 w 2803021"/>
                <a:gd name="connsiteY2" fmla="*/ 546931 h 600534"/>
                <a:gd name="connsiteX3" fmla="*/ 2803021 w 2803021"/>
                <a:gd name="connsiteY3" fmla="*/ 546931 h 6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3021" h="600534">
                  <a:moveTo>
                    <a:pt x="0" y="0"/>
                  </a:moveTo>
                  <a:cubicBezTo>
                    <a:pt x="291981" y="236433"/>
                    <a:pt x="583963" y="472867"/>
                    <a:pt x="1051133" y="564022"/>
                  </a:cubicBezTo>
                  <a:cubicBezTo>
                    <a:pt x="1518303" y="655177"/>
                    <a:pt x="2803021" y="546931"/>
                    <a:pt x="2803021" y="546931"/>
                  </a:cubicBezTo>
                  <a:lnTo>
                    <a:pt x="2803021" y="54693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60696A3-FDFE-DEFE-B311-3DFD814C9ECB}"/>
                </a:ext>
              </a:extLst>
            </p:cNvPr>
            <p:cNvSpPr/>
            <p:nvPr/>
          </p:nvSpPr>
          <p:spPr>
            <a:xfrm>
              <a:off x="7781227" y="1855150"/>
              <a:ext cx="262619" cy="2207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5730841-FEBB-F134-F92E-AE7B3DC646C2}"/>
                </a:ext>
              </a:extLst>
            </p:cNvPr>
            <p:cNvSpPr/>
            <p:nvPr/>
          </p:nvSpPr>
          <p:spPr>
            <a:xfrm>
              <a:off x="7851654" y="3119668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0609C9D-0017-D3C9-816E-73DDFF1BE9C7}"/>
                </a:ext>
              </a:extLst>
            </p:cNvPr>
            <p:cNvSpPr/>
            <p:nvPr/>
          </p:nvSpPr>
          <p:spPr>
            <a:xfrm>
              <a:off x="8206572" y="3268394"/>
              <a:ext cx="219913" cy="2383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54E2856-2419-9D46-57B2-0C836A93B554}"/>
                </a:ext>
              </a:extLst>
            </p:cNvPr>
            <p:cNvSpPr/>
            <p:nvPr/>
          </p:nvSpPr>
          <p:spPr>
            <a:xfrm>
              <a:off x="7534169" y="3187815"/>
              <a:ext cx="229999" cy="23833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9C075F4-6C8A-FDF8-26EC-9F3366F25C30}"/>
                </a:ext>
              </a:extLst>
            </p:cNvPr>
            <p:cNvSpPr/>
            <p:nvPr/>
          </p:nvSpPr>
          <p:spPr>
            <a:xfrm>
              <a:off x="7645011" y="2084206"/>
              <a:ext cx="726946" cy="1184188"/>
            </a:xfrm>
            <a:custGeom>
              <a:avLst/>
              <a:gdLst>
                <a:gd name="connsiteX0" fmla="*/ 576407 w 634680"/>
                <a:gd name="connsiteY0" fmla="*/ 982766 h 982766"/>
                <a:gd name="connsiteX1" fmla="*/ 627682 w 634680"/>
                <a:gd name="connsiteY1" fmla="*/ 820396 h 982766"/>
                <a:gd name="connsiteX2" fmla="*/ 439674 w 634680"/>
                <a:gd name="connsiteY2" fmla="*/ 760576 h 982766"/>
                <a:gd name="connsiteX3" fmla="*/ 3839 w 634680"/>
                <a:gd name="connsiteY3" fmla="*/ 786213 h 982766"/>
                <a:gd name="connsiteX4" fmla="*/ 234575 w 634680"/>
                <a:gd name="connsiteY4" fmla="*/ 495656 h 982766"/>
                <a:gd name="connsiteX5" fmla="*/ 371308 w 634680"/>
                <a:gd name="connsiteY5" fmla="*/ 376015 h 982766"/>
                <a:gd name="connsiteX6" fmla="*/ 260213 w 634680"/>
                <a:gd name="connsiteY6" fmla="*/ 0 h 982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4680" h="982766">
                  <a:moveTo>
                    <a:pt x="576407" y="982766"/>
                  </a:moveTo>
                  <a:cubicBezTo>
                    <a:pt x="613439" y="920097"/>
                    <a:pt x="650471" y="857428"/>
                    <a:pt x="627682" y="820396"/>
                  </a:cubicBezTo>
                  <a:cubicBezTo>
                    <a:pt x="604893" y="783364"/>
                    <a:pt x="543648" y="766273"/>
                    <a:pt x="439674" y="760576"/>
                  </a:cubicBezTo>
                  <a:cubicBezTo>
                    <a:pt x="335700" y="754879"/>
                    <a:pt x="38022" y="830366"/>
                    <a:pt x="3839" y="786213"/>
                  </a:cubicBezTo>
                  <a:cubicBezTo>
                    <a:pt x="-30344" y="742060"/>
                    <a:pt x="173330" y="564022"/>
                    <a:pt x="234575" y="495656"/>
                  </a:cubicBezTo>
                  <a:cubicBezTo>
                    <a:pt x="295820" y="427290"/>
                    <a:pt x="367035" y="458624"/>
                    <a:pt x="371308" y="376015"/>
                  </a:cubicBezTo>
                  <a:cubicBezTo>
                    <a:pt x="375581" y="293406"/>
                    <a:pt x="317897" y="146703"/>
                    <a:pt x="260213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1619DD5-F37E-4FB5-4079-03AEC3A89C17}"/>
                </a:ext>
              </a:extLst>
            </p:cNvPr>
            <p:cNvSpPr/>
            <p:nvPr/>
          </p:nvSpPr>
          <p:spPr>
            <a:xfrm>
              <a:off x="7504912" y="2179178"/>
              <a:ext cx="386396" cy="1024781"/>
            </a:xfrm>
            <a:custGeom>
              <a:avLst/>
              <a:gdLst>
                <a:gd name="connsiteX0" fmla="*/ 81386 w 332753"/>
                <a:gd name="connsiteY0" fmla="*/ 1016949 h 1016949"/>
                <a:gd name="connsiteX1" fmla="*/ 4474 w 332753"/>
                <a:gd name="connsiteY1" fmla="*/ 760575 h 1016949"/>
                <a:gd name="connsiteX2" fmla="*/ 21566 w 332753"/>
                <a:gd name="connsiteY2" fmla="*/ 623843 h 1016949"/>
                <a:gd name="connsiteX3" fmla="*/ 124115 w 332753"/>
                <a:gd name="connsiteY3" fmla="*/ 452927 h 1016949"/>
                <a:gd name="connsiteX4" fmla="*/ 269394 w 332753"/>
                <a:gd name="connsiteY4" fmla="*/ 341831 h 1016949"/>
                <a:gd name="connsiteX5" fmla="*/ 329214 w 332753"/>
                <a:gd name="connsiteY5" fmla="*/ 170915 h 1016949"/>
                <a:gd name="connsiteX6" fmla="*/ 320668 w 332753"/>
                <a:gd name="connsiteY6" fmla="*/ 0 h 101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753" h="1016949">
                  <a:moveTo>
                    <a:pt x="81386" y="1016949"/>
                  </a:moveTo>
                  <a:cubicBezTo>
                    <a:pt x="47915" y="921521"/>
                    <a:pt x="14444" y="826093"/>
                    <a:pt x="4474" y="760575"/>
                  </a:cubicBezTo>
                  <a:cubicBezTo>
                    <a:pt x="-5496" y="695057"/>
                    <a:pt x="1626" y="675118"/>
                    <a:pt x="21566" y="623843"/>
                  </a:cubicBezTo>
                  <a:cubicBezTo>
                    <a:pt x="41506" y="572568"/>
                    <a:pt x="82810" y="499929"/>
                    <a:pt x="124115" y="452927"/>
                  </a:cubicBezTo>
                  <a:cubicBezTo>
                    <a:pt x="165420" y="405925"/>
                    <a:pt x="235211" y="388833"/>
                    <a:pt x="269394" y="341831"/>
                  </a:cubicBezTo>
                  <a:cubicBezTo>
                    <a:pt x="303577" y="294829"/>
                    <a:pt x="320668" y="227887"/>
                    <a:pt x="329214" y="170915"/>
                  </a:cubicBezTo>
                  <a:cubicBezTo>
                    <a:pt x="337760" y="113943"/>
                    <a:pt x="329214" y="56971"/>
                    <a:pt x="320668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3">
              <a:extLst>
                <a:ext uri="{FF2B5EF4-FFF2-40B4-BE49-F238E27FC236}">
                  <a16:creationId xmlns:a16="http://schemas.microsoft.com/office/drawing/2014/main" id="{A06061B3-1999-5FE4-86AD-F65EC8927A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935" y="3381286"/>
              <a:ext cx="337556" cy="32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202DD57-85AA-029E-47B3-9F48D078241A}"/>
                </a:ext>
              </a:extLst>
            </p:cNvPr>
            <p:cNvSpPr txBox="1"/>
            <p:nvPr/>
          </p:nvSpPr>
          <p:spPr>
            <a:xfrm>
              <a:off x="7992366" y="1724345"/>
              <a:ext cx="4523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T[1]</a:t>
              </a:r>
            </a:p>
          </p:txBody>
        </p:sp>
        <p:sp>
          <p:nvSpPr>
            <p:cNvPr id="58" name="Rectangle 3">
              <a:extLst>
                <a:ext uri="{FF2B5EF4-FFF2-40B4-BE49-F238E27FC236}">
                  <a16:creationId xmlns:a16="http://schemas.microsoft.com/office/drawing/2014/main" id="{F185882D-2B10-3D92-5C07-7559844982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2388" y="3055700"/>
              <a:ext cx="1539667" cy="366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where is T[1]?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2B6E325-DE55-96FD-D17D-E571FB5900AC}"/>
                </a:ext>
              </a:extLst>
            </p:cNvPr>
            <p:cNvCxnSpPr>
              <a:stCxn id="51" idx="1"/>
              <a:endCxn id="40" idx="5"/>
            </p:cNvCxnSpPr>
            <p:nvPr/>
          </p:nvCxnSpPr>
          <p:spPr>
            <a:xfrm flipH="1">
              <a:off x="8047970" y="3303297"/>
              <a:ext cx="190808" cy="198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B7642FE-9394-7D47-0DE5-63F33929424F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619E954-2F40-2FC1-C330-0CA8093DB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BC0EE4-1D27-C147-E6DD-1269AC4C0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43" y="5844441"/>
            <a:ext cx="301415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black vertices in Q make an area in Q without holes.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801B821-82A3-0FA4-5419-037A67BC9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1366900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21141123-E883-4A56-B58E-C80ED0A3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D3AE0E8C-B87A-4D0B-A437-3C3BE4B252E5}"/>
              </a:ext>
            </a:extLst>
          </p:cNvPr>
          <p:cNvSpPr/>
          <p:nvPr/>
        </p:nvSpPr>
        <p:spPr>
          <a:xfrm>
            <a:off x="7441745" y="2026635"/>
            <a:ext cx="924588" cy="1015668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A359973-CED7-4752-A401-FD82296C9062}"/>
              </a:ext>
            </a:extLst>
          </p:cNvPr>
          <p:cNvSpPr/>
          <p:nvPr/>
        </p:nvSpPr>
        <p:spPr>
          <a:xfrm>
            <a:off x="7737345" y="2494086"/>
            <a:ext cx="343767" cy="38869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FB3457F-CD6D-47CD-BAEB-39D99064FC53}"/>
              </a:ext>
            </a:extLst>
          </p:cNvPr>
          <p:cNvSpPr/>
          <p:nvPr/>
        </p:nvSpPr>
        <p:spPr>
          <a:xfrm>
            <a:off x="7833196" y="2624913"/>
            <a:ext cx="157520" cy="13448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C27158E-CFC4-4DBD-BB2E-382BB5555EBB}"/>
              </a:ext>
            </a:extLst>
          </p:cNvPr>
          <p:cNvSpPr/>
          <p:nvPr/>
        </p:nvSpPr>
        <p:spPr>
          <a:xfrm>
            <a:off x="7623707" y="2829736"/>
            <a:ext cx="157520" cy="134481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3BF8135-A4AD-460C-81B0-8BF6D872E0DA}"/>
              </a:ext>
            </a:extLst>
          </p:cNvPr>
          <p:cNvCxnSpPr>
            <a:stCxn id="4" idx="3"/>
            <a:endCxn id="52" idx="7"/>
          </p:cNvCxnSpPr>
          <p:nvPr/>
        </p:nvCxnSpPr>
        <p:spPr>
          <a:xfrm flipH="1">
            <a:off x="7758159" y="2739700"/>
            <a:ext cx="98105" cy="1097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3">
            <a:extLst>
              <a:ext uri="{FF2B5EF4-FFF2-40B4-BE49-F238E27FC236}">
                <a16:creationId xmlns:a16="http://schemas.microsoft.com/office/drawing/2014/main" id="{AC0C5397-AEB1-4B1A-91AD-C35687DD4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B4933C93-167B-4A02-BC60-292E686D2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1470B59B-480C-4EA7-A88B-436C0368B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0" name="Text Box 49">
            <a:extLst>
              <a:ext uri="{FF2B5EF4-FFF2-40B4-BE49-F238E27FC236}">
                <a16:creationId xmlns:a16="http://schemas.microsoft.com/office/drawing/2014/main" id="{3D01FA91-C1B1-4B90-B2A1-293FDAB79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A1544D80-01D7-4DDB-ADA9-8142930A85A4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42" name="Rectangle 3">
            <a:extLst>
              <a:ext uri="{FF2B5EF4-FFF2-40B4-BE49-F238E27FC236}">
                <a16:creationId xmlns:a16="http://schemas.microsoft.com/office/drawing/2014/main" id="{0566633A-8367-4E97-A369-28826AC6D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6E8083-9F0B-4EE3-B2E9-E229CF38F940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2200EEA-B81D-4238-9DC5-570FF3DA1EAE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084367B-C99D-4730-8F29-0597823F6A00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6852C-9624-6146-6594-7CEA77DA40A6}"/>
              </a:ext>
            </a:extLst>
          </p:cNvPr>
          <p:cNvSpPr txBox="1"/>
          <p:nvPr/>
        </p:nvSpPr>
        <p:spPr>
          <a:xfrm>
            <a:off x="8043846" y="1768137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F7A477-F027-3A9C-4F55-3E25264D1953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C607E29-C5E7-DCE9-AA2B-71D70E0F1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5768E58-8F5A-083E-16D2-C9B2B5FAB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2527" y="5203740"/>
            <a:ext cx="3014155" cy="64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Now what is the next white vertex in the array T[1..n]?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7B47BE8-D1D8-9567-8852-F34BF1DC2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43" y="5844441"/>
            <a:ext cx="301415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black vertices in Q make an area in Q without holes.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33699E2-1D32-B578-5900-2D3EFE271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3345060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21141123-E883-4A56-B58E-C80ED0A3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F4F6F0-AFCE-41A7-84A3-DA2C16DE533A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6586A8F6-76A3-44C0-8CD6-E94C87F1A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404F39DB-3FD8-4C66-9F25-1B628CC09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AE18CA03-070F-4D58-A7E6-AA15C35F9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30" name="Text Box 49">
            <a:extLst>
              <a:ext uri="{FF2B5EF4-FFF2-40B4-BE49-F238E27FC236}">
                <a16:creationId xmlns:a16="http://schemas.microsoft.com/office/drawing/2014/main" id="{DEDC5156-F300-4B5F-A146-677EA606E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C991BD6-165C-442B-B966-08C14A67A641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44" name="Rectangle 3">
            <a:extLst>
              <a:ext uri="{FF2B5EF4-FFF2-40B4-BE49-F238E27FC236}">
                <a16:creationId xmlns:a16="http://schemas.microsoft.com/office/drawing/2014/main" id="{2D5053C0-D7B9-4D42-AB1E-113330E7B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9781C0-3135-4FCB-9E2A-33823FBFE7CC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FA4CA6-4E85-49BC-B7A1-1CE3A01BA1F5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0CE2E2-6D28-4695-BA55-2643C0BFCA65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D9837-9FBD-4502-C621-7321E588BCFD}"/>
              </a:ext>
            </a:extLst>
          </p:cNvPr>
          <p:cNvSpPr txBox="1"/>
          <p:nvPr/>
        </p:nvSpPr>
        <p:spPr>
          <a:xfrm>
            <a:off x="8043846" y="1768137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858198-4159-9D3E-919F-C1C159D1E576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18D985-D89C-4B45-7179-AF43F66E2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?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210531-5BBB-4BE8-31DF-8CFA6B993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2527" y="5203740"/>
            <a:ext cx="3014155" cy="64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Now what is the next white vertex in the array T[1..n]?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32C9B5B-53D3-0389-0462-C470D19AF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43" y="5844441"/>
            <a:ext cx="301415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black vertices in Q make an area in Q without holes.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92D9494-2284-160E-F209-0347D9C8B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347417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21141123-E883-4A56-B58E-C80ED0A3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F4F6F0-AFCE-41A7-84A3-DA2C16DE533A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7BD7B1C-C67B-4890-9D93-CB93D7B31E11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1AFF772-1C3D-42C6-BBB4-637EBCADD902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8BF39F8E-A858-41DE-AF0A-0FBF7515A366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3A9FA06D-8A95-4112-BE17-563F3545B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F75D05FB-F4EF-4276-B5A9-703C95DC0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15F3D52C-CFEC-4664-8E48-D169AD5A5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3" name="Text Box 49">
            <a:extLst>
              <a:ext uri="{FF2B5EF4-FFF2-40B4-BE49-F238E27FC236}">
                <a16:creationId xmlns:a16="http://schemas.microsoft.com/office/drawing/2014/main" id="{5E6797CF-C6B1-408B-9EBA-3507C5C43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95B343DA-B927-4101-ADDD-9ED507E0AE2B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49" name="Rectangle 3">
            <a:extLst>
              <a:ext uri="{FF2B5EF4-FFF2-40B4-BE49-F238E27FC236}">
                <a16:creationId xmlns:a16="http://schemas.microsoft.com/office/drawing/2014/main" id="{3EC55421-0077-4F0F-A336-63DCCF6DA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5C0C3D3-E322-4F7B-99DB-CC626BB1944E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4E1525F-A2C7-45A4-812A-C10B5FF88A82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17F75C9-EEA8-4551-9C4D-2A481D0F9163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0D65A9-9F53-10BE-0291-1D0AAE92DEC7}"/>
              </a:ext>
            </a:extLst>
          </p:cNvPr>
          <p:cNvSpPr txBox="1"/>
          <p:nvPr/>
        </p:nvSpPr>
        <p:spPr>
          <a:xfrm>
            <a:off x="8043846" y="1768137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748D06-5B91-FDB9-7A49-DD9787B2A1D6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F14712-B2E1-C7DB-B05B-8A4B0EDD7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?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E29BF02-3E1A-58BE-2C55-CB65E1293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2527" y="5203740"/>
            <a:ext cx="3014155" cy="64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Now what is the next white vertex in the array T[1..n]?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5FD1F37-9D41-A85F-86F0-CA7895958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43" y="5844441"/>
            <a:ext cx="301415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black vertices in Q make an area in Q without holes.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0532D8B-3F51-BAF8-F2FB-38F832E4C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530687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16ED61B7-A64E-4B3C-8420-CE2D5374DCB3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21141123-E883-4A56-B58E-C80ED0A3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5F43051D-6EA6-460A-8C4E-CC534928C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25" y="5195945"/>
            <a:ext cx="3391849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Which vertex in G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600" dirty="0">
                <a:solidFill>
                  <a:srgbClr val="FF0000"/>
                </a:solidFill>
              </a:rPr>
              <a:t> will be the next white vertex in the array T[n]?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F4F6F0-AFCE-41A7-84A3-DA2C16DE533A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7BD7B1C-C67B-4890-9D93-CB93D7B31E11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1AFF772-1C3D-42C6-BBB4-637EBCADD902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8BF39F8E-A858-41DE-AF0A-0FBF7515A366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E36EE75-574C-464D-A0ED-DD6D73B52F1C}"/>
              </a:ext>
            </a:extLst>
          </p:cNvPr>
          <p:cNvSpPr/>
          <p:nvPr/>
        </p:nvSpPr>
        <p:spPr>
          <a:xfrm>
            <a:off x="8217709" y="2897529"/>
            <a:ext cx="180820" cy="1702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0CB5E985-F2E5-4E27-ADDD-4F41B0697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C921E813-D431-4FF3-B6B8-63747124E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A88A84F7-34AA-47C3-BD87-7B1ACA7F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070DDE7E-A438-4A10-B4C3-93BBCB514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105545E-C999-4280-B958-382A4EE4984E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DC2C843F-5CBD-47E3-8191-1F8E11A18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F70C326-5C0A-4C1B-95E4-E4EF47CB871A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B5EA20E-34C0-4FA6-90E9-87F9C033D421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74A655A-17F2-4293-BAAF-FA6F402DFEE0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3">
            <a:extLst>
              <a:ext uri="{FF2B5EF4-FFF2-40B4-BE49-F238E27FC236}">
                <a16:creationId xmlns:a16="http://schemas.microsoft.com/office/drawing/2014/main" id="{4E3E067A-BC06-482B-BD0F-50C7D240D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A0AF17-B99E-46D4-A07D-46EF1E204006}"/>
              </a:ext>
            </a:extLst>
          </p:cNvPr>
          <p:cNvSpPr txBox="1"/>
          <p:nvPr/>
        </p:nvSpPr>
        <p:spPr>
          <a:xfrm>
            <a:off x="8361581" y="27082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BD8542-710F-66A2-3C0A-B178635FE8E3}"/>
              </a:ext>
            </a:extLst>
          </p:cNvPr>
          <p:cNvSpPr txBox="1"/>
          <p:nvPr/>
        </p:nvSpPr>
        <p:spPr>
          <a:xfrm>
            <a:off x="8043846" y="1768137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8CA9496-7A8E-5E90-1637-51880686C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1804790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68702-2F50-1A81-89D0-BF1E3DCC6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5C1A77E-171D-6A4F-DB5E-0B2D9DE59D45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DC65F3B-F48C-CE72-C083-74A992B3912C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695D08-D698-919B-240B-3BFB87A4D5E6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1B5E3AB-A576-E30C-820A-237F39695373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60392A-3007-D232-B722-4EB7409ADB24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DAF7F47-7457-FD9D-1C8F-6B00A1880641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7AD9E25-7FD0-B8C0-4B34-6ABAC5ACBFEE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9AB8054-EFD2-D0D3-A200-3AB8948FC4AF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37AFDC9-91C7-0FA3-9CA1-FC80FE62FC7A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DCBA89D-A29A-C959-75ED-350DE6B9314C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99ABB97-C57D-6B85-50AC-5A8E74050B2A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404B13F-FD02-0D8E-32AA-75F83A3D4B0F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AB14F38-E226-13C7-1430-F9E42C35D88F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CE60AF0-FF86-38E2-ECE8-60E832D67DE3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3D89E29-859D-812F-CA1A-33E5A43780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432AB6C-5AEB-8673-6F94-B9716A15F324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510AF5D-4ACE-ECB1-DB7C-E2ADCD4F976B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C3AF047-997C-D603-5FE8-CD8A0C03E834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BBE301B-CF7C-379B-98E4-5A6259D7E3ED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14781C0-7916-277E-BC8B-580424281885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7D7CF8E-FC58-22F5-D38D-0ECDB76B7A8C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4BDC7E-0DCD-7C88-BD7B-C7D344F7E384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8E50A3D-4B29-5383-E069-B69D4D8BF398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613E8E1-BDDE-A61B-339B-B0AA5257D688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0DD961D-8C06-56AA-FA9F-96C992696607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7E843BE-010F-EB49-DDB8-A97C0680A375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2AF0296-DA5F-06A2-209A-1EA0F18C6ED6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7775C9A-459C-BB4F-9212-881199F87FE6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DB5304C-A1B4-A37D-E5EB-8C7FA0103D89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D8D0403-523F-7AAD-6CAB-3BA03B1EFC8F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F68621-38A8-7A80-BE0A-3BB18EE1F787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882EB4F-A885-4478-5512-2C1905B4826B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5C2A4A5-002C-544A-D169-B8DCDD70FADB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91A4C66-DF71-5D73-68A6-DF029CAC062D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1B67025-1C80-E9F2-BF12-8C52051CA766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5B9D24B-C274-2992-3502-3254AEB2A0FE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B2C69EA-4B9E-7134-A3C5-C848C6A7BD3B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22E46132-57CB-B46B-C519-1C3C37256A0D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9076A953-0A92-55E5-6D05-CC129CE55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308B3892-7897-500E-1534-C0BA1B10D7AB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37A16660-BC0C-AACC-6FB3-222E0B568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34E792-2C5B-01A2-CD3E-BD6B26539B65}"/>
              </a:ext>
            </a:extLst>
          </p:cNvPr>
          <p:cNvSpPr/>
          <p:nvPr/>
        </p:nvSpPr>
        <p:spPr>
          <a:xfrm>
            <a:off x="1177561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D336858-64E4-5E1C-9656-F934A42111CF}"/>
              </a:ext>
            </a:extLst>
          </p:cNvPr>
          <p:cNvSpPr/>
          <p:nvPr/>
        </p:nvSpPr>
        <p:spPr>
          <a:xfrm>
            <a:off x="1177560" y="511239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79C19D9-242F-A697-D3D9-4E6FF4A78E78}"/>
              </a:ext>
            </a:extLst>
          </p:cNvPr>
          <p:cNvSpPr/>
          <p:nvPr/>
        </p:nvSpPr>
        <p:spPr>
          <a:xfrm>
            <a:off x="1962349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2398521-75C8-9D79-7FE9-700CC2C91A7C}"/>
              </a:ext>
            </a:extLst>
          </p:cNvPr>
          <p:cNvSpPr/>
          <p:nvPr/>
        </p:nvSpPr>
        <p:spPr>
          <a:xfrm>
            <a:off x="1962348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3D88C20-A92A-E67D-5605-6CC7688ACECA}"/>
              </a:ext>
            </a:extLst>
          </p:cNvPr>
          <p:cNvSpPr/>
          <p:nvPr/>
        </p:nvSpPr>
        <p:spPr>
          <a:xfrm>
            <a:off x="2747137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7E37641-A849-6A20-DAC3-101D454AAD8F}"/>
              </a:ext>
            </a:extLst>
          </p:cNvPr>
          <p:cNvSpPr/>
          <p:nvPr/>
        </p:nvSpPr>
        <p:spPr>
          <a:xfrm>
            <a:off x="2747136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B1B0434-9D8B-B7A2-C2E3-EAB90F026440}"/>
              </a:ext>
            </a:extLst>
          </p:cNvPr>
          <p:cNvSpPr/>
          <p:nvPr/>
        </p:nvSpPr>
        <p:spPr>
          <a:xfrm>
            <a:off x="3531925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FE2D3A-D0F9-6CD4-D3EE-16D812991978}"/>
              </a:ext>
            </a:extLst>
          </p:cNvPr>
          <p:cNvSpPr/>
          <p:nvPr/>
        </p:nvSpPr>
        <p:spPr>
          <a:xfrm>
            <a:off x="3531924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1C03FA-0EB6-2AC1-427E-9929B0982ED9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322840" y="449282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3C8CDE7-B9F9-B328-78E0-1FAE7EACD600}"/>
              </a:ext>
            </a:extLst>
          </p:cNvPr>
          <p:cNvCxnSpPr>
            <a:cxnSpLocks/>
          </p:cNvCxnSpPr>
          <p:nvPr/>
        </p:nvCxnSpPr>
        <p:spPr>
          <a:xfrm>
            <a:off x="2819773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D99DACB-C4B3-F84A-DE5A-5EF7749D7429}"/>
              </a:ext>
            </a:extLst>
          </p:cNvPr>
          <p:cNvCxnSpPr/>
          <p:nvPr/>
        </p:nvCxnSpPr>
        <p:spPr>
          <a:xfrm>
            <a:off x="1322839" y="5177911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1914C34-F6BF-BDF7-9FC6-4EA878926B96}"/>
              </a:ext>
            </a:extLst>
          </p:cNvPr>
          <p:cNvCxnSpPr/>
          <p:nvPr/>
        </p:nvCxnSpPr>
        <p:spPr>
          <a:xfrm>
            <a:off x="2107627" y="449282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84628B6-247B-3A2C-C35A-0472D7DA0B58}"/>
              </a:ext>
            </a:extLst>
          </p:cNvPr>
          <p:cNvCxnSpPr>
            <a:cxnSpLocks/>
          </p:cNvCxnSpPr>
          <p:nvPr/>
        </p:nvCxnSpPr>
        <p:spPr>
          <a:xfrm>
            <a:off x="2034987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0239711-3C4C-50A8-DF3A-7A98CC61B241}"/>
              </a:ext>
            </a:extLst>
          </p:cNvPr>
          <p:cNvCxnSpPr>
            <a:cxnSpLocks/>
          </p:cNvCxnSpPr>
          <p:nvPr/>
        </p:nvCxnSpPr>
        <p:spPr>
          <a:xfrm flipV="1">
            <a:off x="1250199" y="4568048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420A692-6A67-76E7-1EBE-F364DA4341E4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894554" y="5176487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39CF3F5-6F3F-AE1E-9E4E-7FE48EF19DA7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301563" y="4555491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3B6AD8E-2441-DA8A-10FF-077769F28CE8}"/>
              </a:ext>
            </a:extLst>
          </p:cNvPr>
          <p:cNvSpPr/>
          <p:nvPr/>
        </p:nvSpPr>
        <p:spPr>
          <a:xfrm>
            <a:off x="2100507" y="5214942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7FCFFE8-40CC-7A54-CF94-CBA24C3350FF}"/>
              </a:ext>
            </a:extLst>
          </p:cNvPr>
          <p:cNvSpPr/>
          <p:nvPr/>
        </p:nvSpPr>
        <p:spPr>
          <a:xfrm>
            <a:off x="2889924" y="4530425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EB396A0-6034-06E8-2DD0-2A925084F9FC}"/>
              </a:ext>
            </a:extLst>
          </p:cNvPr>
          <p:cNvSpPr/>
          <p:nvPr/>
        </p:nvSpPr>
        <p:spPr>
          <a:xfrm flipV="1">
            <a:off x="2098368" y="5088320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7DD374A7-354A-3D06-6ACB-B2F0F84E2287}"/>
              </a:ext>
            </a:extLst>
          </p:cNvPr>
          <p:cNvSpPr/>
          <p:nvPr/>
        </p:nvSpPr>
        <p:spPr>
          <a:xfrm flipV="1">
            <a:off x="2889923" y="4423526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50B89943-4F26-4298-627A-673A680F8141}"/>
              </a:ext>
            </a:extLst>
          </p:cNvPr>
          <p:cNvSpPr/>
          <p:nvPr/>
        </p:nvSpPr>
        <p:spPr>
          <a:xfrm rot="16006208">
            <a:off x="3383946" y="4805464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13DB7B9-4375-A25A-703A-641C875E9FC9}"/>
              </a:ext>
            </a:extLst>
          </p:cNvPr>
          <p:cNvSpPr/>
          <p:nvPr/>
        </p:nvSpPr>
        <p:spPr>
          <a:xfrm rot="16532379" flipV="1">
            <a:off x="3272574" y="4796698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A660A1D-823B-DD43-7113-49A074820301}"/>
              </a:ext>
            </a:extLst>
          </p:cNvPr>
          <p:cNvSpPr/>
          <p:nvPr/>
        </p:nvSpPr>
        <p:spPr>
          <a:xfrm>
            <a:off x="2349042" y="5539681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6DC0B9FB-6635-483B-57A1-C67077B40040}"/>
              </a:ext>
            </a:extLst>
          </p:cNvPr>
          <p:cNvCxnSpPr>
            <a:cxnSpLocks/>
            <a:stCxn id="7" idx="5"/>
            <a:endCxn id="80" idx="2"/>
          </p:cNvCxnSpPr>
          <p:nvPr/>
        </p:nvCxnSpPr>
        <p:spPr>
          <a:xfrm>
            <a:off x="1301563" y="5221807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E996EF47-C4ED-EF21-DB6A-F0E8EB6BCBB4}"/>
              </a:ext>
            </a:extLst>
          </p:cNvPr>
          <p:cNvCxnSpPr>
            <a:cxnSpLocks/>
            <a:endCxn id="80" idx="7"/>
          </p:cNvCxnSpPr>
          <p:nvPr/>
        </p:nvCxnSpPr>
        <p:spPr>
          <a:xfrm flipH="1">
            <a:off x="2473045" y="5247560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BECEE6D-4A15-B5B2-8CB6-B84E2AB1EE3E}"/>
              </a:ext>
            </a:extLst>
          </p:cNvPr>
          <p:cNvCxnSpPr>
            <a:cxnSpLocks/>
            <a:endCxn id="80" idx="6"/>
          </p:cNvCxnSpPr>
          <p:nvPr/>
        </p:nvCxnSpPr>
        <p:spPr>
          <a:xfrm flipH="1">
            <a:off x="2494321" y="5221807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A01A721-727C-7C32-3CE8-A7293B3094A5}"/>
              </a:ext>
            </a:extLst>
          </p:cNvPr>
          <p:cNvCxnSpPr>
            <a:cxnSpLocks/>
            <a:endCxn id="80" idx="1"/>
          </p:cNvCxnSpPr>
          <p:nvPr/>
        </p:nvCxnSpPr>
        <p:spPr>
          <a:xfrm>
            <a:off x="2034987" y="5247560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EA83F061-566C-59A5-35CE-3D3C491CEFEB}"/>
              </a:ext>
            </a:extLst>
          </p:cNvPr>
          <p:cNvSpPr txBox="1"/>
          <p:nvPr/>
        </p:nvSpPr>
        <p:spPr>
          <a:xfrm>
            <a:off x="2036177" y="423445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20477C5-B1D5-B5CE-BC4B-9EC20E29F0A3}"/>
              </a:ext>
            </a:extLst>
          </p:cNvPr>
          <p:cNvSpPr txBox="1"/>
          <p:nvPr/>
        </p:nvSpPr>
        <p:spPr>
          <a:xfrm>
            <a:off x="2313969" y="565434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265A60-CF71-0E21-AAA2-D8A57BD619CB}"/>
              </a:ext>
            </a:extLst>
          </p:cNvPr>
          <p:cNvSpPr txBox="1"/>
          <p:nvPr/>
        </p:nvSpPr>
        <p:spPr>
          <a:xfrm>
            <a:off x="1784113" y="492151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4142A99-F474-D413-147B-91A63382C8CA}"/>
              </a:ext>
            </a:extLst>
          </p:cNvPr>
          <p:cNvSpPr txBox="1"/>
          <p:nvPr/>
        </p:nvSpPr>
        <p:spPr>
          <a:xfrm>
            <a:off x="2708195" y="41931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0A46791-DE6D-2E9F-8591-475BA1E531D0}"/>
              </a:ext>
            </a:extLst>
          </p:cNvPr>
          <p:cNvSpPr txBox="1"/>
          <p:nvPr/>
        </p:nvSpPr>
        <p:spPr>
          <a:xfrm>
            <a:off x="2774904" y="51912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5D80643-53F5-D63F-3D6A-E4C150D39513}"/>
              </a:ext>
            </a:extLst>
          </p:cNvPr>
          <p:cNvSpPr txBox="1"/>
          <p:nvPr/>
        </p:nvSpPr>
        <p:spPr>
          <a:xfrm>
            <a:off x="951530" y="50979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16AB60A-2DD8-43C7-3CCE-E65B5EC3EDC2}"/>
              </a:ext>
            </a:extLst>
          </p:cNvPr>
          <p:cNvSpPr txBox="1"/>
          <p:nvPr/>
        </p:nvSpPr>
        <p:spPr>
          <a:xfrm>
            <a:off x="3606891" y="51764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0551C45-CB4C-A980-7594-6320D7C53DE7}"/>
              </a:ext>
            </a:extLst>
          </p:cNvPr>
          <p:cNvSpPr txBox="1"/>
          <p:nvPr/>
        </p:nvSpPr>
        <p:spPr>
          <a:xfrm>
            <a:off x="3633094" y="423121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413DD74-9A47-5E43-D1C5-2B462DEED7E8}"/>
              </a:ext>
            </a:extLst>
          </p:cNvPr>
          <p:cNvSpPr txBox="1"/>
          <p:nvPr/>
        </p:nvSpPr>
        <p:spPr>
          <a:xfrm>
            <a:off x="1027364" y="421210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D525B88F-79E8-6818-F3AA-9C0144C06D24}"/>
              </a:ext>
            </a:extLst>
          </p:cNvPr>
          <p:cNvCxnSpPr>
            <a:cxnSpLocks/>
          </p:cNvCxnSpPr>
          <p:nvPr/>
        </p:nvCxnSpPr>
        <p:spPr>
          <a:xfrm flipH="1">
            <a:off x="2871139" y="4535776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3">
            <a:extLst>
              <a:ext uri="{FF2B5EF4-FFF2-40B4-BE49-F238E27FC236}">
                <a16:creationId xmlns:a16="http://schemas.microsoft.com/office/drawing/2014/main" id="{88773B2E-6BD0-26FC-1051-1BEDC2A8D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86293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113" name="Rectangle 3">
            <a:extLst>
              <a:ext uri="{FF2B5EF4-FFF2-40B4-BE49-F238E27FC236}">
                <a16:creationId xmlns:a16="http://schemas.microsoft.com/office/drawing/2014/main" id="{DC882DC6-0FAB-9F9C-3CCC-0ADE4727C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943385"/>
            <a:ext cx="50590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id="{4D29AC0C-604E-1899-35AE-B286BEEC2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296" y="3562577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DFS(T[1]) = DFS(2)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B73D348-DF3C-4836-824B-32B5615DF21B}"/>
              </a:ext>
            </a:extLst>
          </p:cNvPr>
          <p:cNvSpPr/>
          <p:nvPr/>
        </p:nvSpPr>
        <p:spPr>
          <a:xfrm>
            <a:off x="4987999" y="3872456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CD488F5-8C2C-239F-4950-A7063C46D044}"/>
              </a:ext>
            </a:extLst>
          </p:cNvPr>
          <p:cNvSpPr/>
          <p:nvPr/>
        </p:nvSpPr>
        <p:spPr>
          <a:xfrm>
            <a:off x="4987999" y="4278671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425B6103-46E1-3CE3-FFC3-29F1861B5C48}"/>
              </a:ext>
            </a:extLst>
          </p:cNvPr>
          <p:cNvSpPr/>
          <p:nvPr/>
        </p:nvSpPr>
        <p:spPr>
          <a:xfrm>
            <a:off x="4996283" y="4684520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B09A8355-FDD2-7771-AF5D-B2FF6F01AA75}"/>
              </a:ext>
            </a:extLst>
          </p:cNvPr>
          <p:cNvCxnSpPr>
            <a:cxnSpLocks/>
            <a:stCxn id="121" idx="0"/>
          </p:cNvCxnSpPr>
          <p:nvPr/>
        </p:nvCxnSpPr>
        <p:spPr>
          <a:xfrm flipH="1" flipV="1">
            <a:off x="5060638" y="4025057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7F32989B-46EF-055D-C5D0-ABDC40CBE2F9}"/>
              </a:ext>
            </a:extLst>
          </p:cNvPr>
          <p:cNvCxnSpPr>
            <a:cxnSpLocks/>
          </p:cNvCxnSpPr>
          <p:nvPr/>
        </p:nvCxnSpPr>
        <p:spPr>
          <a:xfrm flipH="1" flipV="1">
            <a:off x="5063288" y="4415736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F87EF-9D11-4F5B-F48B-BAC4D1B4B97A}"/>
              </a:ext>
            </a:extLst>
          </p:cNvPr>
          <p:cNvSpPr txBox="1"/>
          <p:nvPr/>
        </p:nvSpPr>
        <p:spPr>
          <a:xfrm>
            <a:off x="4767709" y="38061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18E2B90-CC6D-1AAD-247E-80D5B08D4BD7}"/>
              </a:ext>
            </a:extLst>
          </p:cNvPr>
          <p:cNvSpPr txBox="1"/>
          <p:nvPr/>
        </p:nvSpPr>
        <p:spPr>
          <a:xfrm>
            <a:off x="4761462" y="421336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B12C3D7-0E3F-C49C-79C4-2FB566EED3AE}"/>
              </a:ext>
            </a:extLst>
          </p:cNvPr>
          <p:cNvSpPr txBox="1"/>
          <p:nvPr/>
        </p:nvSpPr>
        <p:spPr>
          <a:xfrm>
            <a:off x="4781999" y="461780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82DE67F6-3470-17E5-94FB-B4AE0B4C1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232" y="3392352"/>
            <a:ext cx="2626811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A806D9B-B6C3-3CD6-2F19-B08811367E1A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34" name="Isosceles Triangle 133">
              <a:extLst>
                <a:ext uri="{FF2B5EF4-FFF2-40B4-BE49-F238E27FC236}">
                  <a16:creationId xmlns:a16="http://schemas.microsoft.com/office/drawing/2014/main" id="{57F5818D-45F5-A34D-923C-1AC3005557FF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E60F768-6AF0-2D29-D73C-8502130E4690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10897D73-E63F-8B99-F06D-2EDEFA7099DB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BAF3116-1683-8B02-0854-71A02E587D81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E82C727-727B-8E14-FF38-160F9C67DBE3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8FD59D52-22E8-2617-1C69-CD3C2FD988F7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94E2FA5-D995-0646-9469-3D2FFC487E48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AA0F64F0-4962-2518-CB12-9EB4D4A3A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C6BCA497-4B3F-3806-1159-EA201BAC0AE2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B7306E9-EA6A-32B8-E87E-70605AF6F128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B1BA7070-E040-67A6-C19E-6372B9A1E4FE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ABFCD784-4253-DE9D-BFD9-03B068F585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9B5017FD-0CE9-B28B-A122-5C491E030F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A66D2131-AE28-E0E8-0F8E-58C6D08A858A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FBA48274-061A-E700-9CBE-5F7FD91465F0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19F58B9B-F8E5-4B5B-89F0-461D50A6F7CC}"/>
                </a:ext>
              </a:extLst>
            </p:cNvPr>
            <p:cNvCxnSpPr>
              <a:cxnSpLocks/>
              <a:stCxn id="139" idx="5"/>
              <a:endCxn id="148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A8105B7E-D817-B3FC-69C2-E542A1D15510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6E716BEB-EBCC-4549-3653-C5D8739DC7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9AFB48CA-E8DF-BD68-6E00-3A594492526B}"/>
                </a:ext>
              </a:extLst>
            </p:cNvPr>
            <p:cNvCxnSpPr>
              <a:cxnSpLocks/>
              <a:stCxn id="142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26B2785-7DED-0591-81DD-23EA7C99CB91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5B84F1A-74C7-B55F-060A-232F066EEB77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9D2A523-4BA3-C531-D723-558F1331CF25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12087808-75BE-416D-6DAA-D613B6D669CB}"/>
                </a:ext>
              </a:extLst>
            </p:cNvPr>
            <p:cNvCxnSpPr>
              <a:cxnSpLocks/>
              <a:stCxn id="157" idx="2"/>
              <a:endCxn id="142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08DCFE9-D69F-379C-36AB-E80000ADD46A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391DCC1-8CE9-7794-53FF-791EAD72A14D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40279437-03BD-95A6-98E9-3B40835A1BD4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D5DC52FF-7EC5-5862-2F23-E38E9088B4E2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6B1E956B-9C89-5C02-A02E-752762B1C485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35EB0B71-8F6B-2319-68C2-F86F3C44618E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57292BA7-1B0D-C0DB-F355-1F7E460C9ED1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36A8517-5BF7-53D5-0E55-6AAA9510AD40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65" name="Isosceles Triangle 164">
              <a:extLst>
                <a:ext uri="{FF2B5EF4-FFF2-40B4-BE49-F238E27FC236}">
                  <a16:creationId xmlns:a16="http://schemas.microsoft.com/office/drawing/2014/main" id="{E797B60C-D3AF-74A6-C072-E58C76BA909F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3283DF5-EE5A-5DDD-0189-B25B19034755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4B72FE4-EE13-216F-44CA-BDE71A0FFA48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2B42E902-8924-1281-6B35-CBEC119B3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60AA0AFD-CDD7-B1C7-C7E0-EAE15A2059AC}"/>
                </a:ext>
              </a:extLst>
            </p:cNvPr>
            <p:cNvCxnSpPr>
              <a:cxnSpLocks/>
              <a:stCxn id="157" idx="0"/>
              <a:endCxn id="137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95CEEE1F-EF8B-6E85-ACA0-7554809A0ECA}"/>
                </a:ext>
              </a:extLst>
            </p:cNvPr>
            <p:cNvCxnSpPr>
              <a:cxnSpLocks/>
              <a:stCxn id="163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EF7549D-D28F-987F-7B11-0FF1C85DDBD1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DB4782BE-2F19-FB05-0163-1D5F62F3C7FB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9498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3D57E-149D-5F5B-2C3A-2C8BA3F9F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417D275-844F-0ACC-558D-007A106CA95D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A98DBE4-1177-934A-E036-F444D1160502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3590C71-F6F7-56B3-99EB-0A9A55858A34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D0F2F3C-7CA2-BA04-516E-764823ED9B7C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2B68F0-539D-B125-DAFB-5E7E98B44FC8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E4C70B8-CE9B-1E9B-6FB5-9E9B461E7219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6204B34-9F6C-2D11-D043-68B1D6F34354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BE32F90-96B0-4BD6-1D1E-08BF6C24CB9B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E5D5D2-C0E2-D78F-044A-19F8B38D7EA5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1EA92C3-254D-3571-5329-4138A753F1A2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F24C1B5-B255-B43F-DCC5-8EC2161C63BA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8DEC24D-8ED2-4335-673F-EF5531BEBF3F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22E0EF1-6686-41CF-47E2-DDAE9D5BE2BB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0A01D47-0E4A-B602-92BF-AF9EA9A057A2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740D70A-DE01-9B4E-FB84-0B3DD0B2EF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0D6FFD1-41C8-D030-7D45-E9C0C4CA4E7F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CAD19FF-2E37-26B6-E9DE-DF8B85DD6CE9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B80CA6-CABB-7855-25E6-DE20261D1D7B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E9C09B8-E999-8F27-8D9E-7F1351BFCA2F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43F9BEB-661D-1A95-92CF-EDC8480F22B1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692CD08-76D4-F5DF-6AAA-39F1E1552A55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60D89D7-EBFF-0C1B-8B2E-3F3B12D3DC86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F01BADB-37A1-C3CF-9210-C1261C3DFA1B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3700577-FE11-4DF1-12D0-E54030C6C153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ADBB63C-22B9-1A6E-F458-C91F5C44027C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9FDB92B-F7C6-2CB0-E45B-4FCF5361E9B9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1C29FED-1C2E-6CD2-F0EA-3D2F50967B27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97A990B-2536-A71A-EBD4-5863DC4A94CF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A148610-8B01-158A-95D2-37F43D04059F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F92808F-EDA7-58D5-7DEA-C86D66AC1816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C86AA5-2D3C-8B92-8EF2-FA9DA989DDFC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AC71E5B-024A-D8B8-B8F7-8B4828809922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1F976B2-BAA7-3C1E-F710-D2B5A4E54A1F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ED5DAB9-6BEE-892E-7AB6-07434037AB97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D16B19A-39E5-8A0B-FD24-C369B98C9559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04F21FB-1247-A740-0523-42010DB18547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9AFC146-5874-B4F2-07E2-12AF374D4632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9DF3AC80-F563-3D78-C61C-C47512B84CE2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BABC4A5D-B4E3-8D23-05D2-AC2437E31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D7280BD0-A940-9BAE-E885-C8E88ACB383D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ABFFDEB9-984E-F9F4-CA1B-59E110119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4083E1-ED55-C4E0-EAFB-4F07B661A8E6}"/>
              </a:ext>
            </a:extLst>
          </p:cNvPr>
          <p:cNvSpPr/>
          <p:nvPr/>
        </p:nvSpPr>
        <p:spPr>
          <a:xfrm>
            <a:off x="1177561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F9C21BB-97C9-2380-8AF0-A842F55B8C4B}"/>
              </a:ext>
            </a:extLst>
          </p:cNvPr>
          <p:cNvSpPr/>
          <p:nvPr/>
        </p:nvSpPr>
        <p:spPr>
          <a:xfrm>
            <a:off x="1177560" y="511239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C78E74-039F-7394-299E-AD17BE3E08DB}"/>
              </a:ext>
            </a:extLst>
          </p:cNvPr>
          <p:cNvSpPr/>
          <p:nvPr/>
        </p:nvSpPr>
        <p:spPr>
          <a:xfrm>
            <a:off x="1962349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32DAF4-ED39-8EBF-6BF6-1F21AF3578CD}"/>
              </a:ext>
            </a:extLst>
          </p:cNvPr>
          <p:cNvSpPr/>
          <p:nvPr/>
        </p:nvSpPr>
        <p:spPr>
          <a:xfrm>
            <a:off x="1962348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6F23A01-5B18-D7CC-B866-9E5059FADD5B}"/>
              </a:ext>
            </a:extLst>
          </p:cNvPr>
          <p:cNvSpPr/>
          <p:nvPr/>
        </p:nvSpPr>
        <p:spPr>
          <a:xfrm>
            <a:off x="2747137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11A95D6-3543-A27C-37A6-C568F695F8E0}"/>
              </a:ext>
            </a:extLst>
          </p:cNvPr>
          <p:cNvSpPr/>
          <p:nvPr/>
        </p:nvSpPr>
        <p:spPr>
          <a:xfrm>
            <a:off x="2747136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D103123-915E-0C29-7D3D-DBEFE5F5769B}"/>
              </a:ext>
            </a:extLst>
          </p:cNvPr>
          <p:cNvSpPr/>
          <p:nvPr/>
        </p:nvSpPr>
        <p:spPr>
          <a:xfrm>
            <a:off x="3531925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B30076-FBFE-D9B6-2BBD-D14D90ABD0D3}"/>
              </a:ext>
            </a:extLst>
          </p:cNvPr>
          <p:cNvSpPr/>
          <p:nvPr/>
        </p:nvSpPr>
        <p:spPr>
          <a:xfrm>
            <a:off x="3531924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FF4C00B-60A3-4C2B-95CA-33858061E21E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322840" y="449282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5C33D33-CE3E-31DA-CF43-844258896F6F}"/>
              </a:ext>
            </a:extLst>
          </p:cNvPr>
          <p:cNvCxnSpPr>
            <a:cxnSpLocks/>
          </p:cNvCxnSpPr>
          <p:nvPr/>
        </p:nvCxnSpPr>
        <p:spPr>
          <a:xfrm>
            <a:off x="2819773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F959F99-7CF1-B5FF-992A-FF80703441B3}"/>
              </a:ext>
            </a:extLst>
          </p:cNvPr>
          <p:cNvCxnSpPr/>
          <p:nvPr/>
        </p:nvCxnSpPr>
        <p:spPr>
          <a:xfrm>
            <a:off x="1322839" y="5177911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79C8F09-4D17-E242-AF79-5E46905C1331}"/>
              </a:ext>
            </a:extLst>
          </p:cNvPr>
          <p:cNvCxnSpPr/>
          <p:nvPr/>
        </p:nvCxnSpPr>
        <p:spPr>
          <a:xfrm>
            <a:off x="2107627" y="449282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9732363-2DD8-A773-2F81-6A040A12B905}"/>
              </a:ext>
            </a:extLst>
          </p:cNvPr>
          <p:cNvCxnSpPr>
            <a:cxnSpLocks/>
          </p:cNvCxnSpPr>
          <p:nvPr/>
        </p:nvCxnSpPr>
        <p:spPr>
          <a:xfrm>
            <a:off x="2034987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56771FC-E2CD-4D80-3344-8FF31305AC55}"/>
              </a:ext>
            </a:extLst>
          </p:cNvPr>
          <p:cNvCxnSpPr>
            <a:cxnSpLocks/>
          </p:cNvCxnSpPr>
          <p:nvPr/>
        </p:nvCxnSpPr>
        <p:spPr>
          <a:xfrm flipV="1">
            <a:off x="1250199" y="4568048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9B448F-6F95-70E9-1FD2-600DC078506F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894554" y="5176487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272AC9B-3354-CB8F-7279-7FA52899F9D9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301563" y="4555491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7F98263-5F65-0F91-F05E-5E14511AA1A1}"/>
              </a:ext>
            </a:extLst>
          </p:cNvPr>
          <p:cNvSpPr/>
          <p:nvPr/>
        </p:nvSpPr>
        <p:spPr>
          <a:xfrm>
            <a:off x="2100507" y="5214942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B46AAB1-3F28-6D72-4A6E-649504E0E0EE}"/>
              </a:ext>
            </a:extLst>
          </p:cNvPr>
          <p:cNvSpPr/>
          <p:nvPr/>
        </p:nvSpPr>
        <p:spPr>
          <a:xfrm>
            <a:off x="2889924" y="4530425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4F5D98F-1CBF-6013-D653-CB2440051A1A}"/>
              </a:ext>
            </a:extLst>
          </p:cNvPr>
          <p:cNvSpPr/>
          <p:nvPr/>
        </p:nvSpPr>
        <p:spPr>
          <a:xfrm flipV="1">
            <a:off x="2098368" y="5088320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3640EBA-41C0-ED2A-5C80-5FBC104068E0}"/>
              </a:ext>
            </a:extLst>
          </p:cNvPr>
          <p:cNvSpPr/>
          <p:nvPr/>
        </p:nvSpPr>
        <p:spPr>
          <a:xfrm flipV="1">
            <a:off x="2889923" y="4423526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A608602-43A8-1950-D528-6C6C5F1D25CA}"/>
              </a:ext>
            </a:extLst>
          </p:cNvPr>
          <p:cNvSpPr/>
          <p:nvPr/>
        </p:nvSpPr>
        <p:spPr>
          <a:xfrm rot="16006208">
            <a:off x="3383946" y="4805464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2640D9A-0E33-8E1A-6FB1-7296AA10E95E}"/>
              </a:ext>
            </a:extLst>
          </p:cNvPr>
          <p:cNvSpPr/>
          <p:nvPr/>
        </p:nvSpPr>
        <p:spPr>
          <a:xfrm rot="16532379" flipV="1">
            <a:off x="3272574" y="4796698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A153572-7681-509B-8F4E-2AD574C2DB75}"/>
              </a:ext>
            </a:extLst>
          </p:cNvPr>
          <p:cNvSpPr/>
          <p:nvPr/>
        </p:nvSpPr>
        <p:spPr>
          <a:xfrm>
            <a:off x="2349042" y="5539681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BAC668E-FDC0-2E5C-C3DC-C8895605A4EE}"/>
              </a:ext>
            </a:extLst>
          </p:cNvPr>
          <p:cNvCxnSpPr>
            <a:cxnSpLocks/>
            <a:stCxn id="7" idx="5"/>
            <a:endCxn id="80" idx="2"/>
          </p:cNvCxnSpPr>
          <p:nvPr/>
        </p:nvCxnSpPr>
        <p:spPr>
          <a:xfrm>
            <a:off x="1301563" y="5221807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58BE67A-6980-BABE-8157-CCB005F2228E}"/>
              </a:ext>
            </a:extLst>
          </p:cNvPr>
          <p:cNvCxnSpPr>
            <a:cxnSpLocks/>
            <a:endCxn id="80" idx="7"/>
          </p:cNvCxnSpPr>
          <p:nvPr/>
        </p:nvCxnSpPr>
        <p:spPr>
          <a:xfrm flipH="1">
            <a:off x="2473045" y="5247560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BD8F155-6D28-6395-9B62-B3E1E35A6BED}"/>
              </a:ext>
            </a:extLst>
          </p:cNvPr>
          <p:cNvCxnSpPr>
            <a:cxnSpLocks/>
            <a:endCxn id="80" idx="6"/>
          </p:cNvCxnSpPr>
          <p:nvPr/>
        </p:nvCxnSpPr>
        <p:spPr>
          <a:xfrm flipH="1">
            <a:off x="2494321" y="5221807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13A5ABD7-E896-7CEF-CB79-DBF40702B92C}"/>
              </a:ext>
            </a:extLst>
          </p:cNvPr>
          <p:cNvCxnSpPr>
            <a:cxnSpLocks/>
            <a:endCxn id="80" idx="1"/>
          </p:cNvCxnSpPr>
          <p:nvPr/>
        </p:nvCxnSpPr>
        <p:spPr>
          <a:xfrm>
            <a:off x="2034987" y="5247560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D22C0DC9-6E35-A908-8FE2-F2E3CDA24A22}"/>
              </a:ext>
            </a:extLst>
          </p:cNvPr>
          <p:cNvSpPr txBox="1"/>
          <p:nvPr/>
        </p:nvSpPr>
        <p:spPr>
          <a:xfrm>
            <a:off x="2036177" y="423445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5D29386-83AD-2AF8-20D5-1780EA80EC6B}"/>
              </a:ext>
            </a:extLst>
          </p:cNvPr>
          <p:cNvSpPr txBox="1"/>
          <p:nvPr/>
        </p:nvSpPr>
        <p:spPr>
          <a:xfrm>
            <a:off x="2313969" y="565434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E1C8EF9-768F-F064-20CF-FF771DDFEC60}"/>
              </a:ext>
            </a:extLst>
          </p:cNvPr>
          <p:cNvSpPr txBox="1"/>
          <p:nvPr/>
        </p:nvSpPr>
        <p:spPr>
          <a:xfrm>
            <a:off x="1784113" y="492151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F10DF47-3EFA-88E5-53B4-2803405B2731}"/>
              </a:ext>
            </a:extLst>
          </p:cNvPr>
          <p:cNvSpPr txBox="1"/>
          <p:nvPr/>
        </p:nvSpPr>
        <p:spPr>
          <a:xfrm>
            <a:off x="2708195" y="41931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453D1CD-306A-647E-943E-34FC501435B3}"/>
              </a:ext>
            </a:extLst>
          </p:cNvPr>
          <p:cNvSpPr txBox="1"/>
          <p:nvPr/>
        </p:nvSpPr>
        <p:spPr>
          <a:xfrm>
            <a:off x="2774904" y="51912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23832C0-1D87-15C3-878E-3C981BADAA93}"/>
              </a:ext>
            </a:extLst>
          </p:cNvPr>
          <p:cNvSpPr txBox="1"/>
          <p:nvPr/>
        </p:nvSpPr>
        <p:spPr>
          <a:xfrm>
            <a:off x="951530" y="50979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63E44FA-AF1F-B473-4B34-060CA94C2BFE}"/>
              </a:ext>
            </a:extLst>
          </p:cNvPr>
          <p:cNvSpPr txBox="1"/>
          <p:nvPr/>
        </p:nvSpPr>
        <p:spPr>
          <a:xfrm>
            <a:off x="3606891" y="51764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2E2E90F-2287-8698-1E2E-3DA01E9F357C}"/>
              </a:ext>
            </a:extLst>
          </p:cNvPr>
          <p:cNvSpPr txBox="1"/>
          <p:nvPr/>
        </p:nvSpPr>
        <p:spPr>
          <a:xfrm>
            <a:off x="3633094" y="423121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F7EAF09-86E1-A17C-255A-E7DD871D7955}"/>
              </a:ext>
            </a:extLst>
          </p:cNvPr>
          <p:cNvSpPr txBox="1"/>
          <p:nvPr/>
        </p:nvSpPr>
        <p:spPr>
          <a:xfrm>
            <a:off x="1027364" y="421210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AC1D5AE0-BDEB-6AD5-9068-81E5C93BCFB0}"/>
              </a:ext>
            </a:extLst>
          </p:cNvPr>
          <p:cNvCxnSpPr>
            <a:cxnSpLocks/>
          </p:cNvCxnSpPr>
          <p:nvPr/>
        </p:nvCxnSpPr>
        <p:spPr>
          <a:xfrm flipH="1">
            <a:off x="2871139" y="4535776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3">
            <a:extLst>
              <a:ext uri="{FF2B5EF4-FFF2-40B4-BE49-F238E27FC236}">
                <a16:creationId xmlns:a16="http://schemas.microsoft.com/office/drawing/2014/main" id="{66F4602C-F6A3-3BE8-9075-5EE390DEC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86293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113" name="Rectangle 3">
            <a:extLst>
              <a:ext uri="{FF2B5EF4-FFF2-40B4-BE49-F238E27FC236}">
                <a16:creationId xmlns:a16="http://schemas.microsoft.com/office/drawing/2014/main" id="{B1B1AC1D-B4C0-4129-E92A-C3354FA44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943385"/>
            <a:ext cx="50590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id="{0DC28453-F94B-E818-93CC-6CE9F3B3B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296" y="3562577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32A5186-3499-1D30-0B74-D8AFFC45979A}"/>
              </a:ext>
            </a:extLst>
          </p:cNvPr>
          <p:cNvSpPr/>
          <p:nvPr/>
        </p:nvSpPr>
        <p:spPr>
          <a:xfrm>
            <a:off x="4987999" y="3872456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690A44E4-4A45-0BAF-BEE4-10A24835DE0D}"/>
              </a:ext>
            </a:extLst>
          </p:cNvPr>
          <p:cNvSpPr/>
          <p:nvPr/>
        </p:nvSpPr>
        <p:spPr>
          <a:xfrm>
            <a:off x="4987999" y="4278671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8E6D6153-436C-95C5-1B93-2A456930A1EE}"/>
              </a:ext>
            </a:extLst>
          </p:cNvPr>
          <p:cNvSpPr/>
          <p:nvPr/>
        </p:nvSpPr>
        <p:spPr>
          <a:xfrm>
            <a:off x="4996283" y="4684520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9F234993-EC2E-F9E7-F328-A71F54F8826A}"/>
              </a:ext>
            </a:extLst>
          </p:cNvPr>
          <p:cNvCxnSpPr>
            <a:cxnSpLocks/>
            <a:stCxn id="121" idx="0"/>
          </p:cNvCxnSpPr>
          <p:nvPr/>
        </p:nvCxnSpPr>
        <p:spPr>
          <a:xfrm flipH="1" flipV="1">
            <a:off x="5060638" y="4025057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1FEACA0A-EC28-B0FA-60D2-CE2FA6358469}"/>
              </a:ext>
            </a:extLst>
          </p:cNvPr>
          <p:cNvCxnSpPr>
            <a:cxnSpLocks/>
          </p:cNvCxnSpPr>
          <p:nvPr/>
        </p:nvCxnSpPr>
        <p:spPr>
          <a:xfrm flipH="1" flipV="1">
            <a:off x="5063288" y="4415736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E8F1B3BE-0BB2-B6DB-39A6-0F300D5C11B1}"/>
              </a:ext>
            </a:extLst>
          </p:cNvPr>
          <p:cNvSpPr txBox="1"/>
          <p:nvPr/>
        </p:nvSpPr>
        <p:spPr>
          <a:xfrm>
            <a:off x="4767709" y="38061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8295207-6FA7-A7E8-9410-B65BFD2AEFFE}"/>
              </a:ext>
            </a:extLst>
          </p:cNvPr>
          <p:cNvSpPr txBox="1"/>
          <p:nvPr/>
        </p:nvSpPr>
        <p:spPr>
          <a:xfrm>
            <a:off x="4761462" y="421336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C8D040A-8684-F176-F43F-A701187747B9}"/>
              </a:ext>
            </a:extLst>
          </p:cNvPr>
          <p:cNvSpPr txBox="1"/>
          <p:nvPr/>
        </p:nvSpPr>
        <p:spPr>
          <a:xfrm>
            <a:off x="4781999" y="461780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8EC68F87-B292-D34A-3045-8E9664FFE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232" y="3392352"/>
            <a:ext cx="2626811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AFD0FF-BD6F-C219-DE7C-582137456E1E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22010AFB-3A96-32FC-D298-941399E2C47D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F86B9B-4986-FBBC-7FD0-F9F3B4D1316F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087B7E8-122F-71EC-1E42-14A40D402216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EC312C4-469B-AD60-2D4B-2D3E942457E7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6BE2FE4-0EDC-0FDA-7C66-6A1FC9856265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0D99957-C105-F11D-F3E7-99DCA6808FAC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587D02E-C139-6AA4-0A2B-C3AF068064C2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8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2661D33B-01FA-3720-8955-75488367D9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C8C1565-BF39-247C-9903-74CB5B6B65BD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0BE2ABF-9F48-5F8A-A502-FB6F41131780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2B3256B-EED8-6652-2079-60B21580CECC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8EB61F68-C402-7F2B-605E-4E01B7312E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15A53C8C-09A0-4E8B-9EFE-CD3C7124FB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0CB4B44-6AF4-BB93-DE15-CE2CCCB4A3ED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57E46DD-BFE8-EDCC-DD10-C35D68362F0C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A515B09F-1990-AD72-0FB9-3F1DFF55FF23}"/>
                </a:ext>
              </a:extLst>
            </p:cNvPr>
            <p:cNvCxnSpPr>
              <a:cxnSpLocks/>
              <a:stCxn id="63" idx="5"/>
              <a:endCxn id="74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C3AE257-BD31-F03B-85E3-E7294B8AB03A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90CF7CA3-BB82-CBB2-A003-B70866C3B79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54298436-431B-80F0-DF24-8BA5B329E3D7}"/>
                </a:ext>
              </a:extLst>
            </p:cNvPr>
            <p:cNvCxnSpPr>
              <a:cxnSpLocks/>
              <a:stCxn id="66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A9AD73D-BC4D-2069-26D8-D818CB2D59E3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2394C99-0F3D-50EC-63F9-68CBE581B548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8791840-BA8A-D18F-D689-B067D6A82FF1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39EFBFC6-88A8-13F2-6CDB-3B3A3AC1D5BC}"/>
                </a:ext>
              </a:extLst>
            </p:cNvPr>
            <p:cNvCxnSpPr>
              <a:cxnSpLocks/>
              <a:stCxn id="97" idx="2"/>
              <a:endCxn id="66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AE15F15C-D808-F04B-FCAB-CA83199CE9F1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B2767FE-45F8-4AF8-A7C0-8836A886E815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7</a:t>
              </a: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9738A8E-1B05-B00D-B9B6-209CA47D7134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50D7893-2C49-1AF4-A130-7B20D50FF00E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4245B20-EB7F-60E0-93D7-3F47DF9035EB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AB5ACB58-C393-C234-F194-16E981A51A5C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0ECFC209-5D43-E6B8-99A8-298F95B3A655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7090EEF-5A1F-6E73-C260-879EA5D30296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21E5E352-7110-A7FE-0929-0A5FB2766677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879BB73-E2B6-205A-A94A-4B02C4421BC8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2C2FB5C-CF15-34CD-752A-13D57501F7B0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10F1C273-8D44-38B3-C3AF-C158509859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8F91B5B6-9A17-21C1-0674-424EF608F632}"/>
                </a:ext>
              </a:extLst>
            </p:cNvPr>
            <p:cNvCxnSpPr>
              <a:cxnSpLocks/>
              <a:stCxn id="97" idx="0"/>
              <a:endCxn id="61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4022A14-AE8D-1D09-8E30-68D7F4362D3B}"/>
                </a:ext>
              </a:extLst>
            </p:cNvPr>
            <p:cNvCxnSpPr>
              <a:cxnSpLocks/>
              <a:stCxn id="108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F45DFA1-7BBE-0799-FD9D-BE634E09EFD5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2CED8C0-CD19-46FF-7614-E88F86A25367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8048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6A9E0-24EC-5059-7964-313C7E773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FB29781-1A06-376D-1618-A58582E597EA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FBEA922-073F-E46A-C58F-A07A13BC3758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571E5B4-5BCB-5947-D4A3-BB14C6107E5F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494D2F0-A5FD-348E-12F7-3FF83C989987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624E590-4A90-C46E-29D1-7FF1BF732E42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E311C2-92E7-C941-0C33-99774B13D5E3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1CF0A8-B57D-D859-0BCD-16C690EE8C3A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2EF7E65-6DD1-7ED4-92C9-2154440AF9A9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09B6A8-8F7D-84E9-BC8C-28AB157F6FB7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606FB3-57C5-EC85-CD17-97EEEAD7DEA0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D89B467-83D6-C953-D314-956C04351745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5CECD42-C256-1AFE-28FF-0DAFC003F671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DE13B0D-DA20-ABFA-1CD8-84B75C184870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7E35B14-9676-2FED-E080-D037EF523586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0B7FEB2-E843-D889-1A71-5AB3A1168B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FB20111-D8D1-8E2E-EA2E-4704C1C9B61B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AD1D9F9-C5DA-F70B-DCB5-755AFAB754BF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023A5BF-8B25-BA22-7E0D-033E949332CE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C8AD247-5769-6B80-5F99-6C651EFA7E1A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C3CA7F-2AEA-634C-8839-A7B17AB0DE16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DAC9F75-C82C-3FDA-A4EE-C8491129935B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890CB6E-0253-5A01-E899-257D8D85534A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83F5267-934C-B5BC-AD53-5B263A78B449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C2289CF-156A-D889-6F76-BB7F7400CDA2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5DA9016-415E-996C-4D6F-4D123624DF7D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CA935B3C-8228-9339-4BBF-746379B7A0C3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636D7D7-4CB5-AFBC-3EE4-CBCD6F9FB5D4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43BAE7E-9416-EC9A-715C-7B49D355761E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D50BF5D-F616-930E-9C2C-D5C8B165DE6C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1C3071B-B8A5-3184-FA78-A18F2CCBA854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9FEB146-1CA5-85C7-0547-E5978CD51B04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325979-34BC-A24E-7572-5713DEA3813D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2E9FAE9-91BE-3F7D-3A2B-F3ADE8256216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C258B48-F5E9-B5A4-AAE7-506D685C4B73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ADD4AC-C69A-5CE3-47F5-EB9AF28E50BD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8D902E-DA22-2D3A-FAB3-FDBEA9A26878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AA2B11D-E56E-7133-2DF2-2A5728CE6502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B8B3CD59-024A-CBDF-6824-BDD813BBF8D0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C3067403-8434-246D-27BB-1CDC7979E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37737E10-1C42-0D68-5AA2-08856ADAB98B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12D31C8F-3C34-3089-E1DC-A1ECDBAB3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8844329-6A22-1CB1-9EAA-3357DC46DE4D}"/>
              </a:ext>
            </a:extLst>
          </p:cNvPr>
          <p:cNvSpPr/>
          <p:nvPr/>
        </p:nvSpPr>
        <p:spPr>
          <a:xfrm>
            <a:off x="1177561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6EFABED-F17E-28FF-4988-77F6540CBEBE}"/>
              </a:ext>
            </a:extLst>
          </p:cNvPr>
          <p:cNvSpPr/>
          <p:nvPr/>
        </p:nvSpPr>
        <p:spPr>
          <a:xfrm>
            <a:off x="1177560" y="511239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324592-B1A1-CF0B-47E8-905A64F53688}"/>
              </a:ext>
            </a:extLst>
          </p:cNvPr>
          <p:cNvSpPr/>
          <p:nvPr/>
        </p:nvSpPr>
        <p:spPr>
          <a:xfrm>
            <a:off x="1962349" y="442872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DA639D7-1FE3-94EB-8C37-CF7549F18F36}"/>
              </a:ext>
            </a:extLst>
          </p:cNvPr>
          <p:cNvSpPr/>
          <p:nvPr/>
        </p:nvSpPr>
        <p:spPr>
          <a:xfrm>
            <a:off x="1962348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7813A4-D2EF-79B9-9EB5-7C3009669AE4}"/>
              </a:ext>
            </a:extLst>
          </p:cNvPr>
          <p:cNvSpPr/>
          <p:nvPr/>
        </p:nvSpPr>
        <p:spPr>
          <a:xfrm>
            <a:off x="2747137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011B1E-EA31-7730-01E9-2EBA61D2F8A0}"/>
              </a:ext>
            </a:extLst>
          </p:cNvPr>
          <p:cNvSpPr/>
          <p:nvPr/>
        </p:nvSpPr>
        <p:spPr>
          <a:xfrm>
            <a:off x="2747136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A2FFDC-ECA3-B1B2-DED5-891F22823664}"/>
              </a:ext>
            </a:extLst>
          </p:cNvPr>
          <p:cNvSpPr/>
          <p:nvPr/>
        </p:nvSpPr>
        <p:spPr>
          <a:xfrm>
            <a:off x="3531925" y="4428729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98912D0-8C3A-43BB-2A25-C59ADB455EB9}"/>
              </a:ext>
            </a:extLst>
          </p:cNvPr>
          <p:cNvSpPr/>
          <p:nvPr/>
        </p:nvSpPr>
        <p:spPr>
          <a:xfrm>
            <a:off x="3531924" y="5112393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F9D4A0-2960-11BB-7A86-721F68292525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322840" y="449282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6713CBA-7F0A-D5B9-BD3E-6DD8685416C0}"/>
              </a:ext>
            </a:extLst>
          </p:cNvPr>
          <p:cNvCxnSpPr>
            <a:cxnSpLocks/>
          </p:cNvCxnSpPr>
          <p:nvPr/>
        </p:nvCxnSpPr>
        <p:spPr>
          <a:xfrm>
            <a:off x="2819773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5F86D4A-AEC7-FBF4-4E01-DCD66EFFFA69}"/>
              </a:ext>
            </a:extLst>
          </p:cNvPr>
          <p:cNvCxnSpPr/>
          <p:nvPr/>
        </p:nvCxnSpPr>
        <p:spPr>
          <a:xfrm>
            <a:off x="1322839" y="5177911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77D05CE-842E-4C35-B0EC-FFC471727A0E}"/>
              </a:ext>
            </a:extLst>
          </p:cNvPr>
          <p:cNvCxnSpPr/>
          <p:nvPr/>
        </p:nvCxnSpPr>
        <p:spPr>
          <a:xfrm>
            <a:off x="2107627" y="449282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20346D0-6461-2BC7-1291-74A2D3DD339C}"/>
              </a:ext>
            </a:extLst>
          </p:cNvPr>
          <p:cNvCxnSpPr>
            <a:cxnSpLocks/>
          </p:cNvCxnSpPr>
          <p:nvPr/>
        </p:nvCxnSpPr>
        <p:spPr>
          <a:xfrm>
            <a:off x="2034987" y="4561901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8C86B21-E064-0AEE-28C5-22015B765BE1}"/>
              </a:ext>
            </a:extLst>
          </p:cNvPr>
          <p:cNvCxnSpPr>
            <a:cxnSpLocks/>
          </p:cNvCxnSpPr>
          <p:nvPr/>
        </p:nvCxnSpPr>
        <p:spPr>
          <a:xfrm flipV="1">
            <a:off x="1250199" y="4568048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FE2DD24-6505-3D0D-1FD9-B80D82A2DCEF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894554" y="5176487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5FB8BF1-5AD7-06C3-BA39-5224BC9C9010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301563" y="4555491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462A259-7369-0446-0D2F-FCCA0A705673}"/>
              </a:ext>
            </a:extLst>
          </p:cNvPr>
          <p:cNvSpPr/>
          <p:nvPr/>
        </p:nvSpPr>
        <p:spPr>
          <a:xfrm>
            <a:off x="2100507" y="5214942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C3D62103-048A-741B-55F6-9CF768298F9A}"/>
              </a:ext>
            </a:extLst>
          </p:cNvPr>
          <p:cNvSpPr/>
          <p:nvPr/>
        </p:nvSpPr>
        <p:spPr>
          <a:xfrm>
            <a:off x="2889924" y="4530425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5EF80274-6429-F797-F641-753FA3C214C2}"/>
              </a:ext>
            </a:extLst>
          </p:cNvPr>
          <p:cNvSpPr/>
          <p:nvPr/>
        </p:nvSpPr>
        <p:spPr>
          <a:xfrm flipV="1">
            <a:off x="2098368" y="5088320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C247D75-75D1-5737-999C-A03020CD7164}"/>
              </a:ext>
            </a:extLst>
          </p:cNvPr>
          <p:cNvSpPr/>
          <p:nvPr/>
        </p:nvSpPr>
        <p:spPr>
          <a:xfrm flipV="1">
            <a:off x="2889923" y="4423526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B5681098-5567-D881-7B99-838FCC2F6D7E}"/>
              </a:ext>
            </a:extLst>
          </p:cNvPr>
          <p:cNvSpPr/>
          <p:nvPr/>
        </p:nvSpPr>
        <p:spPr>
          <a:xfrm rot="16006208">
            <a:off x="3383946" y="4805464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633EB98-273F-6357-7C5E-9A804DD984E0}"/>
              </a:ext>
            </a:extLst>
          </p:cNvPr>
          <p:cNvSpPr/>
          <p:nvPr/>
        </p:nvSpPr>
        <p:spPr>
          <a:xfrm rot="16532379" flipV="1">
            <a:off x="3272574" y="4796698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B3713BD-D36D-6542-9C68-E8F141DDEB5F}"/>
              </a:ext>
            </a:extLst>
          </p:cNvPr>
          <p:cNvSpPr/>
          <p:nvPr/>
        </p:nvSpPr>
        <p:spPr>
          <a:xfrm>
            <a:off x="2349042" y="5539681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6EBB7C6A-7CF5-7A1C-91DF-B08C2AF9D9D9}"/>
              </a:ext>
            </a:extLst>
          </p:cNvPr>
          <p:cNvCxnSpPr>
            <a:cxnSpLocks/>
            <a:stCxn id="7" idx="5"/>
            <a:endCxn id="80" idx="2"/>
          </p:cNvCxnSpPr>
          <p:nvPr/>
        </p:nvCxnSpPr>
        <p:spPr>
          <a:xfrm>
            <a:off x="1301563" y="5221807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2F9DCFC-E2AB-A6B6-EFB7-6BFEC8EC4CA5}"/>
              </a:ext>
            </a:extLst>
          </p:cNvPr>
          <p:cNvCxnSpPr>
            <a:cxnSpLocks/>
            <a:endCxn id="80" idx="7"/>
          </p:cNvCxnSpPr>
          <p:nvPr/>
        </p:nvCxnSpPr>
        <p:spPr>
          <a:xfrm flipH="1">
            <a:off x="2473045" y="5247560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5C6E92F-F5FA-A18F-D813-6F9067B79660}"/>
              </a:ext>
            </a:extLst>
          </p:cNvPr>
          <p:cNvCxnSpPr>
            <a:cxnSpLocks/>
            <a:endCxn id="80" idx="6"/>
          </p:cNvCxnSpPr>
          <p:nvPr/>
        </p:nvCxnSpPr>
        <p:spPr>
          <a:xfrm flipH="1">
            <a:off x="2494321" y="5221807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B76D3F3A-71B3-F152-3F68-1BE0CB4D86B3}"/>
              </a:ext>
            </a:extLst>
          </p:cNvPr>
          <p:cNvCxnSpPr>
            <a:cxnSpLocks/>
            <a:endCxn id="80" idx="1"/>
          </p:cNvCxnSpPr>
          <p:nvPr/>
        </p:nvCxnSpPr>
        <p:spPr>
          <a:xfrm>
            <a:off x="2034987" y="5247560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6C3944DE-104F-5EA0-B732-167F95E679B4}"/>
              </a:ext>
            </a:extLst>
          </p:cNvPr>
          <p:cNvSpPr txBox="1"/>
          <p:nvPr/>
        </p:nvSpPr>
        <p:spPr>
          <a:xfrm>
            <a:off x="2036177" y="423445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6B83C57-5990-BF3D-A987-99F9383B06D7}"/>
              </a:ext>
            </a:extLst>
          </p:cNvPr>
          <p:cNvSpPr txBox="1"/>
          <p:nvPr/>
        </p:nvSpPr>
        <p:spPr>
          <a:xfrm>
            <a:off x="2313969" y="565434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1A7998C-B8AA-4CBC-6E9F-3162ECE40F51}"/>
              </a:ext>
            </a:extLst>
          </p:cNvPr>
          <p:cNvSpPr txBox="1"/>
          <p:nvPr/>
        </p:nvSpPr>
        <p:spPr>
          <a:xfrm>
            <a:off x="1784113" y="492151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9EDE18E-CE49-3A97-C06E-58C36C9655C2}"/>
              </a:ext>
            </a:extLst>
          </p:cNvPr>
          <p:cNvSpPr txBox="1"/>
          <p:nvPr/>
        </p:nvSpPr>
        <p:spPr>
          <a:xfrm>
            <a:off x="2708195" y="41931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DF26643-52A4-1333-BA07-14EC9BC0EA4F}"/>
              </a:ext>
            </a:extLst>
          </p:cNvPr>
          <p:cNvSpPr txBox="1"/>
          <p:nvPr/>
        </p:nvSpPr>
        <p:spPr>
          <a:xfrm>
            <a:off x="2774904" y="51912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FBA953B-E720-7535-3C3C-CB8FE89FB404}"/>
              </a:ext>
            </a:extLst>
          </p:cNvPr>
          <p:cNvSpPr txBox="1"/>
          <p:nvPr/>
        </p:nvSpPr>
        <p:spPr>
          <a:xfrm>
            <a:off x="951530" y="50979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8486DB8-E1B0-70F6-A5A3-731FF29E9E73}"/>
              </a:ext>
            </a:extLst>
          </p:cNvPr>
          <p:cNvSpPr txBox="1"/>
          <p:nvPr/>
        </p:nvSpPr>
        <p:spPr>
          <a:xfrm>
            <a:off x="3606891" y="51764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1526185-ABA7-0832-08EF-F3D08E360041}"/>
              </a:ext>
            </a:extLst>
          </p:cNvPr>
          <p:cNvSpPr txBox="1"/>
          <p:nvPr/>
        </p:nvSpPr>
        <p:spPr>
          <a:xfrm>
            <a:off x="3633094" y="423121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596549A-30FD-3416-9E01-873967EEEBD3}"/>
              </a:ext>
            </a:extLst>
          </p:cNvPr>
          <p:cNvSpPr txBox="1"/>
          <p:nvPr/>
        </p:nvSpPr>
        <p:spPr>
          <a:xfrm>
            <a:off x="1027364" y="421210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4D450009-D832-C5FD-71FC-5ED0E2F6722D}"/>
              </a:ext>
            </a:extLst>
          </p:cNvPr>
          <p:cNvCxnSpPr>
            <a:cxnSpLocks/>
          </p:cNvCxnSpPr>
          <p:nvPr/>
        </p:nvCxnSpPr>
        <p:spPr>
          <a:xfrm flipH="1">
            <a:off x="2871139" y="4535776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3">
            <a:extLst>
              <a:ext uri="{FF2B5EF4-FFF2-40B4-BE49-F238E27FC236}">
                <a16:creationId xmlns:a16="http://schemas.microsoft.com/office/drawing/2014/main" id="{0A609B7D-C174-AF1D-82C7-F7369BD2A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86293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113" name="Rectangle 3">
            <a:extLst>
              <a:ext uri="{FF2B5EF4-FFF2-40B4-BE49-F238E27FC236}">
                <a16:creationId xmlns:a16="http://schemas.microsoft.com/office/drawing/2014/main" id="{368359C4-0B4A-DBB8-22E2-F23A37E42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943385"/>
            <a:ext cx="50590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id="{0276465B-600E-3EA4-C3A8-D7D506425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296" y="3562577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23023A3A-88FF-45F9-30FB-DB761EBD379C}"/>
              </a:ext>
            </a:extLst>
          </p:cNvPr>
          <p:cNvSpPr/>
          <p:nvPr/>
        </p:nvSpPr>
        <p:spPr>
          <a:xfrm>
            <a:off x="4987999" y="3872456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CFED9F6-CA68-7B7B-C6A5-854EC9ED308E}"/>
              </a:ext>
            </a:extLst>
          </p:cNvPr>
          <p:cNvSpPr/>
          <p:nvPr/>
        </p:nvSpPr>
        <p:spPr>
          <a:xfrm>
            <a:off x="4987999" y="4278671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0107925C-5E5B-EEC7-817A-926D8FE071C3}"/>
              </a:ext>
            </a:extLst>
          </p:cNvPr>
          <p:cNvSpPr/>
          <p:nvPr/>
        </p:nvSpPr>
        <p:spPr>
          <a:xfrm>
            <a:off x="4996283" y="4684520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90E8C170-48FC-F430-BFCF-60D624F435BC}"/>
              </a:ext>
            </a:extLst>
          </p:cNvPr>
          <p:cNvCxnSpPr>
            <a:cxnSpLocks/>
            <a:stCxn id="121" idx="0"/>
          </p:cNvCxnSpPr>
          <p:nvPr/>
        </p:nvCxnSpPr>
        <p:spPr>
          <a:xfrm flipH="1" flipV="1">
            <a:off x="5060638" y="4025057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280FBF78-7CCB-437B-4414-8591D9E74FF5}"/>
              </a:ext>
            </a:extLst>
          </p:cNvPr>
          <p:cNvCxnSpPr>
            <a:cxnSpLocks/>
          </p:cNvCxnSpPr>
          <p:nvPr/>
        </p:nvCxnSpPr>
        <p:spPr>
          <a:xfrm flipH="1" flipV="1">
            <a:off x="5063288" y="4415736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95AC35B-4A6D-AF93-548D-02BCA4EAABE4}"/>
              </a:ext>
            </a:extLst>
          </p:cNvPr>
          <p:cNvSpPr txBox="1"/>
          <p:nvPr/>
        </p:nvSpPr>
        <p:spPr>
          <a:xfrm>
            <a:off x="4767709" y="38061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5DD1C5C-D747-5349-988A-0342224E8660}"/>
              </a:ext>
            </a:extLst>
          </p:cNvPr>
          <p:cNvSpPr txBox="1"/>
          <p:nvPr/>
        </p:nvSpPr>
        <p:spPr>
          <a:xfrm>
            <a:off x="4761462" y="421336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4F7EBC9-3B81-5980-7963-04BBEA26DA1C}"/>
              </a:ext>
            </a:extLst>
          </p:cNvPr>
          <p:cNvSpPr txBox="1"/>
          <p:nvPr/>
        </p:nvSpPr>
        <p:spPr>
          <a:xfrm>
            <a:off x="4781999" y="461780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A2DC3E0F-2A92-954F-11F5-B82B87088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232" y="3392352"/>
            <a:ext cx="2626811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1F77F5B-F76D-51E1-B28D-4B05AEA3D40E}"/>
              </a:ext>
            </a:extLst>
          </p:cNvPr>
          <p:cNvGrpSpPr/>
          <p:nvPr/>
        </p:nvGrpSpPr>
        <p:grpSpPr>
          <a:xfrm>
            <a:off x="5223832" y="655959"/>
            <a:ext cx="2623154" cy="2153722"/>
            <a:chOff x="5223832" y="655959"/>
            <a:chExt cx="2623154" cy="2153722"/>
          </a:xfrm>
        </p:grpSpPr>
        <p:sp>
          <p:nvSpPr>
            <p:cNvPr id="133" name="Isosceles Triangle 132">
              <a:extLst>
                <a:ext uri="{FF2B5EF4-FFF2-40B4-BE49-F238E27FC236}">
                  <a16:creationId xmlns:a16="http://schemas.microsoft.com/office/drawing/2014/main" id="{6CB8AA47-0609-F54B-A1D4-D092E61BC495}"/>
                </a:ext>
              </a:extLst>
            </p:cNvPr>
            <p:cNvSpPr/>
            <p:nvPr/>
          </p:nvSpPr>
          <p:spPr>
            <a:xfrm>
              <a:off x="6095106" y="1479936"/>
              <a:ext cx="784751" cy="1013020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8549F19-1D29-2970-AF71-F0749C0AAD58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4BE2B34-3D5A-123C-18F0-52B8290D0DFA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D3A7061F-6875-8DE1-2C77-B410064B81C6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60C31AC-7424-303A-F559-8B9FA293F292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1EACB29C-13E2-8270-0476-74CCF6659147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34EBDDBC-8B29-A3E3-2E58-155ED5FCEF0D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8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97FA98B5-688F-C94F-75CC-E0C4E6161D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DFD425B3-70D3-ADCC-81E9-D393F769FDF8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54CB065-AC38-B18E-A1CD-2FD4C8FC7B70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5A0FB0A-D4DB-A718-6CD1-429D90906B32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444ACF7D-EEEB-8EE2-6459-9314BE5089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6D09A55C-B8B4-06A0-D9DF-72F7FC1EFD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36F9B85D-1BDE-B16A-4FB7-68CAADC9DE23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E87C56E0-1708-34A8-1A87-C6CDC4F22CC6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CC1734DF-7DF3-F6D2-7630-C11DC4B82381}"/>
                </a:ext>
              </a:extLst>
            </p:cNvPr>
            <p:cNvCxnSpPr>
              <a:cxnSpLocks/>
              <a:stCxn id="138" idx="5"/>
              <a:endCxn id="147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9955CD59-3255-F62B-3D34-2EF344A39D66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4520B41C-80C4-663D-82E9-85FA68239A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43439C7B-4FA3-92FA-7299-481BCED081C0}"/>
                </a:ext>
              </a:extLst>
            </p:cNvPr>
            <p:cNvCxnSpPr>
              <a:cxnSpLocks/>
              <a:stCxn id="141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562ADD4B-3F2C-3DAC-7C71-AE943DF9EAF4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DD3918DC-30F8-8C39-8FA1-0B45B70052B2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098A1583-8249-C8F2-8279-9C5478A0D86B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6DA2665B-E107-3C6B-C13B-1A7031829031}"/>
                </a:ext>
              </a:extLst>
            </p:cNvPr>
            <p:cNvCxnSpPr>
              <a:cxnSpLocks/>
              <a:stCxn id="156" idx="2"/>
              <a:endCxn id="141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F53F0E04-DD9D-CFED-1ACC-0BC74D3B6FE1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01CAD3AC-E700-B452-A4C5-EEE9AE0E5367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7</a:t>
              </a: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30A4AE14-17E8-B20F-5353-6AFBFD73F60E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C75BFCCE-2B95-A1B6-8675-2C5095AA1E58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82871140-5D2B-B7FC-2798-E1DCC5C42048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596DF6A6-269B-F2B1-4906-2C2472A4BD75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F5D723CC-9BC0-A8E8-7B53-CC1D312A6649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17D75FDC-D7B6-83DE-CB81-DC256B5DFEEF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64" name="Isosceles Triangle 163">
              <a:extLst>
                <a:ext uri="{FF2B5EF4-FFF2-40B4-BE49-F238E27FC236}">
                  <a16:creationId xmlns:a16="http://schemas.microsoft.com/office/drawing/2014/main" id="{5BB0CB91-2EA3-9CB0-AB2D-0A2EA12F6685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DDFBD1E7-E3AD-1225-D36B-0033D6714E61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2F34C5A-E1E5-DF1C-4908-E744B249A1BE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DB1E7094-B00F-105B-FF6F-B59620D192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9BA5C326-FF0A-CE5A-E88D-3B2ECDEFF9B3}"/>
                </a:ext>
              </a:extLst>
            </p:cNvPr>
            <p:cNvCxnSpPr>
              <a:cxnSpLocks/>
              <a:stCxn id="156" idx="0"/>
              <a:endCxn id="136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868E4CDF-B05D-0428-8436-278DBD710D09}"/>
                </a:ext>
              </a:extLst>
            </p:cNvPr>
            <p:cNvCxnSpPr>
              <a:cxnSpLocks/>
              <a:stCxn id="162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9BD1B759-BC75-58A9-E797-E93CD5FCA31B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21C43D8-556F-8A6C-1E1E-697D95028F94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Isosceles Triangle 171">
              <a:extLst>
                <a:ext uri="{FF2B5EF4-FFF2-40B4-BE49-F238E27FC236}">
                  <a16:creationId xmlns:a16="http://schemas.microsoft.com/office/drawing/2014/main" id="{5F912A92-E04E-B3ED-348E-649A4D4A55A0}"/>
                </a:ext>
              </a:extLst>
            </p:cNvPr>
            <p:cNvSpPr/>
            <p:nvPr/>
          </p:nvSpPr>
          <p:spPr>
            <a:xfrm>
              <a:off x="6946663" y="1035780"/>
              <a:ext cx="900323" cy="1758047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4205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03A2E-E0EB-FF14-030B-CAF1356C1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76EE45ED-4DB9-15C7-F0A7-1B580250D8AA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3" name="Text Box 46">
            <a:extLst>
              <a:ext uri="{FF2B5EF4-FFF2-40B4-BE49-F238E27FC236}">
                <a16:creationId xmlns:a16="http://schemas.microsoft.com/office/drawing/2014/main" id="{F23C71D0-1D81-DE8E-FE19-AE2145E49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F077C221-371D-ED1A-E786-44EEAD1D7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AAB7AB9A-9B26-8F1E-4A42-3F847FE69F62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7A18AC3-B7BB-FB11-622A-8643C95EAB28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14974BAB-7E20-89E7-D120-72DF5F2A48B7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54AA3E-3FE7-0018-FD85-60FC5FCC1F36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50BC8D97-F1C9-FDCA-E531-4C09630B7515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4B25B-4948-227D-36FD-F58462449294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89A87D2-6DB9-004E-F8D7-AA01D536374B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4F5D8C6-9E47-34CC-61A7-DA35AF20AFA1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D94F584-66B3-3A13-D667-57F68ECBE0D3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DAE8BBF-BED0-7982-3168-801CDD6AFD05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9D99B8C-4690-E0DE-02AC-DE9F8E6987C1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29C2F832-FE45-4E1E-FF63-6E375DD09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F761B3A3-C05F-5F72-98AD-D1C7E1C01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25" y="5195945"/>
            <a:ext cx="3391849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Which vertex in G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600" dirty="0">
                <a:solidFill>
                  <a:srgbClr val="FF0000"/>
                </a:solidFill>
              </a:rPr>
              <a:t> will be the next white vertex in the array T[n]?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730126E-66E4-3D2C-581F-0064BA5F5106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B1361566-B950-1844-F84C-B7F6B146ABE5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C4240FC4-CE68-4CCC-F18C-A044035C0A8C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0C287BE9-B915-9589-B718-96590DD1CDC5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DFA5B4B-D255-176B-C1AD-6EF3901B934C}"/>
              </a:ext>
            </a:extLst>
          </p:cNvPr>
          <p:cNvSpPr/>
          <p:nvPr/>
        </p:nvSpPr>
        <p:spPr>
          <a:xfrm>
            <a:off x="8217709" y="2897529"/>
            <a:ext cx="180820" cy="1702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BDC7BC7C-521E-22D3-C4CB-35DE1C785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F0A9B431-A8B0-E759-E894-395A6328E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8E9BA9FF-E888-51D4-9EA0-3F9F6FC0C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0FBC1E2B-AC57-D6DA-9573-41915F104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6274CD9-5139-9685-3ACB-A26CD1AB9342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1379C278-6CC7-C4D7-2D82-29C991BAB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8C54B0F-3B23-965A-5C24-F18108C6B6CE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4002A41-D5DE-7DE4-A538-C3DF21F2A8A2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7CD0755-DC78-05E2-A943-443EBF167017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3">
            <a:extLst>
              <a:ext uri="{FF2B5EF4-FFF2-40B4-BE49-F238E27FC236}">
                <a16:creationId xmlns:a16="http://schemas.microsoft.com/office/drawing/2014/main" id="{0A1DD6BF-0469-6EE9-A502-06FBCBB5A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3967914-B94A-70A4-2709-F4FA33B233E1}"/>
              </a:ext>
            </a:extLst>
          </p:cNvPr>
          <p:cNvSpPr txBox="1"/>
          <p:nvPr/>
        </p:nvSpPr>
        <p:spPr>
          <a:xfrm>
            <a:off x="8361581" y="27082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A7A997-778E-6C0B-527F-E0BB81F86361}"/>
              </a:ext>
            </a:extLst>
          </p:cNvPr>
          <p:cNvSpPr txBox="1"/>
          <p:nvPr/>
        </p:nvSpPr>
        <p:spPr>
          <a:xfrm>
            <a:off x="8043846" y="1768137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85AFD9-2DD1-FD21-6CCF-B6BF31568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</p:spTree>
    <p:extLst>
      <p:ext uri="{BB962C8B-B14F-4D97-AF65-F5344CB8AC3E}">
        <p14:creationId xmlns:p14="http://schemas.microsoft.com/office/powerpoint/2010/main" val="2077687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B751C-AD0A-7F60-9F17-8A6D40CD7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2C3BB579-E806-F7FA-AE51-800AE357CE9F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3" name="Text Box 46">
            <a:extLst>
              <a:ext uri="{FF2B5EF4-FFF2-40B4-BE49-F238E27FC236}">
                <a16:creationId xmlns:a16="http://schemas.microsoft.com/office/drawing/2014/main" id="{F9675435-2223-C7D3-DF29-AEB6F68B2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84C7E6DD-0ABE-88FC-2CDD-47497726F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D3A12553-6DB7-DAF6-FA7F-7E74FC8C09E0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8DA436B-8AAD-0F65-0C73-995ABB5DCE97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F2D08473-3EC0-75D5-7C63-A33655FC082D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3B2B81-BB18-A959-7772-0A9997316B65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E886F311-463A-E7E7-A426-8E6E72588EBA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F068A6B-CC99-D342-0BC2-B3A3352236D5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DA34483-4F3A-9DBD-4B10-2327201DD985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27F5079-052C-CD91-316D-FE48C41D321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1E58870-9C9A-06FF-FCD4-3B12535AAC26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C9AB523-3F3D-7F15-B5DE-3F0991559965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5758499-6DE0-7FEA-A350-80487FDD3D8F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E85677EC-9F67-4D26-ECB0-DEF1120AA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0849311E-8941-1F81-96F2-BFE9F069E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25" y="5195945"/>
            <a:ext cx="3391849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Which vertex in G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600" dirty="0">
                <a:solidFill>
                  <a:srgbClr val="FF0000"/>
                </a:solidFill>
              </a:rPr>
              <a:t> will be the next white vertex in the array T[n]?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A44DA31-D85E-D2FC-C03A-16CADAFCDA65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6D340AB-C3E1-D163-015D-C923122EDDF3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A31B6DCF-0020-8D25-BF87-FAFB7B2B2FE2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6E83EF16-2620-8CCF-8DCC-708708FDBA0E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0F1E4CD-E324-5948-C5F7-89F4CE98FF9D}"/>
              </a:ext>
            </a:extLst>
          </p:cNvPr>
          <p:cNvSpPr/>
          <p:nvPr/>
        </p:nvSpPr>
        <p:spPr>
          <a:xfrm>
            <a:off x="8217709" y="2897529"/>
            <a:ext cx="180820" cy="1702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4ABC05A4-79FF-F5E8-1774-B30F23004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519B3C5A-D23E-1907-11E4-7FD91906D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FA910E9F-B981-2437-E892-EF6335BDE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C66E4920-5B45-5428-9DC8-D5ED244A3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0DBC4F2-4472-2142-922C-110E37751532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D3025EE5-F2B9-DDDD-6EE2-C08E9994A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C6E0E50-B4F9-5258-64E9-CD2AD9A81BF9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FFA2586-E5D2-78B4-55DA-7ABA2A732F90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5C9B976-06B5-2CC0-37A2-6C06A6E6BDB2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3">
            <a:extLst>
              <a:ext uri="{FF2B5EF4-FFF2-40B4-BE49-F238E27FC236}">
                <a16:creationId xmlns:a16="http://schemas.microsoft.com/office/drawing/2014/main" id="{D21089CA-944F-467B-B833-F63F6FD74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8B70D8C-471E-4043-91A9-F007C711488D}"/>
              </a:ext>
            </a:extLst>
          </p:cNvPr>
          <p:cNvSpPr txBox="1"/>
          <p:nvPr/>
        </p:nvSpPr>
        <p:spPr>
          <a:xfrm>
            <a:off x="8361581" y="27082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38F688-F646-FE2B-9EAB-E136C69B0336}"/>
              </a:ext>
            </a:extLst>
          </p:cNvPr>
          <p:cNvSpPr txBox="1"/>
          <p:nvPr/>
        </p:nvSpPr>
        <p:spPr>
          <a:xfrm>
            <a:off x="8043846" y="1768137"/>
            <a:ext cx="4523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T[1]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A5A7E4E-92C2-E69A-75B3-49F3C0223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825AF4-F3F2-F0EA-04E4-2C309A2FF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536" y="5818765"/>
            <a:ext cx="422326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Now if you do DFS on u, you get a situation completely similar to the previous one. </a:t>
            </a:r>
          </a:p>
        </p:txBody>
      </p:sp>
    </p:spTree>
    <p:extLst>
      <p:ext uri="{BB962C8B-B14F-4D97-AF65-F5344CB8AC3E}">
        <p14:creationId xmlns:p14="http://schemas.microsoft.com/office/powerpoint/2010/main" val="1453971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2C1D6D-5556-471D-B204-8D35D59CFA07}"/>
              </a:ext>
            </a:extLst>
          </p:cNvPr>
          <p:cNvSpPr txBox="1"/>
          <p:nvPr/>
        </p:nvSpPr>
        <p:spPr>
          <a:xfrm>
            <a:off x="8043846" y="1768137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2DCE51FF-D9DB-4F1F-AB37-6334DC80C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F4F6F0-AFCE-41A7-84A3-DA2C16DE533A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7BD7B1C-C67B-4890-9D93-CB93D7B31E11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1AFF772-1C3D-42C6-BBB4-637EBCADD902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8BF39F8E-A858-41DE-AF0A-0FBF7515A366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E36EE75-574C-464D-A0ED-DD6D73B52F1C}"/>
              </a:ext>
            </a:extLst>
          </p:cNvPr>
          <p:cNvSpPr/>
          <p:nvPr/>
        </p:nvSpPr>
        <p:spPr>
          <a:xfrm>
            <a:off x="8217709" y="2897529"/>
            <a:ext cx="180820" cy="1702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87D33E-6A49-490E-A1B2-2FD3F27D53FA}"/>
              </a:ext>
            </a:extLst>
          </p:cNvPr>
          <p:cNvSpPr txBox="1"/>
          <p:nvPr/>
        </p:nvSpPr>
        <p:spPr>
          <a:xfrm>
            <a:off x="8361581" y="27082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C74F7533-A163-4507-85D8-61FBD7493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22825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6.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(T[1]);  \\ on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CE3988D4-D592-4CA9-827B-514EC1F2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FBC86C-759D-B73F-D3C3-047A640C852E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4D53B999-4BBD-70EF-20B1-83C163605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055655"/>
            <a:ext cx="3014155" cy="8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After step 6, all black vertices in G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are exactly those that are in the same </a:t>
            </a:r>
            <a:r>
              <a:rPr lang="en-US" altLang="en-US" sz="1600" dirty="0" err="1"/>
              <a:t>scc</a:t>
            </a:r>
            <a:r>
              <a:rPr lang="en-US" altLang="en-US" sz="1600" dirty="0"/>
              <a:t> with T[1].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1406FE-BA2C-45CF-826F-634ABBF59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25" y="5195945"/>
            <a:ext cx="3391849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Which vertex in G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600" dirty="0">
                <a:solidFill>
                  <a:srgbClr val="FF0000"/>
                </a:solidFill>
              </a:rPr>
              <a:t> will be the next white vertex in the array T[n]?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A3CBAC22-0EAF-458A-22F5-F6B6811A1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DD6D8-128C-4A65-28E4-32746A3D33E7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99F04D3-A6F6-827F-9EB6-EC8345275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C63E39-77EC-F74B-5E5F-DED9AEBCB53B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6C1ED1-72C6-D521-5576-C13B509A6074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B71AB4-BADF-A2DC-D4CD-C4905041375F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0A8D27F3-E232-90A4-5415-9A4525409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F325E1A9-14FE-4AAA-A661-D430084CA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26" y="5911478"/>
            <a:ext cx="3112729" cy="5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Reverse the graph, a single DFS on T[1] gives SCC for T[1]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2A9ACB69-9712-DFDA-9BA8-9DBAE835B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536" y="5818765"/>
            <a:ext cx="422326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Now if you do DFS on u, you get a situation completely similar to the previous one. </a:t>
            </a:r>
          </a:p>
        </p:txBody>
      </p:sp>
    </p:spTree>
    <p:extLst>
      <p:ext uri="{BB962C8B-B14F-4D97-AF65-F5344CB8AC3E}">
        <p14:creationId xmlns:p14="http://schemas.microsoft.com/office/powerpoint/2010/main" val="1768849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2C1D6D-5556-471D-B204-8D35D59CFA07}"/>
              </a:ext>
            </a:extLst>
          </p:cNvPr>
          <p:cNvSpPr txBox="1"/>
          <p:nvPr/>
        </p:nvSpPr>
        <p:spPr>
          <a:xfrm>
            <a:off x="8043846" y="1768137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2DCE51FF-D9DB-4F1F-AB37-6334DC80C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F4F6F0-AFCE-41A7-84A3-DA2C16DE533A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7BD7B1C-C67B-4890-9D93-CB93D7B31E11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1AFF772-1C3D-42C6-BBB4-637EBCADD902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8BF39F8E-A858-41DE-AF0A-0FBF7515A366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E36EE75-574C-464D-A0ED-DD6D73B52F1C}"/>
              </a:ext>
            </a:extLst>
          </p:cNvPr>
          <p:cNvSpPr/>
          <p:nvPr/>
        </p:nvSpPr>
        <p:spPr>
          <a:xfrm>
            <a:off x="8217709" y="2897529"/>
            <a:ext cx="180820" cy="1702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87D33E-6A49-490E-A1B2-2FD3F27D53FA}"/>
              </a:ext>
            </a:extLst>
          </p:cNvPr>
          <p:cNvSpPr txBox="1"/>
          <p:nvPr/>
        </p:nvSpPr>
        <p:spPr>
          <a:xfrm>
            <a:off x="8361581" y="27082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60A12E4C-026B-46BE-89FF-17F9B2026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680" y="5320141"/>
            <a:ext cx="422326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Now if you do DFS on u, you get a situation completely similar to the previous one. 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3E00E3D3-973C-4CC8-957C-7ADF45A59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88466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7. for (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=1; 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&lt;=n; 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++)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if (color[T[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]] == white)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]).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AD7A2240-E821-430F-AFA1-4E87A21E9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5" name="Text Box 49">
            <a:extLst>
              <a:ext uri="{FF2B5EF4-FFF2-40B4-BE49-F238E27FC236}">
                <a16:creationId xmlns:a16="http://schemas.microsoft.com/office/drawing/2014/main" id="{C1C1EBDC-E841-4882-BE19-D7FF289EA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4B362B90-F31C-4DD9-ABEF-3102B0E3ABE1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6" name="Rectangle 55">
            <a:extLst>
              <a:ext uri="{FF2B5EF4-FFF2-40B4-BE49-F238E27FC236}">
                <a16:creationId xmlns:a16="http://schemas.microsoft.com/office/drawing/2014/main" id="{C37E92B3-79D0-4512-B759-CE1096014937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61C2E465-B1B1-47C9-90E5-4D126169C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E25F0AA-429A-4DBF-AF9F-DE1D54671557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897FB6B-2860-46A6-8B2F-88981BC6ACCC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3A8D50D-3B41-4754-9D13-473CC6245756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140FAEEC-EC6E-42EE-86FD-C728CA519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7323690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2C1D6D-5556-471D-B204-8D35D59CFA07}"/>
              </a:ext>
            </a:extLst>
          </p:cNvPr>
          <p:cNvSpPr txBox="1"/>
          <p:nvPr/>
        </p:nvSpPr>
        <p:spPr>
          <a:xfrm>
            <a:off x="8043846" y="1768137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2DCE51FF-D9DB-4F1F-AB37-6334DC80C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F4F6F0-AFCE-41A7-84A3-DA2C16DE533A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7BD7B1C-C67B-4890-9D93-CB93D7B31E11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1AFF772-1C3D-42C6-BBB4-637EBCADD902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8BF39F8E-A858-41DE-AF0A-0FBF7515A366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E36EE75-574C-464D-A0ED-DD6D73B52F1C}"/>
              </a:ext>
            </a:extLst>
          </p:cNvPr>
          <p:cNvSpPr/>
          <p:nvPr/>
        </p:nvSpPr>
        <p:spPr>
          <a:xfrm>
            <a:off x="8217709" y="2897529"/>
            <a:ext cx="180820" cy="1702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87D33E-6A49-490E-A1B2-2FD3F27D53FA}"/>
              </a:ext>
            </a:extLst>
          </p:cNvPr>
          <p:cNvSpPr txBox="1"/>
          <p:nvPr/>
        </p:nvSpPr>
        <p:spPr>
          <a:xfrm>
            <a:off x="8361581" y="27082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867E88B5-8654-4837-B5A2-D76957630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9313" y="5902729"/>
            <a:ext cx="3994294" cy="65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label the </a:t>
            </a:r>
            <a:r>
              <a:rPr lang="en-US" altLang="en-US" sz="1600" dirty="0" err="1">
                <a:solidFill>
                  <a:srgbClr val="FF0000"/>
                </a:solidFill>
              </a:rPr>
              <a:t>scc’s</a:t>
            </a:r>
            <a:r>
              <a:rPr lang="en-US" altLang="en-US" sz="16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Use the idea of connected component.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60A12E4C-026B-46BE-89FF-17F9B2026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680" y="5320141"/>
            <a:ext cx="422326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Now if you do DFS on u, you get a situation completely similar to the previous one. 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1046C3EC-7561-421E-AB96-0FEEB011F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88466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7. for (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=1; 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&lt;=n; 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++)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if (color[T[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]] == white)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]).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937D2340-9DA1-4528-AF52-E1F677B36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B55D72C9-4D9A-4536-AEDA-0087F9B34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94B2C1B4-4CED-402A-AC3C-0DC153DDD001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913D8874-F6E5-45DA-8EF6-773FA6FC7EE5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3">
            <a:extLst>
              <a:ext uri="{FF2B5EF4-FFF2-40B4-BE49-F238E27FC236}">
                <a16:creationId xmlns:a16="http://schemas.microsoft.com/office/drawing/2014/main" id="{13350D8F-6513-4327-8E61-6330D046D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AE74497-8442-4ACB-8D73-1DA560D6FAEF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4FCBB9E-519B-48DB-9AF7-AEE331F0F464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624803A-6AA8-49C9-84A7-D07527DD318A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A5C110F8-AE6D-4E4B-971B-DFD3A0F91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6022633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2C1D6D-5556-471D-B204-8D35D59CFA07}"/>
              </a:ext>
            </a:extLst>
          </p:cNvPr>
          <p:cNvSpPr txBox="1"/>
          <p:nvPr/>
        </p:nvSpPr>
        <p:spPr>
          <a:xfrm>
            <a:off x="8043846" y="1768137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2DCE51FF-D9DB-4F1F-AB37-6334DC80C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F4F6F0-AFCE-41A7-84A3-DA2C16DE533A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7BD7B1C-C67B-4890-9D93-CB93D7B31E11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1AFF772-1C3D-42C6-BBB4-637EBCADD902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8BF39F8E-A858-41DE-AF0A-0FBF7515A366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E36EE75-574C-464D-A0ED-DD6D73B52F1C}"/>
              </a:ext>
            </a:extLst>
          </p:cNvPr>
          <p:cNvSpPr/>
          <p:nvPr/>
        </p:nvSpPr>
        <p:spPr>
          <a:xfrm>
            <a:off x="8217709" y="2897529"/>
            <a:ext cx="180820" cy="1702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87D33E-6A49-490E-A1B2-2FD3F27D53FA}"/>
              </a:ext>
            </a:extLst>
          </p:cNvPr>
          <p:cNvSpPr txBox="1"/>
          <p:nvPr/>
        </p:nvSpPr>
        <p:spPr>
          <a:xfrm>
            <a:off x="8361581" y="27082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867E88B5-8654-4837-B5A2-D76957630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9313" y="5902729"/>
            <a:ext cx="3994294" cy="65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label the </a:t>
            </a:r>
            <a:r>
              <a:rPr lang="en-US" altLang="en-US" sz="1600" dirty="0" err="1">
                <a:solidFill>
                  <a:srgbClr val="FF0000"/>
                </a:solidFill>
              </a:rPr>
              <a:t>scc’s</a:t>
            </a:r>
            <a:r>
              <a:rPr lang="en-US" altLang="en-US" sz="16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Use the idea of connected component.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60A12E4C-026B-46BE-89FF-17F9B2026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680" y="5320141"/>
            <a:ext cx="422326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Now if you do DFS on u, you get a situation completely similar to the previous one. 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55841599-3728-40A4-B81E-8C0B0BF06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388466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6. </a:t>
            </a:r>
            <a:r>
              <a:rPr lang="en-US" altLang="en-US" sz="1200" dirty="0" err="1">
                <a:solidFill>
                  <a:srgbClr val="00B050"/>
                </a:solidFill>
              </a:rPr>
              <a:t>scc</a:t>
            </a:r>
            <a:r>
              <a:rPr lang="en-US" altLang="en-US" sz="1200" dirty="0">
                <a:solidFill>
                  <a:srgbClr val="00B050"/>
                </a:solidFill>
              </a:rPr>
              <a:t># = 0;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7. for (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=1; 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&lt;=n; 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++)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if (color[T[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]] == white)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</a:t>
            </a:r>
            <a:r>
              <a:rPr lang="en-US" altLang="en-US" sz="1200" dirty="0" err="1">
                <a:solidFill>
                  <a:srgbClr val="00B050"/>
                </a:solidFill>
              </a:rPr>
              <a:t>scc</a:t>
            </a:r>
            <a:r>
              <a:rPr lang="en-US" altLang="en-US" sz="1200" dirty="0">
                <a:solidFill>
                  <a:srgbClr val="00B050"/>
                </a:solidFill>
              </a:rPr>
              <a:t>#++;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]).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01D76F9A-1283-4F55-AE03-EE36679E4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FDB6D5BE-D172-41C0-BABE-7FDB91F64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5407ADEE-058B-44C7-8D27-F4C14028E26F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778B7C9D-9BC7-48FF-862D-1C85586709B5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3">
            <a:extLst>
              <a:ext uri="{FF2B5EF4-FFF2-40B4-BE49-F238E27FC236}">
                <a16:creationId xmlns:a16="http://schemas.microsoft.com/office/drawing/2014/main" id="{5D843BFE-09D3-4CF9-BA60-ECC43C67F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FAF087C-0517-4BF4-BEA3-620A41C26E39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07F5C01-787F-44C6-9DE8-26D1C1180C49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32355EB-3178-4296-8106-9A30BA081D65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321678CC-A7E4-41EA-88FE-6578D0CCA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575712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73C8A10-4B55-44DD-892F-7EFBC7FFA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50563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5. for (each vertex v in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color[v] = white;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6. </a:t>
            </a:r>
            <a:r>
              <a:rPr lang="en-US" altLang="en-US" sz="1200" dirty="0" err="1">
                <a:solidFill>
                  <a:srgbClr val="00B050"/>
                </a:solidFill>
              </a:rPr>
              <a:t>scc</a:t>
            </a:r>
            <a:r>
              <a:rPr lang="en-US" altLang="en-US" sz="1200" dirty="0">
                <a:solidFill>
                  <a:srgbClr val="00B050"/>
                </a:solidFill>
              </a:rPr>
              <a:t># = 0;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7. for (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=1; 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&lt;=n; 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++)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if (color[T[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]] == white)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</a:t>
            </a:r>
            <a:r>
              <a:rPr lang="en-US" altLang="en-US" sz="1200" dirty="0" err="1">
                <a:solidFill>
                  <a:srgbClr val="00B050"/>
                </a:solidFill>
              </a:rPr>
              <a:t>scc</a:t>
            </a:r>
            <a:r>
              <a:rPr lang="en-US" altLang="en-US" sz="1200" dirty="0">
                <a:solidFill>
                  <a:srgbClr val="00B050"/>
                </a:solidFill>
              </a:rPr>
              <a:t>#++;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(T[</a:t>
            </a:r>
            <a:r>
              <a:rPr lang="en-US" altLang="en-US" sz="12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]).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0E782F2-98F9-4832-8B62-20CDE3D6BD7E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BE5A6D-1570-4B77-8126-AFE1528E5A54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8816CBDE-9E27-4B38-A24B-2BA3DEE7D334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10BA6-3CFC-4D23-A3EF-38286C415A72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2D04113-194D-4140-BB29-119A1BBFD0DF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7FFFBB-82FD-42F2-8920-1A44D6BEAA41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CEA822-0452-4E99-8D69-1C312335F4BD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E14E61-6476-44DF-B750-C5A3AB42A4CF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A4B13F-4B08-49E4-B4CA-49BA78CB61EC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EC81370-E51E-4F2C-B4D8-F0A421DC1DFA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A6DC79-2434-4F9C-A1F9-B46992D4F9FB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2C1D6D-5556-471D-B204-8D35D59CFA07}"/>
              </a:ext>
            </a:extLst>
          </p:cNvPr>
          <p:cNvSpPr txBox="1"/>
          <p:nvPr/>
        </p:nvSpPr>
        <p:spPr>
          <a:xfrm>
            <a:off x="8043846" y="1768137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2DCE51FF-D9DB-4F1F-AB37-6334DC80C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96" y="3822375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F4F6F0-AFCE-41A7-84A3-DA2C16DE533A}"/>
              </a:ext>
            </a:extLst>
          </p:cNvPr>
          <p:cNvSpPr/>
          <p:nvPr/>
        </p:nvSpPr>
        <p:spPr>
          <a:xfrm>
            <a:off x="7400658" y="2076628"/>
            <a:ext cx="888763" cy="1162228"/>
          </a:xfrm>
          <a:custGeom>
            <a:avLst/>
            <a:gdLst>
              <a:gd name="connsiteX0" fmla="*/ 452927 w 888763"/>
              <a:gd name="connsiteY0" fmla="*/ 17092 h 1162228"/>
              <a:gd name="connsiteX1" fmla="*/ 0 w 888763"/>
              <a:gd name="connsiteY1" fmla="*/ 1034041 h 1162228"/>
              <a:gd name="connsiteX2" fmla="*/ 247828 w 888763"/>
              <a:gd name="connsiteY2" fmla="*/ 957129 h 1162228"/>
              <a:gd name="connsiteX3" fmla="*/ 461473 w 888763"/>
              <a:gd name="connsiteY3" fmla="*/ 1162228 h 1162228"/>
              <a:gd name="connsiteX4" fmla="*/ 888763 w 888763"/>
              <a:gd name="connsiteY4" fmla="*/ 769122 h 1162228"/>
              <a:gd name="connsiteX5" fmla="*/ 555477 w 888763"/>
              <a:gd name="connsiteY5" fmla="*/ 0 h 1162228"/>
              <a:gd name="connsiteX6" fmla="*/ 452927 w 888763"/>
              <a:gd name="connsiteY6" fmla="*/ 17092 h 116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8763" h="1162228">
                <a:moveTo>
                  <a:pt x="452927" y="17092"/>
                </a:moveTo>
                <a:lnTo>
                  <a:pt x="0" y="1034041"/>
                </a:lnTo>
                <a:lnTo>
                  <a:pt x="247828" y="957129"/>
                </a:lnTo>
                <a:lnTo>
                  <a:pt x="461473" y="1162228"/>
                </a:lnTo>
                <a:lnTo>
                  <a:pt x="888763" y="769122"/>
                </a:lnTo>
                <a:lnTo>
                  <a:pt x="555477" y="0"/>
                </a:lnTo>
                <a:lnTo>
                  <a:pt x="452927" y="1709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7BD7B1C-C67B-4890-9D93-CB93D7B31E11}"/>
              </a:ext>
            </a:extLst>
          </p:cNvPr>
          <p:cNvSpPr/>
          <p:nvPr/>
        </p:nvSpPr>
        <p:spPr>
          <a:xfrm>
            <a:off x="7845038" y="2853658"/>
            <a:ext cx="888763" cy="9549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1AFF772-1C3D-42C6-BBB4-637EBCADD902}"/>
              </a:ext>
            </a:extLst>
          </p:cNvPr>
          <p:cNvSpPr/>
          <p:nvPr/>
        </p:nvSpPr>
        <p:spPr>
          <a:xfrm>
            <a:off x="7081253" y="3123902"/>
            <a:ext cx="613854" cy="702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8BF39F8E-A858-41DE-AF0A-0FBF7515A366}"/>
              </a:ext>
            </a:extLst>
          </p:cNvPr>
          <p:cNvSpPr/>
          <p:nvPr/>
        </p:nvSpPr>
        <p:spPr>
          <a:xfrm>
            <a:off x="7658618" y="3159433"/>
            <a:ext cx="233421" cy="33558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E36EE75-574C-464D-A0ED-DD6D73B52F1C}"/>
              </a:ext>
            </a:extLst>
          </p:cNvPr>
          <p:cNvSpPr/>
          <p:nvPr/>
        </p:nvSpPr>
        <p:spPr>
          <a:xfrm>
            <a:off x="8217709" y="2897529"/>
            <a:ext cx="180820" cy="1702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87D33E-6A49-490E-A1B2-2FD3F27D53FA}"/>
              </a:ext>
            </a:extLst>
          </p:cNvPr>
          <p:cNvSpPr txBox="1"/>
          <p:nvPr/>
        </p:nvSpPr>
        <p:spPr>
          <a:xfrm>
            <a:off x="8361581" y="27082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867E88B5-8654-4837-B5A2-D76957630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9313" y="5902729"/>
            <a:ext cx="3994294" cy="65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label the </a:t>
            </a:r>
            <a:r>
              <a:rPr lang="en-US" altLang="en-US" sz="1600" dirty="0" err="1">
                <a:solidFill>
                  <a:srgbClr val="FF0000"/>
                </a:solidFill>
              </a:rPr>
              <a:t>scc’s</a:t>
            </a:r>
            <a:r>
              <a:rPr lang="en-US" altLang="en-US" sz="16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Use the idea of connected component.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60A12E4C-026B-46BE-89FF-17F9B2026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680" y="5320141"/>
            <a:ext cx="4223265" cy="64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Now if you do DFS on u, you get a situation completely similar to the previous one. 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7C19C876-D033-4891-98DF-852C5B8C9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4" y="5418034"/>
            <a:ext cx="2814775" cy="11273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>
                <a:solidFill>
                  <a:srgbClr val="00B05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00B050"/>
                </a:solidFill>
              </a:rPr>
              <a:t>r</a:t>
            </a:r>
            <a:r>
              <a:rPr lang="en-US" altLang="en-US" sz="1200" dirty="0">
                <a:solidFill>
                  <a:srgbClr val="00B050"/>
                </a:solidFill>
              </a:rPr>
              <a:t>(v)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1. color[v] = gray; </a:t>
            </a:r>
            <a:r>
              <a:rPr lang="en-US" altLang="en-US" sz="1200" dirty="0">
                <a:solidFill>
                  <a:srgbClr val="FFC000"/>
                </a:solidFill>
              </a:rPr>
              <a:t>SCC[v] = </a:t>
            </a:r>
            <a:r>
              <a:rPr lang="en-US" altLang="en-US" sz="1200" dirty="0" err="1">
                <a:solidFill>
                  <a:srgbClr val="FFC000"/>
                </a:solidFill>
              </a:rPr>
              <a:t>scc</a:t>
            </a:r>
            <a:r>
              <a:rPr lang="en-US" altLang="en-US" sz="1200" dirty="0">
                <a:solidFill>
                  <a:srgbClr val="FFC000"/>
                </a:solidFill>
              </a:rPr>
              <a:t>#;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2. for (each arc [v, w])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     if (color[w] == white) </a:t>
            </a:r>
            <a:r>
              <a:rPr lang="en-US" altLang="en-US" sz="1200" dirty="0" err="1">
                <a:solidFill>
                  <a:srgbClr val="00B050"/>
                </a:solidFill>
              </a:rPr>
              <a:t>DFS</a:t>
            </a:r>
            <a:r>
              <a:rPr lang="en-US" altLang="en-US" sz="1200" baseline="-25000" dirty="0" err="1">
                <a:solidFill>
                  <a:srgbClr val="00B050"/>
                </a:solidFill>
              </a:rPr>
              <a:t>r</a:t>
            </a:r>
            <a:r>
              <a:rPr lang="en-US" altLang="en-US" sz="1200" dirty="0">
                <a:solidFill>
                  <a:srgbClr val="00B050"/>
                </a:solidFill>
              </a:rPr>
              <a:t>(w)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3. color[v] = black.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C3E931C8-AFD2-4705-8329-C8E918CAA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59BA27E5-5969-4814-99B9-D37BE6F23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66F9513D-AF80-4F6E-ADE5-E746BE84B4FE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73FF0AEB-1823-4A05-9AF8-C5B7B1255004}"/>
              </a:ext>
            </a:extLst>
          </p:cNvPr>
          <p:cNvSpPr/>
          <p:nvPr/>
        </p:nvSpPr>
        <p:spPr>
          <a:xfrm>
            <a:off x="6313199" y="4851944"/>
            <a:ext cx="192283" cy="243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3">
            <a:extLst>
              <a:ext uri="{FF2B5EF4-FFF2-40B4-BE49-F238E27FC236}">
                <a16:creationId xmlns:a16="http://schemas.microsoft.com/office/drawing/2014/main" id="{39D3A6F5-11E9-4D59-B4EF-05A232CC7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4C9558C-7D13-444A-85DA-D251E6775EE5}"/>
              </a:ext>
            </a:extLst>
          </p:cNvPr>
          <p:cNvSpPr/>
          <p:nvPr/>
        </p:nvSpPr>
        <p:spPr>
          <a:xfrm>
            <a:off x="4909556" y="4851343"/>
            <a:ext cx="1403643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93FB0FE-591D-4D48-81E2-C56586E6BA0B}"/>
              </a:ext>
            </a:extLst>
          </p:cNvPr>
          <p:cNvSpPr/>
          <p:nvPr/>
        </p:nvSpPr>
        <p:spPr>
          <a:xfrm>
            <a:off x="7708289" y="4841783"/>
            <a:ext cx="492117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7F3C8D7-B686-41F8-B8DE-F635609223FD}"/>
              </a:ext>
            </a:extLst>
          </p:cNvPr>
          <p:cNvSpPr/>
          <p:nvPr/>
        </p:nvSpPr>
        <p:spPr>
          <a:xfrm>
            <a:off x="6924196" y="4841783"/>
            <a:ext cx="240688" cy="243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C7E6C6E0-0825-4C3F-A59E-2E031D4DF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47" y="458190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618652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7CC41-AC2E-537E-AAD1-973FAB04C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6EC3CAA-16AD-ADCB-F706-6939DD95368A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1729083-D550-9B96-FD4F-DE6CE53E0332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06E4904-189E-D692-5445-EE3E7800AFB2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720FDCD-C180-AE3F-762E-21EDB0FD0D5D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BEC976D-818D-64D1-EE08-BD02F59E5F40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B8F2D0B-E6A3-D2EB-5CB1-F23D0811A1D6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6C0D2F3-314A-B65A-CF7E-503801A19F68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491955E-972B-B9AF-4D9E-E1157C214D32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D53494F-6BB0-5383-B1E3-75632CF9262B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77DD6E4-8591-C5E3-5B1C-DB4371C9CAFE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98A6C6F-47DD-8E95-5FD7-0CF600DDB143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3E9E204-8276-6EA7-82AB-32268AA0FFDA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E5D36DE-AB10-89FF-430F-AE59CB50CED7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3D34961-A8DE-72E2-7DF3-AB59197F6F1A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5442C99-1DBF-9CBB-9785-72A0AAC516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AD9F1DE-BBA5-FE70-6BF1-7BA68FEAE1F3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99B5176-AD41-6DD2-0082-3CF0F9F7473C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DF73B10-5817-B150-07AD-5DFFE5D64A84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997BDE0-09EE-A432-A569-766CDA508D96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B376682-1BF4-0B8F-3A88-E4DAA4036105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141341A-6D88-FB02-66F0-5459206B0AAA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536F4E5-942E-F83C-7EC9-0BAA92E5C7AE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6A226D6-187C-46E1-0E3A-69FBB1337664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6FEFE1A-387A-850F-A250-D3580E0AA10F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26258DC-4B44-409E-DF2B-F573A4FBF038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D3BE179-FE36-1A6E-A679-47AB893F7415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94FBD21-25AB-B338-E425-F388B0A63A4E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9C258895-A2AC-E4EF-CD46-563312E30D82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0AF94BF-F13C-A072-E55E-0EF82933314D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1A97425-3342-95B8-41E5-F2B4964BEB3E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D67A0E3-EA8A-B083-1193-8EBC78CCCA22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1CBB2C9-D78D-57FC-02B5-B4A38E0F9212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5EA3EF3-6BAA-3CBE-A129-33C876879793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1EEC776-1726-55EA-9C42-57664E766E85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850DAC-B945-5DC7-49E3-80B5B9F80EBD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DEBB183-7D82-0FA5-1E4E-8CD8B62A2DA0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203B8BB-A092-0347-4AF5-D096550227C2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0B684F84-EFE3-12B5-39EE-BCDD0573FF0E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6C5B361C-9162-5631-49EC-3FBEC6841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</p:spTree>
    <p:extLst>
      <p:ext uri="{BB962C8B-B14F-4D97-AF65-F5344CB8AC3E}">
        <p14:creationId xmlns:p14="http://schemas.microsoft.com/office/powerpoint/2010/main" val="3201837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47436-4013-D171-8E50-836792609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E09182B-7921-391A-8327-C2717885A449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671510" y="4285705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EC6B58-29FB-D744-6162-CE4E66ECD12C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9DF195C-5824-95EA-585F-565EC2FBB3E4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859EF19-77E3-7C8D-795E-23CC714795BD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F976CD3-1479-B76D-B088-BAE9917533B7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A42FE83-BA75-45EC-C720-1B6A16604A1F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CE4773A-62CD-FD79-E946-E90B03EBC9CE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CCAF3B2-2D01-3068-112E-63E8B6F0FE82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B4ED2D6-3FD9-B840-FB5A-A0291F1953C6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44F6A42-265C-6D79-4615-EEFC02281585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2489E1A-1A79-716D-E876-E21C1B81E570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58AF1B1-F6C4-AF82-46FD-470115A5EB70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36FD9DF-B310-F759-AAAF-ADCD255946BC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DF6A66D-6832-9F48-9125-EFA3B61ACD94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95AF3BC-19D5-97BE-E41C-D134626AD6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054AA81-655B-26C3-DA59-C522ABB5CEA2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B2C8DDD-075D-514B-F208-8CF9F741119F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12BAC02-F340-C78D-FBF0-3B0B9359A26A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ED54981-E7B3-F82B-34F8-E7E149C6CC67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D1F1925-3948-04D1-78B7-5F16262C490F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DACAEE0-EBE3-E4CC-6420-8CAF57D9A889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8922521-428F-D3B2-AFF8-A04712F8CB6B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AE54721-6630-CE76-6C7A-4BBF6BB6B9B4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D413818-6F7B-C5AB-DE8A-0F643AF10412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EDCE26D-DF28-40FF-A2EA-66820A56DCEB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AC29E1C-7E03-97E9-782D-4EFCC434A66E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4E56DF5-116A-CB9D-B432-7E2622B47797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FEC9162-2D28-E0BA-4E65-A72F7905404C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C7E85D1-D10F-8F47-BAF5-FE21CAE3459D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463F624-B31D-7EB1-1EE1-CEBD5FD32358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586E6C9-397F-2C33-1386-5543B0F95A3B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B415DFF-1F9D-4770-E288-98CB43D5E550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55D76F5-25FE-BF56-DFFC-0D83629CB4A8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E1D82D-D8AA-F835-BF41-2798F05B6EA2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DA0EE69-92EF-8829-C45C-6D025A5CA0AA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F03DF1-A787-F600-6B73-3658C36B9548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E2D9C21-8811-EBC1-46A7-81977D072014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85B07E8A-FCE7-0054-BDE7-DC18BA596195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60F01D6C-D778-2494-FEED-5728C7833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24E1799-A38A-5D84-E813-CA505DAE90AF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C94A14C0-0CA7-F21A-AE24-9DAC5DEC6171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D19F6673-4DF9-C33B-628C-17251727A2E3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2921DBE-FC2B-2B1D-5050-A6BB7B17E886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3E889A65-F001-F35E-E9CE-A4747C4C02AE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6A58FDB-A713-4463-8812-F7CCA64D581E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54483D7-8351-57FD-9009-BB3BC1596B14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2486942-75CA-EC6E-4F2D-C088383900DF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26648A3-6A3E-82AC-A156-1BE5B1FABFCD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6C005CA4-F714-906D-63AF-D6274D7252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93B50B2E-96FA-2CA2-46AB-EDA2C73A5FDB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E49E4C2-8599-B183-4AD3-0A332294D167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D5DA691A-B805-8E77-90E3-497B7014730B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93BB5AD2-0607-75A0-1763-FE6A0A60B2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DB2435AD-D79C-D1F8-E7AD-CA89D0219C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E562E67-2CA1-1BA3-6887-0E01B2A8642D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75A2BDCA-9B34-2332-CB56-A147EEF663CA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FC429D67-B7FE-6426-2409-413226E453FC}"/>
                  </a:ext>
                </a:extLst>
              </p:cNvPr>
              <p:cNvCxnSpPr>
                <a:cxnSpLocks/>
                <a:stCxn id="65" idx="5"/>
                <a:endCxn id="75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647FD2E-D4D4-91C4-B1F2-454D5C90D22B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796D39D1-16AD-9E7D-23A0-C4AE087EA1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B12CAECE-0441-9AAC-1108-B385EDEF5690}"/>
                  </a:ext>
                </a:extLst>
              </p:cNvPr>
              <p:cNvCxnSpPr>
                <a:cxnSpLocks/>
                <a:stCxn id="67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00A7B05-2B6D-5E13-A8DE-6939252BAF11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76883B34-ED06-9CB0-8A23-1484CCA993DC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DAB626C-7EC9-647F-8E95-0442585E2F51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D435C2C4-AE6E-F18E-137C-F75DE2A921A1}"/>
                  </a:ext>
                </a:extLst>
              </p:cNvPr>
              <p:cNvCxnSpPr>
                <a:cxnSpLocks/>
                <a:stCxn id="105" idx="2"/>
                <a:endCxn id="67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E3D371B7-D7D2-3A99-8B10-BF4DCE1B8F87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51068EF-FE00-6ADF-8958-7C112ED72CD6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4F961A24-FB32-13CE-6CD5-54701EB5FE55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85DE66BC-8293-175D-BBAF-489FDB164E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7A07584-B3E0-5806-3B50-61A32C28C1C6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84B5D9B8-3146-B3E6-75AF-A487A9D7F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E86F62DE-4DED-A8A1-DBCB-210B9015A2E8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13B4DD4-78DC-44B9-223A-8A9C8DCEAC0A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DF9B9EBA-50A5-8E8A-BE41-2217F5B76CFF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F01988E0-E797-5AC2-89B6-F9F67593D092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FE85EBF1-1EE0-52CD-9F46-4CC33973F312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6F383183-234B-240A-24F6-74E8AE605B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7120D483-C712-47E3-02FC-B27F6709AB09}"/>
                  </a:ext>
                </a:extLst>
              </p:cNvPr>
              <p:cNvCxnSpPr>
                <a:cxnSpLocks/>
                <a:stCxn id="105" idx="0"/>
                <a:endCxn id="63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9150A8BE-A153-62ED-2101-2950E9428A8D}"/>
                  </a:ext>
                </a:extLst>
              </p:cNvPr>
              <p:cNvCxnSpPr>
                <a:cxnSpLocks/>
                <a:stCxn id="111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8BDA6754-BB63-B35C-55B2-4BA3D221BCDC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09E45BB-E70C-EBFE-C3AF-B25234C91FCA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AC246A50-665A-32A0-B710-B4477FABE5B5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8A869CF8-02C8-0ACB-2DEF-8D17D1517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962624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43803-F36E-4770-A208-FBF2E7077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163709F-3D75-69B1-7480-1E6E4CB7AC8C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D3DF369-979D-0E3B-667C-D7D6AB611C6A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588CC15-5E91-2BBF-889F-50CB684887F2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0D32270-ADF4-2A94-8FE8-62C92088952C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57DC26-F606-A041-27C2-47863BF9FB33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B1FC2FC-691B-7F65-5EB5-25E7EFDD746D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D8772C5-1CAC-4654-83B7-2DDD41704622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EBB3020-9F3F-5004-45B8-4A45AAAFA49E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8D28EDC-F3E1-59BF-9926-3BCE27BC1751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9FB8B37-51F6-1B07-39E6-2D5C86FD8B05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2CE919A-9A8A-C932-741A-9BC2D4D199E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BB3E493-0B43-4B66-9053-11FB9D1E0BF9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43225B3-107C-5E0A-F0D6-7BFBD1231582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25B4E2A-F4CD-2C40-5E6E-D7529932D05F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93B6AD5-D4D4-E548-C14A-9E21BC5232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EC93F8D-2A5A-7F68-3E62-B416112A3A2D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33E26EC-6EE0-4DBE-8175-DD310EE39099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D355A33-6DC5-D6A1-1E58-FC08A9F12373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9EC421D-8A6F-47A2-1FCC-A2C50D9508E6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E2C0B65-EB9E-6B89-FDD9-713E9513EDFD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C3B31FE-8CF7-86F2-463C-3437BBD53643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905645-E066-0B40-B888-D3D0749B2D1B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133614A-93CB-F43E-9C4B-92CD30381C7B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70A3373-965E-7ABF-4727-910EBEBC5090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43D13-53B4-4A85-CC4C-0A30F269F9F8}"/>
                </a:ext>
              </a:extLst>
            </p:cNvPr>
            <p:cNvCxnSpPr>
              <a:cxnSpLocks/>
              <a:stCxn id="17" idx="5"/>
              <a:endCxn id="41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DEA0E8E-A1EF-91EB-DA33-0E4981D772C4}"/>
                </a:ext>
              </a:extLst>
            </p:cNvPr>
            <p:cNvCxnSpPr>
              <a:cxnSpLocks/>
              <a:endCxn id="41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654281E-211A-A611-678B-96A08DE20C44}"/>
                </a:ext>
              </a:extLst>
            </p:cNvPr>
            <p:cNvCxnSpPr>
              <a:cxnSpLocks/>
              <a:endCxn id="41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86A0087-C1B6-AE00-6750-F886FC91BFD2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E7E2B09-259E-66DA-900F-3B26E7B91C43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6789CF-CADF-B395-FBDB-30034E387357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DB1266-E38F-3213-DD62-26BCA5CDB534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883CCBB-51B1-5623-4BCF-494779F3B605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37C6C4-C9FD-A57B-5D4D-26F129B17C8A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692443-DB0A-01EC-E2F3-EBAEFBEB3358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B13B178-7EAF-C75B-C834-2333FE0E4596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A848FFA-4747-0AC7-F8A8-93A3AE8D6497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135012-CAC7-FF1D-96DC-8CB8B42C7C19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868E2423-20C4-6123-A802-5A3B37063639}"/>
                </a:ext>
              </a:extLst>
            </p:cNvPr>
            <p:cNvCxnSpPr>
              <a:stCxn id="40" idx="2"/>
              <a:endCxn id="2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 Box 49">
            <a:extLst>
              <a:ext uri="{FF2B5EF4-FFF2-40B4-BE49-F238E27FC236}">
                <a16:creationId xmlns:a16="http://schemas.microsoft.com/office/drawing/2014/main" id="{E24A3CE3-20F3-B9D7-8778-3072CE555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157DCE1-F71B-8435-F47D-7CF0EDB6222B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C35F4EA0-A625-4AB3-6F84-14AF2852B69F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A5E71E06-9B8C-CFE1-EDB2-809E283A3791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E09107C-0674-27AC-7A3F-0BA4FAE69881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330C4A0F-8719-0827-AD6A-364BA27872B3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8724FF8D-B7B0-9A48-A898-B8890D66941D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E311BCA-016F-FD43-45CC-ACCFE83103C9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CF8EC519-932C-E74F-3843-A7BE7C6EC809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4B780D3-6116-6ECB-9BA0-D5ED2F0244D1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C08D669-3612-F15A-7777-2B3E08E481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F90973F6-F044-9994-ED4E-C6927F1CD36A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7D30548-B9DC-5CE2-FFE0-3A137875AEDE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C311D2E-C4CA-6900-34B5-A4D9153D8D0F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81C36D08-0A57-DA6B-C3FB-775B92C84F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FE40C683-5F67-B8DF-4238-E215539386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E7CB824-04DA-B7A3-CA4F-96BC8CE46895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B8A1F691-1B61-38B1-7822-E6461A46530F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12CD5292-6B14-E86A-9B97-61458E22887B}"/>
                  </a:ext>
                </a:extLst>
              </p:cNvPr>
              <p:cNvCxnSpPr>
                <a:cxnSpLocks/>
                <a:stCxn id="65" idx="5"/>
                <a:endCxn id="75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CD473E8-FDC9-5546-F96F-C1D84760AF53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8D419782-6C46-4464-3E3C-9369E8AF86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A95029CB-6AA9-FFF0-E10D-8C1E944A1EED}"/>
                  </a:ext>
                </a:extLst>
              </p:cNvPr>
              <p:cNvCxnSpPr>
                <a:cxnSpLocks/>
                <a:stCxn id="67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68FE9DC-9E9B-FBC4-D039-9CB0EBBD01BD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E7FDE8EA-F075-73D8-75C2-A684F6215626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D46E1CAE-73D2-0593-93E9-7E87409FF3B8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4625F946-5A18-7D38-42CA-BCB4724CC5C0}"/>
                  </a:ext>
                </a:extLst>
              </p:cNvPr>
              <p:cNvCxnSpPr>
                <a:cxnSpLocks/>
                <a:stCxn id="105" idx="2"/>
                <a:endCxn id="67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C0320557-8F71-50C8-153D-9DAB67950570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D9B6E14-22D5-F713-5318-D5858CC4866B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7B6E715D-A2BB-AFF4-C0C8-AB4DED7F7CA5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088CDDA3-90EF-F1D3-C357-8304C251E4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1669D39E-F184-5D0E-30ED-61C4015F845E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DA528CE3-C133-B5EB-4739-8F02B593C1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28854284-7E65-45AE-F381-8D4D90539011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8BD39A29-F842-1E04-04D0-3C51EDD8E9E4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007284F4-89A2-5627-5676-0E50464A0FE1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4C7979B0-FDE5-232F-A7E5-FBFE883944F0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54E52063-8449-F5B9-D5CA-AF06178DD5DE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83E8F51-2504-528A-554A-6E02BDFF65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E8A1A788-BF5F-09A0-C246-B6D9F289769F}"/>
                  </a:ext>
                </a:extLst>
              </p:cNvPr>
              <p:cNvCxnSpPr>
                <a:cxnSpLocks/>
                <a:stCxn id="105" idx="0"/>
                <a:endCxn id="63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230DDACF-8DAE-A763-853C-FE6464E7D23E}"/>
                  </a:ext>
                </a:extLst>
              </p:cNvPr>
              <p:cNvCxnSpPr>
                <a:cxnSpLocks/>
                <a:stCxn id="111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59CDE225-1696-4F0D-8270-9E0A85EA41D2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D127056C-9C9A-BBDD-27F7-FFA3F5482C7A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CEEA9B8E-83DB-323B-55DA-CCDAF5BE0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918982"/>
              </p:ext>
            </p:extLst>
          </p:nvPr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27" name="Rectangle 3">
            <a:extLst>
              <a:ext uri="{FF2B5EF4-FFF2-40B4-BE49-F238E27FC236}">
                <a16:creationId xmlns:a16="http://schemas.microsoft.com/office/drawing/2014/main" id="{CE4816C7-3B52-A54C-F621-3BE5A4C7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8E5CFD5-9A78-A901-CCB1-2D18BD66E8D2}"/>
              </a:ext>
            </a:extLst>
          </p:cNvPr>
          <p:cNvGrpSpPr/>
          <p:nvPr/>
        </p:nvGrpSpPr>
        <p:grpSpPr>
          <a:xfrm>
            <a:off x="1006501" y="4298099"/>
            <a:ext cx="2943174" cy="1722829"/>
            <a:chOff x="1006501" y="4298099"/>
            <a:chExt cx="2943174" cy="172282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4E6E9B7-7281-D3AF-18A4-5DEC8FCC9BEE}"/>
                </a:ext>
              </a:extLst>
            </p:cNvPr>
            <p:cNvSpPr/>
            <p:nvPr/>
          </p:nvSpPr>
          <p:spPr>
            <a:xfrm>
              <a:off x="1232532" y="453370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2D5D80C-C70B-5290-7CE4-536DB42A96DB}"/>
                </a:ext>
              </a:extLst>
            </p:cNvPr>
            <p:cNvSpPr/>
            <p:nvPr/>
          </p:nvSpPr>
          <p:spPr>
            <a:xfrm>
              <a:off x="1232531" y="5217368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B44DE06-D697-5EA4-127F-A009DF3F444D}"/>
                </a:ext>
              </a:extLst>
            </p:cNvPr>
            <p:cNvSpPr/>
            <p:nvPr/>
          </p:nvSpPr>
          <p:spPr>
            <a:xfrm>
              <a:off x="2017320" y="453370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3F0540-3C7D-3C46-67F1-D3F571630E01}"/>
                </a:ext>
              </a:extLst>
            </p:cNvPr>
            <p:cNvSpPr/>
            <p:nvPr/>
          </p:nvSpPr>
          <p:spPr>
            <a:xfrm>
              <a:off x="2017319" y="5217368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8DC2245-3332-CB33-86ED-2C2F8ABF6108}"/>
                </a:ext>
              </a:extLst>
            </p:cNvPr>
            <p:cNvSpPr/>
            <p:nvPr/>
          </p:nvSpPr>
          <p:spPr>
            <a:xfrm>
              <a:off x="2802108" y="453370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565C655-B0E4-D3E5-0046-6B4B15D83105}"/>
                </a:ext>
              </a:extLst>
            </p:cNvPr>
            <p:cNvSpPr/>
            <p:nvPr/>
          </p:nvSpPr>
          <p:spPr>
            <a:xfrm>
              <a:off x="2802107" y="5217368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43B0AF0-AF13-9165-CF02-D135795AA9BD}"/>
                </a:ext>
              </a:extLst>
            </p:cNvPr>
            <p:cNvSpPr/>
            <p:nvPr/>
          </p:nvSpPr>
          <p:spPr>
            <a:xfrm>
              <a:off x="3586896" y="453370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BCDB896-91E1-865E-0438-99E4E9873E3A}"/>
                </a:ext>
              </a:extLst>
            </p:cNvPr>
            <p:cNvSpPr/>
            <p:nvPr/>
          </p:nvSpPr>
          <p:spPr>
            <a:xfrm>
              <a:off x="3586895" y="5217368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091F4C7-6294-A221-8BCA-DE1E8D0F5115}"/>
                </a:ext>
              </a:extLst>
            </p:cNvPr>
            <p:cNvCxnSpPr>
              <a:stCxn id="6" idx="6"/>
              <a:endCxn id="8" idx="2"/>
            </p:cNvCxnSpPr>
            <p:nvPr/>
          </p:nvCxnSpPr>
          <p:spPr>
            <a:xfrm>
              <a:off x="1377811" y="4597798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2670273-195C-90D3-01EC-36F637808C09}"/>
                </a:ext>
              </a:extLst>
            </p:cNvPr>
            <p:cNvCxnSpPr>
              <a:cxnSpLocks/>
            </p:cNvCxnSpPr>
            <p:nvPr/>
          </p:nvCxnSpPr>
          <p:spPr>
            <a:xfrm>
              <a:off x="2874744" y="4666876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5BC131D-0C6A-AABD-D8C0-8197BB1391BD}"/>
                </a:ext>
              </a:extLst>
            </p:cNvPr>
            <p:cNvCxnSpPr/>
            <p:nvPr/>
          </p:nvCxnSpPr>
          <p:spPr>
            <a:xfrm>
              <a:off x="1377810" y="5282886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00B687BE-5E2F-A6CC-B5C3-AAACAFBA97EE}"/>
                </a:ext>
              </a:extLst>
            </p:cNvPr>
            <p:cNvCxnSpPr/>
            <p:nvPr/>
          </p:nvCxnSpPr>
          <p:spPr>
            <a:xfrm>
              <a:off x="2162598" y="4597797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BA57996-00DB-AC5E-B328-C2458560F357}"/>
                </a:ext>
              </a:extLst>
            </p:cNvPr>
            <p:cNvCxnSpPr>
              <a:cxnSpLocks/>
            </p:cNvCxnSpPr>
            <p:nvPr/>
          </p:nvCxnSpPr>
          <p:spPr>
            <a:xfrm>
              <a:off x="2089958" y="4666876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B8516DD-BF0A-AC83-D440-9CF48E3629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05170" y="4673023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36D3B601-FB8A-07FC-365A-62A525A83619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2949525" y="5281462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91E86480-46DD-2085-3CEA-B3951AB03775}"/>
                </a:ext>
              </a:extLst>
            </p:cNvPr>
            <p:cNvCxnSpPr>
              <a:cxnSpLocks/>
              <a:endCxn id="7" idx="7"/>
            </p:cNvCxnSpPr>
            <p:nvPr/>
          </p:nvCxnSpPr>
          <p:spPr>
            <a:xfrm flipH="1">
              <a:off x="1356534" y="4660466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577F24A-7038-1E04-58D7-E7AC34867359}"/>
                </a:ext>
              </a:extLst>
            </p:cNvPr>
            <p:cNvSpPr/>
            <p:nvPr/>
          </p:nvSpPr>
          <p:spPr>
            <a:xfrm>
              <a:off x="2155478" y="5319917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DB22739-E5DD-22CD-56A2-6F937144E85F}"/>
                </a:ext>
              </a:extLst>
            </p:cNvPr>
            <p:cNvSpPr/>
            <p:nvPr/>
          </p:nvSpPr>
          <p:spPr>
            <a:xfrm>
              <a:off x="2944895" y="4635400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B861679-9AB6-31B7-0050-B7B64E4191E6}"/>
                </a:ext>
              </a:extLst>
            </p:cNvPr>
            <p:cNvSpPr/>
            <p:nvPr/>
          </p:nvSpPr>
          <p:spPr>
            <a:xfrm flipV="1">
              <a:off x="2153339" y="5193295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591C587-3046-7804-0443-517840474285}"/>
                </a:ext>
              </a:extLst>
            </p:cNvPr>
            <p:cNvSpPr/>
            <p:nvPr/>
          </p:nvSpPr>
          <p:spPr>
            <a:xfrm flipV="1">
              <a:off x="2944894" y="45285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5DA23F1-2A1E-C1E9-8048-284C955D1889}"/>
                </a:ext>
              </a:extLst>
            </p:cNvPr>
            <p:cNvSpPr/>
            <p:nvPr/>
          </p:nvSpPr>
          <p:spPr>
            <a:xfrm rot="16006208">
              <a:off x="3438917" y="4910439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F86609F-5397-C709-2357-454A12EA36FD}"/>
                </a:ext>
              </a:extLst>
            </p:cNvPr>
            <p:cNvSpPr/>
            <p:nvPr/>
          </p:nvSpPr>
          <p:spPr>
            <a:xfrm rot="16532379" flipV="1">
              <a:off x="3327545" y="4901673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2D5FECC-A92D-F582-D864-109048F2619B}"/>
                </a:ext>
              </a:extLst>
            </p:cNvPr>
            <p:cNvSpPr/>
            <p:nvPr/>
          </p:nvSpPr>
          <p:spPr>
            <a:xfrm>
              <a:off x="2404013" y="5644656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331FCE96-91DA-FA17-B3B0-0B6DCDC227F5}"/>
                </a:ext>
              </a:extLst>
            </p:cNvPr>
            <p:cNvCxnSpPr>
              <a:cxnSpLocks/>
              <a:stCxn id="7" idx="5"/>
              <a:endCxn id="80" idx="2"/>
            </p:cNvCxnSpPr>
            <p:nvPr/>
          </p:nvCxnSpPr>
          <p:spPr>
            <a:xfrm>
              <a:off x="1356534" y="5326782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657FB07-C194-C510-8B14-55598900A194}"/>
                </a:ext>
              </a:extLst>
            </p:cNvPr>
            <p:cNvCxnSpPr>
              <a:cxnSpLocks/>
              <a:endCxn id="80" idx="7"/>
            </p:cNvCxnSpPr>
            <p:nvPr/>
          </p:nvCxnSpPr>
          <p:spPr>
            <a:xfrm flipH="1">
              <a:off x="2528016" y="5352535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4D5C647-6C2E-D382-DEE4-CE8E676FD1B9}"/>
                </a:ext>
              </a:extLst>
            </p:cNvPr>
            <p:cNvCxnSpPr>
              <a:cxnSpLocks/>
              <a:endCxn id="80" idx="6"/>
            </p:cNvCxnSpPr>
            <p:nvPr/>
          </p:nvCxnSpPr>
          <p:spPr>
            <a:xfrm flipH="1">
              <a:off x="2549292" y="5326782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81756D04-E925-8743-A806-9F3278B4AD5C}"/>
                </a:ext>
              </a:extLst>
            </p:cNvPr>
            <p:cNvCxnSpPr>
              <a:cxnSpLocks/>
              <a:endCxn id="80" idx="1"/>
            </p:cNvCxnSpPr>
            <p:nvPr/>
          </p:nvCxnSpPr>
          <p:spPr>
            <a:xfrm>
              <a:off x="2089958" y="5352535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FE8FE82-B043-B487-B81F-D1890D632EC4}"/>
                </a:ext>
              </a:extLst>
            </p:cNvPr>
            <p:cNvSpPr txBox="1"/>
            <p:nvPr/>
          </p:nvSpPr>
          <p:spPr>
            <a:xfrm>
              <a:off x="2091148" y="43394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4011D7-433E-83C7-2854-E2E43A3986E1}"/>
                </a:ext>
              </a:extLst>
            </p:cNvPr>
            <p:cNvSpPr txBox="1"/>
            <p:nvPr/>
          </p:nvSpPr>
          <p:spPr>
            <a:xfrm>
              <a:off x="2368940" y="575931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A4B022F-1355-1245-8523-A932E9C2FE5F}"/>
                </a:ext>
              </a:extLst>
            </p:cNvPr>
            <p:cNvSpPr txBox="1"/>
            <p:nvPr/>
          </p:nvSpPr>
          <p:spPr>
            <a:xfrm>
              <a:off x="1839084" y="502648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09278AF-060E-05A7-1791-C7002334FB75}"/>
                </a:ext>
              </a:extLst>
            </p:cNvPr>
            <p:cNvSpPr txBox="1"/>
            <p:nvPr/>
          </p:nvSpPr>
          <p:spPr>
            <a:xfrm>
              <a:off x="2763166" y="429809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5D5C182-DDEE-0D86-1C52-D25A4CD438F5}"/>
                </a:ext>
              </a:extLst>
            </p:cNvPr>
            <p:cNvSpPr txBox="1"/>
            <p:nvPr/>
          </p:nvSpPr>
          <p:spPr>
            <a:xfrm>
              <a:off x="2829875" y="52962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C88940D-737D-F6CF-4BA8-BD8736952F28}"/>
                </a:ext>
              </a:extLst>
            </p:cNvPr>
            <p:cNvSpPr txBox="1"/>
            <p:nvPr/>
          </p:nvSpPr>
          <p:spPr>
            <a:xfrm>
              <a:off x="1006501" y="520288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5107A13-92DE-AFB5-A5A6-AE5AE5D42575}"/>
                </a:ext>
              </a:extLst>
            </p:cNvPr>
            <p:cNvSpPr txBox="1"/>
            <p:nvPr/>
          </p:nvSpPr>
          <p:spPr>
            <a:xfrm>
              <a:off x="3661862" y="528146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BD15C00-8C95-A33A-1369-A4602AC25EB8}"/>
                </a:ext>
              </a:extLst>
            </p:cNvPr>
            <p:cNvSpPr txBox="1"/>
            <p:nvPr/>
          </p:nvSpPr>
          <p:spPr>
            <a:xfrm>
              <a:off x="3688065" y="433618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BD7A91E-2CCA-098E-638C-E302CB6DE2DD}"/>
                </a:ext>
              </a:extLst>
            </p:cNvPr>
            <p:cNvSpPr txBox="1"/>
            <p:nvPr/>
          </p:nvSpPr>
          <p:spPr>
            <a:xfrm>
              <a:off x="1082335" y="431708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D23F2DCB-4B0B-0D0F-4F1D-0A170856C1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6110" y="4640751"/>
              <a:ext cx="708516" cy="5687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Rectangle 3">
            <a:extLst>
              <a:ext uri="{FF2B5EF4-FFF2-40B4-BE49-F238E27FC236}">
                <a16:creationId xmlns:a16="http://schemas.microsoft.com/office/drawing/2014/main" id="{8620CE62-A09D-5F1D-748A-26BC00E58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113" name="Rectangle 3">
            <a:extLst>
              <a:ext uri="{FF2B5EF4-FFF2-40B4-BE49-F238E27FC236}">
                <a16:creationId xmlns:a16="http://schemas.microsoft.com/office/drawing/2014/main" id="{816FA3CD-59A8-157F-39FF-8975FF624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id="{2B555D86-07F9-A058-9038-0AAC4323C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Reverse the graph G to get G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4288657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2E6AD-9FC6-191A-58AF-58990E123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F00E30EF-DFF7-C7E4-AF13-22E20FB14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2F3697C2-C7F1-F821-0B77-5A500D7DE2B3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9B4BC7FD-20B0-A4FC-A8D0-45519B9F7C9A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AF0BFF0D-A19C-1666-97D2-5D6C75B00BE1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6CF1EA6-39FA-C50A-0D31-C228CCB5E544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D861FE3-BCED-53FA-B7F4-3066271F915D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34EF26DA-6544-8A72-3C35-7A2D8A761B3A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BE6A601-51FF-7CEF-EB5D-C160C7042C7D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E84F7C1C-5CA5-35E0-6C27-43B619CB67B3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2F0E1F6-187B-19BF-3B49-837A1ADD5A88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470C1EBC-B785-2490-CA9D-DCA49E8197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6AD73D2B-BEBE-6D17-8A6F-17629C2E0CC6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F7FDB7B-7D47-7C6D-3160-1993384F2700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C63059F-ADD0-89FD-C3BA-5F4E83598750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D65AF0BC-9B30-1F93-48A9-0B843A65EE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1F6E47BF-DACE-87EA-30A6-9C6B293DDE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2822F81-5539-FC7B-343E-7DDDD3ABEB22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AB6B7587-17AA-2D9F-55B6-EF91188F396A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0935A4C8-768F-5AAC-9C92-49B715185657}"/>
                  </a:ext>
                </a:extLst>
              </p:cNvPr>
              <p:cNvCxnSpPr>
                <a:cxnSpLocks/>
                <a:stCxn id="65" idx="5"/>
                <a:endCxn id="75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2ED72FB-B1FA-D2B3-8F20-F7B92271C547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182EFFF4-32DB-E467-270F-CDCE690926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DE6F1119-EFCD-0D80-421C-2659AD7DD30C}"/>
                  </a:ext>
                </a:extLst>
              </p:cNvPr>
              <p:cNvCxnSpPr>
                <a:cxnSpLocks/>
                <a:stCxn id="67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68028FB0-0636-639C-559D-724352E5FCE9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946A6D9B-870A-0273-5FD7-962E29FA27BC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0BB81F75-BC86-10B3-85A7-615A6C79BA3E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3678C698-7EAF-C861-54B3-4E56D45CD304}"/>
                  </a:ext>
                </a:extLst>
              </p:cNvPr>
              <p:cNvCxnSpPr>
                <a:cxnSpLocks/>
                <a:stCxn id="105" idx="2"/>
                <a:endCxn id="67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F985C237-D7D6-E715-804D-FFD4C5A86012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4F214273-4859-5D53-4094-41EF38031A01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B7AF9DF8-C3ED-AC9C-6844-745F7D918F97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990D7A0D-EE7E-21C5-BC2A-F58D90C60F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5DA10DD-D13A-C525-D38E-A66AD08B01C9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10763C9B-27BB-35A9-A2A9-E8B23187FC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3FCE8AA3-528A-47F9-EDC4-6C267B3BE811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69470B37-3B51-DC3D-6AEE-0FB8890BD851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AF28F39A-177C-0C2A-ADFA-2210A6B5DE8A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D7CD5D43-480E-BD38-BC4C-3CA462BE2172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0A09E668-70B0-480A-7091-3365D409D4EB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5CAD1DDF-F244-064E-0812-029FE6FF8AF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6F73271A-C4DB-82A0-AB8B-83AA09C94AB5}"/>
                  </a:ext>
                </a:extLst>
              </p:cNvPr>
              <p:cNvCxnSpPr>
                <a:cxnSpLocks/>
                <a:stCxn id="105" idx="0"/>
                <a:endCxn id="63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FC05D832-2A91-F239-2FDE-30FBDE9F2308}"/>
                  </a:ext>
                </a:extLst>
              </p:cNvPr>
              <p:cNvCxnSpPr>
                <a:cxnSpLocks/>
                <a:stCxn id="111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D8342C00-8589-5C26-F00C-935B061A0A51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A69D2C-B653-13E3-627D-5CC0CFE4E5ED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0CA3C805-E8F8-4590-FF91-2284F0CED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DFS(T[1]) = DFS(2)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31473F-6A40-1AE1-9472-D94B9234ECB9}"/>
              </a:ext>
            </a:extLst>
          </p:cNvPr>
          <p:cNvSpPr/>
          <p:nvPr/>
        </p:nvSpPr>
        <p:spPr>
          <a:xfrm>
            <a:off x="5165552" y="378367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9D392CA-6F25-3558-70F0-2E2423F1D148}"/>
              </a:ext>
            </a:extLst>
          </p:cNvPr>
          <p:cNvSpPr/>
          <p:nvPr/>
        </p:nvSpPr>
        <p:spPr>
          <a:xfrm>
            <a:off x="5165552" y="418989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88661E-6EC8-5F57-1B43-E42A73C22F6E}"/>
              </a:ext>
            </a:extLst>
          </p:cNvPr>
          <p:cNvSpPr/>
          <p:nvPr/>
        </p:nvSpPr>
        <p:spPr>
          <a:xfrm>
            <a:off x="5173836" y="459574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81FC4FF-A1B1-41BD-90AA-63ED739B589B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5238191" y="3936280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CE180FD-5A67-E7C3-8472-91D4127A615F}"/>
              </a:ext>
            </a:extLst>
          </p:cNvPr>
          <p:cNvCxnSpPr>
            <a:cxnSpLocks/>
          </p:cNvCxnSpPr>
          <p:nvPr/>
        </p:nvCxnSpPr>
        <p:spPr>
          <a:xfrm flipH="1" flipV="1">
            <a:off x="5240841" y="432695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5FAF8C1-3BEB-AA2F-2D9B-1BFF6A71C5F1}"/>
              </a:ext>
            </a:extLst>
          </p:cNvPr>
          <p:cNvSpPr txBox="1"/>
          <p:nvPr/>
        </p:nvSpPr>
        <p:spPr>
          <a:xfrm>
            <a:off x="4945262" y="371733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19C431F-1FE7-1681-95B2-FB1B0F2D3E42}"/>
              </a:ext>
            </a:extLst>
          </p:cNvPr>
          <p:cNvSpPr txBox="1"/>
          <p:nvPr/>
        </p:nvSpPr>
        <p:spPr>
          <a:xfrm>
            <a:off x="4939015" y="412458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975CBF-015B-D5E6-3434-945580984C27}"/>
              </a:ext>
            </a:extLst>
          </p:cNvPr>
          <p:cNvSpPr txBox="1"/>
          <p:nvPr/>
        </p:nvSpPr>
        <p:spPr>
          <a:xfrm>
            <a:off x="4959552" y="45290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FFBF1D-6D51-302D-541B-103164CEBDEC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C433574-BCBA-418F-ECCB-A4F3C76756FC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348DC3-6D7A-AE6D-E617-E2A23413C18F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ED50142-9166-7CE1-06B0-DBA330C130A8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957A81F-FC93-5F6F-D20B-89CCC20D528F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9F917A9-16F3-B0A7-62EC-CB71F9F91CE1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4332E57-E026-B81E-F23F-664824AA0176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35F6BCF-F627-27A0-A8E4-4D70191D49CD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876AB27-63F5-E171-078B-27D03031D964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E1207EA1-2972-6E59-5D8E-19879CEB296C}"/>
                </a:ext>
              </a:extLst>
            </p:cNvPr>
            <p:cNvCxnSpPr>
              <a:stCxn id="9" idx="6"/>
              <a:endCxn id="49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3964D5E-3E71-5710-4EFF-4CF6A978DA8F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D484BFAD-E1A1-A79D-CA20-31826F1E66B7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2B556695-E93B-A1BF-D971-8A11B9DC91F2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0D032E3-4A65-2FB6-95EE-E10EA4E9C496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0C950DE2-4849-F626-E6BA-4F3F8951FE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73D98B8-4094-5C6C-9619-3C6F2B01EEFA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D225232A-A0F2-A153-267B-A00F6D72A0A7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C7E9053-2A14-62F0-C73C-69CBCFF2FECA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66ADDF-B363-B330-593E-B8E9BD67D8A7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221DE15-4528-C1D2-D6D9-A9902C049C4A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04FFF13-B893-42A6-8C6A-C737DA013D32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375A6E4-1E60-6781-6A79-5384F0302033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587BFCC-A856-8939-69C2-42E562615521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9F67ACC-2B9B-F211-F769-E1F0B27702B9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E8A13F52-638E-3FB5-0827-6BCBF5AE60FB}"/>
                </a:ext>
              </a:extLst>
            </p:cNvPr>
            <p:cNvCxnSpPr>
              <a:cxnSpLocks/>
              <a:stCxn id="14" idx="5"/>
              <a:endCxn id="95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84B57456-3D64-8969-8061-AEC568DA838C}"/>
                </a:ext>
              </a:extLst>
            </p:cNvPr>
            <p:cNvCxnSpPr>
              <a:cxnSpLocks/>
              <a:endCxn id="95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A180E15A-375C-58CE-8BE7-63C38886E06E}"/>
                </a:ext>
              </a:extLst>
            </p:cNvPr>
            <p:cNvCxnSpPr>
              <a:cxnSpLocks/>
              <a:endCxn id="95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F5D29158-6190-457E-6806-66354F6D4FB8}"/>
                </a:ext>
              </a:extLst>
            </p:cNvPr>
            <p:cNvCxnSpPr>
              <a:cxnSpLocks/>
              <a:endCxn id="95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1344829-F82C-0785-A5E9-4996D99A0D49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C6D7BD9-0989-65AD-33E6-E10889DFBD4E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9B01F71-AA3B-AA42-49B5-8E09A9FE0CD2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DE78F87-3E15-3568-85E2-2F214C8CFD45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EFF1CB3-9B5F-DA9F-AF3C-62391ADABE6D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015B6DB-E20A-C412-823C-B4BE51771174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9E302FE-2B7F-8E06-567A-ECAAAEC230A3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E7E3F42-0FA9-29BA-632D-D041E4546082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3A13C27B-AD1D-F334-9487-F11C5A7A5486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E127BB97-25D2-5042-A7BB-265156EDDBC9}"/>
                </a:ext>
              </a:extLst>
            </p:cNvPr>
            <p:cNvCxnSpPr>
              <a:stCxn id="93" idx="2"/>
              <a:endCxn id="52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876BF138-F5AF-4F76-A2FE-B531D0260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975615"/>
              </p:ext>
            </p:extLst>
          </p:nvPr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39967B95-4966-BFE6-D769-D24695F70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75A7AEA6-360B-873F-52CC-83C1B9473B42}"/>
              </a:ext>
            </a:extLst>
          </p:cNvPr>
          <p:cNvGrpSpPr/>
          <p:nvPr/>
        </p:nvGrpSpPr>
        <p:grpSpPr>
          <a:xfrm>
            <a:off x="1006501" y="4298099"/>
            <a:ext cx="2943174" cy="1722829"/>
            <a:chOff x="1006501" y="4298099"/>
            <a:chExt cx="2943174" cy="1722829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982EFC74-ED9E-0809-EAE0-F7D32648B587}"/>
                </a:ext>
              </a:extLst>
            </p:cNvPr>
            <p:cNvSpPr/>
            <p:nvPr/>
          </p:nvSpPr>
          <p:spPr>
            <a:xfrm>
              <a:off x="1232532" y="453370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C67AD4AC-987A-7625-D908-6A2A81699E78}"/>
                </a:ext>
              </a:extLst>
            </p:cNvPr>
            <p:cNvSpPr/>
            <p:nvPr/>
          </p:nvSpPr>
          <p:spPr>
            <a:xfrm>
              <a:off x="1232531" y="5217368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0AEDD861-E5AF-4EDC-23A6-02A243E4EDAA}"/>
                </a:ext>
              </a:extLst>
            </p:cNvPr>
            <p:cNvSpPr/>
            <p:nvPr/>
          </p:nvSpPr>
          <p:spPr>
            <a:xfrm>
              <a:off x="2017320" y="453370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53B77F2D-87A7-7FAD-1C46-840C811BA724}"/>
                </a:ext>
              </a:extLst>
            </p:cNvPr>
            <p:cNvSpPr/>
            <p:nvPr/>
          </p:nvSpPr>
          <p:spPr>
            <a:xfrm>
              <a:off x="2017319" y="5217368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3F72768C-127F-755A-DF01-7210B723D805}"/>
                </a:ext>
              </a:extLst>
            </p:cNvPr>
            <p:cNvSpPr/>
            <p:nvPr/>
          </p:nvSpPr>
          <p:spPr>
            <a:xfrm>
              <a:off x="2802108" y="453370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DAF6ED36-9131-DD76-B881-C9AD5B17EC20}"/>
                </a:ext>
              </a:extLst>
            </p:cNvPr>
            <p:cNvSpPr/>
            <p:nvPr/>
          </p:nvSpPr>
          <p:spPr>
            <a:xfrm>
              <a:off x="2802107" y="5217368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DC63A3FF-A63A-D4EA-9131-881F7421A4E7}"/>
                </a:ext>
              </a:extLst>
            </p:cNvPr>
            <p:cNvSpPr/>
            <p:nvPr/>
          </p:nvSpPr>
          <p:spPr>
            <a:xfrm>
              <a:off x="3586896" y="453370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34397DDE-D042-9F96-6F11-A18E4B7D5C0F}"/>
                </a:ext>
              </a:extLst>
            </p:cNvPr>
            <p:cNvSpPr/>
            <p:nvPr/>
          </p:nvSpPr>
          <p:spPr>
            <a:xfrm>
              <a:off x="3586895" y="5217368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78A01D33-F944-C8E2-5163-9AA80C958D5A}"/>
                </a:ext>
              </a:extLst>
            </p:cNvPr>
            <p:cNvCxnSpPr>
              <a:stCxn id="207" idx="6"/>
              <a:endCxn id="209" idx="2"/>
            </p:cNvCxnSpPr>
            <p:nvPr/>
          </p:nvCxnSpPr>
          <p:spPr>
            <a:xfrm>
              <a:off x="1377811" y="4597798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C7CCE89B-8EF9-1724-41A3-572A461E000A}"/>
                </a:ext>
              </a:extLst>
            </p:cNvPr>
            <p:cNvCxnSpPr>
              <a:cxnSpLocks/>
            </p:cNvCxnSpPr>
            <p:nvPr/>
          </p:nvCxnSpPr>
          <p:spPr>
            <a:xfrm>
              <a:off x="2874744" y="4666876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Arrow Connector 218">
              <a:extLst>
                <a:ext uri="{FF2B5EF4-FFF2-40B4-BE49-F238E27FC236}">
                  <a16:creationId xmlns:a16="http://schemas.microsoft.com/office/drawing/2014/main" id="{DF3D85FE-86B3-EF3B-7380-7C297F20A8C9}"/>
                </a:ext>
              </a:extLst>
            </p:cNvPr>
            <p:cNvCxnSpPr/>
            <p:nvPr/>
          </p:nvCxnSpPr>
          <p:spPr>
            <a:xfrm>
              <a:off x="1377810" y="5282886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Arrow Connector 219">
              <a:extLst>
                <a:ext uri="{FF2B5EF4-FFF2-40B4-BE49-F238E27FC236}">
                  <a16:creationId xmlns:a16="http://schemas.microsoft.com/office/drawing/2014/main" id="{D0A20E6B-BFF0-140D-5927-8E9C701A3A8C}"/>
                </a:ext>
              </a:extLst>
            </p:cNvPr>
            <p:cNvCxnSpPr/>
            <p:nvPr/>
          </p:nvCxnSpPr>
          <p:spPr>
            <a:xfrm>
              <a:off x="2162598" y="4597797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70C1A0D3-009D-50AC-EFA3-2071637546A9}"/>
                </a:ext>
              </a:extLst>
            </p:cNvPr>
            <p:cNvCxnSpPr>
              <a:cxnSpLocks/>
            </p:cNvCxnSpPr>
            <p:nvPr/>
          </p:nvCxnSpPr>
          <p:spPr>
            <a:xfrm>
              <a:off x="2089958" y="4666876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Arrow Connector 221">
              <a:extLst>
                <a:ext uri="{FF2B5EF4-FFF2-40B4-BE49-F238E27FC236}">
                  <a16:creationId xmlns:a16="http://schemas.microsoft.com/office/drawing/2014/main" id="{2AC2B8E0-B7C6-4522-CB4D-FB8E51D9EE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05170" y="4673023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4E7ABBC6-6E98-6EB3-27D8-A0C234738BD0}"/>
                </a:ext>
              </a:extLst>
            </p:cNvPr>
            <p:cNvCxnSpPr>
              <a:cxnSpLocks/>
              <a:stCxn id="216" idx="2"/>
            </p:cNvCxnSpPr>
            <p:nvPr/>
          </p:nvCxnSpPr>
          <p:spPr>
            <a:xfrm flipH="1">
              <a:off x="2949525" y="5281462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>
              <a:extLst>
                <a:ext uri="{FF2B5EF4-FFF2-40B4-BE49-F238E27FC236}">
                  <a16:creationId xmlns:a16="http://schemas.microsoft.com/office/drawing/2014/main" id="{2F9BC643-CFC5-6513-DA3E-5FF63BD6CDD8}"/>
                </a:ext>
              </a:extLst>
            </p:cNvPr>
            <p:cNvCxnSpPr>
              <a:cxnSpLocks/>
              <a:endCxn id="208" idx="7"/>
            </p:cNvCxnSpPr>
            <p:nvPr/>
          </p:nvCxnSpPr>
          <p:spPr>
            <a:xfrm flipH="1">
              <a:off x="1356534" y="4660466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152C895D-D1AD-6B63-0AE4-0D3E7A3E89C3}"/>
                </a:ext>
              </a:extLst>
            </p:cNvPr>
            <p:cNvSpPr/>
            <p:nvPr/>
          </p:nvSpPr>
          <p:spPr>
            <a:xfrm>
              <a:off x="2155478" y="5319917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F48ED77-1992-6CBC-70CF-E587722685F2}"/>
                </a:ext>
              </a:extLst>
            </p:cNvPr>
            <p:cNvSpPr/>
            <p:nvPr/>
          </p:nvSpPr>
          <p:spPr>
            <a:xfrm>
              <a:off x="2944895" y="4635400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AF5A82D-01A5-B7E6-2923-92E1C47744AF}"/>
                </a:ext>
              </a:extLst>
            </p:cNvPr>
            <p:cNvSpPr/>
            <p:nvPr/>
          </p:nvSpPr>
          <p:spPr>
            <a:xfrm flipV="1">
              <a:off x="2153339" y="5193295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B80892A0-CF1A-A2A7-28C3-38AFB15685A4}"/>
                </a:ext>
              </a:extLst>
            </p:cNvPr>
            <p:cNvSpPr/>
            <p:nvPr/>
          </p:nvSpPr>
          <p:spPr>
            <a:xfrm flipV="1">
              <a:off x="2944894" y="45285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150FD156-8120-8B32-5FBA-18535E7021D2}"/>
                </a:ext>
              </a:extLst>
            </p:cNvPr>
            <p:cNvSpPr/>
            <p:nvPr/>
          </p:nvSpPr>
          <p:spPr>
            <a:xfrm rot="16006208">
              <a:off x="3438917" y="4910439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54024AA1-A942-0D8E-685F-A7CB2410CF00}"/>
                </a:ext>
              </a:extLst>
            </p:cNvPr>
            <p:cNvSpPr/>
            <p:nvPr/>
          </p:nvSpPr>
          <p:spPr>
            <a:xfrm rot="16532379" flipV="1">
              <a:off x="3327545" y="4901673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BC3840E9-2BA8-64E7-144D-43DAD72012C6}"/>
                </a:ext>
              </a:extLst>
            </p:cNvPr>
            <p:cNvSpPr/>
            <p:nvPr/>
          </p:nvSpPr>
          <p:spPr>
            <a:xfrm>
              <a:off x="2404013" y="5644656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BF96623D-E7C7-7700-EC98-FE2B43FD9FD8}"/>
                </a:ext>
              </a:extLst>
            </p:cNvPr>
            <p:cNvCxnSpPr>
              <a:cxnSpLocks/>
              <a:stCxn id="208" idx="5"/>
              <a:endCxn id="231" idx="2"/>
            </p:cNvCxnSpPr>
            <p:nvPr/>
          </p:nvCxnSpPr>
          <p:spPr>
            <a:xfrm>
              <a:off x="1356534" y="5326782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Arrow Connector 232">
              <a:extLst>
                <a:ext uri="{FF2B5EF4-FFF2-40B4-BE49-F238E27FC236}">
                  <a16:creationId xmlns:a16="http://schemas.microsoft.com/office/drawing/2014/main" id="{EBC888E7-8BE3-AF42-AF6B-93B15423E4E8}"/>
                </a:ext>
              </a:extLst>
            </p:cNvPr>
            <p:cNvCxnSpPr>
              <a:cxnSpLocks/>
              <a:endCxn id="231" idx="7"/>
            </p:cNvCxnSpPr>
            <p:nvPr/>
          </p:nvCxnSpPr>
          <p:spPr>
            <a:xfrm flipH="1">
              <a:off x="2528016" y="5352535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49776DD9-DDD2-A13E-A234-0D97CD38715A}"/>
                </a:ext>
              </a:extLst>
            </p:cNvPr>
            <p:cNvCxnSpPr>
              <a:cxnSpLocks/>
              <a:endCxn id="231" idx="6"/>
            </p:cNvCxnSpPr>
            <p:nvPr/>
          </p:nvCxnSpPr>
          <p:spPr>
            <a:xfrm flipH="1">
              <a:off x="2549292" y="5326782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4B1FC486-0E71-87D7-718A-F62B329729C5}"/>
                </a:ext>
              </a:extLst>
            </p:cNvPr>
            <p:cNvCxnSpPr>
              <a:cxnSpLocks/>
              <a:endCxn id="231" idx="1"/>
            </p:cNvCxnSpPr>
            <p:nvPr/>
          </p:nvCxnSpPr>
          <p:spPr>
            <a:xfrm>
              <a:off x="2089958" y="5352535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A38C158-2751-B6CA-92DB-785D5788CFE5}"/>
                </a:ext>
              </a:extLst>
            </p:cNvPr>
            <p:cNvSpPr txBox="1"/>
            <p:nvPr/>
          </p:nvSpPr>
          <p:spPr>
            <a:xfrm>
              <a:off x="2091148" y="43394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B641B84B-B724-2089-7FC3-170DC98838FE}"/>
                </a:ext>
              </a:extLst>
            </p:cNvPr>
            <p:cNvSpPr txBox="1"/>
            <p:nvPr/>
          </p:nvSpPr>
          <p:spPr>
            <a:xfrm>
              <a:off x="2368940" y="575931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80A18E5B-9106-A918-BCE6-A4091F7C6B18}"/>
                </a:ext>
              </a:extLst>
            </p:cNvPr>
            <p:cNvSpPr txBox="1"/>
            <p:nvPr/>
          </p:nvSpPr>
          <p:spPr>
            <a:xfrm>
              <a:off x="1839084" y="502648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74EE0EA6-3D88-3DCA-BCB0-EF3863410E09}"/>
                </a:ext>
              </a:extLst>
            </p:cNvPr>
            <p:cNvSpPr txBox="1"/>
            <p:nvPr/>
          </p:nvSpPr>
          <p:spPr>
            <a:xfrm>
              <a:off x="2763166" y="429809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0C9291D9-4BA0-B7BB-FD28-CBC8777EE98F}"/>
                </a:ext>
              </a:extLst>
            </p:cNvPr>
            <p:cNvSpPr txBox="1"/>
            <p:nvPr/>
          </p:nvSpPr>
          <p:spPr>
            <a:xfrm>
              <a:off x="2829875" y="52962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5AD5F733-2B6E-18A7-6A55-2B33DBE5BF14}"/>
                </a:ext>
              </a:extLst>
            </p:cNvPr>
            <p:cNvSpPr txBox="1"/>
            <p:nvPr/>
          </p:nvSpPr>
          <p:spPr>
            <a:xfrm>
              <a:off x="1006501" y="520288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BE8CD75E-76D7-3B81-0581-FFFAD685A171}"/>
                </a:ext>
              </a:extLst>
            </p:cNvPr>
            <p:cNvSpPr txBox="1"/>
            <p:nvPr/>
          </p:nvSpPr>
          <p:spPr>
            <a:xfrm>
              <a:off x="3661862" y="528146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318694B6-2C2B-817A-ECD9-579E0FE53598}"/>
                </a:ext>
              </a:extLst>
            </p:cNvPr>
            <p:cNvSpPr txBox="1"/>
            <p:nvPr/>
          </p:nvSpPr>
          <p:spPr>
            <a:xfrm>
              <a:off x="3688065" y="433618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A4F352B2-D546-1FD6-CB1B-540199F06F57}"/>
                </a:ext>
              </a:extLst>
            </p:cNvPr>
            <p:cNvSpPr txBox="1"/>
            <p:nvPr/>
          </p:nvSpPr>
          <p:spPr>
            <a:xfrm>
              <a:off x="1082335" y="431708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245" name="Straight Arrow Connector 244">
              <a:extLst>
                <a:ext uri="{FF2B5EF4-FFF2-40B4-BE49-F238E27FC236}">
                  <a16:creationId xmlns:a16="http://schemas.microsoft.com/office/drawing/2014/main" id="{4CB2B231-4F2D-FBF9-3D8E-BDA626EAAC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6110" y="4640751"/>
              <a:ext cx="708516" cy="5687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6" name="Rectangle 3">
            <a:extLst>
              <a:ext uri="{FF2B5EF4-FFF2-40B4-BE49-F238E27FC236}">
                <a16:creationId xmlns:a16="http://schemas.microsoft.com/office/drawing/2014/main" id="{A6691794-B9AB-9CAA-8236-45782E387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DCA48B80-B7E6-0B57-A9D9-6E7F968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F274BD3F-1ACE-305B-304A-CDEA2BCEF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711531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52EBF-204E-E825-09E4-ACB50C9A0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0C9F0EE0-5CA5-BE81-AE5F-B09F48932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78E1963-9807-867B-EFC5-AAE76C4BC390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96D9D4A7-8BFD-BF8B-BDB8-B50B5E51F3F8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8E8DBB73-22B6-A302-9876-3A997B154C92}"/>
                </a:ext>
              </a:extLst>
            </p:cNvPr>
            <p:cNvGrpSpPr/>
            <p:nvPr/>
          </p:nvGrpSpPr>
          <p:grpSpPr>
            <a:xfrm>
              <a:off x="5223832" y="655959"/>
              <a:ext cx="2436456" cy="2153722"/>
              <a:chOff x="4264560" y="4129736"/>
              <a:chExt cx="2436456" cy="215372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997174F1-0495-B25D-DF0A-A04F4C45C9B5}"/>
                  </a:ext>
                </a:extLst>
              </p:cNvPr>
              <p:cNvSpPr txBox="1"/>
              <p:nvPr/>
            </p:nvSpPr>
            <p:spPr>
              <a:xfrm>
                <a:off x="4441195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62788DB4-EFA9-AF0F-F745-AD81F112FC75}"/>
                  </a:ext>
                </a:extLst>
              </p:cNvPr>
              <p:cNvSpPr/>
              <p:nvPr/>
            </p:nvSpPr>
            <p:spPr>
              <a:xfrm>
                <a:off x="4492523" y="4502204"/>
                <a:ext cx="145279" cy="1281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66E77887-EDBF-17DC-E6FD-3AF4AB64B2D4}"/>
                  </a:ext>
                </a:extLst>
              </p:cNvPr>
              <p:cNvSpPr/>
              <p:nvPr/>
            </p:nvSpPr>
            <p:spPr>
              <a:xfrm>
                <a:off x="5972358" y="4483221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62A8AE3-3977-327A-3659-701A1905BA67}"/>
                  </a:ext>
                </a:extLst>
              </p:cNvPr>
              <p:cNvSpPr txBox="1"/>
              <p:nvPr/>
            </p:nvSpPr>
            <p:spPr>
              <a:xfrm>
                <a:off x="5914192" y="425970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84C333D3-D6F2-63ED-A818-C8C2EA3D1AE2}"/>
                  </a:ext>
                </a:extLst>
              </p:cNvPr>
              <p:cNvSpPr/>
              <p:nvPr/>
            </p:nvSpPr>
            <p:spPr>
              <a:xfrm>
                <a:off x="5756273" y="4908966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0057945-474E-1F81-274A-ED18F3E514D5}"/>
                  </a:ext>
                </a:extLst>
              </p:cNvPr>
              <p:cNvSpPr txBox="1"/>
              <p:nvPr/>
            </p:nvSpPr>
            <p:spPr>
              <a:xfrm>
                <a:off x="5562718" y="475678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8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7A1D9EE-1296-A887-70E6-6B1336D999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4638" y="4594316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80B509BE-E4DA-CF09-2458-42F7554ECD79}"/>
                  </a:ext>
                </a:extLst>
              </p:cNvPr>
              <p:cNvSpPr/>
              <p:nvPr/>
            </p:nvSpPr>
            <p:spPr>
              <a:xfrm>
                <a:off x="5512301" y="5343868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54B5459-5C96-ED3B-7A51-9AE998DBCF0C}"/>
                  </a:ext>
                </a:extLst>
              </p:cNvPr>
              <p:cNvSpPr txBox="1"/>
              <p:nvPr/>
            </p:nvSpPr>
            <p:spPr>
              <a:xfrm>
                <a:off x="5422693" y="5125077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3</a:t>
                </a: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B6CB32A-EA5E-F001-5422-BC6B3DBF3ACD}"/>
                  </a:ext>
                </a:extLst>
              </p:cNvPr>
              <p:cNvSpPr/>
              <p:nvPr/>
            </p:nvSpPr>
            <p:spPr>
              <a:xfrm>
                <a:off x="5303771" y="5710583"/>
                <a:ext cx="145279" cy="128187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7B6C84B3-A5BB-0763-82CE-A9C77F69DC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9914" y="5037153"/>
                <a:ext cx="164722" cy="3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03E3CB00-D26C-8BBA-1FEC-932EE22ECA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8487" y="5472055"/>
                <a:ext cx="131569" cy="2491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BD0E8A0-9708-70C5-E459-9A5A68BA4072}"/>
                  </a:ext>
                </a:extLst>
              </p:cNvPr>
              <p:cNvSpPr txBox="1"/>
              <p:nvPr/>
            </p:nvSpPr>
            <p:spPr>
              <a:xfrm>
                <a:off x="5075773" y="5657583"/>
                <a:ext cx="3229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5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C909567F-5AD5-CBA1-8465-ED4ACEAFD5DE}"/>
                  </a:ext>
                </a:extLst>
              </p:cNvPr>
              <p:cNvSpPr/>
              <p:nvPr/>
            </p:nvSpPr>
            <p:spPr>
              <a:xfrm>
                <a:off x="6343320" y="523177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01B2936A-2803-2019-DEE8-22C78E385CEC}"/>
                  </a:ext>
                </a:extLst>
              </p:cNvPr>
              <p:cNvCxnSpPr>
                <a:cxnSpLocks/>
                <a:stCxn id="65" idx="5"/>
                <a:endCxn id="75" idx="0"/>
              </p:cNvCxnSpPr>
              <p:nvPr/>
            </p:nvCxnSpPr>
            <p:spPr>
              <a:xfrm>
                <a:off x="5880276" y="5018380"/>
                <a:ext cx="535684" cy="2133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D71F030-CDA2-74E9-5059-B5FF79ABE2FC}"/>
                  </a:ext>
                </a:extLst>
              </p:cNvPr>
              <p:cNvSpPr txBox="1"/>
              <p:nvPr/>
            </p:nvSpPr>
            <p:spPr>
              <a:xfrm>
                <a:off x="6329378" y="5012502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4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436CDA83-D1FD-F890-E51A-C5A07DF732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5219" y="4612694"/>
                <a:ext cx="747367" cy="11579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F7AEE875-3EB9-A677-585E-5AB2F54969B4}"/>
                  </a:ext>
                </a:extLst>
              </p:cNvPr>
              <p:cNvCxnSpPr>
                <a:cxnSpLocks/>
                <a:stCxn id="67" idx="2"/>
              </p:cNvCxnSpPr>
              <p:nvPr/>
            </p:nvCxnSpPr>
            <p:spPr>
              <a:xfrm flipH="1" flipV="1">
                <a:off x="4620046" y="4601810"/>
                <a:ext cx="892255" cy="8061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2A1C7AE-2573-860F-D14D-AB6377AEF24B}"/>
                  </a:ext>
                </a:extLst>
              </p:cNvPr>
              <p:cNvSpPr/>
              <p:nvPr/>
            </p:nvSpPr>
            <p:spPr>
              <a:xfrm>
                <a:off x="5452597" y="5438142"/>
                <a:ext cx="158396" cy="341832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4169326E-9A84-11BA-0611-C9B8EA17A1D0}"/>
                  </a:ext>
                </a:extLst>
              </p:cNvPr>
              <p:cNvSpPr/>
              <p:nvPr/>
            </p:nvSpPr>
            <p:spPr>
              <a:xfrm rot="1140436">
                <a:off x="6417538" y="5373667"/>
                <a:ext cx="135081" cy="250945"/>
              </a:xfrm>
              <a:custGeom>
                <a:avLst/>
                <a:gdLst>
                  <a:gd name="connsiteX0" fmla="*/ 162370 w 177994"/>
                  <a:gd name="connsiteY0" fmla="*/ 333286 h 333286"/>
                  <a:gd name="connsiteX1" fmla="*/ 162370 w 177994"/>
                  <a:gd name="connsiteY1" fmla="*/ 128187 h 333286"/>
                  <a:gd name="connsiteX2" fmla="*/ 0 w 177994"/>
                  <a:gd name="connsiteY2" fmla="*/ 0 h 33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94" h="333286">
                    <a:moveTo>
                      <a:pt x="162370" y="333286"/>
                    </a:moveTo>
                    <a:cubicBezTo>
                      <a:pt x="175901" y="258510"/>
                      <a:pt x="189432" y="183735"/>
                      <a:pt x="162370" y="128187"/>
                    </a:cubicBezTo>
                    <a:cubicBezTo>
                      <a:pt x="135308" y="72639"/>
                      <a:pt x="67654" y="3631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129046E7-22C5-484C-9791-82E01273032E}"/>
                  </a:ext>
                </a:extLst>
              </p:cNvPr>
              <p:cNvSpPr/>
              <p:nvPr/>
            </p:nvSpPr>
            <p:spPr>
              <a:xfrm rot="4667770">
                <a:off x="4339653" y="4637156"/>
                <a:ext cx="1779894" cy="1503006"/>
              </a:xfrm>
              <a:custGeom>
                <a:avLst/>
                <a:gdLst>
                  <a:gd name="connsiteX0" fmla="*/ 1768979 w 1768979"/>
                  <a:gd name="connsiteY0" fmla="*/ 0 h 484579"/>
                  <a:gd name="connsiteX1" fmla="*/ 1008404 w 1768979"/>
                  <a:gd name="connsiteY1" fmla="*/ 452927 h 484579"/>
                  <a:gd name="connsiteX2" fmla="*/ 0 w 1768979"/>
                  <a:gd name="connsiteY2" fmla="*/ 410198 h 48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8979" h="484579">
                    <a:moveTo>
                      <a:pt x="1768979" y="0"/>
                    </a:moveTo>
                    <a:cubicBezTo>
                      <a:pt x="1536106" y="192280"/>
                      <a:pt x="1303234" y="384561"/>
                      <a:pt x="1008404" y="452927"/>
                    </a:cubicBezTo>
                    <a:cubicBezTo>
                      <a:pt x="713574" y="521293"/>
                      <a:pt x="356787" y="465745"/>
                      <a:pt x="0" y="410198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BC10A6A2-0689-F318-F1C3-27F211477954}"/>
                  </a:ext>
                </a:extLst>
              </p:cNvPr>
              <p:cNvCxnSpPr>
                <a:cxnSpLocks/>
                <a:stCxn id="105" idx="2"/>
                <a:endCxn id="67" idx="6"/>
              </p:cNvCxnSpPr>
              <p:nvPr/>
            </p:nvCxnSpPr>
            <p:spPr>
              <a:xfrm flipH="1" flipV="1">
                <a:off x="5657580" y="5407962"/>
                <a:ext cx="270588" cy="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74768896-4CF2-CE51-09D5-3F27A1EE6197}"/>
                  </a:ext>
                </a:extLst>
              </p:cNvPr>
              <p:cNvSpPr/>
              <p:nvPr/>
            </p:nvSpPr>
            <p:spPr>
              <a:xfrm>
                <a:off x="5928168" y="5344277"/>
                <a:ext cx="145279" cy="1281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CF35BFBE-4AAE-21BD-32E3-2CC9956159E9}"/>
                  </a:ext>
                </a:extLst>
              </p:cNvPr>
              <p:cNvSpPr txBox="1"/>
              <p:nvPr/>
            </p:nvSpPr>
            <p:spPr>
              <a:xfrm>
                <a:off x="6055380" y="521083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7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79938582-DC15-1FC3-D836-4D41C6DE72AD}"/>
                  </a:ext>
                </a:extLst>
              </p:cNvPr>
              <p:cNvSpPr/>
              <p:nvPr/>
            </p:nvSpPr>
            <p:spPr>
              <a:xfrm>
                <a:off x="6353479" y="5618964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02C93C69-B89D-DFC5-959D-E7C5E363D6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9" y="5376325"/>
                <a:ext cx="0" cy="2493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6674EF2-141F-C7E8-3261-D1960D642209}"/>
                  </a:ext>
                </a:extLst>
              </p:cNvPr>
              <p:cNvSpPr txBox="1"/>
              <p:nvPr/>
            </p:nvSpPr>
            <p:spPr>
              <a:xfrm>
                <a:off x="6439406" y="5632680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9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25311B46-E91C-B873-29CF-44207910E3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5523" y="5041572"/>
                <a:ext cx="110555" cy="3037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D8430AC9-4792-9195-4452-A2ABD273B59C}"/>
                  </a:ext>
                </a:extLst>
              </p:cNvPr>
              <p:cNvSpPr/>
              <p:nvPr/>
            </p:nvSpPr>
            <p:spPr>
              <a:xfrm>
                <a:off x="6141763" y="6003548"/>
                <a:ext cx="145279" cy="128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053F956-AA4E-CC68-B599-B16929BBD37A}"/>
                  </a:ext>
                </a:extLst>
              </p:cNvPr>
              <p:cNvSpPr txBox="1"/>
              <p:nvPr/>
            </p:nvSpPr>
            <p:spPr>
              <a:xfrm>
                <a:off x="6236725" y="6021848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6</a:t>
                </a: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E66F3D95-3063-D8E5-2DFE-0E57EDEE70A0}"/>
                  </a:ext>
                </a:extLst>
              </p:cNvPr>
              <p:cNvSpPr/>
              <p:nvPr/>
            </p:nvSpPr>
            <p:spPr>
              <a:xfrm>
                <a:off x="4264560" y="4129736"/>
                <a:ext cx="605893" cy="592444"/>
              </a:xfrm>
              <a:prstGeom prst="triangle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521E4B0-E450-EA95-5F81-CF76E55BFEDA}"/>
                  </a:ext>
                </a:extLst>
              </p:cNvPr>
              <p:cNvSpPr/>
              <p:nvPr/>
            </p:nvSpPr>
            <p:spPr>
              <a:xfrm rot="3128682">
                <a:off x="5781754" y="5093440"/>
                <a:ext cx="260903" cy="99864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B508D007-5A8D-ACF2-E993-09C019FA0782}"/>
                  </a:ext>
                </a:extLst>
              </p:cNvPr>
              <p:cNvSpPr/>
              <p:nvPr/>
            </p:nvSpPr>
            <p:spPr>
              <a:xfrm rot="1491547">
                <a:off x="4564392" y="4877495"/>
                <a:ext cx="1478759" cy="179977"/>
              </a:xfrm>
              <a:custGeom>
                <a:avLst/>
                <a:gdLst>
                  <a:gd name="connsiteX0" fmla="*/ 1478422 w 1478422"/>
                  <a:gd name="connsiteY0" fmla="*/ 427618 h 427618"/>
                  <a:gd name="connsiteX1" fmla="*/ 1042586 w 1478422"/>
                  <a:gd name="connsiteY1" fmla="*/ 43057 h 427618"/>
                  <a:gd name="connsiteX2" fmla="*/ 0 w 1478422"/>
                  <a:gd name="connsiteY2" fmla="*/ 25966 h 4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422" h="427618">
                    <a:moveTo>
                      <a:pt x="1478422" y="427618"/>
                    </a:moveTo>
                    <a:cubicBezTo>
                      <a:pt x="1383706" y="268808"/>
                      <a:pt x="1288990" y="109999"/>
                      <a:pt x="1042586" y="43057"/>
                    </a:cubicBezTo>
                    <a:cubicBezTo>
                      <a:pt x="796182" y="-23885"/>
                      <a:pt x="398091" y="1040"/>
                      <a:pt x="0" y="25966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FFE7F541-0221-4341-0F7D-94F9312EC8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1170" y="5739195"/>
                <a:ext cx="167393" cy="252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60A3DDB0-2242-755F-30D4-E00B729F2D62}"/>
                  </a:ext>
                </a:extLst>
              </p:cNvPr>
              <p:cNvCxnSpPr>
                <a:cxnSpLocks/>
                <a:stCxn id="105" idx="0"/>
                <a:endCxn id="63" idx="4"/>
              </p:cNvCxnSpPr>
              <p:nvPr/>
            </p:nvCxnSpPr>
            <p:spPr>
              <a:xfrm flipV="1">
                <a:off x="6000808" y="4611408"/>
                <a:ext cx="44190" cy="7328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0A2CFDFB-CADD-08AD-65F4-E130D4CFE840}"/>
                  </a:ext>
                </a:extLst>
              </p:cNvPr>
              <p:cNvCxnSpPr>
                <a:cxnSpLocks/>
                <a:stCxn id="111" idx="2"/>
              </p:cNvCxnSpPr>
              <p:nvPr/>
            </p:nvCxnSpPr>
            <p:spPr>
              <a:xfrm flipH="1" flipV="1">
                <a:off x="5420201" y="5842334"/>
                <a:ext cx="721562" cy="2253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EC28CABC-CBEC-8ADA-ED9D-96F4D42AB148}"/>
                  </a:ext>
                </a:extLst>
              </p:cNvPr>
              <p:cNvSpPr/>
              <p:nvPr/>
            </p:nvSpPr>
            <p:spPr>
              <a:xfrm rot="4580968">
                <a:off x="5844902" y="5336117"/>
                <a:ext cx="128272" cy="888790"/>
              </a:xfrm>
              <a:custGeom>
                <a:avLst/>
                <a:gdLst>
                  <a:gd name="connsiteX0" fmla="*/ 341832 w 362137"/>
                  <a:gd name="connsiteY0" fmla="*/ 0 h 709301"/>
                  <a:gd name="connsiteX1" fmla="*/ 324740 w 362137"/>
                  <a:gd name="connsiteY1" fmla="*/ 418744 h 709301"/>
                  <a:gd name="connsiteX2" fmla="*/ 0 w 362137"/>
                  <a:gd name="connsiteY2" fmla="*/ 709301 h 709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137" h="709301">
                    <a:moveTo>
                      <a:pt x="341832" y="0"/>
                    </a:moveTo>
                    <a:cubicBezTo>
                      <a:pt x="361772" y="150263"/>
                      <a:pt x="381712" y="300527"/>
                      <a:pt x="324740" y="418744"/>
                    </a:cubicBezTo>
                    <a:cubicBezTo>
                      <a:pt x="267768" y="536961"/>
                      <a:pt x="133884" y="623131"/>
                      <a:pt x="0" y="709301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44787ADA-D7AF-E4E7-CECD-309BF5E81949}"/>
                  </a:ext>
                </a:extLst>
              </p:cNvPr>
              <p:cNvSpPr/>
              <p:nvPr/>
            </p:nvSpPr>
            <p:spPr>
              <a:xfrm rot="177447">
                <a:off x="6301602" y="5742587"/>
                <a:ext cx="138749" cy="280294"/>
              </a:xfrm>
              <a:custGeom>
                <a:avLst/>
                <a:gdLst>
                  <a:gd name="connsiteX0" fmla="*/ 0 w 180564"/>
                  <a:gd name="connsiteY0" fmla="*/ 341832 h 341832"/>
                  <a:gd name="connsiteX1" fmla="*/ 153824 w 180564"/>
                  <a:gd name="connsiteY1" fmla="*/ 213645 h 341832"/>
                  <a:gd name="connsiteX2" fmla="*/ 179461 w 180564"/>
                  <a:gd name="connsiteY2" fmla="*/ 0 h 3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564" h="341832">
                    <a:moveTo>
                      <a:pt x="0" y="341832"/>
                    </a:moveTo>
                    <a:cubicBezTo>
                      <a:pt x="61957" y="306224"/>
                      <a:pt x="123914" y="270617"/>
                      <a:pt x="153824" y="213645"/>
                    </a:cubicBezTo>
                    <a:cubicBezTo>
                      <a:pt x="183734" y="156673"/>
                      <a:pt x="181597" y="78336"/>
                      <a:pt x="179461" y="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D88D08F4-43C3-418B-A21D-0D2340BAF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DFS(T[1]) = DFS(2)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493C6A-3FF3-C374-06F2-897ED806633C}"/>
              </a:ext>
            </a:extLst>
          </p:cNvPr>
          <p:cNvSpPr/>
          <p:nvPr/>
        </p:nvSpPr>
        <p:spPr>
          <a:xfrm>
            <a:off x="5165552" y="378367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627B7E9-8925-8AF8-83AF-4FC26EC15B2D}"/>
              </a:ext>
            </a:extLst>
          </p:cNvPr>
          <p:cNvSpPr/>
          <p:nvPr/>
        </p:nvSpPr>
        <p:spPr>
          <a:xfrm>
            <a:off x="5165552" y="418989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E68E72E-F9D0-A15D-B044-067F049E6204}"/>
              </a:ext>
            </a:extLst>
          </p:cNvPr>
          <p:cNvSpPr/>
          <p:nvPr/>
        </p:nvSpPr>
        <p:spPr>
          <a:xfrm>
            <a:off x="5173836" y="459574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32925B-A3C5-5BB0-2E9C-8498F24FADDD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5238191" y="3936280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7403EE3-EC61-D4B3-6EEC-B3EF6B61A2FE}"/>
              </a:ext>
            </a:extLst>
          </p:cNvPr>
          <p:cNvCxnSpPr>
            <a:cxnSpLocks/>
          </p:cNvCxnSpPr>
          <p:nvPr/>
        </p:nvCxnSpPr>
        <p:spPr>
          <a:xfrm flipH="1" flipV="1">
            <a:off x="5240841" y="432695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D4CA00F-1BB0-DBC7-D6B1-7000969D8ED7}"/>
              </a:ext>
            </a:extLst>
          </p:cNvPr>
          <p:cNvSpPr txBox="1"/>
          <p:nvPr/>
        </p:nvSpPr>
        <p:spPr>
          <a:xfrm>
            <a:off x="4945262" y="371733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9C2D560-E8EB-CB18-073E-B49BB40DBD24}"/>
              </a:ext>
            </a:extLst>
          </p:cNvPr>
          <p:cNvSpPr txBox="1"/>
          <p:nvPr/>
        </p:nvSpPr>
        <p:spPr>
          <a:xfrm>
            <a:off x="4939015" y="412458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7F05665-7A27-10A9-ECDF-E94B4A276B96}"/>
              </a:ext>
            </a:extLst>
          </p:cNvPr>
          <p:cNvSpPr txBox="1"/>
          <p:nvPr/>
        </p:nvSpPr>
        <p:spPr>
          <a:xfrm>
            <a:off x="4959552" y="45290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E1CAD73-7761-FB07-E6C1-AF0B5432060B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07BD206-3A94-7212-62F7-E66FA0A7F37D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B30062-932D-ED42-3E66-9D4EB5514F10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D1996E8-E203-8655-B84C-65E4C58C5D61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D574338-D929-4D56-4C05-85A25C20CBC1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B18AD07-AAB0-6716-E155-AEBD688FAD87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E4C4EDB-F2D7-61E2-B1E3-1FB95EBB00FD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5401088-EAA9-DFA3-6B01-B17D9350A8A9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7362D03-F1A5-FA5B-4368-6BA701D5F457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FC70A80E-BE65-2DD8-9F57-2E7F36E863F6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B1B0AB0-BD03-E11C-EEEB-73E362F3140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F85C27B1-53F8-774F-990E-315630385CA4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92FE8555-AF2F-E592-259B-8EE22AD478C2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5099420D-CCE8-B992-75D0-F927887FB2E2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6A831B7E-0818-DA91-E78E-1807DA2ED1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9C98E2D0-FF4D-6859-6CE1-7CF5F047999D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4E06F6D0-F8DF-74E4-BB3B-6574C18696BD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8201FB3-860A-AF55-6B5D-9B5BDD2610F1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EF8B402-A7EE-99D5-83A0-F58907A3183A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EA8D666-87B3-2CAE-929F-41285B306580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C1FFC32-C9CC-E8D6-DC7D-44A9333E589D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5791100-B134-3DA4-F495-BA951FEFDDCE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3F5FA85-C5C1-918E-FCB1-655B5633ABDA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D16CCC7-5201-D009-2BD6-52659717308E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D42599E5-C5A6-DCE2-86C7-708294FC5BEE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4913CA7A-A0C4-C106-9579-49E46A18B21C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A1E8686F-F307-F921-784C-DA7F294906D0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5B78FF65-D498-4ADD-915E-0CF99163A728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B07322B-6C22-9A60-B2DE-C7A8D8A8F949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992EF96-CBC9-DFAC-F506-54D13EC96014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8450398-3BEA-D887-98AD-604C9B9C67FD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1D5C779-DA39-AAE1-EC48-A76C8CAFE292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F433870-FC0E-E709-23BC-A5556A5D38BF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DCC0C4E-6301-CC7A-5D6C-0FA1D393A955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36F6FD6-9314-66B9-A063-78DC6E301C25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3E2BA05-1903-DD07-60B5-4B280C4B3CFC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F69C3E70-8836-3DE0-9BAD-4B261F2731EE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B1E2DB35-56B8-814E-E19B-1F5802A8CDEF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AB8E5D0A-3F4E-7C73-9BED-11D8E0007D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67508"/>
              </p:ext>
            </p:extLst>
          </p:nvPr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69B903D7-22A6-0C70-E1B0-4AA53D921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73E36A5D-9A6A-D3AF-8A6C-3134A1206B6C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1531B391-DBEF-6EFD-CFA5-6A5E1ABA9BD8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200E3653-F512-9F5A-6135-288358A25610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18585067-C089-67B5-D3D2-7DB1EA9C58FE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A3DC32E0-E30D-1663-CF74-9084B1B2FA62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A0E055C1-6747-1C0A-5623-21B766CAC04A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F975B3EB-DB59-A46B-F377-E4A4EF957891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6F8BC5E5-D7C6-1D13-9634-FC09C5CDA8EE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81DC3CC2-E22C-82CE-4320-D3802071A1DE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58D2AA26-ED7E-4F19-E160-8E27ED90E731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CD2C601A-61B0-DBC1-CC03-B58A4F17EAEA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392A0963-663D-C1C2-C589-AC3CC9629336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86422436-DD9E-151A-CB7B-E11614194BC6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00AA696E-9C91-1327-1D58-E2471EB1FBDB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ACAA9D9E-FF13-9FF2-D944-5969CB19A0D3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5FE9DAD4-3056-F81E-7053-86F2A229A7F9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0589A4C1-685D-0585-CD6E-249585AA5EB3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8C0024A2-22E1-CA82-EA7D-8415696BD535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65CEDB7B-1510-EE1B-F645-6A12D7BA1D38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9BAD0B66-65F9-9BC9-F351-6FCE68623407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0567423A-DEEA-DB03-2253-17B6E6EC4A9E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4A4F600A-8855-C165-5A72-910BEBBB842D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01B79B97-E99A-11CF-EAF2-D8CEF8245D14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6A1FBD27-8CA9-088C-5FD5-6F839536FE85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9337C911-4708-5A2D-4911-5C0C1E374BE7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9AFD3993-4E6D-99E4-085E-3C49959AC61F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3A3DC371-8127-C976-E358-FDAAFDE14302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068DFAC8-3888-8F43-FDF0-B4F13E0355CD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04146291-CF79-5802-E156-D39157A4C5E1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36F7388E-EDBC-2821-0F94-D14669EF9340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AC9BFA3B-D2A3-8931-07D9-9958FF7CCBD8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7509F397-6A03-09B5-A314-5103027C9DE7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5DAA04B5-6AB1-FF2C-657E-E14B6E7412D0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055AD01B-5964-B267-CBCD-7F2F6CED5D40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D3FAE7A9-C17F-B2B1-4821-377AF71A5A3A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6E8A2A41-A369-447A-97C3-4BC6FA553ADF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3BC198EF-2F46-4F10-9DC5-20270B3EA77A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477850CE-C857-BA4E-1A42-63B93CCD8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DFC6D103-A85B-A1B9-EE73-8098AE82C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0B7BF989-A698-5A4F-37FD-9293F565A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632439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99BC8-CE6E-D3B5-F6F6-9988E2F1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17ECE8DD-AFC6-F51E-37F8-8FC4442AC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D62EE73-45BE-CDF8-3A9F-872C2AAC2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DFS(T[1]) = DFS(2)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456B831-50E5-9627-8DE2-46B92D121CEE}"/>
              </a:ext>
            </a:extLst>
          </p:cNvPr>
          <p:cNvSpPr/>
          <p:nvPr/>
        </p:nvSpPr>
        <p:spPr>
          <a:xfrm>
            <a:off x="5165552" y="378367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25F47B2-7CF3-7F8B-1C5E-70F864CA0E76}"/>
              </a:ext>
            </a:extLst>
          </p:cNvPr>
          <p:cNvSpPr/>
          <p:nvPr/>
        </p:nvSpPr>
        <p:spPr>
          <a:xfrm>
            <a:off x="5165552" y="418989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699ECB-CEFD-1BAD-9942-C7786043137B}"/>
              </a:ext>
            </a:extLst>
          </p:cNvPr>
          <p:cNvSpPr/>
          <p:nvPr/>
        </p:nvSpPr>
        <p:spPr>
          <a:xfrm>
            <a:off x="5173836" y="459574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B020747-BB16-B958-F48E-E63F2DAD229D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5238191" y="3936280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263A672-FB9B-D186-B713-6CBD46D1EA16}"/>
              </a:ext>
            </a:extLst>
          </p:cNvPr>
          <p:cNvCxnSpPr>
            <a:cxnSpLocks/>
          </p:cNvCxnSpPr>
          <p:nvPr/>
        </p:nvCxnSpPr>
        <p:spPr>
          <a:xfrm flipH="1" flipV="1">
            <a:off x="5240841" y="432695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9A1573-8A34-6886-E7A7-9ECC08E6E3FA}"/>
              </a:ext>
            </a:extLst>
          </p:cNvPr>
          <p:cNvSpPr txBox="1"/>
          <p:nvPr/>
        </p:nvSpPr>
        <p:spPr>
          <a:xfrm>
            <a:off x="4945262" y="371733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662914-3938-AC5C-AE66-892CAF79020A}"/>
              </a:ext>
            </a:extLst>
          </p:cNvPr>
          <p:cNvSpPr txBox="1"/>
          <p:nvPr/>
        </p:nvSpPr>
        <p:spPr>
          <a:xfrm>
            <a:off x="4939015" y="412458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BCBD80-51B5-A898-92DE-DA792E7E3050}"/>
              </a:ext>
            </a:extLst>
          </p:cNvPr>
          <p:cNvSpPr txBox="1"/>
          <p:nvPr/>
        </p:nvSpPr>
        <p:spPr>
          <a:xfrm>
            <a:off x="4959552" y="45290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3BCCA42-C552-2A54-EF1E-3104AFBF1B83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F7DF85-AACD-3C00-8633-FAD12A27DEE7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24E494C-AD83-B993-7612-BB2C5926FBF5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436FE64-67D0-2FD3-B466-99009F57BED6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9688C54-7F4A-35E2-DB56-BE99BE051C8B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E8C4B8E-8D37-F925-3045-93E1183B893B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53A7CD6-7F17-8BE1-BDDD-B51C256B9450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6B9DC89-6C5A-74E7-9884-0924889162E7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2B3049F-307B-1DC2-8819-8FDC580F65A2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02A0C7E5-D431-32D3-592F-6026A7470102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4CACFEF-5198-99A5-48DF-915D57F84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1D36C498-CBDE-AE49-F836-F0193A817251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277AB1E6-CE2E-9F10-1C7F-7D2608AE2F67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7439C96-C0DB-2F3F-CEE0-447EEFA0CC00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0871335D-A223-B0C8-9394-DA872D8D59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C823EC8-B6F1-5375-0C69-5219AD707379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63699D6C-3361-AAE9-5C49-BBF9B5A79F84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BC6BCFE4-2312-3A7F-0BF4-058AB2AAC994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88E7C1D-B4C4-FD9A-9703-0B2678000FE7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E7FB8EF-7175-4748-2B43-726A4AAA301F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CBE3E0-8823-9C05-508F-322A7D9CB445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0B8BED4-1959-B7F5-78C0-4C11549F64CA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7D6A765-0C6A-057B-54B8-13F14316DBC8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7C6461C-6EB1-BE22-DE74-C3E8ABA80495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90B9A8A9-8D2B-886A-603E-0A8E34DC6013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C8B1641E-D902-DDC2-9EAD-6DDAE7720BAC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DE3EFB7F-CD72-E96D-7851-D06C6F1A24AD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1FDA701-3EEA-0D21-E0E0-38E9079751F0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2E3D6DF-4392-389C-99C5-7A5C19A6BA68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E1E7889-9AB0-9EDC-810D-91CC617CE359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58CBC64-1247-D8A1-4318-DAB72EFCE6F9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4F92244-AB40-8300-CDDC-0008C8308D1D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AC4919F-0C73-45E8-EE2F-83B7FB1EE206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AE1D700-332A-3A54-DDE9-8BA42FA95279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52409E4-E58E-958B-F66B-4CBE3B88DB11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5FD6F7-BFDE-34AC-7B20-84D00240F27D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6EB63C2-799C-BD90-1C96-F0BED689C520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AD38F10-39C7-8691-35DD-2C84D6908D7B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80C65840-5C60-D2BD-1CB2-71A7C7775D73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2F4BB207-CFCF-1C50-0A85-89BB95EBE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F1C83D18-1F82-B7DA-CE9A-1C2EE567C8C5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25F369AE-176A-497B-D465-7EA8899FD955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9E4B18E6-A6AB-C28E-416A-034B7B874803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CE4ED5A4-E694-79FC-6593-90BD1FBDEAC0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90FAA65B-5E25-8803-945F-71074EE7F450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21E95B16-3A56-0CCF-54C1-880F97521A4D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9AD4FD12-EC21-5A1A-C137-BF1308CE2899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8CC6108A-E9FE-74AE-0E7C-0F32AAB13598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81D095C2-2C2B-561F-33E6-080E1E58C53D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145C091D-103F-D6BE-736D-A4A7D553BD95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F4D0D921-1201-6A4B-D16D-FB918E4780DB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2F215DD3-FB8D-48A4-4952-921FF43C5879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95AB4673-8831-C760-25EB-B1E49E5426FF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49103BE1-2560-3A58-11A6-9750C835FC99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3F5D5183-4FE3-6005-817B-E033F23CD1DB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DCB243B5-090C-40C4-D8B1-3E57B5E0AA65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559AB007-D88D-A9D1-F38F-BCFBF244ADC8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06710622-1DE0-A234-98C8-A632F53DB25E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C0F8A725-7AD5-E78C-4A76-53D6C9B62862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AB6DAE3A-4FC1-0041-F3CF-E5E2D0E7F93F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DE0B1439-1217-C70A-7F3D-CC55565686AB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6AC64D5B-93F0-11DE-C786-A301CF85392B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82CE3FBE-E655-8EA3-92F2-B63888B58A51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9A32ED1F-3F87-B484-7703-20C97CECB7AB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9AA6567D-47FA-FA54-F0BD-267617203FBA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A07764C5-F65C-E747-6A5B-871855E6B5A4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71EB11B2-C26A-D52E-B763-7DC7B99B05DF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292F1518-6D8D-9591-6A36-203BFE7AA1CA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2C8B907E-8695-22E2-A275-9565F4A551AD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D95425F5-E75F-9B17-5AD7-33FD54EB26F6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BB836F7C-A91E-3F4C-1771-FA4EB114BFD7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E57009B9-1CED-5C92-321C-389DCEBD59AE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CD04C89-374C-23BE-ECBB-E8D840AD847B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EC240FD0-660F-BF6D-F45C-AE662B809F69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659C0D4-0107-57FF-8685-8BF11A98D554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A07CB898-6884-3CA8-3422-3163CACA3219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40D58905-3FF9-B4F7-AAD6-379BB82BFAEB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9172AA2D-D696-C3DD-75F5-2D1DDB126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B8A74B5C-06FF-2BDA-9E49-E70E62EEB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08278B51-7447-17DB-9795-4C05C31F4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C2E48D1-CFDB-26F4-E6C5-ADE5C5D8CF75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4E4A9F41-7E70-1C85-0325-A54B4CC6428D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AB5731-5685-E73D-8089-A3E9F6AD8526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B728682-BAF7-A10E-12F1-44BE4BB52050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E5DE067-7C2E-8F78-5C04-0C073432C837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59C0BB-D900-0401-A509-A11660BBFA19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551502D-B937-7BE0-A708-12A0B75335AA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7B236B-1928-FD03-E70A-8B38548389EF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B168DEF-BB3B-A65A-EF35-63AECFC035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C02B074-63F2-D6E2-7E3D-AC2890B0E7DD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4FCAD9-09F2-1175-871D-9185BCEF1AF2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32E5F72-7374-A7CC-851A-810C194A0AC8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E2AD730-945E-DCA4-7822-B500D757E2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5D8E174-70A1-C927-4B42-236FAF86FB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912E9AC-29D9-4C81-D967-6C652D656C06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C0656D9-4606-C378-E7E0-E126DC79F959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B349335-C190-FAF0-3694-840254AD25E4}"/>
                </a:ext>
              </a:extLst>
            </p:cNvPr>
            <p:cNvCxnSpPr>
              <a:cxnSpLocks/>
              <a:stCxn id="19" idx="5"/>
              <a:endCxn id="28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F45AC7-D7A6-CE11-9A1F-1CD733077ABA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C85F833-96D0-6990-2F9C-B1C264FD8B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2469CA9-D8E2-8FC6-32D0-75AE079184BB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93B0E5F-B0AA-5EC7-2E6D-BEE085FD78B4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476E475-9394-444B-EB8F-BA33D7A069D0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29E4B37-6B70-1648-F766-8CED4761E741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8611355-DEBC-F6A4-03D9-5AE7E68F9841}"/>
                </a:ext>
              </a:extLst>
            </p:cNvPr>
            <p:cNvCxnSpPr>
              <a:cxnSpLocks/>
              <a:stCxn id="40" idx="2"/>
              <a:endCxn id="22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4FDA652-5546-559F-4A04-A09F8A7CDD47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F2249C5-0F17-B9B1-D56D-B1330756881B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1468B7B-A056-A8EB-D12C-20B4CD032AB0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8481736-E600-B87C-E1B1-F79D5F142C0F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C5E7D56-C75C-BD16-9C00-1C4C569F3522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1FB417B-6758-0130-821E-4AA758DB123B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D26BE31-54FC-F19D-8934-799C9E833B1F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C991D56-37E5-11FB-F402-658EE958C5E1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89597143-79DF-FEED-0AC3-A71F98B21183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1223794-8638-8DFB-B008-88814D46B4A5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A169901-E8CF-3B8C-1383-78B5510A804E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2C7FB047-798E-89AC-B4F9-6376DE6B76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0A89D325-719A-1613-F40C-CF1BD72AD154}"/>
                </a:ext>
              </a:extLst>
            </p:cNvPr>
            <p:cNvCxnSpPr>
              <a:cxnSpLocks/>
              <a:stCxn id="40" idx="0"/>
              <a:endCxn id="17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CDA9DCAE-5C80-E925-FF56-EC7A3364E870}"/>
                </a:ext>
              </a:extLst>
            </p:cNvPr>
            <p:cNvCxnSpPr>
              <a:cxnSpLocks/>
              <a:stCxn id="46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E9AE60F-D5EC-AC16-3D62-1B00F4545155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1D7B362-5873-C6A1-133F-AC5AA97EB0F6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87933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275E2-C8F2-C208-60FC-6EE09B950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704F12B8-5294-ACBD-A3F0-2FE863E5F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09D38F8-8DB8-B4EA-2C29-0D4A86FE1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6FAE149-3358-E31A-60E9-423210C1F749}"/>
              </a:ext>
            </a:extLst>
          </p:cNvPr>
          <p:cNvSpPr/>
          <p:nvPr/>
        </p:nvSpPr>
        <p:spPr>
          <a:xfrm>
            <a:off x="5165552" y="378367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9BD4B9-BD33-E4B1-CB25-6FED43BFC14F}"/>
              </a:ext>
            </a:extLst>
          </p:cNvPr>
          <p:cNvSpPr/>
          <p:nvPr/>
        </p:nvSpPr>
        <p:spPr>
          <a:xfrm>
            <a:off x="5165552" y="418989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E043A1-8FEC-31CE-CA5A-C820C92D38D3}"/>
              </a:ext>
            </a:extLst>
          </p:cNvPr>
          <p:cNvSpPr/>
          <p:nvPr/>
        </p:nvSpPr>
        <p:spPr>
          <a:xfrm>
            <a:off x="5173836" y="459574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4C73388-3B39-7D08-C974-5BCD2FE2C3DB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5238191" y="3936280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428ECD-EA6A-A837-230C-DCE02A069D16}"/>
              </a:ext>
            </a:extLst>
          </p:cNvPr>
          <p:cNvCxnSpPr>
            <a:cxnSpLocks/>
          </p:cNvCxnSpPr>
          <p:nvPr/>
        </p:nvCxnSpPr>
        <p:spPr>
          <a:xfrm flipH="1" flipV="1">
            <a:off x="5240841" y="432695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226D93D-D091-E9C8-4766-73BBFB640557}"/>
              </a:ext>
            </a:extLst>
          </p:cNvPr>
          <p:cNvSpPr txBox="1"/>
          <p:nvPr/>
        </p:nvSpPr>
        <p:spPr>
          <a:xfrm>
            <a:off x="4945262" y="371733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68FCFA9-B649-E271-C756-F16EA85852B0}"/>
              </a:ext>
            </a:extLst>
          </p:cNvPr>
          <p:cNvSpPr txBox="1"/>
          <p:nvPr/>
        </p:nvSpPr>
        <p:spPr>
          <a:xfrm>
            <a:off x="4939015" y="412458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5009D7E-DA2D-D83C-7F25-A76583D93C6C}"/>
              </a:ext>
            </a:extLst>
          </p:cNvPr>
          <p:cNvSpPr txBox="1"/>
          <p:nvPr/>
        </p:nvSpPr>
        <p:spPr>
          <a:xfrm>
            <a:off x="4959552" y="45290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09FC85-68AF-D37B-D993-EDBB04D21D3C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D2DCBB-C0E3-ACED-2652-475A9FDB924D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2D1884-C636-98E4-02BC-D959C49069D7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0C503B0-508A-9C10-6831-38A5AB0B4561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C89AEED-31D0-1384-A6E3-197A70B9E7A2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73BE739-A4CE-9E4E-0666-13A40C104996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48145D9-4B7C-23B8-7E52-1C00DA0AF03F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AB19F3E-937D-FB71-B8C8-986A0092266C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D86C686-57D5-51A8-58E2-C9D031652A9D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4B0CFE5-E8CB-BC93-A6FE-CE32A29F7F70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FA06C2F1-9518-FFCA-9046-44EF2606F432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9FF5E25C-20EE-6C8A-6567-0ED763CD046D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982DE7CD-F5AF-62DC-E2F3-C9144D20B736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42935D3-1795-BB38-493A-3AEB894D1B11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2BFAA4A7-3887-4ECA-1011-42EBDAD6BF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D06FFF3-AA5E-E554-AA3E-3B65FF0523DC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4577EDF-E19F-8ACA-6174-6CDB62CBCB37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673FFEE-175A-1292-5441-548141E17BC6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F1B8DA9-E7DF-A9A2-A756-19B7F5A776F2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54D3629-FC79-891B-65C8-E6AE7363203F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7101176-ABF9-D321-F21F-7ECE8CC7A090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A02C1EC-0F26-8DA5-70BA-A3CF078DDC2B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B1934AB-9560-B2F1-831F-916BAD936863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DB37FB5-8853-15B6-58D5-7C4EEFBC02A9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7586AE2E-FB39-6C6F-35AF-B9B9C9D8C183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1EF63F0B-CA9A-275D-234C-BF826C0F8CD8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03DB763-84B5-ABF5-01F7-7317CB52708A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AF048CD2-0140-C442-C42B-222AB60F41EE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48328A1-7ABB-97DF-1765-9E5B1598C0BD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9F52147-FAA1-1E8F-4508-325EB87760FE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001231D-1F89-66F8-36F3-F2E13824EEF0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CD8F98C-1D29-E7F5-A3EA-829B5353EB26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8F70AAC2-6FE7-8464-3FBF-9AA0CC485A23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72B9100-7D01-DBBD-FDA0-1780BDF994E3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EDCC0A1-4436-50E2-EF6B-44255C817712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829DD31-C096-6222-50DA-569228082C3A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15830674-4FCD-9F98-1093-B61C95A45519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36DF8217-10EB-702B-21CE-294373006125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477B5E36-B009-3E30-1757-9E39358B2F38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513A37D5-E222-7CD4-9AAD-7FAFBBE7B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C6305E8F-C692-2FCC-7319-A3CDD33064CF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83AFFEB0-A24F-1542-A196-4D265FA350BC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5F129F04-4850-34AC-FA71-005D3041FC20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E8C15053-B1EF-CB4E-89F2-1CB10F93732E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F9EB1662-2BF4-804A-D86C-FA6A5EE79EC6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1039196F-A15A-A001-7E3B-840567EE234C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5AEB2856-E8BF-4D7C-64FC-15DB15C8D875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E8B8F96B-1C22-4A52-FEF9-6DB1005EFDB6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34DED8D6-1BBC-8CCE-A932-8DD92E86233D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A258B265-3C5D-BE01-8049-F767851855BA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9298DC42-CB4E-AA42-7A92-5D6F411C6AD2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BD3C3D7A-A794-AF08-3621-88EF81E23219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681DF729-71E2-D6AC-ACE2-1C03CBD1E568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878E9439-F3B2-F68B-58DB-ADD4A43EE0AE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A01473E4-9FEA-0BF3-334E-C4C10617DAB5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1DFD472A-9537-36AB-AB3F-21547D01B787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A31C7E13-4803-8642-C9AC-F634B7DB9DF4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A4254B7A-8B78-8911-C893-89ACDDD015D1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86F5BA5A-6633-4B33-DC02-9DBB0AF9068C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71BAABA4-6D18-537E-8E77-94C02EA4B390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70C2B99C-BA12-8843-0C86-586F3F2B4DBC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2DF9ABFD-3619-75FA-1C14-DF21A78D321E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C5A12DD9-B6B0-0AEB-D039-5E29D277F506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FA263975-FB82-F98B-C691-B0539EFC22E4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631C3590-DA82-D36F-05FB-BB80D3BF75B7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C9589C40-237C-D325-9B40-F632B9773D56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0B50A972-CA76-937D-DD6F-A8E9FCAF8605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956F7050-7F9E-143D-67F4-D21464F0D057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4591C43E-A929-99AC-B562-AF5DF2FFD751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97110D26-D946-DA1A-B225-3A325ECBA02A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5F939B7-D51C-AD70-7CCA-640C08135623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AAE23AB7-C010-9077-9B33-A45DBF24BB3D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3582E867-E760-3300-A07C-9BB3E557CCEA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FE7027A3-C4F9-4577-15B1-A91B3B4EB156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4FE9BC8E-4060-4351-A172-EB52D8DF518C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94B7DB82-B9E3-59FF-303D-6D92826C283A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33E4EF33-84E9-5E2A-95B2-9C0BED723378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BB00A35B-0C55-384C-8F6D-BABF8D8AF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AAB427A8-4C66-7EC1-643F-0C5E2E82B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B4403572-BE2B-1105-3347-155E34D28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915623-D46C-895C-72E0-98CFF5297E5A}"/>
              </a:ext>
            </a:extLst>
          </p:cNvPr>
          <p:cNvGrpSpPr/>
          <p:nvPr/>
        </p:nvGrpSpPr>
        <p:grpSpPr>
          <a:xfrm>
            <a:off x="5223832" y="593047"/>
            <a:ext cx="3030495" cy="2216634"/>
            <a:chOff x="5223832" y="593047"/>
            <a:chExt cx="3030495" cy="2216634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00782884-1B15-479D-77A4-A3EF22CAD7DD}"/>
                </a:ext>
              </a:extLst>
            </p:cNvPr>
            <p:cNvSpPr/>
            <p:nvPr/>
          </p:nvSpPr>
          <p:spPr>
            <a:xfrm>
              <a:off x="5757342" y="593047"/>
              <a:ext cx="2496985" cy="2206235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B3C5E1D-96C4-0F9F-8305-6893D5BD1540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DA78A1B-A29F-C8BD-3633-CB5837A14306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2CB8D10-C301-EE33-B004-DE9E89A285EE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6006695-2ECB-7A12-94CB-73678FF21C6B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364A3FBB-D054-F338-6326-4395CEDF50BB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A8A856A-590D-DEE7-9ACA-2E8A071FFF13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8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CEF573A-DE0B-EBC3-9082-4A5B434607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13D1786-3326-8FF9-4FAA-019FF24E024C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FF05B90-5DF9-B4F2-870E-D3EC95824866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C7FA443-2C01-6F47-2491-CC9CF839F223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0D3E6F4-070F-A192-DE86-FE88310647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583A69B-871D-5504-183D-8E4E42F748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80A94C2-731F-C513-8D3F-35C04B219B24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C45CDB0-0170-5FA9-8556-1D4270121CD1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43A7CDD9-7277-7D7D-96C0-EE482A1FC465}"/>
                </a:ext>
              </a:extLst>
            </p:cNvPr>
            <p:cNvCxnSpPr>
              <a:cxnSpLocks/>
              <a:stCxn id="64" idx="5"/>
              <a:endCxn id="75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7EF792-943E-378F-DF28-55E3C84D2054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FD67E3A1-4BC7-E573-4CE6-E02EEBEE9B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0D89C2C9-8EE4-A79F-C889-4F642D71C4D1}"/>
                </a:ext>
              </a:extLst>
            </p:cNvPr>
            <p:cNvCxnSpPr>
              <a:cxnSpLocks/>
              <a:stCxn id="67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E1F86CC-6BE0-2936-9376-4A06C4D2A7A5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F9C04AD-C2FE-D802-8019-5942AE6416E5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BE78A77-DCD9-0520-4EB9-93A43A539D3D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119EB2D9-1C14-2F1B-348B-776B1BB94D64}"/>
                </a:ext>
              </a:extLst>
            </p:cNvPr>
            <p:cNvCxnSpPr>
              <a:cxnSpLocks/>
              <a:stCxn id="103" idx="2"/>
              <a:endCxn id="67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321803A8-74AD-131E-D2E2-7FE45EFCA12B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D819316-EA05-86B3-2258-57CDE7B79A1F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7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793E7904-3AEF-968B-C316-F06439013335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8F4B33F-1A7F-671E-C3FE-A888D5067564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1B7FC33-8B3B-F6BC-DF55-41A99031A32E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827783C3-14A6-CBF9-5811-567EA96FBD34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37380A24-1D6B-89E7-51E9-E795C095719D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3538CE1-53B5-6AAE-DDCC-68341071ACC4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11" name="Isosceles Triangle 110">
              <a:extLst>
                <a:ext uri="{FF2B5EF4-FFF2-40B4-BE49-F238E27FC236}">
                  <a16:creationId xmlns:a16="http://schemas.microsoft.com/office/drawing/2014/main" id="{BB8098C2-510A-03FC-5D57-94C74F9A1635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BD64743A-89BE-9AFD-1665-EF47235EE7DD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7865C81-56FF-CFE2-AA96-8D3D059DD4EE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9E6F979-CFCE-A706-F561-1752AC5041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E839C8B9-033E-BEA0-45C0-8BDBAFE92FF6}"/>
                </a:ext>
              </a:extLst>
            </p:cNvPr>
            <p:cNvCxnSpPr>
              <a:cxnSpLocks/>
              <a:stCxn id="103" idx="0"/>
              <a:endCxn id="62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6DA4D82C-CDEC-1392-1544-3C3860AD6BF7}"/>
                </a:ext>
              </a:extLst>
            </p:cNvPr>
            <p:cNvCxnSpPr>
              <a:cxnSpLocks/>
              <a:stCxn id="109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926B13C-99CD-A311-B9D0-42CBFF41D2E5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8C8B082-A5E2-2E80-A1B1-124442FC650B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7293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5A00E-B0CE-D42A-BBDB-A458CE1CE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0544B908-F63E-4D5A-D3E0-503D1FBED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74EFB8C-8A0C-318C-FB97-1043B24D1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B68DB3F-2355-A717-9CE7-C4D0A40F9734}"/>
              </a:ext>
            </a:extLst>
          </p:cNvPr>
          <p:cNvSpPr/>
          <p:nvPr/>
        </p:nvSpPr>
        <p:spPr>
          <a:xfrm>
            <a:off x="5165552" y="3783679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7C54BA7-3F6C-E1A9-C914-B9A4628982B5}"/>
              </a:ext>
            </a:extLst>
          </p:cNvPr>
          <p:cNvSpPr/>
          <p:nvPr/>
        </p:nvSpPr>
        <p:spPr>
          <a:xfrm>
            <a:off x="5165552" y="418989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5A8814-097D-3584-376C-F9DAFC576750}"/>
              </a:ext>
            </a:extLst>
          </p:cNvPr>
          <p:cNvSpPr/>
          <p:nvPr/>
        </p:nvSpPr>
        <p:spPr>
          <a:xfrm>
            <a:off x="5173836" y="459574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2FD81F5-1924-980C-059C-EF803CC90BC7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5238191" y="3936280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67A7B45-8ED1-7A28-9F30-81F8BF7A337A}"/>
              </a:ext>
            </a:extLst>
          </p:cNvPr>
          <p:cNvCxnSpPr>
            <a:cxnSpLocks/>
          </p:cNvCxnSpPr>
          <p:nvPr/>
        </p:nvCxnSpPr>
        <p:spPr>
          <a:xfrm flipH="1" flipV="1">
            <a:off x="5240841" y="432695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F2F09E5-6C2A-CA02-C8E3-A694DDCFC9F1}"/>
              </a:ext>
            </a:extLst>
          </p:cNvPr>
          <p:cNvSpPr txBox="1"/>
          <p:nvPr/>
        </p:nvSpPr>
        <p:spPr>
          <a:xfrm>
            <a:off x="4945262" y="371733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A982B9-7263-031E-7592-AC1DDB7E62AE}"/>
              </a:ext>
            </a:extLst>
          </p:cNvPr>
          <p:cNvSpPr txBox="1"/>
          <p:nvPr/>
        </p:nvSpPr>
        <p:spPr>
          <a:xfrm>
            <a:off x="4939015" y="412458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ABEDBB-A77A-A830-E1B6-3A0095FE9F86}"/>
              </a:ext>
            </a:extLst>
          </p:cNvPr>
          <p:cNvSpPr txBox="1"/>
          <p:nvPr/>
        </p:nvSpPr>
        <p:spPr>
          <a:xfrm>
            <a:off x="4959552" y="45290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7F60757-1CB7-C5A7-E24D-E60EF263E9B2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C4AEC58-77A4-086E-CDE1-8E9D3BD2B5E6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8DF5137-DDE7-FF5A-7A47-E43732C9398B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22E674D-7FBF-06A8-733E-A2C8465A9029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AF6AA93-4214-4C93-323C-0A59A06E0294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473C785-D487-F2BD-D785-0562A2C2F540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78C059A6-6E8E-07A1-8D95-47BA41723644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50F0D6F-B110-2CC0-E391-5567F29CF6DF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B80234F-1867-B5FE-9697-A90C428D2876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839578B-001C-4459-8290-9A9FC40A63FD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706D195E-ED87-2690-2642-45E9FA36419F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6E733798-2D74-718A-70C2-AA46296A9188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F78C2948-AFD0-4526-7FE3-DDC11AEEFC40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3A1534F-164E-1F24-8DA4-BED17D478FD4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AA06D96-B5DF-CA0F-26CD-767098D3FA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9ED7B99-EDDC-7514-3BD6-9929E80504AA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4EB91CD5-D2CD-64AE-6CC0-6DB52FC43445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1994D1B-9F35-224B-2160-ABDE3E17FBCC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E844538-6722-03E4-E65F-59FCEBBE6ACD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1D47283-C36C-3DD8-BC6E-D9C2596761E1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2355037-AAE9-4672-54EF-538C9E7A759C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3747D26-89A5-5247-2293-F7DA19844FCE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EF456C3-D7B6-946C-5FCC-EDAB318BBD6B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58EF4D9-4503-5812-AFE2-FAC626A59284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0354811B-AD7A-15D2-21F9-4ED39CF5D374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F884DB2E-7BF2-84F7-278A-0CDF492B4B6C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C976E1D-E3B2-4B73-1517-76BF5CB366D2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4571B6A-B6C9-F552-02A2-CED8D63E8B38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BFAA915-7FD1-317E-D412-B8B9274B7D98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FDC2DFB-435A-A3C5-48F0-57643E13598C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1BAB251-2D89-8BAC-9463-9E828AC3FAE1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EA4ABCA-A19C-F9C0-EE6E-696060BC64C5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A95A277-F6C7-DCF2-932B-9EBBC46C1288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93F102D-62FD-1A92-15E9-65AB5EC7BDD4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7194402-6D08-4D6F-4035-D1F48C90215C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2E4F30B-BB7B-0F6D-A863-BB8EEA66DBD4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4A7A128C-783B-2F45-0447-E298EEEEAA92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FEAE889-E498-F449-136C-95C2DAEE0E16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261A0903-7851-0C36-2F3E-008C23DA95A7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02A8F7DA-2E7A-6708-4F6D-1BA531E5B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418F900B-70DA-B7E9-D4DD-8BB57DC12A3A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393876CE-2ADF-B0A8-608B-10FD8E49D2E8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A993F5C8-9611-26DA-9ED9-FA91ACC171D8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726314A2-886E-2875-24D7-D0318D5BAA0A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B7E3D8D7-4058-83A8-D120-EFF4FD0F4273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DDA7AA94-6E5E-0C98-9261-468AAB9D17DD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BC00D803-CF1C-F645-4F80-90DDB8B31757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56FAD81D-CE8D-CA57-9308-9A2CC848F278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99D1B29C-0CFF-717F-5ADF-B89BDB633531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7389506E-1D8D-048A-86E5-AE7E6DFC3BDA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B6744378-D7C9-71F9-ECC2-B7B651D5EC45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04F35508-2215-EFDD-B972-6ADE9373D76D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0A6B8388-A0FB-E83A-7BB4-47076C84700A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4C55355B-5146-FC4F-9B45-837903C48FE1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ABC4A174-361C-5378-7068-DD6AA4034456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000DBAF0-EF9E-7161-5193-85CACF0CF0ED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AE23E761-63C4-EA11-CCBB-8DDD994EEF4B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31355C0D-D2E0-5D65-A34A-526435418FC3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E6EC721D-6227-F20A-CFB3-8B4B72912235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F92905A3-7E18-3C6D-98BD-D999F795E793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C019BB8C-10F4-A58A-9786-CEF25CACA279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00162DAE-DA8A-908B-71DE-58BB3CBDC830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A3740AE8-B716-C14A-816F-5485C2E7734D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5E8F1A55-9E64-9870-208E-F34C5AC65A1F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7D32BC1E-1DE8-6B20-482B-111D03A153A1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6BA3AB1E-D77D-FDA0-D668-7AFF37CE85B6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575F6641-0E3E-BEBB-6CA6-5E0B7DF97E02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BA51719E-AA36-CA55-6F8E-A66B7A6B5898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317EF7E3-0017-1380-D980-420E2E3FFDCA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C6C7044-966E-59C1-6CD6-4C6FE306B297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8BC0AD3B-1B7A-F6F1-B5EC-403B9641094F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CE6C2237-F458-3C70-E2AC-9C7B64D35879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2BD520D7-BF7B-B395-B928-AA0482A510AA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BD9A5399-1129-44D2-59BE-44B21F8C89D6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8BB3F951-602F-57BC-6588-82A5A22433AE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4590927E-5D9F-1DD0-6B57-D0896420F7D5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07C79FFD-5864-01FC-9522-26B394500278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AD9CDEC3-E1BD-5F64-3663-99EE7F2CA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E9D4F91E-0EF8-7C74-21A7-3D163A069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594E080F-5FFA-9D54-B1F8-93950F4AE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45733B1-689F-3351-FCF6-8344D4EBA62F}"/>
              </a:ext>
            </a:extLst>
          </p:cNvPr>
          <p:cNvGrpSpPr/>
          <p:nvPr/>
        </p:nvGrpSpPr>
        <p:grpSpPr>
          <a:xfrm>
            <a:off x="5223832" y="655959"/>
            <a:ext cx="2623154" cy="2153722"/>
            <a:chOff x="5223832" y="655959"/>
            <a:chExt cx="2623154" cy="2153722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501F7032-682D-A28C-7936-C016F4424D65}"/>
                </a:ext>
              </a:extLst>
            </p:cNvPr>
            <p:cNvSpPr/>
            <p:nvPr/>
          </p:nvSpPr>
          <p:spPr>
            <a:xfrm>
              <a:off x="6095106" y="1479936"/>
              <a:ext cx="784751" cy="1013020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DC2714-5468-C95A-89A8-413690534709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F3E2A26-197B-84B1-7230-9460C283BF4F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61E5E3F-FCDA-88F5-877A-3A7E48691584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3270E0-007A-8F09-DB37-C7AA65152C56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9D3EC71-CABE-74E0-0802-D5C2B693B98C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7157708-9079-09DE-659F-37AC9A14DC96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8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CB21090-A32F-B1C7-FB11-C776A7CE1C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F741E5A-2532-0DF0-2430-369EC0988EFD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5F366B-9041-F375-2B01-354DF2DC85B9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000B075-7535-8DA3-B516-C249EA1D8CF2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642A343-ED1F-7266-AAAD-BC617B987D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8C4AA85-227D-8945-5649-0C6AA16FB7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C5838FB-1D8A-F141-B821-281D71364B99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320ABCC-9130-71E6-F0D5-83E8BD1E1733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EB9D8F0-1960-1DFD-A30C-54A5F6EE41C2}"/>
                </a:ext>
              </a:extLst>
            </p:cNvPr>
            <p:cNvCxnSpPr>
              <a:cxnSpLocks/>
              <a:stCxn id="19" idx="5"/>
              <a:endCxn id="28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D2024C4-565E-9916-151D-060A279303A3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DDE515FA-5F6D-9ED0-65D8-F8690452D8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5AB2CB2-6BA2-64A5-C430-70B9624E054A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D4216DA-76A1-74EF-BF03-3AF6626EBF0C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F648F50-A03C-F54A-1926-2F767AB6EC7F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E033508-56C1-1615-1E2A-80ABF7FBE57B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AFBAC3D-FED7-A0C0-3029-E05A649DDB3C}"/>
                </a:ext>
              </a:extLst>
            </p:cNvPr>
            <p:cNvCxnSpPr>
              <a:cxnSpLocks/>
              <a:stCxn id="40" idx="2"/>
              <a:endCxn id="22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5BD0166-972F-4CEF-3C12-C9B29465B0F6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671B16-CF8F-D532-0B56-B21DB415C809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7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3BA58A0-2901-0EA2-25E1-BC4A9B797DA7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E647B11-B0BC-88CB-9239-307BC3EDA957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5E2383-4435-54AB-D573-74F1EA75B888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F84F7C6-CAF0-7C00-214A-E4357A14B518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F6EE9A7-F249-B756-B4CB-C9EBF1642250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86897A2-D6EF-11E1-4570-26F5424899C1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1AE6ADAF-86BC-80C5-7452-C44B4F4695F3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A0E2D3B-08E7-3207-CED7-1DE4AFC81396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8E22140-F029-F9F6-AA22-E6EEFE3BE3D3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5BB848A-17F4-6281-5F31-B6B1A87EB3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C80C114-9F45-AD2B-FF77-7F3E1B6E0712}"/>
                </a:ext>
              </a:extLst>
            </p:cNvPr>
            <p:cNvCxnSpPr>
              <a:cxnSpLocks/>
              <a:stCxn id="40" idx="0"/>
              <a:endCxn id="17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3181552-426F-263B-35AE-2A5946E2B98D}"/>
                </a:ext>
              </a:extLst>
            </p:cNvPr>
            <p:cNvCxnSpPr>
              <a:cxnSpLocks/>
              <a:stCxn id="46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C388057-CEB5-4CCE-890D-7A63550C071B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BBF7B57-249C-3C32-DF97-82757ECC79AD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id="{58E6A55B-E628-D744-821A-AF1108035470}"/>
                </a:ext>
              </a:extLst>
            </p:cNvPr>
            <p:cNvSpPr/>
            <p:nvPr/>
          </p:nvSpPr>
          <p:spPr>
            <a:xfrm>
              <a:off x="6946663" y="1035780"/>
              <a:ext cx="900323" cy="1758047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035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52DF-7139-576C-3D51-C21F0E85D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5995D4E9-2128-1C04-B3F8-7C84A9566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A37F24-7A98-0D14-935C-7D247C212296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EE7A615-2149-48B3-DEF8-90ECC4CB043D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AC41B22-1C60-0DCB-8677-A04C3C15AAB9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8E26DB0-73E1-FC27-7A17-4957D0CF3241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7AEC43D-F2D0-03DC-682D-167BC55CE443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440BDBE-4DB3-A0DE-851D-9109ACAFA035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45EFD5E-8CAB-4294-87F5-7D37DD7A55B3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F8485AC-50D0-1999-8272-D77AA86CD784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A2C6D16-9E4A-D1DF-6609-C99EE2259BF3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1593CBF0-2291-657D-0070-41C0BDF1DE92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F1EC0055-451C-0606-2B42-C1DEA4184E22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84037CB9-0BF3-F231-5CDD-59BFC7FA4308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E3F676A5-11B4-D4DD-EA21-5919A2AA6ADF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3BF8B74C-D039-CC49-7BC4-6F08A8DC54E1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4EC05C6-2D06-876D-32F9-513454A3BC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064E60D-4FB9-817A-F30C-5CC7DAFC7D12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4EFB2985-ED31-3A1A-28D3-D72C81869B9B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8B09857-ACC4-0F3C-E788-1AA60FC22CFA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071D331-8D10-C791-1CEB-3925D29A68E3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522616B-5A61-5E02-F07F-F98615CE5ADE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EC8D234-588C-8E3D-3D42-C739E9677606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8817DD3-4A6E-B643-74EF-83B64395C494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BBD95D0-31FD-A79A-10CF-0D64AB22C5BB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DBDDCD6E-92E2-953B-F3FC-E165C3979C47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E975FC03-4FFB-81D2-9A99-457B46C4F2EF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E6D81CDF-9919-69E4-08D3-A319FC063612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106679B-6F1B-D05F-F747-A0152E21E296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9B16368D-9BCC-B401-939F-D5D0C38867EA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EF66FE4-24FC-E33D-7AC1-1C74E5D4A1E0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006A4A2-E47A-1433-07EB-7B005A0B22DE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B180A37-D9C9-AFA9-9589-0279DFB0F7F1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98C8EC4-0B0E-A8BE-7EA3-C31DB21C79BE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E821088-804C-0D65-5306-B78EA7F8D505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C8F08AD-7568-E739-D7CD-D3C5DC7738C1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FEE690C-87AC-A61C-1D34-B777292C2C97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74FD70E-AE5C-81B6-8028-4373FE4F40D8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3EE58A3-F5BB-F26A-D29A-545E703699C1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9B288C01-9A78-8D0D-76A4-10DF70154E0A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0A3090A3-F32A-A265-6575-5CA271F6B677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50375CA5-37F6-B42F-B925-2447A16D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09D50A5F-FD74-5F5C-6AAB-64E6F14EEE65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CA64C783-C399-552D-8161-7496406EB14E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10F07F17-0C50-2412-426F-31A6FFBF313A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847FDA5E-BA50-5099-8147-4351DECC8BCF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BD63DFAA-9797-7E88-E8D3-FF7A8F2216A4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7B755ABC-2F39-9FCC-1539-201E6367A1BB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4D13DB89-F5B5-E4DF-9D2F-C0EDAAA17EF6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47C29799-9A8E-52D7-9B68-9C6B9388368C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54370EB2-F033-D4B2-EB8B-11E840CD9914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C5AFA4F4-599F-AA14-55F1-CD6437339748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58F00397-CC07-FD9C-F26F-CE01880C61C5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634C5982-026E-C749-D7D4-32A5BC65D488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5808550B-6613-9ED4-9855-06D7118322BC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D37F6FD8-BC82-BFA4-88B5-6CAF8C6CCE4A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8B08FEBD-51A6-B185-FA2D-3A61FCC56A9C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E1954108-9E0B-F7A7-5E8A-286A7AF13825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86B624A5-707F-D0BC-9B29-539E6503241B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43176864-FE8F-F01B-5DEB-86769400446E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E6B9728C-31E6-F056-CAA6-84999514C077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38529EBE-5AE7-F0FB-624E-13BBD817533C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25B59526-4099-5109-C945-B75E0F58347C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135B8FC9-4DF2-8FA9-8594-3BAE2C5E3866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D0CCA782-1FD0-6833-AD0F-50F5786CBD0D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63306454-533C-2B9E-AEDF-650592714AB7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06619EAD-6661-48E2-44A0-A127DBC8D868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CAF29E7C-4D09-9563-C8E8-32CAA8B54975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51777E48-F0F4-7AA5-EF41-01C89BBD0E85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354A5815-192C-0F4F-8871-DCAAE0935212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AA4A37A6-F260-0EB3-FC52-98073693F244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ACB36BBC-EE0B-B6E8-3369-7626AB89CAE5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EB317F9F-E495-19B2-3D77-18B9DFE029E5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E35C2951-5049-5E3F-8070-EA5DDC7255E4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19133DDA-E27B-A818-4D9C-2BE0AA513211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ACBAA9AC-0B3F-54C4-FBB6-1FD4C19AD692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0A718C08-411A-1C61-6133-657287CE8B1D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A11AA317-96C3-5F85-B9A7-D4C2299E6DC5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FA25AAE2-BEB0-11CE-C12A-E0126708CA62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49155C39-AE32-78F2-69A7-8110B2DE1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5F04A32E-6568-BCD2-1BEE-66BB2BC03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A97CF4FB-78A5-3DD7-2773-2C53E37F3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981F0D-8084-373B-0C2D-B830D5571A68}"/>
              </a:ext>
            </a:extLst>
          </p:cNvPr>
          <p:cNvGrpSpPr/>
          <p:nvPr/>
        </p:nvGrpSpPr>
        <p:grpSpPr>
          <a:xfrm>
            <a:off x="5223832" y="655959"/>
            <a:ext cx="2623154" cy="2153722"/>
            <a:chOff x="5223832" y="655959"/>
            <a:chExt cx="2623154" cy="2153722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FD4F7053-3BD9-B3D0-D8F9-AAB6CDE5888C}"/>
                </a:ext>
              </a:extLst>
            </p:cNvPr>
            <p:cNvSpPr/>
            <p:nvPr/>
          </p:nvSpPr>
          <p:spPr>
            <a:xfrm>
              <a:off x="6095106" y="1479936"/>
              <a:ext cx="784751" cy="1013020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4D9F4A0-7589-66AB-9DB0-E0C1A61814BA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A656364-75E3-2EAF-5393-E27239D6BF01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8E7513-38A6-B589-1FAF-AC04B2B3B8EC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E21C08-FF11-6C92-C061-50DCB53F404F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3CEF457-F9FA-7328-1B32-B0E49725E772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C5E8AB-7447-B47E-AE8E-36C318D4D584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8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4893191-030B-87C4-6437-8F494E2ED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8787836-65D4-ED2A-ADAA-40AAA39D78C7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D95CDA0-C4B8-AD5D-BFCA-DC620EC987C4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B93B12D-99B3-05F9-3B7A-35847ED7C265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9E92DFC-60C5-BB01-2C15-C178ECEFF7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41EB09D-111A-483E-13B3-B451FA64F9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78D98F-2AE2-91ED-F1E5-E8E571D38397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B86BF05-3B4F-D847-649E-891447978A39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616C1E3-33CA-D075-9404-F5C8FBE7989D}"/>
                </a:ext>
              </a:extLst>
            </p:cNvPr>
            <p:cNvCxnSpPr>
              <a:cxnSpLocks/>
              <a:stCxn id="19" idx="5"/>
              <a:endCxn id="28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D7189EB-120E-71F3-6C09-C11D79C0EA40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BD40659-278A-93EB-85A1-8C84C35578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E699894-0EE7-4980-F4AB-7E7C837B2B91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1DF1DEE-3758-3F4C-C717-6F31EFEFCBF5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2195444-F2CA-39AB-1AD4-789A152A7982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568D780-0C67-4294-0680-C63C4748591B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61B6D00-F868-348D-2E98-326D51081D7C}"/>
                </a:ext>
              </a:extLst>
            </p:cNvPr>
            <p:cNvCxnSpPr>
              <a:cxnSpLocks/>
              <a:stCxn id="40" idx="2"/>
              <a:endCxn id="22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D2CE90F-3F67-F92F-2936-69BAEF3545B6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356C62-8DA6-E3D5-DDA2-B63C84D5A9ED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7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0605C77-E6BC-ED29-62C0-E5B48D083740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8B6F31E-D3EA-854E-9767-58EE945217BC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34DD99-8BC2-F1AA-C60F-8746AFA3D563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64B4680-21D8-30C0-49ED-68DA10CE81B0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0EA2FB3-0754-A342-0887-2BF8E1152B84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DEA6DB2-E85B-4A84-1AAA-3B91C74BEA72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A6C3344A-7ACD-FD3C-4313-640120F75650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C683D07-48FE-4C5E-53AB-2E44B58252DB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4CF64B3-20E5-8FEC-B983-2FC36ECD0FE8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991BC16-90AB-FD8E-F602-135B01E983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624737DB-787F-DEE8-237E-130B3B635E2C}"/>
                </a:ext>
              </a:extLst>
            </p:cNvPr>
            <p:cNvCxnSpPr>
              <a:cxnSpLocks/>
              <a:stCxn id="40" idx="0"/>
              <a:endCxn id="17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533DEB6-0816-B764-2854-BF543190AF80}"/>
                </a:ext>
              </a:extLst>
            </p:cNvPr>
            <p:cNvCxnSpPr>
              <a:cxnSpLocks/>
              <a:stCxn id="46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0D15831-83D1-F640-03BE-38D421284143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B606675-1D76-9F6E-3B76-7FFB762ECD77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id="{C9603933-4CD5-41AF-2067-502E33C0650C}"/>
                </a:ext>
              </a:extLst>
            </p:cNvPr>
            <p:cNvSpPr/>
            <p:nvPr/>
          </p:nvSpPr>
          <p:spPr>
            <a:xfrm>
              <a:off x="6946663" y="1035780"/>
              <a:ext cx="900323" cy="1758047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92B0F54-C5BA-838E-084F-1F0DC9D01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0F5864-83CD-AAA0-475A-7AC89118EDD6}"/>
              </a:ext>
            </a:extLst>
          </p:cNvPr>
          <p:cNvGrpSpPr/>
          <p:nvPr/>
        </p:nvGrpSpPr>
        <p:grpSpPr>
          <a:xfrm>
            <a:off x="4939015" y="3717334"/>
            <a:ext cx="380100" cy="1073307"/>
            <a:chOff x="4939015" y="3717334"/>
            <a:chExt cx="380100" cy="107330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5A8D791-4B5C-6623-A564-253D0DC8B506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E639504-B595-7175-7328-B59341892DBF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6045DD7-0B68-912C-0C53-70BB287CDFFF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82D4B4D-1598-FC83-7774-0A76E8559DAE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AB7BBDEB-4EA9-BD4D-4358-D4689C80C6E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C5E9CC5-1B16-D268-9B0F-950A06DAD691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1DD5B8-2588-0656-0381-FA12ECD6E257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A94BA43-6305-A9D6-E981-5B1F023B7DB1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</p:grpSp>
      <p:sp>
        <p:nvSpPr>
          <p:cNvPr id="69" name="Rectangle 3">
            <a:extLst>
              <a:ext uri="{FF2B5EF4-FFF2-40B4-BE49-F238E27FC236}">
                <a16:creationId xmlns:a16="http://schemas.microsoft.com/office/drawing/2014/main" id="{7D9E13B0-44C7-E0F2-1978-D407D09D9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808" y="3499002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DFS(4)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280BD09-CB59-F936-4A67-DE4587F3B755}"/>
              </a:ext>
            </a:extLst>
          </p:cNvPr>
          <p:cNvGrpSpPr/>
          <p:nvPr/>
        </p:nvGrpSpPr>
        <p:grpSpPr>
          <a:xfrm>
            <a:off x="6173960" y="3716053"/>
            <a:ext cx="380100" cy="1073307"/>
            <a:chOff x="4939015" y="3717334"/>
            <a:chExt cx="380100" cy="1073307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2828C819-048A-B431-00B2-FF314B6C4559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8E9A79B-95CA-7933-3566-CC0FB2730ADE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A4EB205-A627-2E66-2377-43B267C00AB1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FA097DE3-F29B-63B8-631A-0A07DECC50F1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74B6A3B6-A322-746D-C9B7-D46F70C1B1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02FCE47-8541-E6DC-13DB-4E9BF1A7B5F9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A4A0DEA-89AD-9E83-3EC3-7DB8B1F405B2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58FBF5A-A7BA-D483-ED18-D7BC1986B84F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62230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2EFE2-22CF-25A6-7FA6-BB5D13EAC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1E6A73F8-8ACC-EF15-B21B-5739A584E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31E07DC-37D3-0F0D-26A8-B7274EF3058B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7591F3B-68C4-EC6A-37BD-A01BB84D5B3A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126F70E-1539-42C6-B47D-9965DD7D199C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2C992DB-255E-F3B3-D38C-69199BB98D5A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B592C30-EAF5-227A-CFF6-104EB5364DAE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74F40DC-D9BE-0F3B-B529-635FC7105A4C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19274F7-5962-7D08-4790-73871BA1EA55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D8847A7-0B31-9197-B1FA-5C24ED3B99BD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29AA90B-0320-E5F4-FDAF-51CACFB9D328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7BD988D-0E81-68AE-1C86-A6E0139757E1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423563BD-2CE7-43D8-705F-4CED96A7BAC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531454F8-E7DE-A866-CB44-0E73B01C7610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C44C8FF9-4877-1F75-17C4-1F1376F7A570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8613C64E-85B9-19EA-60DC-A7599847601D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F8F88E5-4E74-8BE5-984D-F9D2FA88E2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16807F66-A404-C78C-34DB-F7BA5CEDC703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D380A02-0F9B-F354-D184-65E1FFC2CE64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FCCEFB7-68A2-C841-68C7-14F368078FD8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208F51C-A8E1-C3FD-09F4-8CA8BAC0C49F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4AA2236-8961-1A77-127E-EFA321A35DD9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280F022-95A5-8916-83B8-6E37DA993C9E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67552D7-A956-F8DE-9075-A2B8EDF87900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B297C8D-DF56-E578-8492-A92B14875B1B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E727128E-ED99-AA0E-55E4-FEA0F78A4BAC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DCD7D3C5-518D-D842-4C4E-6FBDFCC3FA65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1BEF076-1394-AD1D-4C5F-CB8F93732596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0C02D5E5-FFA1-167B-294D-FC77E4A091E5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05F1742B-F4CC-550E-476B-B27D2F839D31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82AF721-E3C4-1365-91CF-C5C9FC37E574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60365BC-5B88-224D-E1B9-3234EB869B3D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ECA70E8-0CB9-D35D-55BE-7BBF1B917839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D5406C0-A1C3-7C43-5408-19D2C7F0C660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25CA3AA-A733-979C-F97F-97A31A98FCFF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FA832EE-2F80-C7F2-FF42-7D31C688F36F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1B06A6C8-D774-5386-49A5-B433A1FDD948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03AC279-B7BC-4623-E203-7C08B4697CF9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2041710B-E26F-E0B5-8BF3-5890FAAAB80B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591773BE-43C0-8E40-AF35-286AA2A08573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A7BCB320-0D4D-B565-A136-30D171822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813379"/>
              </p:ext>
            </p:extLst>
          </p:nvPr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8AFE7BFD-43CE-810C-E3C1-F7DBB5FEA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8224B2BA-059C-0CE6-B211-26A48B476275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9DC659E4-144A-219A-CB2E-CB64F5DEE855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0A766674-A223-B0B5-A93F-0581BFB305E5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B38BB15E-6CF6-F5F3-9AD0-4A5DB7C171F1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C42C6E22-0829-B6C2-ABAF-82BA7BFE7F1E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B01C12DC-32AA-7E86-0748-E33B5EBFBE01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8AA283E4-33BF-5A28-EBD8-7FA62DA5EB77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8F37EC54-2E8F-48AF-F410-F0898F6D2D33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867C4100-026E-A177-E939-5C2ADDF861C6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BAAF2F08-C540-9D3C-18CD-9380D38F8FBA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E6DA4489-310B-34B2-0D48-510A34937276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602AC450-2A58-4A9F-95C4-85A0E8BA58B7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22D083BB-B2E3-A525-50B4-302B1DD50155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48382D3E-42B6-55C8-FF97-87448B091B21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8273FF30-270F-F72B-39D4-2CCB7CDC1EEB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5758FDEC-B554-FA44-EDF8-62EA50865C05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484246A1-F61F-6220-DBE1-DE904E4E2E4E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BA648A8D-20A1-69F5-83FB-976415D9D882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C037DA59-F460-7A53-FC1C-B6114D7570E3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B2BE296E-347C-C48E-60D9-AB4C84636429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9A2E2F7C-F0BE-A21F-83F1-F3F341A8DA78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261CE195-87C8-5E11-E2EB-33885A92A850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B423996D-A2C9-2A1B-A5B1-7CC5D3861207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9D06EEDF-9CA1-AD40-550B-6246DA564997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92BCFA2A-CF46-E139-88A6-21E5E0937982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96A8EE09-9A31-7C71-F4E6-1EE16EED1F25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EF5AA85F-7ADD-0180-16F6-A8FFEBCF348B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013B9C5C-257A-8DA2-D26B-37665D2EA944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110E0333-A799-C623-8819-CC1567AF706E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C5DEBF28-9E65-3AD2-9A2F-018B91A297D5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94907780-01E6-B26C-C06B-DFF2D6F036F3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7BAA236-C6EA-0F4E-F1ED-D865F8F706BB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CCF1DD9-7BFF-1511-8EB2-28599EF1DA1E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F17978A1-08EF-2818-0825-6700146204B9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E012C6D2-B51A-3C0F-DE24-5F185EB0953D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678E4AA-6437-AE74-641A-526746ED5822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9388A7A1-6460-38BE-B2B4-B964AEE2AA3F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46444497-AF1C-D9E1-FEA4-B54DCB7D6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093701DD-67FD-7CF4-0239-A00CA7BA7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F4B8507B-33A1-E6B2-9FA4-C238DB49F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E932C59-1DAF-D695-67FA-65264AB108C8}"/>
              </a:ext>
            </a:extLst>
          </p:cNvPr>
          <p:cNvGrpSpPr/>
          <p:nvPr/>
        </p:nvGrpSpPr>
        <p:grpSpPr>
          <a:xfrm>
            <a:off x="5223832" y="655959"/>
            <a:ext cx="2623154" cy="2153722"/>
            <a:chOff x="5223832" y="655959"/>
            <a:chExt cx="2623154" cy="2153722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416562C7-F9A4-3AAA-8712-7F490B080320}"/>
                </a:ext>
              </a:extLst>
            </p:cNvPr>
            <p:cNvSpPr/>
            <p:nvPr/>
          </p:nvSpPr>
          <p:spPr>
            <a:xfrm>
              <a:off x="6095106" y="1479936"/>
              <a:ext cx="784751" cy="1013020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6B65A15-ED46-8C77-F10D-DE8239285FA7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D7326CF-2363-36ED-F3AB-88D61ADD10CD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FBB3F2F-C0E1-48C9-EDAD-2DB87D07BD36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662EB2-6F41-D38B-816F-4137982E5988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A343F82-79A4-F170-B9DE-38E159353021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48D423-5723-1230-7DFE-CA169FB5E016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8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1F8FB58-02C5-1836-FEFE-E2A219B653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419211E-3B13-1632-E442-5F570BEC3222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7ED04E-13B8-B93E-E07B-674B2BB510A2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2762F6D-4F19-4BC1-C55F-0F9FA841E249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9EADCC4-7A55-90E5-7657-099DB28C48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40536CD-272B-EC96-F237-82C0A3A234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14BDBF-9EC5-40D1-F8A1-3D8723560B18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C11E65E-669C-98AE-55C2-6E86D79C6C1B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09E97BE-1C5B-C1EB-C1F9-EFC78D07B617}"/>
                </a:ext>
              </a:extLst>
            </p:cNvPr>
            <p:cNvCxnSpPr>
              <a:cxnSpLocks/>
              <a:stCxn id="19" idx="5"/>
              <a:endCxn id="28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37982C-9F50-251A-BDEF-1EACF32CCC82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1494AC0-724E-EBB4-A85E-4C1B6EA24F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39917E0-F488-099B-3FA6-3580C1814857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1F280FF-E7D9-CBF6-3CF3-B05BE11BF772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6CE7CCF-A76A-6661-CAC7-1EBFC37D3575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BB22164-34AC-0E28-3DFF-104DDE14ACB9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6165CD0-39EE-D046-88AD-6376A7052137}"/>
                </a:ext>
              </a:extLst>
            </p:cNvPr>
            <p:cNvCxnSpPr>
              <a:cxnSpLocks/>
              <a:stCxn id="40" idx="2"/>
              <a:endCxn id="22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69DFE15-6553-BA21-2392-818E3366A938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9501E6-90BB-7CF0-0321-1ABC00CC8B7D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7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5CB3243-8757-46BD-8114-CF6F07094617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FC63584-8D56-72B0-43A2-BE212CA1339B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40B170-D02A-68FC-1DF0-EB6607F0E5B8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72FE5BB-BCA6-BE16-CC0F-F3222A0F14ED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3567035-6DD1-BCAC-763D-7FF7653F2EB8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FE8263-EA75-87AA-3155-CB753BB268D1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2ABD29D5-4BAB-9945-791C-566E7F7D8D5B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588D474-243E-62CA-AFFC-4941C4B476AD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DB684F5-4D4F-727E-B1EF-07C71F0D545A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8138DF53-854C-D8BD-6C9E-E873A0FA12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6F905DF-2D2D-C329-A2B7-10CBBC272690}"/>
                </a:ext>
              </a:extLst>
            </p:cNvPr>
            <p:cNvCxnSpPr>
              <a:cxnSpLocks/>
              <a:stCxn id="40" idx="0"/>
              <a:endCxn id="17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466EFA4A-4096-5953-4571-824F6C77BC95}"/>
                </a:ext>
              </a:extLst>
            </p:cNvPr>
            <p:cNvCxnSpPr>
              <a:cxnSpLocks/>
              <a:stCxn id="46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D37A779-612E-FB04-6D66-2216276F4561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226D695-7AE9-6E65-452C-FF45427780FA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id="{D4B7615B-8A87-F620-80EB-2AD17BCCA4B5}"/>
                </a:ext>
              </a:extLst>
            </p:cNvPr>
            <p:cNvSpPr/>
            <p:nvPr/>
          </p:nvSpPr>
          <p:spPr>
            <a:xfrm>
              <a:off x="6946663" y="1035780"/>
              <a:ext cx="900323" cy="1758047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076B562-BD41-247A-7AC0-2962C7711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3EC17A-A8D4-3DA5-42F4-281D767FFE50}"/>
              </a:ext>
            </a:extLst>
          </p:cNvPr>
          <p:cNvGrpSpPr/>
          <p:nvPr/>
        </p:nvGrpSpPr>
        <p:grpSpPr>
          <a:xfrm>
            <a:off x="4939015" y="3717334"/>
            <a:ext cx="380100" cy="1073307"/>
            <a:chOff x="4939015" y="3717334"/>
            <a:chExt cx="380100" cy="107330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AD7A47B-9537-2DA5-893C-30694BD5FE86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2621FFB-4964-7170-981C-7626B74FCCC2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9CC1013-1187-AFE3-78AC-E358B57515AA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A13A2CC-EF11-D189-4F99-1DCD303DF5F1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6C1D5842-0832-9D41-B44F-0873E46381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C527160-25D7-5EDB-95D3-3C00DC26FE68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5FA1EEF-C533-3345-5B64-FA688AC05C4A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DE62EB8-33C4-8A85-82F2-407A606DD785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</p:grpSp>
      <p:sp>
        <p:nvSpPr>
          <p:cNvPr id="69" name="Rectangle 3">
            <a:extLst>
              <a:ext uri="{FF2B5EF4-FFF2-40B4-BE49-F238E27FC236}">
                <a16:creationId xmlns:a16="http://schemas.microsoft.com/office/drawing/2014/main" id="{E6A2C1B1-82A3-40E0-23FD-ADC622449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808" y="3499002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DFS(4)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92F6D78-7388-C410-4859-714CAA9DC7E8}"/>
              </a:ext>
            </a:extLst>
          </p:cNvPr>
          <p:cNvGrpSpPr/>
          <p:nvPr/>
        </p:nvGrpSpPr>
        <p:grpSpPr>
          <a:xfrm>
            <a:off x="6173960" y="3716053"/>
            <a:ext cx="380100" cy="1073307"/>
            <a:chOff x="4939015" y="3717334"/>
            <a:chExt cx="380100" cy="1073307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7896E13-A896-1482-7214-4ED9AFE18FF5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2D5B43D-0040-C482-F37A-D42835241033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6BE1942-6797-0062-F61E-B1E139010A88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39C9FDCF-CEF4-A43A-8A3F-9B7D41AE51CA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1817C04-56FE-A5D5-25BA-13346CB512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68FF496-F0C1-40D1-5A93-7DBA9A4E8C2C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0C326BF-9E85-72F9-BEC1-81E0262CD3B8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341358E-A505-80AF-F22E-C180E567F3A6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3558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25215-ECA4-B12C-0348-69E70326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186CDD06-DA5E-A00D-9DF9-FDDC5142D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7C03207-4877-AC99-3531-A82E1244CF96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2CD7D8-64F0-BB07-5398-CD4FD3A405EE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C40E9C2-0FCF-6FEA-BFEA-51CEA3EB2025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D6B9B64-14D9-9558-0050-B5E2D9A7094B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6F4DB20-1BAC-541D-F671-4D26A5C24FD4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08A55D1-3E51-C3E7-297E-C724AFACA7FE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2D27111-2358-7FD6-3574-AE6C5E9E9DDE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CE3DE8F-D346-AB1D-92CC-8C1E2D82B63B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ACBB170-A122-5D74-7B94-D5A6434D588A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5BB92DC-58DC-E3FD-2D0A-C98C3DAC4903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7A1F622E-B67D-5E62-C9D2-E72E8484293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3D07EF82-A218-619C-97AD-F1C88D583E3C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DB9094D0-6B3A-859A-28CE-A15177B13306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1B2C03A-4F83-1194-510C-AE135ABECBE4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A7124DF-A797-E5E1-27FD-D80F83FBCB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8086E3A8-16B6-F941-35E9-F8B289E6962E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F570E23-58E5-BFEA-BBC5-8FED20C4B9AB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04E423A-8F9A-3FA3-490E-5B1A740B7342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9474124-AAB7-8D74-1952-F3D01CA44E9B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A38C127-8C4E-E718-A0A2-A52376334E7B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955628C-37F9-0C07-14FF-189289FFE898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5E861BF-82C9-5B96-46BC-C3BE6D3BBD84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230DBF4-B3A0-4FBE-A06E-85F34B4A900C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07B9835-03EE-1775-9F4F-F9807E7D2A45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EBAD01E6-4103-A98C-BF11-7BB2AEED928F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7DDA6D29-BEFD-0474-CBE2-F90D186D32AE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18E1024B-F8B0-5F8A-5908-D38799A10162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DE44984C-F761-1767-DCD5-EE24CD29EEC0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7E83C18-3891-1A87-5F67-1237B9F15C0B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BBA459A-7A06-9C5E-D02C-5042B393F38E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1A09985-B7A3-7C67-0E69-F1BCF3340F22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6FA6564-CDC5-9E9E-1CF2-95E87FCEC9D8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3CE2D6D-EFE4-321A-3824-73B3398C427A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8BFCB8C-D909-7867-06E6-83698CD4E317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EC904B2-6D7C-53EC-C4CD-C2F7D3F2E876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8B81100-0519-3AB4-E8E4-66D74F9CFD1B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3D80CA88-E61B-9B00-DD5C-86030279D6AB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B57E0EDB-D2F8-6EF9-F06B-9BC2E61D0434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79EBE72F-0EED-342C-5FBD-6D301F2C5038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518104B4-0B39-6675-A7F3-34AB2E893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0F598AEA-07D4-B4A0-AD51-4C3285718371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9E6FFFF8-30C9-9D87-A7FD-8939960E7596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A0E09AFE-44C0-DD30-EF24-0EC9701BAF32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5E84A106-1B32-DBA7-167D-0C0C80EC1A6F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483B1C5D-B5F4-CF60-6562-2A76D9E84ADC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2BBBC079-3C60-D438-8DE2-FC30031E84BB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C1E3361F-F352-29C1-0A6B-F248EFF2D5AC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FD7D4327-BB6A-3D1B-E9AE-7964A9531B5D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916D7580-108B-B68B-4979-5A4D423487BC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1C74C79B-DB04-2EE6-DC7F-77F0565FC3FC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99C663B5-FE04-C0BD-C174-95A112628030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C52A698C-1A56-BDEC-52E8-1F61F0A5DE20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17F20986-C826-B1DC-5370-A0B32190420B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84E09616-F499-0534-423A-468D41A79649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5AEC07FB-22FF-3DFD-77C9-16CA5D37F615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3941CAEC-B03F-47FF-721D-8B6BC79231FD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CE0CF258-70E6-31F2-EA8F-D7AC2DBC2F21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143E3044-2BD2-68CC-FB4A-7537B562DF0C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9F27FB3B-2FA7-D507-9983-85933C2FA1EF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6E1F0174-B24D-A2FB-5864-2730712DCCEF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F9B1C80B-92CA-BB7F-2219-44CA4DEA622E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2E4003C8-0A0D-3006-02AE-05EA2DA9F29A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B07C38C8-56C1-3503-4A6E-72F56A36EA60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6113CEFE-0A88-369E-424A-7AD0263815F8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0024AC21-B29F-AEB5-2E17-6F66B109BDC7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9BB6663A-2F04-378B-691F-8F749C48624A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E295CFA1-9A86-2657-3803-B6B7AD3CCA83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C7D14F9A-FA7B-01FA-4427-35A7EB3D5967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CA849848-5F87-8804-AB9F-ED275A56F88C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64C66050-8B90-B916-CD23-9E9DD8E0DF41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7F86B77B-B487-CB81-DB7A-C13863BA6244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CABC21D0-95D4-49DE-898B-DC244EFF8801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AC31E175-640E-67A3-4654-DFB53BC2D046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6A676DDF-FF55-C10E-FD8E-8A14191E0AA3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AE1EFB1-4924-EC8E-0D65-0EBCE1BE29FE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DA1EDCAA-4235-F93E-2F64-A137D1737C52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BD0B0CBD-5A9C-2B03-91B0-1F024274EC84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C36C96CC-9A75-DA13-DB42-0E818D7F4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EFC69745-3E91-C5DD-8A11-06A2D7D0E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CDE0F2C9-A63F-9D7A-CF10-64C99B5A9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8F4CE3-5942-AF28-71F9-D04CD4BCA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AF58F50-9836-B68C-4C1B-CF6936D02604}"/>
              </a:ext>
            </a:extLst>
          </p:cNvPr>
          <p:cNvGrpSpPr/>
          <p:nvPr/>
        </p:nvGrpSpPr>
        <p:grpSpPr>
          <a:xfrm>
            <a:off x="4939015" y="3717334"/>
            <a:ext cx="380100" cy="1073307"/>
            <a:chOff x="4939015" y="3717334"/>
            <a:chExt cx="380100" cy="107330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A5159E7-C246-029E-1337-62C377391CE8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0D7F086-803D-E8AB-5057-25059F2F4452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04D43FB-5CB7-172A-F365-484C49AA1806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7FD8313-6AB7-EB38-0E75-976343131A5B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65A1BE53-CE8C-A166-A84B-DB1C92EC61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4888B7E-B851-90CD-2D7E-B130B525DD7C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76FC770-8B79-D93B-2CC3-481F39B04434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AB3FDA8-5054-7F4A-0E9D-CE7106A85EDA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</p:grpSp>
      <p:sp>
        <p:nvSpPr>
          <p:cNvPr id="69" name="Rectangle 3">
            <a:extLst>
              <a:ext uri="{FF2B5EF4-FFF2-40B4-BE49-F238E27FC236}">
                <a16:creationId xmlns:a16="http://schemas.microsoft.com/office/drawing/2014/main" id="{1DFDB164-F50E-196B-A76A-72B745352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808" y="3499002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DFS(4)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6996353-C1E3-ACC1-0079-ED82A512AC28}"/>
              </a:ext>
            </a:extLst>
          </p:cNvPr>
          <p:cNvGrpSpPr/>
          <p:nvPr/>
        </p:nvGrpSpPr>
        <p:grpSpPr>
          <a:xfrm>
            <a:off x="6173960" y="3716053"/>
            <a:ext cx="380100" cy="1073307"/>
            <a:chOff x="4939015" y="3717334"/>
            <a:chExt cx="380100" cy="1073307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A213697-59A4-7075-5CEA-9B4BDFA361A0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F39E932-21DF-9BB8-2FD0-C41BDE357FBA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3A23487-56CE-8A14-E17D-030A94E7D6F6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2582DDC-E75D-FDF4-07C9-D2E198879DD5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F6D0D612-77D5-B3AD-A81F-68EA41D6AE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8C13268-ADD0-8D74-E5B2-4762B768FD52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9BA2F24-1654-FBD8-077E-B097725E3CCB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BAD517A-E8E6-0574-57A4-16EDA4A10B52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</p:grp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3DCE2C9-8B44-4062-AC00-AA85911BB808}"/>
              </a:ext>
            </a:extLst>
          </p:cNvPr>
          <p:cNvSpPr/>
          <p:nvPr/>
        </p:nvSpPr>
        <p:spPr>
          <a:xfrm>
            <a:off x="6095106" y="1479936"/>
            <a:ext cx="784751" cy="1013020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D49D1B-69EC-287B-52B4-CDCEF8D1DF36}"/>
              </a:ext>
            </a:extLst>
          </p:cNvPr>
          <p:cNvSpPr txBox="1"/>
          <p:nvPr/>
        </p:nvSpPr>
        <p:spPr>
          <a:xfrm>
            <a:off x="5400467" y="78592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4162AE9-7E5B-AF3C-2787-812D5AF9B6FD}"/>
              </a:ext>
            </a:extLst>
          </p:cNvPr>
          <p:cNvSpPr/>
          <p:nvPr/>
        </p:nvSpPr>
        <p:spPr>
          <a:xfrm>
            <a:off x="5451795" y="1028427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DA9BBDF-F156-E68B-535C-05242C6DCEA6}"/>
              </a:ext>
            </a:extLst>
          </p:cNvPr>
          <p:cNvSpPr/>
          <p:nvPr/>
        </p:nvSpPr>
        <p:spPr>
          <a:xfrm>
            <a:off x="6931630" y="1009444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831A8-29A5-2C66-921F-0BD143952338}"/>
              </a:ext>
            </a:extLst>
          </p:cNvPr>
          <p:cNvSpPr txBox="1"/>
          <p:nvPr/>
        </p:nvSpPr>
        <p:spPr>
          <a:xfrm>
            <a:off x="6873464" y="78592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8E91A80-E378-271F-E83D-5FBF4BDC3D27}"/>
              </a:ext>
            </a:extLst>
          </p:cNvPr>
          <p:cNvSpPr/>
          <p:nvPr/>
        </p:nvSpPr>
        <p:spPr>
          <a:xfrm>
            <a:off x="6715545" y="1435189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64462B-F2B5-6FD4-EBE4-F8D44C59D3AB}"/>
              </a:ext>
            </a:extLst>
          </p:cNvPr>
          <p:cNvSpPr txBox="1"/>
          <p:nvPr/>
        </p:nvSpPr>
        <p:spPr>
          <a:xfrm>
            <a:off x="6521990" y="12830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8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9667CED-1C3A-6306-2897-EE96A9B447B3}"/>
              </a:ext>
            </a:extLst>
          </p:cNvPr>
          <p:cNvCxnSpPr>
            <a:cxnSpLocks/>
          </p:cNvCxnSpPr>
          <p:nvPr/>
        </p:nvCxnSpPr>
        <p:spPr>
          <a:xfrm flipH="1">
            <a:off x="6813910" y="1120539"/>
            <a:ext cx="164722" cy="316331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AC903E25-B7BF-6958-889F-45F22417FA5F}"/>
              </a:ext>
            </a:extLst>
          </p:cNvPr>
          <p:cNvSpPr/>
          <p:nvPr/>
        </p:nvSpPr>
        <p:spPr>
          <a:xfrm>
            <a:off x="6471573" y="1870091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304DEC-5C9D-61A0-D329-9A829794623A}"/>
              </a:ext>
            </a:extLst>
          </p:cNvPr>
          <p:cNvSpPr txBox="1"/>
          <p:nvPr/>
        </p:nvSpPr>
        <p:spPr>
          <a:xfrm>
            <a:off x="6381965" y="16513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64A728BF-E995-BAD0-0EB7-334FAE221B6C}"/>
              </a:ext>
            </a:extLst>
          </p:cNvPr>
          <p:cNvSpPr/>
          <p:nvPr/>
        </p:nvSpPr>
        <p:spPr>
          <a:xfrm>
            <a:off x="6263043" y="2236806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026B9D77-580E-3077-E99D-705CA162523D}"/>
              </a:ext>
            </a:extLst>
          </p:cNvPr>
          <p:cNvCxnSpPr>
            <a:cxnSpLocks/>
          </p:cNvCxnSpPr>
          <p:nvPr/>
        </p:nvCxnSpPr>
        <p:spPr>
          <a:xfrm flipH="1">
            <a:off x="6579186" y="1563376"/>
            <a:ext cx="164722" cy="31633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B74082E-D4AB-9E95-4775-A07D04DBE387}"/>
              </a:ext>
            </a:extLst>
          </p:cNvPr>
          <p:cNvCxnSpPr>
            <a:cxnSpLocks/>
          </p:cNvCxnSpPr>
          <p:nvPr/>
        </p:nvCxnSpPr>
        <p:spPr>
          <a:xfrm flipH="1">
            <a:off x="6367759" y="1998278"/>
            <a:ext cx="131569" cy="2491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0D60F9F0-8021-3F02-C371-674F79E5605F}"/>
              </a:ext>
            </a:extLst>
          </p:cNvPr>
          <p:cNvSpPr txBox="1"/>
          <p:nvPr/>
        </p:nvSpPr>
        <p:spPr>
          <a:xfrm>
            <a:off x="6035045" y="2183806"/>
            <a:ext cx="322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4523E244-42D6-0E91-4CE2-535708C54B40}"/>
              </a:ext>
            </a:extLst>
          </p:cNvPr>
          <p:cNvSpPr/>
          <p:nvPr/>
        </p:nvSpPr>
        <p:spPr>
          <a:xfrm>
            <a:off x="7302592" y="175799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73054889-36C6-3B7C-9CE6-2ADB7F1A629F}"/>
              </a:ext>
            </a:extLst>
          </p:cNvPr>
          <p:cNvCxnSpPr>
            <a:cxnSpLocks/>
            <a:stCxn id="15" idx="5"/>
            <a:endCxn id="104" idx="0"/>
          </p:cNvCxnSpPr>
          <p:nvPr/>
        </p:nvCxnSpPr>
        <p:spPr>
          <a:xfrm>
            <a:off x="6839548" y="1544603"/>
            <a:ext cx="535684" cy="213394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60C44FB0-4AEE-8674-B44C-5BBDFEC944FB}"/>
              </a:ext>
            </a:extLst>
          </p:cNvPr>
          <p:cNvSpPr txBox="1"/>
          <p:nvPr/>
        </p:nvSpPr>
        <p:spPr>
          <a:xfrm>
            <a:off x="7288650" y="153872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D874848C-BC4B-89CB-E172-471934AEC921}"/>
              </a:ext>
            </a:extLst>
          </p:cNvPr>
          <p:cNvCxnSpPr>
            <a:cxnSpLocks/>
          </p:cNvCxnSpPr>
          <p:nvPr/>
        </p:nvCxnSpPr>
        <p:spPr>
          <a:xfrm flipH="1" flipV="1">
            <a:off x="5524491" y="1138917"/>
            <a:ext cx="747367" cy="11579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61C9C5F-7FD1-EC94-40E2-3CECEE91B3AA}"/>
              </a:ext>
            </a:extLst>
          </p:cNvPr>
          <p:cNvCxnSpPr>
            <a:cxnSpLocks/>
            <a:stCxn id="36" idx="2"/>
          </p:cNvCxnSpPr>
          <p:nvPr/>
        </p:nvCxnSpPr>
        <p:spPr>
          <a:xfrm flipH="1" flipV="1">
            <a:off x="5579318" y="1128033"/>
            <a:ext cx="892255" cy="8061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16CF961E-C279-CA72-ED09-F91FC645C56A}"/>
              </a:ext>
            </a:extLst>
          </p:cNvPr>
          <p:cNvSpPr/>
          <p:nvPr/>
        </p:nvSpPr>
        <p:spPr>
          <a:xfrm>
            <a:off x="6411869" y="1964365"/>
            <a:ext cx="158396" cy="341832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01CD8691-8ED3-22A1-1EFE-82F75D44AE09}"/>
              </a:ext>
            </a:extLst>
          </p:cNvPr>
          <p:cNvSpPr/>
          <p:nvPr/>
        </p:nvSpPr>
        <p:spPr>
          <a:xfrm rot="1140436">
            <a:off x="7376810" y="1899890"/>
            <a:ext cx="135081" cy="250945"/>
          </a:xfrm>
          <a:custGeom>
            <a:avLst/>
            <a:gdLst>
              <a:gd name="connsiteX0" fmla="*/ 162370 w 177994"/>
              <a:gd name="connsiteY0" fmla="*/ 333286 h 333286"/>
              <a:gd name="connsiteX1" fmla="*/ 162370 w 177994"/>
              <a:gd name="connsiteY1" fmla="*/ 128187 h 333286"/>
              <a:gd name="connsiteX2" fmla="*/ 0 w 177994"/>
              <a:gd name="connsiteY2" fmla="*/ 0 h 33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994" h="333286">
                <a:moveTo>
                  <a:pt x="162370" y="333286"/>
                </a:moveTo>
                <a:cubicBezTo>
                  <a:pt x="175901" y="258510"/>
                  <a:pt x="189432" y="183735"/>
                  <a:pt x="162370" y="128187"/>
                </a:cubicBezTo>
                <a:cubicBezTo>
                  <a:pt x="135308" y="72639"/>
                  <a:pt x="67654" y="36319"/>
                  <a:pt x="0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058AAA3B-A9B7-5ADD-92F8-120A5EF1AFAC}"/>
              </a:ext>
            </a:extLst>
          </p:cNvPr>
          <p:cNvSpPr/>
          <p:nvPr/>
        </p:nvSpPr>
        <p:spPr>
          <a:xfrm rot="4667770">
            <a:off x="5298925" y="1163379"/>
            <a:ext cx="1779894" cy="1503006"/>
          </a:xfrm>
          <a:custGeom>
            <a:avLst/>
            <a:gdLst>
              <a:gd name="connsiteX0" fmla="*/ 1768979 w 1768979"/>
              <a:gd name="connsiteY0" fmla="*/ 0 h 484579"/>
              <a:gd name="connsiteX1" fmla="*/ 1008404 w 1768979"/>
              <a:gd name="connsiteY1" fmla="*/ 452927 h 484579"/>
              <a:gd name="connsiteX2" fmla="*/ 0 w 1768979"/>
              <a:gd name="connsiteY2" fmla="*/ 410198 h 48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8979" h="484579">
                <a:moveTo>
                  <a:pt x="1768979" y="0"/>
                </a:moveTo>
                <a:cubicBezTo>
                  <a:pt x="1536106" y="192280"/>
                  <a:pt x="1303234" y="384561"/>
                  <a:pt x="1008404" y="452927"/>
                </a:cubicBezTo>
                <a:cubicBezTo>
                  <a:pt x="713574" y="521293"/>
                  <a:pt x="356787" y="465745"/>
                  <a:pt x="0" y="410198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7ABEC34-EDD3-1FCB-D72E-3D8F096A821C}"/>
              </a:ext>
            </a:extLst>
          </p:cNvPr>
          <p:cNvCxnSpPr>
            <a:cxnSpLocks/>
            <a:stCxn id="115" idx="2"/>
            <a:endCxn id="36" idx="6"/>
          </p:cNvCxnSpPr>
          <p:nvPr/>
        </p:nvCxnSpPr>
        <p:spPr>
          <a:xfrm flipH="1" flipV="1">
            <a:off x="6616852" y="1934185"/>
            <a:ext cx="270588" cy="40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8F2E2116-DE4B-4B2E-88E1-DBA69347DEB7}"/>
              </a:ext>
            </a:extLst>
          </p:cNvPr>
          <p:cNvSpPr/>
          <p:nvPr/>
        </p:nvSpPr>
        <p:spPr>
          <a:xfrm>
            <a:off x="6887440" y="1870500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2EEC634-BC1D-57D8-F2F2-5C3E7F2B523E}"/>
              </a:ext>
            </a:extLst>
          </p:cNvPr>
          <p:cNvSpPr txBox="1"/>
          <p:nvPr/>
        </p:nvSpPr>
        <p:spPr>
          <a:xfrm>
            <a:off x="7014652" y="17370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822F4EB-39A9-B7B7-4CF4-2D7081F4DA0C}"/>
              </a:ext>
            </a:extLst>
          </p:cNvPr>
          <p:cNvSpPr/>
          <p:nvPr/>
        </p:nvSpPr>
        <p:spPr>
          <a:xfrm>
            <a:off x="7312751" y="214518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B064DC8B-B37B-9F80-324F-B3ABF63912B3}"/>
              </a:ext>
            </a:extLst>
          </p:cNvPr>
          <p:cNvCxnSpPr>
            <a:cxnSpLocks/>
          </p:cNvCxnSpPr>
          <p:nvPr/>
        </p:nvCxnSpPr>
        <p:spPr>
          <a:xfrm>
            <a:off x="7375231" y="1902548"/>
            <a:ext cx="0" cy="249387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B23A28A0-B346-E0FE-77B4-0226B11B64A8}"/>
              </a:ext>
            </a:extLst>
          </p:cNvPr>
          <p:cNvSpPr txBox="1"/>
          <p:nvPr/>
        </p:nvSpPr>
        <p:spPr>
          <a:xfrm>
            <a:off x="7398678" y="215890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9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BE507AA2-1BCD-5806-5689-5EBCAED902C4}"/>
              </a:ext>
            </a:extLst>
          </p:cNvPr>
          <p:cNvCxnSpPr>
            <a:cxnSpLocks/>
          </p:cNvCxnSpPr>
          <p:nvPr/>
        </p:nvCxnSpPr>
        <p:spPr>
          <a:xfrm>
            <a:off x="6824795" y="1567795"/>
            <a:ext cx="110555" cy="30372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28">
            <a:extLst>
              <a:ext uri="{FF2B5EF4-FFF2-40B4-BE49-F238E27FC236}">
                <a16:creationId xmlns:a16="http://schemas.microsoft.com/office/drawing/2014/main" id="{B6C7F561-BB68-C237-8FAE-3835CCF7224A}"/>
              </a:ext>
            </a:extLst>
          </p:cNvPr>
          <p:cNvSpPr/>
          <p:nvPr/>
        </p:nvSpPr>
        <p:spPr>
          <a:xfrm>
            <a:off x="7101035" y="2529771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257F7EE-574A-AC3F-6942-0DD1860B7D2B}"/>
              </a:ext>
            </a:extLst>
          </p:cNvPr>
          <p:cNvSpPr txBox="1"/>
          <p:nvPr/>
        </p:nvSpPr>
        <p:spPr>
          <a:xfrm>
            <a:off x="7195997" y="254807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31" name="Isosceles Triangle 130">
            <a:extLst>
              <a:ext uri="{FF2B5EF4-FFF2-40B4-BE49-F238E27FC236}">
                <a16:creationId xmlns:a16="http://schemas.microsoft.com/office/drawing/2014/main" id="{6D17BCB8-4710-0142-2983-A73E47126735}"/>
              </a:ext>
            </a:extLst>
          </p:cNvPr>
          <p:cNvSpPr/>
          <p:nvPr/>
        </p:nvSpPr>
        <p:spPr>
          <a:xfrm>
            <a:off x="5223832" y="655959"/>
            <a:ext cx="605893" cy="592444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EAE49649-8EBC-F31F-59D7-673BF463E85C}"/>
              </a:ext>
            </a:extLst>
          </p:cNvPr>
          <p:cNvSpPr/>
          <p:nvPr/>
        </p:nvSpPr>
        <p:spPr>
          <a:xfrm rot="3128682">
            <a:off x="6741026" y="1619663"/>
            <a:ext cx="260903" cy="998640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D7C67B6F-4593-17E9-9FAA-D98EDE42BF9E}"/>
              </a:ext>
            </a:extLst>
          </p:cNvPr>
          <p:cNvSpPr/>
          <p:nvPr/>
        </p:nvSpPr>
        <p:spPr>
          <a:xfrm rot="1491547">
            <a:off x="5523664" y="1403718"/>
            <a:ext cx="1478759" cy="179977"/>
          </a:xfrm>
          <a:custGeom>
            <a:avLst/>
            <a:gdLst>
              <a:gd name="connsiteX0" fmla="*/ 1478422 w 1478422"/>
              <a:gd name="connsiteY0" fmla="*/ 427618 h 427618"/>
              <a:gd name="connsiteX1" fmla="*/ 1042586 w 1478422"/>
              <a:gd name="connsiteY1" fmla="*/ 43057 h 427618"/>
              <a:gd name="connsiteX2" fmla="*/ 0 w 1478422"/>
              <a:gd name="connsiteY2" fmla="*/ 25966 h 42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8422" h="427618">
                <a:moveTo>
                  <a:pt x="1478422" y="427618"/>
                </a:moveTo>
                <a:cubicBezTo>
                  <a:pt x="1383706" y="268808"/>
                  <a:pt x="1288990" y="109999"/>
                  <a:pt x="1042586" y="43057"/>
                </a:cubicBezTo>
                <a:cubicBezTo>
                  <a:pt x="796182" y="-23885"/>
                  <a:pt x="398091" y="1040"/>
                  <a:pt x="0" y="25966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9FA10D08-A5DB-5943-0C01-9B1570541B61}"/>
              </a:ext>
            </a:extLst>
          </p:cNvPr>
          <p:cNvCxnSpPr>
            <a:cxnSpLocks/>
          </p:cNvCxnSpPr>
          <p:nvPr/>
        </p:nvCxnSpPr>
        <p:spPr>
          <a:xfrm flipH="1">
            <a:off x="7190442" y="2265418"/>
            <a:ext cx="167393" cy="252673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66B9D481-8A06-6D79-60DA-C9EF19C30B81}"/>
              </a:ext>
            </a:extLst>
          </p:cNvPr>
          <p:cNvCxnSpPr>
            <a:cxnSpLocks/>
            <a:stCxn id="115" idx="0"/>
            <a:endCxn id="12" idx="4"/>
          </p:cNvCxnSpPr>
          <p:nvPr/>
        </p:nvCxnSpPr>
        <p:spPr>
          <a:xfrm flipV="1">
            <a:off x="6960080" y="1137631"/>
            <a:ext cx="44190" cy="732869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D671216C-492D-14AF-5021-1C085D7818F8}"/>
              </a:ext>
            </a:extLst>
          </p:cNvPr>
          <p:cNvCxnSpPr>
            <a:cxnSpLocks/>
            <a:stCxn id="129" idx="2"/>
          </p:cNvCxnSpPr>
          <p:nvPr/>
        </p:nvCxnSpPr>
        <p:spPr>
          <a:xfrm flipH="1" flipV="1">
            <a:off x="6379473" y="2368557"/>
            <a:ext cx="721562" cy="225308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4346430D-E2FB-050A-12AC-27BF08929586}"/>
              </a:ext>
            </a:extLst>
          </p:cNvPr>
          <p:cNvSpPr/>
          <p:nvPr/>
        </p:nvSpPr>
        <p:spPr>
          <a:xfrm rot="4580968">
            <a:off x="6804174" y="1862340"/>
            <a:ext cx="128272" cy="888790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313205A0-7E74-68A3-77AA-B1623D65AA2A}"/>
              </a:ext>
            </a:extLst>
          </p:cNvPr>
          <p:cNvSpPr/>
          <p:nvPr/>
        </p:nvSpPr>
        <p:spPr>
          <a:xfrm rot="177447">
            <a:off x="7260874" y="2268810"/>
            <a:ext cx="138749" cy="280294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106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7A58B-8987-1CF8-8D70-74EBC5A10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8F2A84C4-4DB7-7938-8544-A79C60D1C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C067AA-0650-8D43-9A30-61EB4C5A5628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ED8CCFC-D29F-1D76-D6F1-1CA8E2B9AD70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A29753E-8C40-E666-150A-6DC20923BC95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7398351-A76E-8AAA-F109-24FB5CEF9479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330D59A-B55D-A5F5-D5EB-94B4021824A7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BB0BB01-7C42-EBF5-CA36-6B856AFE65EC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EF6A73E-9511-72AD-7B7D-C3702029936C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E271089-AAD9-F64A-9B01-A8CF829EDDDF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217DEFA-9AAE-C1DA-CAAD-2FDC5C9AB6C0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ECA684E-565F-1521-4DD9-7889EDF20D1F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79451E6-7AC8-E38A-0298-39D9044203F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60D0F409-F577-4F75-36F2-6093CD00B9F3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9910726B-9EC9-050B-8C74-AD46426EA8E9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8DF4DC66-B140-940F-88B6-E09FFF22ACF6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52BD3C4-418E-A31A-8368-7920841C2A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06B89F70-C6FB-7FC4-38FA-1BEA68300EC6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ACABB4D0-D03A-DF3F-993C-995C70567853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9B31C1B-D721-C01E-A923-164BF17D162E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820B737-EAE5-FAC2-5F79-C27A2493E3B4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44F6DAD-D75A-4BC0-134D-9DC909AEEB73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EF511D8-413D-8587-93FF-633617319A0E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03A87E8-894B-45CA-AAA2-6DD41D04E883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E641B31-2BE4-36E1-22FB-9535B57B4D83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40410541-C1B5-C258-13B2-0957B3A420D2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E23D9C2D-21F0-3E45-E3AA-58F18033550D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80AD47D-335F-8DBB-2497-02112B19F350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D41E9C07-9BF0-10C7-F8A8-F39DDC430B4B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5523AAE-6116-018F-E5D3-83CCCF98978B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1EFA57B-3823-C7DD-120B-1C4514677A22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3814A82-86DA-E0C5-1932-4034DBBC1E13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ED1F357-BA95-86D9-1445-D48F72B7F373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E34CA27-04F9-277A-CFD1-1B430DFA32A1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201A68E-9AE7-9FAB-9B93-FCD501FB28B5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CE01FCB-D9C9-487B-02E1-DA43D48EEADF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3115789-7E7C-8F38-DC88-D4F1C4738010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3FFD9A8-3925-AD2A-BE4E-DEE0CB5FB563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7A5D2EF3-CF0F-5F05-3A86-5DD6CBEBEAF2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CEE01328-A28F-28EC-7811-A3657BBE2DDE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BC5F9034-7F87-ED0F-F0BD-B940977F99D7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A1A06FE0-B4B7-B2A8-9C15-CC74928BE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E138D382-BB9A-42D3-C129-FEC58E8FD7C5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436889AA-227D-F11F-7641-EC12D4FC4F83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C646F8EC-495D-64C7-BF09-FF2D45743506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00B5A7D7-556F-581B-F2C9-092925AA0CF7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CE74B700-3BAB-25EB-33E3-60BFDE1B6A4B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4E8A2B98-7AE0-AC12-692E-58A9D87E7891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A2ACEE6A-29B0-0973-E46B-87BE9036C233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9F8044E8-54C0-76D9-E274-B1C93650191C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2E1D7869-2CC1-E254-0A88-B7E1B69D6D39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4B700DD7-3076-1152-EB90-172DDF59B452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40691C64-CE04-7B02-5E6A-77CDF7EE91E3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F9B6E942-D17B-51AB-454C-2434060E01AC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2A04D745-B82B-AED4-AE87-4D1FB4443947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BEDE0BC4-CE2A-8987-1A2C-0129E0FCD189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C9EA7567-350F-81FB-4ECD-7C7DCED4746C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CA526D35-223C-3948-0E5A-5EE36FADC308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301F6933-614E-AD72-F1EE-15E15AB285FE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3138F534-2614-16BB-D602-08F973F32E5D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B6F835AC-E746-DBD2-D858-186FC2845FBC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A73C3DEE-5611-AB33-0DF6-417ED588EE6D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114C7FE7-F3E8-EFBF-0A7E-192F06D59461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ACEFF0CD-A047-5BEE-B52D-A0EE813ADEEE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47146988-079D-3C40-FA2F-DBBB858A5ADB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44ECCF97-C79B-78E2-AAD7-583DD565E1B9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846D1E17-6EB3-C3CE-CCAC-75AC71777EE4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C0B9FA38-4A54-C213-1544-ECCC79EC8A0A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921F8289-277C-1CAF-6E0F-EB07ECE6909E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3ABA5D96-5EB9-4BE5-76D7-FAA1A2A19223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E1F3DA01-CD08-BE9A-C514-DB883BD1B8FD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330DB369-5A03-C5EB-7DA0-54726053C4F6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F9D25D55-CF7C-8F31-7E56-AFAC595C9523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0D5BC5E7-EA02-FBA9-B8F1-2FDEC96C3658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2DB1AC0F-98F9-D85D-A321-F39E8FE04063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93B82F68-00E5-1CC6-8E47-538047A9F980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75BAB015-FA19-B7A7-4A80-B6E97ED80E3C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5D8342E-FECD-ED64-9CA1-D30D715731C8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E59EAE6F-492D-1237-B02C-0C3D86D64C4A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4ABBBA0E-940A-B382-51E0-615D9377C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9F4E649C-3F9B-5F2B-1748-F6937442F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36AB87B6-471C-E1AC-C55F-A5553F9D9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FEAFD1-E4BD-9C9A-33FE-DF2974EFA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7B093A-9658-2D30-D314-C586B1B24739}"/>
              </a:ext>
            </a:extLst>
          </p:cNvPr>
          <p:cNvGrpSpPr/>
          <p:nvPr/>
        </p:nvGrpSpPr>
        <p:grpSpPr>
          <a:xfrm>
            <a:off x="4939015" y="3717334"/>
            <a:ext cx="380100" cy="1073307"/>
            <a:chOff x="4939015" y="3717334"/>
            <a:chExt cx="380100" cy="107330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AFED9CE-1DCF-03E1-ED5F-580111F9CC04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6FCAAEC-295D-6B48-D038-2CC114839CC6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197A4D2-954D-1E12-A9E0-40B878D62D25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8AE0487-C0F9-5F95-15E1-125380237674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82252C7-515D-A1EA-C4BA-CA5E9AE266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A6B1BBE-CA10-E90A-1225-284295A9687B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6085F0C-BC3B-1073-C759-3A1769198EFA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B1C7FCC-6D23-C435-3877-B8587CF506FB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</p:grpSp>
      <p:sp>
        <p:nvSpPr>
          <p:cNvPr id="69" name="Rectangle 3">
            <a:extLst>
              <a:ext uri="{FF2B5EF4-FFF2-40B4-BE49-F238E27FC236}">
                <a16:creationId xmlns:a16="http://schemas.microsoft.com/office/drawing/2014/main" id="{1E0DA03D-44F4-17C8-53DD-5E58ACC76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808" y="3499002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DFS(4)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29C4BBB-8E8B-2406-A43F-E73F090B997C}"/>
              </a:ext>
            </a:extLst>
          </p:cNvPr>
          <p:cNvGrpSpPr/>
          <p:nvPr/>
        </p:nvGrpSpPr>
        <p:grpSpPr>
          <a:xfrm>
            <a:off x="6173960" y="3716053"/>
            <a:ext cx="380100" cy="1073307"/>
            <a:chOff x="4939015" y="3717334"/>
            <a:chExt cx="380100" cy="1073307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920A38B-BE81-F723-5FAC-C559D3F637A8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9BD592B-BF37-3D1F-1834-E65BA7E587CB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83CC8FB-C8F8-A931-E9CD-9F339EEBFB32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A1CBAFFA-F3E6-F541-662F-39B060054392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F026E29-64A6-F32B-4D72-3C5DD9A5C1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E29D65-C388-3ADE-F45C-50939217AF87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02CC30B-5FE4-908A-EC24-B528BE38FBA0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1EDA0F5-0B2D-87B4-6B6E-4F5474E2F546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</p:grp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915A5AA6-F73F-146C-2C54-4E49C386DD6F}"/>
              </a:ext>
            </a:extLst>
          </p:cNvPr>
          <p:cNvSpPr/>
          <p:nvPr/>
        </p:nvSpPr>
        <p:spPr>
          <a:xfrm>
            <a:off x="6095106" y="1479936"/>
            <a:ext cx="784751" cy="1013020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2FB07C-117D-1DD1-E49C-A163AA13CEF6}"/>
              </a:ext>
            </a:extLst>
          </p:cNvPr>
          <p:cNvSpPr txBox="1"/>
          <p:nvPr/>
        </p:nvSpPr>
        <p:spPr>
          <a:xfrm>
            <a:off x="5400467" y="78592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DB3DC60-DC9D-C64F-27E5-473EAC42483B}"/>
              </a:ext>
            </a:extLst>
          </p:cNvPr>
          <p:cNvSpPr/>
          <p:nvPr/>
        </p:nvSpPr>
        <p:spPr>
          <a:xfrm>
            <a:off x="5451795" y="1028427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28271C2-D8A0-D434-47ED-38C0D9786594}"/>
              </a:ext>
            </a:extLst>
          </p:cNvPr>
          <p:cNvSpPr/>
          <p:nvPr/>
        </p:nvSpPr>
        <p:spPr>
          <a:xfrm>
            <a:off x="6931630" y="1009444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52D23B-9DFC-DEE3-35DD-EBA73FFFEA6C}"/>
              </a:ext>
            </a:extLst>
          </p:cNvPr>
          <p:cNvSpPr txBox="1"/>
          <p:nvPr/>
        </p:nvSpPr>
        <p:spPr>
          <a:xfrm>
            <a:off x="6873464" y="78592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D23CA6-DB2A-DD61-290C-12B0CCAD4626}"/>
              </a:ext>
            </a:extLst>
          </p:cNvPr>
          <p:cNvSpPr/>
          <p:nvPr/>
        </p:nvSpPr>
        <p:spPr>
          <a:xfrm>
            <a:off x="6715545" y="1435189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A8E0C-2238-BC5A-CE1E-7D93A42E13AB}"/>
              </a:ext>
            </a:extLst>
          </p:cNvPr>
          <p:cNvSpPr txBox="1"/>
          <p:nvPr/>
        </p:nvSpPr>
        <p:spPr>
          <a:xfrm>
            <a:off x="6521990" y="12830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8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72B7F2D-0C8D-E2AB-6C46-9DAD2C7D0A16}"/>
              </a:ext>
            </a:extLst>
          </p:cNvPr>
          <p:cNvCxnSpPr>
            <a:cxnSpLocks/>
          </p:cNvCxnSpPr>
          <p:nvPr/>
        </p:nvCxnSpPr>
        <p:spPr>
          <a:xfrm flipH="1">
            <a:off x="6813910" y="1120539"/>
            <a:ext cx="164722" cy="316331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031796D9-884F-C896-8ACD-AF958F01080D}"/>
              </a:ext>
            </a:extLst>
          </p:cNvPr>
          <p:cNvSpPr/>
          <p:nvPr/>
        </p:nvSpPr>
        <p:spPr>
          <a:xfrm>
            <a:off x="6471573" y="1870091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28229C6-D206-F859-9FEC-DF106498A2E9}"/>
              </a:ext>
            </a:extLst>
          </p:cNvPr>
          <p:cNvSpPr txBox="1"/>
          <p:nvPr/>
        </p:nvSpPr>
        <p:spPr>
          <a:xfrm>
            <a:off x="6381965" y="16513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2D88CDCB-23A9-4510-5868-80EC57C26790}"/>
              </a:ext>
            </a:extLst>
          </p:cNvPr>
          <p:cNvSpPr/>
          <p:nvPr/>
        </p:nvSpPr>
        <p:spPr>
          <a:xfrm>
            <a:off x="6263043" y="2236806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B4DBFE2F-C911-CA94-2EA5-1F9690EF34DC}"/>
              </a:ext>
            </a:extLst>
          </p:cNvPr>
          <p:cNvCxnSpPr>
            <a:cxnSpLocks/>
          </p:cNvCxnSpPr>
          <p:nvPr/>
        </p:nvCxnSpPr>
        <p:spPr>
          <a:xfrm flipH="1">
            <a:off x="6579186" y="1563376"/>
            <a:ext cx="164722" cy="31633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2B9930FA-AC9E-B263-A797-81C98C7EC9AC}"/>
              </a:ext>
            </a:extLst>
          </p:cNvPr>
          <p:cNvCxnSpPr>
            <a:cxnSpLocks/>
          </p:cNvCxnSpPr>
          <p:nvPr/>
        </p:nvCxnSpPr>
        <p:spPr>
          <a:xfrm flipH="1">
            <a:off x="6367759" y="1998278"/>
            <a:ext cx="131569" cy="2491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D51AF1F8-A850-CEFC-6AB1-77921768823A}"/>
              </a:ext>
            </a:extLst>
          </p:cNvPr>
          <p:cNvSpPr txBox="1"/>
          <p:nvPr/>
        </p:nvSpPr>
        <p:spPr>
          <a:xfrm>
            <a:off x="6035045" y="2183806"/>
            <a:ext cx="322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5CFDDA8-FEE8-905C-4CE1-96C5C0A5618B}"/>
              </a:ext>
            </a:extLst>
          </p:cNvPr>
          <p:cNvSpPr/>
          <p:nvPr/>
        </p:nvSpPr>
        <p:spPr>
          <a:xfrm>
            <a:off x="7302592" y="175799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37D59E77-9CB5-747A-EB4F-15C95FABC56A}"/>
              </a:ext>
            </a:extLst>
          </p:cNvPr>
          <p:cNvCxnSpPr>
            <a:cxnSpLocks/>
            <a:stCxn id="15" idx="5"/>
            <a:endCxn id="104" idx="0"/>
          </p:cNvCxnSpPr>
          <p:nvPr/>
        </p:nvCxnSpPr>
        <p:spPr>
          <a:xfrm>
            <a:off x="6839548" y="1544603"/>
            <a:ext cx="535684" cy="213394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DFFA19FB-3A3D-442E-A546-2A29F5828DDB}"/>
              </a:ext>
            </a:extLst>
          </p:cNvPr>
          <p:cNvSpPr txBox="1"/>
          <p:nvPr/>
        </p:nvSpPr>
        <p:spPr>
          <a:xfrm>
            <a:off x="7288650" y="153872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D7DE8632-E24D-707E-A4C2-D4DF61BD5820}"/>
              </a:ext>
            </a:extLst>
          </p:cNvPr>
          <p:cNvCxnSpPr>
            <a:cxnSpLocks/>
          </p:cNvCxnSpPr>
          <p:nvPr/>
        </p:nvCxnSpPr>
        <p:spPr>
          <a:xfrm flipH="1" flipV="1">
            <a:off x="5524491" y="1138917"/>
            <a:ext cx="747367" cy="11579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3AF132B-E2AD-0339-D8CB-DF7B1969A54D}"/>
              </a:ext>
            </a:extLst>
          </p:cNvPr>
          <p:cNvCxnSpPr>
            <a:cxnSpLocks/>
            <a:stCxn id="36" idx="2"/>
          </p:cNvCxnSpPr>
          <p:nvPr/>
        </p:nvCxnSpPr>
        <p:spPr>
          <a:xfrm flipH="1" flipV="1">
            <a:off x="5579318" y="1128033"/>
            <a:ext cx="892255" cy="8061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6F21A587-4E8B-3FB0-68C4-36C5507DB66A}"/>
              </a:ext>
            </a:extLst>
          </p:cNvPr>
          <p:cNvSpPr/>
          <p:nvPr/>
        </p:nvSpPr>
        <p:spPr>
          <a:xfrm>
            <a:off x="6411869" y="1964365"/>
            <a:ext cx="158396" cy="341832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B3C2B5A0-1523-42D5-E216-07FC5E9A3345}"/>
              </a:ext>
            </a:extLst>
          </p:cNvPr>
          <p:cNvSpPr/>
          <p:nvPr/>
        </p:nvSpPr>
        <p:spPr>
          <a:xfrm rot="1140436">
            <a:off x="7376810" y="1899890"/>
            <a:ext cx="135081" cy="250945"/>
          </a:xfrm>
          <a:custGeom>
            <a:avLst/>
            <a:gdLst>
              <a:gd name="connsiteX0" fmla="*/ 162370 w 177994"/>
              <a:gd name="connsiteY0" fmla="*/ 333286 h 333286"/>
              <a:gd name="connsiteX1" fmla="*/ 162370 w 177994"/>
              <a:gd name="connsiteY1" fmla="*/ 128187 h 333286"/>
              <a:gd name="connsiteX2" fmla="*/ 0 w 177994"/>
              <a:gd name="connsiteY2" fmla="*/ 0 h 33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994" h="333286">
                <a:moveTo>
                  <a:pt x="162370" y="333286"/>
                </a:moveTo>
                <a:cubicBezTo>
                  <a:pt x="175901" y="258510"/>
                  <a:pt x="189432" y="183735"/>
                  <a:pt x="162370" y="128187"/>
                </a:cubicBezTo>
                <a:cubicBezTo>
                  <a:pt x="135308" y="72639"/>
                  <a:pt x="67654" y="36319"/>
                  <a:pt x="0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E4EBF557-04EE-8626-7135-E6646E327F4E}"/>
              </a:ext>
            </a:extLst>
          </p:cNvPr>
          <p:cNvSpPr/>
          <p:nvPr/>
        </p:nvSpPr>
        <p:spPr>
          <a:xfrm rot="4667770">
            <a:off x="5298925" y="1163379"/>
            <a:ext cx="1779894" cy="1503006"/>
          </a:xfrm>
          <a:custGeom>
            <a:avLst/>
            <a:gdLst>
              <a:gd name="connsiteX0" fmla="*/ 1768979 w 1768979"/>
              <a:gd name="connsiteY0" fmla="*/ 0 h 484579"/>
              <a:gd name="connsiteX1" fmla="*/ 1008404 w 1768979"/>
              <a:gd name="connsiteY1" fmla="*/ 452927 h 484579"/>
              <a:gd name="connsiteX2" fmla="*/ 0 w 1768979"/>
              <a:gd name="connsiteY2" fmla="*/ 410198 h 48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8979" h="484579">
                <a:moveTo>
                  <a:pt x="1768979" y="0"/>
                </a:moveTo>
                <a:cubicBezTo>
                  <a:pt x="1536106" y="192280"/>
                  <a:pt x="1303234" y="384561"/>
                  <a:pt x="1008404" y="452927"/>
                </a:cubicBezTo>
                <a:cubicBezTo>
                  <a:pt x="713574" y="521293"/>
                  <a:pt x="356787" y="465745"/>
                  <a:pt x="0" y="410198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F3F2E6FB-D267-DC8E-9A81-AF3B000D1465}"/>
              </a:ext>
            </a:extLst>
          </p:cNvPr>
          <p:cNvCxnSpPr>
            <a:cxnSpLocks/>
            <a:stCxn id="115" idx="2"/>
            <a:endCxn id="36" idx="6"/>
          </p:cNvCxnSpPr>
          <p:nvPr/>
        </p:nvCxnSpPr>
        <p:spPr>
          <a:xfrm flipH="1" flipV="1">
            <a:off x="6616852" y="1934185"/>
            <a:ext cx="270588" cy="40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549E2E19-2525-6BE9-72FE-59C476A348F2}"/>
              </a:ext>
            </a:extLst>
          </p:cNvPr>
          <p:cNvSpPr/>
          <p:nvPr/>
        </p:nvSpPr>
        <p:spPr>
          <a:xfrm>
            <a:off x="6887440" y="1870500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87B4453-8D63-F3FA-6E76-B1EC030D0599}"/>
              </a:ext>
            </a:extLst>
          </p:cNvPr>
          <p:cNvSpPr txBox="1"/>
          <p:nvPr/>
        </p:nvSpPr>
        <p:spPr>
          <a:xfrm>
            <a:off x="7014652" y="17370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FE5CCFCC-9B1E-12BC-16F0-573832A07BEA}"/>
              </a:ext>
            </a:extLst>
          </p:cNvPr>
          <p:cNvSpPr/>
          <p:nvPr/>
        </p:nvSpPr>
        <p:spPr>
          <a:xfrm>
            <a:off x="7312751" y="214518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591DE32B-8F49-3467-E947-A6850A4F69E7}"/>
              </a:ext>
            </a:extLst>
          </p:cNvPr>
          <p:cNvCxnSpPr>
            <a:cxnSpLocks/>
          </p:cNvCxnSpPr>
          <p:nvPr/>
        </p:nvCxnSpPr>
        <p:spPr>
          <a:xfrm>
            <a:off x="7375231" y="1902548"/>
            <a:ext cx="0" cy="249387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746B8AD5-6503-FD35-C8F8-701C9DE68C4B}"/>
              </a:ext>
            </a:extLst>
          </p:cNvPr>
          <p:cNvSpPr txBox="1"/>
          <p:nvPr/>
        </p:nvSpPr>
        <p:spPr>
          <a:xfrm>
            <a:off x="7398678" y="215890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9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C24B222E-DD98-0799-6025-13C2A1B723D2}"/>
              </a:ext>
            </a:extLst>
          </p:cNvPr>
          <p:cNvCxnSpPr>
            <a:cxnSpLocks/>
          </p:cNvCxnSpPr>
          <p:nvPr/>
        </p:nvCxnSpPr>
        <p:spPr>
          <a:xfrm>
            <a:off x="6824795" y="1567795"/>
            <a:ext cx="110555" cy="30372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28">
            <a:extLst>
              <a:ext uri="{FF2B5EF4-FFF2-40B4-BE49-F238E27FC236}">
                <a16:creationId xmlns:a16="http://schemas.microsoft.com/office/drawing/2014/main" id="{005EF77F-9368-5A6E-A5F3-0CA9602E895C}"/>
              </a:ext>
            </a:extLst>
          </p:cNvPr>
          <p:cNvSpPr/>
          <p:nvPr/>
        </p:nvSpPr>
        <p:spPr>
          <a:xfrm>
            <a:off x="7101035" y="2529771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2F4490C-176A-2BB2-7381-C4D1680B02E1}"/>
              </a:ext>
            </a:extLst>
          </p:cNvPr>
          <p:cNvSpPr txBox="1"/>
          <p:nvPr/>
        </p:nvSpPr>
        <p:spPr>
          <a:xfrm>
            <a:off x="7195997" y="254807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31" name="Isosceles Triangle 130">
            <a:extLst>
              <a:ext uri="{FF2B5EF4-FFF2-40B4-BE49-F238E27FC236}">
                <a16:creationId xmlns:a16="http://schemas.microsoft.com/office/drawing/2014/main" id="{BB453BD9-1240-4674-1210-4B6BCA5FAD57}"/>
              </a:ext>
            </a:extLst>
          </p:cNvPr>
          <p:cNvSpPr/>
          <p:nvPr/>
        </p:nvSpPr>
        <p:spPr>
          <a:xfrm>
            <a:off x="5223832" y="655959"/>
            <a:ext cx="605893" cy="592444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404EC7D6-A1CD-2979-A1FC-4FF635F22649}"/>
              </a:ext>
            </a:extLst>
          </p:cNvPr>
          <p:cNvSpPr/>
          <p:nvPr/>
        </p:nvSpPr>
        <p:spPr>
          <a:xfrm rot="3128682">
            <a:off x="6741026" y="1619663"/>
            <a:ext cx="260903" cy="998640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7C711D48-C33D-811A-B026-2003E5B33ED1}"/>
              </a:ext>
            </a:extLst>
          </p:cNvPr>
          <p:cNvSpPr/>
          <p:nvPr/>
        </p:nvSpPr>
        <p:spPr>
          <a:xfrm rot="1491547">
            <a:off x="5523664" y="1403718"/>
            <a:ext cx="1478759" cy="179977"/>
          </a:xfrm>
          <a:custGeom>
            <a:avLst/>
            <a:gdLst>
              <a:gd name="connsiteX0" fmla="*/ 1478422 w 1478422"/>
              <a:gd name="connsiteY0" fmla="*/ 427618 h 427618"/>
              <a:gd name="connsiteX1" fmla="*/ 1042586 w 1478422"/>
              <a:gd name="connsiteY1" fmla="*/ 43057 h 427618"/>
              <a:gd name="connsiteX2" fmla="*/ 0 w 1478422"/>
              <a:gd name="connsiteY2" fmla="*/ 25966 h 42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8422" h="427618">
                <a:moveTo>
                  <a:pt x="1478422" y="427618"/>
                </a:moveTo>
                <a:cubicBezTo>
                  <a:pt x="1383706" y="268808"/>
                  <a:pt x="1288990" y="109999"/>
                  <a:pt x="1042586" y="43057"/>
                </a:cubicBezTo>
                <a:cubicBezTo>
                  <a:pt x="796182" y="-23885"/>
                  <a:pt x="398091" y="1040"/>
                  <a:pt x="0" y="25966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8072CDAE-3864-798C-5E02-CEE8DD230A2C}"/>
              </a:ext>
            </a:extLst>
          </p:cNvPr>
          <p:cNvCxnSpPr>
            <a:cxnSpLocks/>
          </p:cNvCxnSpPr>
          <p:nvPr/>
        </p:nvCxnSpPr>
        <p:spPr>
          <a:xfrm flipH="1">
            <a:off x="7190442" y="2265418"/>
            <a:ext cx="167393" cy="252673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4DC15F4C-C169-4724-FE15-33F4F640227D}"/>
              </a:ext>
            </a:extLst>
          </p:cNvPr>
          <p:cNvCxnSpPr>
            <a:cxnSpLocks/>
            <a:stCxn id="115" idx="0"/>
            <a:endCxn id="12" idx="4"/>
          </p:cNvCxnSpPr>
          <p:nvPr/>
        </p:nvCxnSpPr>
        <p:spPr>
          <a:xfrm flipV="1">
            <a:off x="6960080" y="1137631"/>
            <a:ext cx="44190" cy="732869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CE2F08D2-B5A7-FCFF-F7EA-CA08F08B4275}"/>
              </a:ext>
            </a:extLst>
          </p:cNvPr>
          <p:cNvCxnSpPr>
            <a:cxnSpLocks/>
            <a:stCxn id="129" idx="2"/>
          </p:cNvCxnSpPr>
          <p:nvPr/>
        </p:nvCxnSpPr>
        <p:spPr>
          <a:xfrm flipH="1" flipV="1">
            <a:off x="6379473" y="2368557"/>
            <a:ext cx="721562" cy="225308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EE2AB2DC-1986-50E3-67E9-F474B76EFA02}"/>
              </a:ext>
            </a:extLst>
          </p:cNvPr>
          <p:cNvSpPr/>
          <p:nvPr/>
        </p:nvSpPr>
        <p:spPr>
          <a:xfrm rot="4580968">
            <a:off x="6804174" y="1862340"/>
            <a:ext cx="128272" cy="888790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2F6D19BB-B37D-0412-14A6-794141C3D02E}"/>
              </a:ext>
            </a:extLst>
          </p:cNvPr>
          <p:cNvSpPr/>
          <p:nvPr/>
        </p:nvSpPr>
        <p:spPr>
          <a:xfrm rot="177447">
            <a:off x="7260874" y="2268810"/>
            <a:ext cx="138749" cy="280294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31A82BB-8AA3-6B95-0653-E807E1B7B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86" y="3491834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DFS(3)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220649-0B81-1A61-A20A-48C357967C57}"/>
              </a:ext>
            </a:extLst>
          </p:cNvPr>
          <p:cNvSpPr/>
          <p:nvPr/>
        </p:nvSpPr>
        <p:spPr>
          <a:xfrm>
            <a:off x="7195016" y="378239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81B94D6-426E-B569-BC18-0390A46B28E0}"/>
              </a:ext>
            </a:extLst>
          </p:cNvPr>
          <p:cNvSpPr/>
          <p:nvPr/>
        </p:nvSpPr>
        <p:spPr>
          <a:xfrm>
            <a:off x="7195016" y="418861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ABEABD-749D-1CD7-BBBA-D3F5A1311ADB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7267655" y="393499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68F1D36-5EDE-8DFF-FA88-DA48F5841E53}"/>
              </a:ext>
            </a:extLst>
          </p:cNvPr>
          <p:cNvSpPr txBox="1"/>
          <p:nvPr/>
        </p:nvSpPr>
        <p:spPr>
          <a:xfrm>
            <a:off x="6974726" y="37160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0970DE-F2C9-DC7A-3173-6B766A6D9BE9}"/>
              </a:ext>
            </a:extLst>
          </p:cNvPr>
          <p:cNvSpPr txBox="1"/>
          <p:nvPr/>
        </p:nvSpPr>
        <p:spPr>
          <a:xfrm>
            <a:off x="6968479" y="412330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1293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D303D-54D3-B8EC-143B-D062B111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DF73389D-90D6-0B98-B8EC-BEF5DCAE2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E97F56-E8E4-071C-DB07-C5EF8100A796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512794-362D-BB87-5AB3-682A17D50CFB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99586C6-18AF-B209-D7E6-4200B31FC222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E10AD2B-76EB-C9F5-841B-289F66F6A6F4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891454B-3E99-C31D-BC99-CF9F114D29E8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28411E3-1A2C-79C4-F5B4-0276842354D0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9735B09-53E9-5D08-BB17-36AACF3220F2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7D2F5C-1097-C463-837C-352F920F3910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B3EAF7D-C09F-9BD7-03DD-43263F14F0CF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793944C-F0EA-59FE-8433-A326C636CCBC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DBFA2751-7359-1303-278C-98C1DB79665A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1B3056E-9E7E-DAAD-A5FA-A93C9B0B9B67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50B08CE7-D262-364E-9EC7-AE6C35D9E134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1A3AA36-AF87-ADC3-FDBF-094DEE59735B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6CA3A81-5BBB-E90C-3E11-767EF5981B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893E345F-17DD-E99B-77C0-1B8F01FCFFE0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71F684A7-B051-2C49-077D-74C425C5FF8F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B9ECCAA-002D-94B2-FD3D-4FC3292FF2E8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E06CA7E-C7F8-DEDB-28DC-3D3CDDB5D431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8155306-617D-D340-F7AB-D9E28D78F759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C800A77-9104-5BA8-3087-318CBCCCA1B1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60BCCE-C087-2F1A-67EE-B733AD3FD313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AF97E2D-60F6-A2A5-AA22-53D10EF68CFF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EB0D818-CAB4-4EF1-6C2A-582985CD27AD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DF824C18-827B-B441-CC3C-16D4169C4CCA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E2AD4A0-EC13-05D8-48F7-F051982F001C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741E3F8B-8EE6-26E6-E5CE-07B85E0C1D73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169D559-2BC7-AAAE-FAEE-98B4E7A570C6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5D9B028-7EDD-5FE8-5EB7-4BF563DDA6B4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8BADB32-06D6-7251-4F8D-79B4DC3AC59F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3594845-958B-4DDF-56B0-5111CCE6FCEE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9793DD6-F735-C49B-78C9-25D50E77BC1C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29E4B8F-116D-958D-17A4-711F08ED92D2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0CC4226-0CDF-7407-391E-8BAA9B07E893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B436F002-50C9-8B9D-4340-C5730B9C3DE2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9BDB28E-C1C4-ABDF-B5F3-ED146D7DA8FE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6B4F84BC-FA2F-10A6-AF32-99C422905A09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09281839-F4F8-BC4F-3E64-0D5929908889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E9E1BD1D-8DC7-5C7E-1F79-456E63E80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934209"/>
              </p:ext>
            </p:extLst>
          </p:nvPr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33A15AB7-7AE4-8782-38AD-5F36CB836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BDF7F42A-CBF8-71F9-2F7E-CCB99E34FAD8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EFE16446-2A22-213C-E41C-69ACD36C4D4A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F1028315-F843-CD3F-FCE8-3B43C00D1BFC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F9F95EB4-33EF-9AFD-A019-0D5C4472EBA0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2C1A9177-E4DE-A7A9-4035-8C8CBF47888F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B53D5C70-50B8-2CA0-1AD6-A3D2AA15AA17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217277A6-690E-46D8-E1BB-16776FBE552E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EE8C9334-A964-84F8-083A-0A05E63ADB2E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BD52E01A-0FE5-1F2C-5B43-B523E7B503D4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44FB986A-AF8D-BAA8-C2DA-A3B93936CB4B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9D5EF900-FEA7-16AD-A31E-68F7DB587615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F63FC3C7-F7CF-F1F0-4257-20EBA71EF601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EF37BDDE-A08C-8CE5-6804-AB540EEE1651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B35713DE-B0E2-116D-7010-48FF2BF261F9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48B9973D-B759-91B5-B17D-857EA9EE25F3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F71D8A25-6724-BAEB-2199-C4B9827E3ACD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01CBE3D1-E7BC-C752-4103-8C35120DD4DC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DD4316F9-3A36-BC79-CB44-157140B87800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EB283527-55B9-8D90-F215-68505E6F2657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98811B40-EC23-B906-615D-753C8238D100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6507CAEC-B19E-FBF8-992E-626AFE19590D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4BCF4F25-5C24-AA37-501B-2007F851B670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CFE5986D-FC5F-D879-CAFA-031947578600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F0DB1DC4-7459-4C07-DFEC-AF37B45011E7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935977C1-4C65-8095-01AB-4B0B511A0914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DF7E7F22-743B-F517-4097-754120746210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725BD2E3-070C-EB50-270C-02CBD119E879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B79CDEC-31A6-87BF-F923-8F5309CDCD77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FF88F815-0EB9-4371-4526-7A0B8BF854A5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3784693-363A-0B31-9E07-75ED8D41D367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06D35C9-EA49-F158-BD7E-D21FA1201A8A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D90FE83-ADAA-4522-3AD1-CAFB6F1B5E6E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4DB4F332-9A31-C815-2A75-7C004E9F0493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21DA6953-9873-D2FD-B7EE-771171CD51EF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A88513B-86F6-F01B-84A2-49FF137FCD80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03CAF239-63F3-3D20-D327-A2939DEB9217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555FE8F4-3943-80B5-A9BE-F814597F8B6A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DE6983E1-321D-96F6-4800-CA078676F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BD3E4662-D5A4-F9B9-0AC7-92CF7B608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087839A3-49E1-4C46-40E1-259C2EF66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18ED43-E55C-FE48-3B09-3FCDA7311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1B9CA9-2796-A3F0-8DB8-9B66B0C3B30C}"/>
              </a:ext>
            </a:extLst>
          </p:cNvPr>
          <p:cNvGrpSpPr/>
          <p:nvPr/>
        </p:nvGrpSpPr>
        <p:grpSpPr>
          <a:xfrm>
            <a:off x="4939015" y="3717334"/>
            <a:ext cx="380100" cy="1073307"/>
            <a:chOff x="4939015" y="3717334"/>
            <a:chExt cx="380100" cy="107330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D98252C-6F67-21F6-FC52-7E607623A21B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EEAA38B-A904-A0E8-4A93-E3C3E6BE1C85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B3B5700-93A0-38D6-230C-1462459DB184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7DB0119C-B833-6B2B-9DC0-49C52587E9E5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60BEA6E5-80C8-3DBC-C0CD-C2C9DCA60B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60EB2A7-995A-CA88-6A99-B4593255B7E0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CF2C2FE-6150-CEB0-89ED-B1C2557CFA7E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8507CCD-BF10-AC81-809E-ABE460D84129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</p:grpSp>
      <p:sp>
        <p:nvSpPr>
          <p:cNvPr id="69" name="Rectangle 3">
            <a:extLst>
              <a:ext uri="{FF2B5EF4-FFF2-40B4-BE49-F238E27FC236}">
                <a16:creationId xmlns:a16="http://schemas.microsoft.com/office/drawing/2014/main" id="{90D52AEC-F021-9571-EFEA-65F8CF0EE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808" y="3499002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DFS(4)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E1D8635-045F-334A-30E3-3FC9FEB01DCA}"/>
              </a:ext>
            </a:extLst>
          </p:cNvPr>
          <p:cNvGrpSpPr/>
          <p:nvPr/>
        </p:nvGrpSpPr>
        <p:grpSpPr>
          <a:xfrm>
            <a:off x="6173960" y="3716053"/>
            <a:ext cx="380100" cy="1073307"/>
            <a:chOff x="4939015" y="3717334"/>
            <a:chExt cx="380100" cy="1073307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2DCA4C8-C1BB-C9E7-1CFF-456327ABB47C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7D54DB2-3094-6029-546F-A54FB63F8048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27F9F97-B310-108D-F0D0-6C5EA04FA4CF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7953D1FC-3B02-AC7C-FC7F-0699D724E4EE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DFA036CD-A6EB-C869-276F-EF64443F22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1AF9556-6546-8052-5D04-D0853784A05B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950F847-52CC-C12C-EF34-9628B7421AF8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9D36DFF-D8C4-0751-EB94-BD6BDC32BBAA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</p:grp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1D192112-1537-C5FB-CCDF-725155B3F3BD}"/>
              </a:ext>
            </a:extLst>
          </p:cNvPr>
          <p:cNvSpPr/>
          <p:nvPr/>
        </p:nvSpPr>
        <p:spPr>
          <a:xfrm>
            <a:off x="6095106" y="1479936"/>
            <a:ext cx="784751" cy="1013020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E05DB9-3793-8957-A43A-BCEAE2EB4C46}"/>
              </a:ext>
            </a:extLst>
          </p:cNvPr>
          <p:cNvSpPr txBox="1"/>
          <p:nvPr/>
        </p:nvSpPr>
        <p:spPr>
          <a:xfrm>
            <a:off x="5400467" y="78592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112478-A878-5613-9734-AFE817B4D07C}"/>
              </a:ext>
            </a:extLst>
          </p:cNvPr>
          <p:cNvSpPr/>
          <p:nvPr/>
        </p:nvSpPr>
        <p:spPr>
          <a:xfrm>
            <a:off x="5451795" y="1028427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4E23A6B-B32E-D810-DF36-DD0A40E9363B}"/>
              </a:ext>
            </a:extLst>
          </p:cNvPr>
          <p:cNvSpPr/>
          <p:nvPr/>
        </p:nvSpPr>
        <p:spPr>
          <a:xfrm>
            <a:off x="6931630" y="1009444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C32B1E-F06E-0E85-0341-367081B54E12}"/>
              </a:ext>
            </a:extLst>
          </p:cNvPr>
          <p:cNvSpPr txBox="1"/>
          <p:nvPr/>
        </p:nvSpPr>
        <p:spPr>
          <a:xfrm>
            <a:off x="6873464" y="78592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94A2E3A-3345-B40D-FE60-7E770165BA6E}"/>
              </a:ext>
            </a:extLst>
          </p:cNvPr>
          <p:cNvSpPr/>
          <p:nvPr/>
        </p:nvSpPr>
        <p:spPr>
          <a:xfrm>
            <a:off x="6715545" y="1435189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7A26617-10B7-6A90-9CAA-3FE774205A79}"/>
              </a:ext>
            </a:extLst>
          </p:cNvPr>
          <p:cNvSpPr txBox="1"/>
          <p:nvPr/>
        </p:nvSpPr>
        <p:spPr>
          <a:xfrm>
            <a:off x="6521990" y="12830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8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F249980-5AFE-A8A4-38CA-6636B8C36E53}"/>
              </a:ext>
            </a:extLst>
          </p:cNvPr>
          <p:cNvCxnSpPr>
            <a:cxnSpLocks/>
          </p:cNvCxnSpPr>
          <p:nvPr/>
        </p:nvCxnSpPr>
        <p:spPr>
          <a:xfrm flipH="1">
            <a:off x="6813910" y="1120539"/>
            <a:ext cx="164722" cy="316331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496417E5-50A7-8A13-136E-84A95B5D8755}"/>
              </a:ext>
            </a:extLst>
          </p:cNvPr>
          <p:cNvSpPr/>
          <p:nvPr/>
        </p:nvSpPr>
        <p:spPr>
          <a:xfrm>
            <a:off x="6471573" y="1870091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2063359-89F9-DF2E-1000-A03D2CC546E7}"/>
              </a:ext>
            </a:extLst>
          </p:cNvPr>
          <p:cNvSpPr txBox="1"/>
          <p:nvPr/>
        </p:nvSpPr>
        <p:spPr>
          <a:xfrm>
            <a:off x="6381965" y="16513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9D4E7B9-81DC-CA29-BBFF-89718CA1AB85}"/>
              </a:ext>
            </a:extLst>
          </p:cNvPr>
          <p:cNvSpPr/>
          <p:nvPr/>
        </p:nvSpPr>
        <p:spPr>
          <a:xfrm>
            <a:off x="6263043" y="2236806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80C3E3FB-7E74-549E-000E-B8DE779B2EA4}"/>
              </a:ext>
            </a:extLst>
          </p:cNvPr>
          <p:cNvCxnSpPr>
            <a:cxnSpLocks/>
          </p:cNvCxnSpPr>
          <p:nvPr/>
        </p:nvCxnSpPr>
        <p:spPr>
          <a:xfrm flipH="1">
            <a:off x="6579186" y="1563376"/>
            <a:ext cx="164722" cy="31633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50D0A814-ABB9-D17B-5399-F8BD62BC94CB}"/>
              </a:ext>
            </a:extLst>
          </p:cNvPr>
          <p:cNvCxnSpPr>
            <a:cxnSpLocks/>
          </p:cNvCxnSpPr>
          <p:nvPr/>
        </p:nvCxnSpPr>
        <p:spPr>
          <a:xfrm flipH="1">
            <a:off x="6367759" y="1998278"/>
            <a:ext cx="131569" cy="2491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462D5C4C-5B2A-E523-9CBC-1AAAA4C3FBD1}"/>
              </a:ext>
            </a:extLst>
          </p:cNvPr>
          <p:cNvSpPr txBox="1"/>
          <p:nvPr/>
        </p:nvSpPr>
        <p:spPr>
          <a:xfrm>
            <a:off x="6035045" y="2183806"/>
            <a:ext cx="322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6DD45ECF-3C06-6E9D-9FA5-7ACD69C0DE05}"/>
              </a:ext>
            </a:extLst>
          </p:cNvPr>
          <p:cNvSpPr/>
          <p:nvPr/>
        </p:nvSpPr>
        <p:spPr>
          <a:xfrm>
            <a:off x="7302592" y="175799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EDE9B9FE-BD7A-835D-3287-4B5B7FFEF494}"/>
              </a:ext>
            </a:extLst>
          </p:cNvPr>
          <p:cNvCxnSpPr>
            <a:cxnSpLocks/>
            <a:stCxn id="15" idx="5"/>
            <a:endCxn id="104" idx="0"/>
          </p:cNvCxnSpPr>
          <p:nvPr/>
        </p:nvCxnSpPr>
        <p:spPr>
          <a:xfrm>
            <a:off x="6839548" y="1544603"/>
            <a:ext cx="535684" cy="213394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79A3FCC7-25DE-CB40-B2C3-95C36929D0D4}"/>
              </a:ext>
            </a:extLst>
          </p:cNvPr>
          <p:cNvSpPr txBox="1"/>
          <p:nvPr/>
        </p:nvSpPr>
        <p:spPr>
          <a:xfrm>
            <a:off x="7288650" y="153872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B9FEBBA5-7941-DA4E-29FE-4EDEB5429861}"/>
              </a:ext>
            </a:extLst>
          </p:cNvPr>
          <p:cNvCxnSpPr>
            <a:cxnSpLocks/>
          </p:cNvCxnSpPr>
          <p:nvPr/>
        </p:nvCxnSpPr>
        <p:spPr>
          <a:xfrm flipH="1" flipV="1">
            <a:off x="5524491" y="1138917"/>
            <a:ext cx="747367" cy="11579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FBB35E08-6F24-D770-AF77-115D05ABE172}"/>
              </a:ext>
            </a:extLst>
          </p:cNvPr>
          <p:cNvCxnSpPr>
            <a:cxnSpLocks/>
            <a:stCxn id="36" idx="2"/>
          </p:cNvCxnSpPr>
          <p:nvPr/>
        </p:nvCxnSpPr>
        <p:spPr>
          <a:xfrm flipH="1" flipV="1">
            <a:off x="5579318" y="1128033"/>
            <a:ext cx="892255" cy="8061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860A8F19-6451-433B-6F46-13025C3A1FE7}"/>
              </a:ext>
            </a:extLst>
          </p:cNvPr>
          <p:cNvSpPr/>
          <p:nvPr/>
        </p:nvSpPr>
        <p:spPr>
          <a:xfrm>
            <a:off x="6411869" y="1964365"/>
            <a:ext cx="158396" cy="341832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AABFA07C-ACCC-B58F-8FDC-893D7350205E}"/>
              </a:ext>
            </a:extLst>
          </p:cNvPr>
          <p:cNvSpPr/>
          <p:nvPr/>
        </p:nvSpPr>
        <p:spPr>
          <a:xfrm rot="1140436">
            <a:off x="7376810" y="1899890"/>
            <a:ext cx="135081" cy="250945"/>
          </a:xfrm>
          <a:custGeom>
            <a:avLst/>
            <a:gdLst>
              <a:gd name="connsiteX0" fmla="*/ 162370 w 177994"/>
              <a:gd name="connsiteY0" fmla="*/ 333286 h 333286"/>
              <a:gd name="connsiteX1" fmla="*/ 162370 w 177994"/>
              <a:gd name="connsiteY1" fmla="*/ 128187 h 333286"/>
              <a:gd name="connsiteX2" fmla="*/ 0 w 177994"/>
              <a:gd name="connsiteY2" fmla="*/ 0 h 33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994" h="333286">
                <a:moveTo>
                  <a:pt x="162370" y="333286"/>
                </a:moveTo>
                <a:cubicBezTo>
                  <a:pt x="175901" y="258510"/>
                  <a:pt x="189432" y="183735"/>
                  <a:pt x="162370" y="128187"/>
                </a:cubicBezTo>
                <a:cubicBezTo>
                  <a:pt x="135308" y="72639"/>
                  <a:pt x="67654" y="36319"/>
                  <a:pt x="0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D1846A6B-89E4-BD91-BE3E-8F8F4408D722}"/>
              </a:ext>
            </a:extLst>
          </p:cNvPr>
          <p:cNvSpPr/>
          <p:nvPr/>
        </p:nvSpPr>
        <p:spPr>
          <a:xfrm rot="4667770">
            <a:off x="5298925" y="1163379"/>
            <a:ext cx="1779894" cy="1503006"/>
          </a:xfrm>
          <a:custGeom>
            <a:avLst/>
            <a:gdLst>
              <a:gd name="connsiteX0" fmla="*/ 1768979 w 1768979"/>
              <a:gd name="connsiteY0" fmla="*/ 0 h 484579"/>
              <a:gd name="connsiteX1" fmla="*/ 1008404 w 1768979"/>
              <a:gd name="connsiteY1" fmla="*/ 452927 h 484579"/>
              <a:gd name="connsiteX2" fmla="*/ 0 w 1768979"/>
              <a:gd name="connsiteY2" fmla="*/ 410198 h 48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8979" h="484579">
                <a:moveTo>
                  <a:pt x="1768979" y="0"/>
                </a:moveTo>
                <a:cubicBezTo>
                  <a:pt x="1536106" y="192280"/>
                  <a:pt x="1303234" y="384561"/>
                  <a:pt x="1008404" y="452927"/>
                </a:cubicBezTo>
                <a:cubicBezTo>
                  <a:pt x="713574" y="521293"/>
                  <a:pt x="356787" y="465745"/>
                  <a:pt x="0" y="410198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7783871A-571A-E23D-0F58-E68C35BE0191}"/>
              </a:ext>
            </a:extLst>
          </p:cNvPr>
          <p:cNvCxnSpPr>
            <a:cxnSpLocks/>
            <a:stCxn id="115" idx="2"/>
            <a:endCxn id="36" idx="6"/>
          </p:cNvCxnSpPr>
          <p:nvPr/>
        </p:nvCxnSpPr>
        <p:spPr>
          <a:xfrm flipH="1" flipV="1">
            <a:off x="6616852" y="1934185"/>
            <a:ext cx="270588" cy="40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BF6CE4DD-5759-5891-4222-23972D37159A}"/>
              </a:ext>
            </a:extLst>
          </p:cNvPr>
          <p:cNvSpPr/>
          <p:nvPr/>
        </p:nvSpPr>
        <p:spPr>
          <a:xfrm>
            <a:off x="6887440" y="1870500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9C65DA1-A5D6-A635-054F-6188B4D88A03}"/>
              </a:ext>
            </a:extLst>
          </p:cNvPr>
          <p:cNvSpPr txBox="1"/>
          <p:nvPr/>
        </p:nvSpPr>
        <p:spPr>
          <a:xfrm>
            <a:off x="7014652" y="17370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1906668D-8256-FDAD-9929-113F990E0861}"/>
              </a:ext>
            </a:extLst>
          </p:cNvPr>
          <p:cNvSpPr/>
          <p:nvPr/>
        </p:nvSpPr>
        <p:spPr>
          <a:xfrm>
            <a:off x="7312751" y="214518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92BCE799-7981-F77F-8F7C-3E9479B64F22}"/>
              </a:ext>
            </a:extLst>
          </p:cNvPr>
          <p:cNvCxnSpPr>
            <a:cxnSpLocks/>
          </p:cNvCxnSpPr>
          <p:nvPr/>
        </p:nvCxnSpPr>
        <p:spPr>
          <a:xfrm>
            <a:off x="7375231" y="1902548"/>
            <a:ext cx="0" cy="249387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D2C118C3-0292-2A0D-7CB4-DE7CF658A0AB}"/>
              </a:ext>
            </a:extLst>
          </p:cNvPr>
          <p:cNvSpPr txBox="1"/>
          <p:nvPr/>
        </p:nvSpPr>
        <p:spPr>
          <a:xfrm>
            <a:off x="7398678" y="215890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9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EB5AE04F-95E7-55EE-18A2-B2EECB7DE665}"/>
              </a:ext>
            </a:extLst>
          </p:cNvPr>
          <p:cNvCxnSpPr>
            <a:cxnSpLocks/>
          </p:cNvCxnSpPr>
          <p:nvPr/>
        </p:nvCxnSpPr>
        <p:spPr>
          <a:xfrm>
            <a:off x="6824795" y="1567795"/>
            <a:ext cx="110555" cy="30372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28">
            <a:extLst>
              <a:ext uri="{FF2B5EF4-FFF2-40B4-BE49-F238E27FC236}">
                <a16:creationId xmlns:a16="http://schemas.microsoft.com/office/drawing/2014/main" id="{604A3705-B143-1826-C758-0D97F8FB900C}"/>
              </a:ext>
            </a:extLst>
          </p:cNvPr>
          <p:cNvSpPr/>
          <p:nvPr/>
        </p:nvSpPr>
        <p:spPr>
          <a:xfrm>
            <a:off x="7101035" y="2529771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3FA78D8-5A5D-9F8D-790B-F626EC72423B}"/>
              </a:ext>
            </a:extLst>
          </p:cNvPr>
          <p:cNvSpPr txBox="1"/>
          <p:nvPr/>
        </p:nvSpPr>
        <p:spPr>
          <a:xfrm>
            <a:off x="7195997" y="254807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31" name="Isosceles Triangle 130">
            <a:extLst>
              <a:ext uri="{FF2B5EF4-FFF2-40B4-BE49-F238E27FC236}">
                <a16:creationId xmlns:a16="http://schemas.microsoft.com/office/drawing/2014/main" id="{CCC39F7F-9D8F-F913-11F7-D0D475E578AA}"/>
              </a:ext>
            </a:extLst>
          </p:cNvPr>
          <p:cNvSpPr/>
          <p:nvPr/>
        </p:nvSpPr>
        <p:spPr>
          <a:xfrm>
            <a:off x="5223832" y="655959"/>
            <a:ext cx="605893" cy="592444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907C14C9-C20F-767E-0ADA-A878D68F94A7}"/>
              </a:ext>
            </a:extLst>
          </p:cNvPr>
          <p:cNvSpPr/>
          <p:nvPr/>
        </p:nvSpPr>
        <p:spPr>
          <a:xfrm rot="3128682">
            <a:off x="6741026" y="1619663"/>
            <a:ext cx="260903" cy="998640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4C832F70-EC34-A3FA-4065-4F50563D470F}"/>
              </a:ext>
            </a:extLst>
          </p:cNvPr>
          <p:cNvSpPr/>
          <p:nvPr/>
        </p:nvSpPr>
        <p:spPr>
          <a:xfrm rot="1491547">
            <a:off x="5523664" y="1403718"/>
            <a:ext cx="1478759" cy="179977"/>
          </a:xfrm>
          <a:custGeom>
            <a:avLst/>
            <a:gdLst>
              <a:gd name="connsiteX0" fmla="*/ 1478422 w 1478422"/>
              <a:gd name="connsiteY0" fmla="*/ 427618 h 427618"/>
              <a:gd name="connsiteX1" fmla="*/ 1042586 w 1478422"/>
              <a:gd name="connsiteY1" fmla="*/ 43057 h 427618"/>
              <a:gd name="connsiteX2" fmla="*/ 0 w 1478422"/>
              <a:gd name="connsiteY2" fmla="*/ 25966 h 42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8422" h="427618">
                <a:moveTo>
                  <a:pt x="1478422" y="427618"/>
                </a:moveTo>
                <a:cubicBezTo>
                  <a:pt x="1383706" y="268808"/>
                  <a:pt x="1288990" y="109999"/>
                  <a:pt x="1042586" y="43057"/>
                </a:cubicBezTo>
                <a:cubicBezTo>
                  <a:pt x="796182" y="-23885"/>
                  <a:pt x="398091" y="1040"/>
                  <a:pt x="0" y="25966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813B0DFF-B496-E31D-2DFA-865AA4963E21}"/>
              </a:ext>
            </a:extLst>
          </p:cNvPr>
          <p:cNvCxnSpPr>
            <a:cxnSpLocks/>
          </p:cNvCxnSpPr>
          <p:nvPr/>
        </p:nvCxnSpPr>
        <p:spPr>
          <a:xfrm flipH="1">
            <a:off x="7190442" y="2265418"/>
            <a:ext cx="167393" cy="252673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E84B2AFE-7C72-1136-D7DE-828F1D44E976}"/>
              </a:ext>
            </a:extLst>
          </p:cNvPr>
          <p:cNvCxnSpPr>
            <a:cxnSpLocks/>
            <a:stCxn id="115" idx="0"/>
            <a:endCxn id="12" idx="4"/>
          </p:cNvCxnSpPr>
          <p:nvPr/>
        </p:nvCxnSpPr>
        <p:spPr>
          <a:xfrm flipV="1">
            <a:off x="6960080" y="1137631"/>
            <a:ext cx="44190" cy="732869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C5AE4763-F789-840F-320A-20C2D228EE09}"/>
              </a:ext>
            </a:extLst>
          </p:cNvPr>
          <p:cNvCxnSpPr>
            <a:cxnSpLocks/>
            <a:stCxn id="129" idx="2"/>
          </p:cNvCxnSpPr>
          <p:nvPr/>
        </p:nvCxnSpPr>
        <p:spPr>
          <a:xfrm flipH="1" flipV="1">
            <a:off x="6379473" y="2368557"/>
            <a:ext cx="721562" cy="225308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3553FDE5-1E88-A427-54FB-CD6150F0E334}"/>
              </a:ext>
            </a:extLst>
          </p:cNvPr>
          <p:cNvSpPr/>
          <p:nvPr/>
        </p:nvSpPr>
        <p:spPr>
          <a:xfrm rot="4580968">
            <a:off x="6804174" y="1862340"/>
            <a:ext cx="128272" cy="888790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AF5F2257-78FD-7F1E-D62B-3D88AEE92E53}"/>
              </a:ext>
            </a:extLst>
          </p:cNvPr>
          <p:cNvSpPr/>
          <p:nvPr/>
        </p:nvSpPr>
        <p:spPr>
          <a:xfrm rot="177447">
            <a:off x="7260874" y="2268810"/>
            <a:ext cx="138749" cy="280294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74D6BAB-CFE4-EA84-4173-087145FC5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86" y="3491834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DFS(3)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C73566E-9ACB-5E87-1983-8043FEB62F5F}"/>
              </a:ext>
            </a:extLst>
          </p:cNvPr>
          <p:cNvSpPr/>
          <p:nvPr/>
        </p:nvSpPr>
        <p:spPr>
          <a:xfrm>
            <a:off x="7195016" y="378239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C06524E-5960-97C2-8E3B-0B3D8EF760E3}"/>
              </a:ext>
            </a:extLst>
          </p:cNvPr>
          <p:cNvSpPr/>
          <p:nvPr/>
        </p:nvSpPr>
        <p:spPr>
          <a:xfrm>
            <a:off x="7195016" y="418861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48FCF9-E499-EB83-4839-55DF7EB38E67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7267655" y="393499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BB0A0F8-73BA-BB47-A1B4-A7BE0B54638C}"/>
              </a:ext>
            </a:extLst>
          </p:cNvPr>
          <p:cNvSpPr txBox="1"/>
          <p:nvPr/>
        </p:nvSpPr>
        <p:spPr>
          <a:xfrm>
            <a:off x="6974726" y="37160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302005-BBC7-E91E-C11D-0A89B02FF017}"/>
              </a:ext>
            </a:extLst>
          </p:cNvPr>
          <p:cNvSpPr txBox="1"/>
          <p:nvPr/>
        </p:nvSpPr>
        <p:spPr>
          <a:xfrm>
            <a:off x="6968479" y="412330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795280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D37D7-29BB-5FE6-914B-7EA03A5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4831DD00-9305-798D-D736-735D8CA40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1A84CE3-110B-92DF-F1FC-EA1EBA0254A5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165F57D-8F76-AC08-FC12-207856DEB43A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1904E05-8377-FD3A-7DB2-1250736C604A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4FC41E5-4683-87D9-EDFD-417BE07B5E35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4F842E4-7F7A-0091-6C9A-6DAC52C87E9D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1BBA765C-5AE1-1FA7-AD82-0445CDF5329F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4D9F8F0-D70A-9DE5-41A4-FB8A51427926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C42A20B-CC6D-2E75-3CEC-1F581A27E12C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88AB745-0195-26FE-A789-60986BE967E7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EC67BE05-9097-D15B-5E14-BAA7955E6B7E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F3C4251-3E8C-CD9D-4BBC-686408FF955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D43F226A-1601-400F-0CB0-47D09D2639FC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EBE4CBA2-153B-93C6-4DFC-BF7F156983C3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C1282501-4D59-AAFD-C90C-BB1DADF79C40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200CB3D-EDE0-42EC-A4ED-96DC4309C3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9D596C6-0317-AA9A-9018-AC3EEA5656EC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C3D0DDE-865F-BD71-744E-4E9C08EBCC91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618AFD5-F595-476A-C97F-7DDE9AA7DA63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502EDBF-1DE9-C14A-D1EA-8E4489B817AE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5CA2F1F-6B86-9146-FB5B-E08CE1AECEF9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1D6CAD8-BF30-E694-FEC6-B0D6E0067DA1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439704F-9E58-D354-4A71-47FFFF0FDC4D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3EF85C6-2067-53C4-56D6-38941E76246D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E282C27-8E4E-3F84-46F6-BA48CD62AD15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49BED7F1-5E8D-1FAB-FA10-168E863FF6FC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4E313AC5-9039-6B2C-D61D-7CE68F67FDA3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46D69A1-F8BD-FB39-354B-AA7F24038349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81A4DEEC-20B5-F7A7-F574-F57115E44BE5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DB070FD-7FB7-2641-99FE-8258FAA47E38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07BEC74-3B94-46CD-95F2-AA8ECBE66274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8691ECB-FD3A-3324-BFE4-594270FEA485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EE1CED5-0C9D-15F6-D99E-161177C3A522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EE2ECF2-07F4-9316-17D8-E121BEA7F4AF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28C8B81-11D0-6789-454E-2D1F91C4B529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4A690F0-F837-5AC3-9259-5897BC1445B9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5E34555-28C4-7654-E749-1B41BFAE32CB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276D357-3CDB-0E8E-2C81-B158B1DD8075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B65ED9E9-509E-6427-FBFF-301FCDBE85B6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F4BDB44C-2259-70E5-5034-658EE8CA8443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27E980D6-CB8C-16FE-BBC3-FDA12F352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D174957C-4A93-F0E0-13E8-C1AE951E5126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BA56B13C-D0DF-9685-E727-E3E029CEFC5B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43899F74-A762-D6F8-03B0-D06ED8FB53BD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8F601EBC-84CE-8443-708B-42E257B8608D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4F8542CE-413F-0DBF-DD50-E6AB02EC1499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21A35041-E239-2703-A55A-0F652B027D4C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8DB71E98-3769-BEEF-A7F0-10E1FED189FB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129F814A-3C65-9B27-17F0-99587EE0619E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F611C1AF-EBDF-3D4F-DDA4-B1186671F0CB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B8CE9CB0-55F4-C082-12D6-8EB2DDFCDA01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4B253487-6D50-C90C-67BF-8AB7B913A7B1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951F3401-959E-0412-409C-5A15EA7995BE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00E1BA5D-8D41-0FF4-E683-E7A55248EDD6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FF81202E-7B73-2B0C-199D-01555AA0F2AE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A3B33F7F-68F1-F9BB-8A00-985FC97060E5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B667408F-32B9-1C36-9DBF-E6304EBA319F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536E5EED-AEFF-2F20-B9A0-384F0579DB76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9DD79097-4915-EAC5-6E4E-CAE5057FF416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E9B1D096-0AC9-C5D6-81A4-BBB4F2C577DF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8DFD4BD3-3A92-09FB-D973-E045E74CB532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71E214D2-C6CA-189F-D4BD-7A9CCCC32AAA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49598F70-B327-5354-381C-94234B00E29C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5F7E5FC5-BFA9-08AD-3ADF-D73B1EDEBA69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7AFF58EA-05BF-92F0-2254-7CE94B0B42C5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70CCA5E7-A60A-48C7-A1DD-9CC86B3632B9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C75E540D-ABF7-0065-2524-1B304BD47127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9869DDD6-7983-6C9E-CCA2-B23F750D9371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64136EE3-D7A2-9BAF-B740-C121D003838A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43E63622-7438-3EA1-CDE4-06BFC5A93E14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0AE4FB32-C93A-EBA6-984C-56BD6C1F59E1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93E3E7DD-F77F-1236-3DC0-ECD9770D0C25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7481B08C-2092-3FC1-3CBC-15B44309C36D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AD38256E-4BD9-E1F6-79C9-6568D382271C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F62B0B51-54BD-C144-B249-312456B3A2F9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D539844E-286F-3456-02E6-8E1401D78DD2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02B8833-B044-F746-BAFC-6FA6DD1B6221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89E85A2E-4B34-E671-3834-3C888E124352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64CDEC89-C381-F4C3-DB71-E7B4E717D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858CD564-F64B-9427-4083-1F8006E70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A4977CDE-83F9-C15D-A318-E667705DA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F5B4F5-207B-B00F-CC88-8ED260828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CE9AEA2-A758-A227-D958-9A184C38504D}"/>
              </a:ext>
            </a:extLst>
          </p:cNvPr>
          <p:cNvGrpSpPr/>
          <p:nvPr/>
        </p:nvGrpSpPr>
        <p:grpSpPr>
          <a:xfrm>
            <a:off x="4939015" y="3717334"/>
            <a:ext cx="380100" cy="1073307"/>
            <a:chOff x="4939015" y="3717334"/>
            <a:chExt cx="380100" cy="107330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0A26E9E-A430-DDEA-47FA-C8B5796EEA07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340DF1D-81DB-8D93-7839-A27D78CAB012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9E098F1-4011-E81A-C8FF-C938D163D45D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A5B3ED4-3C43-9FB3-B81D-2991F2D13A61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C0D06F5-EEDB-948C-643B-D60AAE6FF6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210AAE7-F094-6D9B-F790-9465A1A44948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AD4703D-F0C0-9F2B-F882-D8A17B4627F0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65B8399-C0DD-752D-7252-109965AA003E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</p:grpSp>
      <p:sp>
        <p:nvSpPr>
          <p:cNvPr id="69" name="Rectangle 3">
            <a:extLst>
              <a:ext uri="{FF2B5EF4-FFF2-40B4-BE49-F238E27FC236}">
                <a16:creationId xmlns:a16="http://schemas.microsoft.com/office/drawing/2014/main" id="{A237AF3C-9DEE-D6B5-EAAF-72B66E01F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808" y="3499002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DFS(4)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43C53C2-7A55-12F9-BA6A-7B5FC42A67F0}"/>
              </a:ext>
            </a:extLst>
          </p:cNvPr>
          <p:cNvGrpSpPr/>
          <p:nvPr/>
        </p:nvGrpSpPr>
        <p:grpSpPr>
          <a:xfrm>
            <a:off x="6173960" y="3716053"/>
            <a:ext cx="380100" cy="1073307"/>
            <a:chOff x="4939015" y="3717334"/>
            <a:chExt cx="380100" cy="1073307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9D55A79-A145-D1FF-7411-C2DEFEEB2289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AFADB70-DF64-BFCA-12D0-8A476240FD7E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151F5C9-375A-11E0-77BD-567A6C43ACB3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400D674-E276-32ED-8C6B-512FEF745D35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EB491094-1ACD-66A5-0BA6-D1EFD0D67D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45E23A2-2245-0906-00C2-049B2CA85763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BA4A079-D6B1-22F8-070B-EA6F1437CB20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48AF679-D0A0-CCD4-CD93-B5BC1B964C06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EC1B71CC-7726-6A63-F52A-F2A6DB76B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86" y="3491834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DFS(3)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BC4E5E-8AD4-C7D3-6732-7B73AADB431E}"/>
              </a:ext>
            </a:extLst>
          </p:cNvPr>
          <p:cNvSpPr/>
          <p:nvPr/>
        </p:nvSpPr>
        <p:spPr>
          <a:xfrm>
            <a:off x="7195016" y="378239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8B5E12F-07C9-45D7-2CB8-0FF4265229C6}"/>
              </a:ext>
            </a:extLst>
          </p:cNvPr>
          <p:cNvSpPr/>
          <p:nvPr/>
        </p:nvSpPr>
        <p:spPr>
          <a:xfrm>
            <a:off x="7195016" y="418861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A148D7A-348A-3AA1-A601-55E36207864C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7267655" y="393499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2A96D82-CF6B-E9BF-F994-91F6FE793028}"/>
              </a:ext>
            </a:extLst>
          </p:cNvPr>
          <p:cNvSpPr txBox="1"/>
          <p:nvPr/>
        </p:nvSpPr>
        <p:spPr>
          <a:xfrm>
            <a:off x="6974726" y="37160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1E5247-8DEF-6841-BCA7-633231B8E2D8}"/>
              </a:ext>
            </a:extLst>
          </p:cNvPr>
          <p:cNvSpPr txBox="1"/>
          <p:nvPr/>
        </p:nvSpPr>
        <p:spPr>
          <a:xfrm>
            <a:off x="6968479" y="412330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2DDD0A-4AC4-7173-CA5C-5218FB3BB6E0}"/>
              </a:ext>
            </a:extLst>
          </p:cNvPr>
          <p:cNvGrpSpPr/>
          <p:nvPr/>
        </p:nvGrpSpPr>
        <p:grpSpPr>
          <a:xfrm>
            <a:off x="5223832" y="655959"/>
            <a:ext cx="2436456" cy="2153722"/>
            <a:chOff x="5223832" y="655959"/>
            <a:chExt cx="2436456" cy="215372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DC319C-E9EB-5050-B91E-0F7D46A2C87B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1343373-80DC-B386-9BDC-BDFA56C90562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6C1730B-C5E6-CC41-B090-43C6C1A249CB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E6184D8-0CC7-CFBF-FE69-8FCD605F5BB6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1DF7874-D06D-69A5-78B0-5C2E3A3980D5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7ACB1C-D173-DE5A-20A5-A0E139098B3A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8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EB339AD-2419-3523-8B04-759FCFE695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BBF1E0B-BDAD-DA5B-1D79-5F397D35AC7D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5F4BEA2-0D89-8BAC-8327-058610D42399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3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C7286BC-346D-7603-C409-C8DE9749D74C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7BFC3FB-BEA2-FBAB-3A49-E64D7C7B68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FE7B503-6614-07F7-726F-BE4638C1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06F8924-4C57-7DD1-8272-84696B52E887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5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CBF3932-1573-D485-E046-BB44B7AB2E78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4DCDAA6C-E809-EC6F-C1EB-49FEC980C61D}"/>
                </a:ext>
              </a:extLst>
            </p:cNvPr>
            <p:cNvCxnSpPr>
              <a:cxnSpLocks/>
              <a:stCxn id="24" idx="5"/>
              <a:endCxn id="35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FBD784-90DB-76EB-FD22-741450550119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4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A13B227-A545-D49A-7A1D-99894DDED4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ABBCEEF-8CAB-4424-4611-A486716D8E3E}"/>
                </a:ext>
              </a:extLst>
            </p:cNvPr>
            <p:cNvCxnSpPr>
              <a:cxnSpLocks/>
              <a:stCxn id="27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3E4F57-D011-950C-B480-43BED670EEDF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F7D3DC-5AE2-FF12-14EB-07FD810DFF8A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059DF33-38FE-F8B4-3638-7A5D609F909C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07570DC-12D3-6BA4-CCBE-DFA0BE06E437}"/>
                </a:ext>
              </a:extLst>
            </p:cNvPr>
            <p:cNvCxnSpPr>
              <a:cxnSpLocks/>
              <a:stCxn id="45" idx="2"/>
              <a:endCxn id="27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8FB5A25-FE48-B471-1208-143D2C425E91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6781D94-77BD-CE55-8F64-3619F590C1C5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7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7C77285-4C63-F259-434D-A5C08658AC57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876C83F4-4CF5-0B20-4328-26456B33DB56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F0DB62A-929D-685B-444A-0A7B3CEEE2CB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9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784DE850-367B-2CB0-4F01-CD0414A35647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C1C8198-BC43-52F1-934A-6C01C547FB37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FBBBC1E-A82E-13A9-8FE6-961855F8516C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6</a:t>
              </a: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5C7090E8-D138-0A1E-925D-BD6E3B7F29C0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FA6099E-4B80-D27A-7254-AE521B521476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61129F4-7FCE-FC8C-0806-0789BB1C50EC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84BB635F-2D03-2DFB-269B-ACB4C83DBF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969B7F7B-1A46-147E-2098-D563E4F32B55}"/>
                </a:ext>
              </a:extLst>
            </p:cNvPr>
            <p:cNvCxnSpPr>
              <a:cxnSpLocks/>
              <a:stCxn id="45" idx="0"/>
              <a:endCxn id="22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7E35B3F6-560D-406B-872D-53D3C107C9F0}"/>
                </a:ext>
              </a:extLst>
            </p:cNvPr>
            <p:cNvCxnSpPr>
              <a:cxnSpLocks/>
              <a:stCxn id="57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E26A503B-E1E0-291F-75AD-D2F02094520D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AE573E14-46C3-44A5-7211-096991DFF2DA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76031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424C6-CFF4-32E6-DB0F-96289492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1053687B-1129-0594-B799-A16B440C2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26B84FD-FBFB-25A8-52F9-D469B3CA8CD0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39C64B2-3735-4484-3A97-2DA47C2A7786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0768730-51F4-B988-8E77-82C94E3235A2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EA4A163-1D0C-AE2E-A6CF-E395837706A1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4EDD33A-174C-ABBA-544A-6719E172C5FB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1897316-2E39-A90B-82F3-1B4C751267A1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3182565-CD57-EE14-4FAD-162EE82513FC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DF6E14E-1737-9084-3850-83D662F08B87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E38CCC5-EB6E-DE1A-586F-B73F45AA6F8F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D0818FD-AB08-97D5-F005-EA8614FABD68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E9BA177F-5BD6-F596-4532-68DFDEFF031A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951C2A90-4E30-2E5C-ECDD-2E4AC2DC2E71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5F16E3F8-9146-C1D7-2622-21D7020B0E85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6D866D7-EF76-41A8-EDDE-B755D4C41741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6758A00D-9ACD-004A-8D38-06B12CFA6F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9B9103F-3ACB-AC56-1F9A-159C164FC11F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E9EA2B1-3CEC-E9F8-0F60-49DF35EC2A4B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451CF41-2564-FC11-B13B-3688E4CDA204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5675306-4AC2-86ED-667E-4CDE9D6877F6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D9FC304-6793-B230-0A44-FB96DE59036B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B200AC3-77C7-61CD-A28E-629CD1F9FEE6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B8353A9-5288-8363-1DAD-354778F14990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D647C48-17A9-D40E-4F60-90D3690FCF8F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4AB510-0295-D211-142C-69EE2E3161A2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77C639C2-FA27-A136-AB4D-9323019F6081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BA910A41-218C-33C3-7939-C1B19C3A9D50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DAAD221A-B56E-FA35-8603-F80E9704C71E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11AC21B5-D282-7D56-D333-C72F67891308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B82B189-68CD-5944-9D4F-E604D17099C8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539E415-0E46-DB7D-FDAE-A1FD04FA0267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86C55D2-E26C-CE7A-1BA0-AECEE8400C34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497CF1E-4F6C-0655-14C3-4BC4C5D0D250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1C044B5-E900-D953-2ADB-00D68028CC1D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564A419-EC73-5B59-7359-374259E21942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23EEBF1-7276-8F18-EC85-CAB77623C9A0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BFFA044-5876-FF5C-A09A-B394A7ACBBFC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472A73BA-EE6C-6EC3-2EFF-DDC9582D2069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EEAA3DB9-7A38-58B0-6EC7-30F4C0DD109B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AECE8CCB-DAAC-8256-A249-33AD396EC212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D523C4F2-0AE7-276C-EAAB-EC780B4BF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620B7DF4-45A1-886A-F799-7A04E1E625BA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BA40AB6D-52A9-F48F-1239-2C7B591B6975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2894F8F5-66E7-A811-D829-242B41DF1395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933AB419-DD8E-DC0D-C151-BB01104E739E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7FE93FAF-9086-C8EF-72CF-F6BE91AFC7A0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6FBC5F4C-E563-0175-CF02-2E86524C9C5A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7D24311C-AE99-DBC3-ED76-786D61F8D3DB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97ACDEE3-A801-6E92-4BA5-EA432B4B9EFD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8D8145D8-29CE-5DFD-D565-6B1BBCA6C9E0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D5C86CD2-9A3B-635D-13A7-5618B6272B54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1B2CBE98-0AF5-A81C-AD52-4D7B9BB704CB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A0E02890-008C-4BF3-1F62-0BBB6163BAEB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709A9E3E-7026-4BC4-6136-78CF8FB4CA42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B7C44251-C69B-FABE-432C-F23EF46662C0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1831A9AF-D379-E605-77DF-E7A41C17A9B8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D11B36E3-41FB-0F5B-9D28-D79BC89814E9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73716685-9710-6EBD-BE09-34252645B3B9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0FA6EC2D-CDBA-D542-8D91-B1DD8DAE4EAB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C2F043E2-3B0F-AE7F-E372-D26AF7262C74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DEF32264-4D61-C9E5-398E-B667A37EB0D0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2D83C554-9787-6DC4-753A-97BCF7816AFD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1E5C970B-F6B9-6674-C24D-5B4FD44F7AC7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D2B96E20-AA7E-3081-78EB-67A5C827CD76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9512354C-93A7-D400-7C73-7E1F78BE78EB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7ECE2766-C8AA-CFE7-1421-22C377575C1D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AADFAC2A-A2ED-7B97-A687-A8F88A377670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FDAD62D0-87C5-2CB0-5A37-1F8E4427197D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BD4DC289-B587-BB12-8179-9CD82439EA5D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1FC273B9-CB7D-0AAD-35BF-3C3E6602FD88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A9B21A36-6A16-F507-7AC1-B35A52F2EAEE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581A983C-532E-AA26-1F33-EADEE17DC147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68958897-2EB1-63E0-1ABE-627AE1973FA4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D127D57C-86B0-EA63-8039-F4F537FB3BE1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67E630EF-DA21-F24C-213A-44A35CE64646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5A224B6F-13FA-2F79-369F-97520BC6FCF9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955CCD2E-4409-83E4-BE5E-6AA40A93890C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A7DE963F-293F-61BC-E417-7597FCC286D6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D032B6F5-7B1D-7DC1-B529-8F390B3A9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747F9FEE-6ACF-E8BA-E253-448660415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F70B402B-5390-EAE4-5C4A-EADB656CA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329745-308F-3ADC-B541-64D7C272D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9B7E86-F4A2-0521-936E-DBDDABF36343}"/>
              </a:ext>
            </a:extLst>
          </p:cNvPr>
          <p:cNvGrpSpPr/>
          <p:nvPr/>
        </p:nvGrpSpPr>
        <p:grpSpPr>
          <a:xfrm>
            <a:off x="4939015" y="3717334"/>
            <a:ext cx="380100" cy="1073307"/>
            <a:chOff x="4939015" y="3717334"/>
            <a:chExt cx="380100" cy="107330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B689268-1403-F497-811B-D15C0DE2ECD9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06AA26A4-4698-6E3C-51AC-94D2BC8A20D1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DADA3A7-9818-EA62-C5EA-9CBA9A088E1A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0D8DFE3-63AC-2BA3-04DE-E58457BD88E2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7FDAB35-F137-C9CC-79EB-90332172E28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4E32BD8-BC55-A0CB-0E1E-D0629C49D6B8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7FF3A78-B6BD-8965-295A-37F3B3DD83BA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A6F059B-EAE4-E13C-3635-221D07FBD0DD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</p:grpSp>
      <p:sp>
        <p:nvSpPr>
          <p:cNvPr id="69" name="Rectangle 3">
            <a:extLst>
              <a:ext uri="{FF2B5EF4-FFF2-40B4-BE49-F238E27FC236}">
                <a16:creationId xmlns:a16="http://schemas.microsoft.com/office/drawing/2014/main" id="{7E310B88-2E01-EB9B-C317-681AB7945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808" y="3499002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DFS(4)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0801A60-01EE-E367-6B11-0087E9687DB5}"/>
              </a:ext>
            </a:extLst>
          </p:cNvPr>
          <p:cNvGrpSpPr/>
          <p:nvPr/>
        </p:nvGrpSpPr>
        <p:grpSpPr>
          <a:xfrm>
            <a:off x="6173960" y="3716053"/>
            <a:ext cx="380100" cy="1073307"/>
            <a:chOff x="4939015" y="3717334"/>
            <a:chExt cx="380100" cy="1073307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DED9956-1ADA-CCA8-00A3-6B4BFC12F5F5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99296F3-0AA8-C309-627B-A9F9A92EB8E5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7C64D4A-1B68-114F-36DF-3B85ED2A2D55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14F6E6A-1C5B-723C-975C-4D4EAB04FA1B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F67EBB70-77C0-1C64-9135-5F6597B5CF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30C3242-194B-53A9-062C-D4ADABB58514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BB995B9-ED02-542D-13AF-C6F674A1C2C5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C10A0C9-602F-8CC2-53DA-EC4DD238AEED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44367920-9112-81F6-28B2-D6F425ADF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86" y="3491834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DFS(3)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E8112E3-0C7B-87B2-507F-1F1834318B02}"/>
              </a:ext>
            </a:extLst>
          </p:cNvPr>
          <p:cNvSpPr/>
          <p:nvPr/>
        </p:nvSpPr>
        <p:spPr>
          <a:xfrm>
            <a:off x="7195016" y="378239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C192A8E-3227-75D0-1433-938A4DDAC639}"/>
              </a:ext>
            </a:extLst>
          </p:cNvPr>
          <p:cNvSpPr/>
          <p:nvPr/>
        </p:nvSpPr>
        <p:spPr>
          <a:xfrm>
            <a:off x="7195016" y="418861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5CD3EF1-FB5F-A123-C920-347360391768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7267655" y="393499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43D6DE8-3FDB-1083-5244-B5BC8C38A305}"/>
              </a:ext>
            </a:extLst>
          </p:cNvPr>
          <p:cNvSpPr txBox="1"/>
          <p:nvPr/>
        </p:nvSpPr>
        <p:spPr>
          <a:xfrm>
            <a:off x="6974726" y="37160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C1D332-A88E-B135-FEDF-72F53369C711}"/>
              </a:ext>
            </a:extLst>
          </p:cNvPr>
          <p:cNvSpPr txBox="1"/>
          <p:nvPr/>
        </p:nvSpPr>
        <p:spPr>
          <a:xfrm>
            <a:off x="6968479" y="412330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F62569F-58FF-B94C-52ED-C7AA6CC14942}"/>
              </a:ext>
            </a:extLst>
          </p:cNvPr>
          <p:cNvGrpSpPr/>
          <p:nvPr/>
        </p:nvGrpSpPr>
        <p:grpSpPr>
          <a:xfrm>
            <a:off x="5223832" y="655959"/>
            <a:ext cx="2436456" cy="2153722"/>
            <a:chOff x="5223832" y="655959"/>
            <a:chExt cx="2436456" cy="215372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0B381E-8008-4DC6-123B-843AC558A0AB}"/>
                </a:ext>
              </a:extLst>
            </p:cNvPr>
            <p:cNvSpPr txBox="1"/>
            <p:nvPr/>
          </p:nvSpPr>
          <p:spPr>
            <a:xfrm>
              <a:off x="5400467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65BCAFD-6E0D-2FA4-32A9-FD71DD185136}"/>
                </a:ext>
              </a:extLst>
            </p:cNvPr>
            <p:cNvSpPr/>
            <p:nvPr/>
          </p:nvSpPr>
          <p:spPr>
            <a:xfrm>
              <a:off x="5451795" y="102842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15DF119-4D95-FEEB-3B3B-1600054CCFB3}"/>
                </a:ext>
              </a:extLst>
            </p:cNvPr>
            <p:cNvSpPr/>
            <p:nvPr/>
          </p:nvSpPr>
          <p:spPr>
            <a:xfrm>
              <a:off x="6931630" y="1009444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6105B5-17EA-39E0-784B-3D2285E191DE}"/>
                </a:ext>
              </a:extLst>
            </p:cNvPr>
            <p:cNvSpPr txBox="1"/>
            <p:nvPr/>
          </p:nvSpPr>
          <p:spPr>
            <a:xfrm>
              <a:off x="6873464" y="78592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C68748B-7512-918B-7ACD-49BB28505F2F}"/>
                </a:ext>
              </a:extLst>
            </p:cNvPr>
            <p:cNvSpPr/>
            <p:nvPr/>
          </p:nvSpPr>
          <p:spPr>
            <a:xfrm>
              <a:off x="6715545" y="1435189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12718F-981D-3E80-E40C-BCAA7EF8FBC7}"/>
                </a:ext>
              </a:extLst>
            </p:cNvPr>
            <p:cNvSpPr txBox="1"/>
            <p:nvPr/>
          </p:nvSpPr>
          <p:spPr>
            <a:xfrm>
              <a:off x="6521990" y="128301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8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100F6BF-725D-D074-5063-501D06BBDA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910" y="1120539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61B634E-DD61-A4FC-63A2-90903D21348B}"/>
                </a:ext>
              </a:extLst>
            </p:cNvPr>
            <p:cNvSpPr/>
            <p:nvPr/>
          </p:nvSpPr>
          <p:spPr>
            <a:xfrm>
              <a:off x="6471573" y="1870091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5AC4EFF-742A-92DA-7E89-AC5045ED817C}"/>
                </a:ext>
              </a:extLst>
            </p:cNvPr>
            <p:cNvSpPr txBox="1"/>
            <p:nvPr/>
          </p:nvSpPr>
          <p:spPr>
            <a:xfrm>
              <a:off x="6381965" y="16513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3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7B71723-0258-0106-7589-137EC2005CDB}"/>
                </a:ext>
              </a:extLst>
            </p:cNvPr>
            <p:cNvSpPr/>
            <p:nvPr/>
          </p:nvSpPr>
          <p:spPr>
            <a:xfrm>
              <a:off x="6263043" y="2236806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7C9B012-ED44-8CDB-0232-958FCD5D8A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186" y="1563376"/>
              <a:ext cx="164722" cy="316331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8AC723B-F25C-D8E8-25A5-0C483BE4EE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7759" y="1998278"/>
              <a:ext cx="131569" cy="249141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1F16DCC-3A88-16AD-0230-3A48D0EA0392}"/>
                </a:ext>
              </a:extLst>
            </p:cNvPr>
            <p:cNvSpPr txBox="1"/>
            <p:nvPr/>
          </p:nvSpPr>
          <p:spPr>
            <a:xfrm>
              <a:off x="6035045" y="2183806"/>
              <a:ext cx="322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5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49D2A31-0938-0F45-01EE-33BE5FAB6800}"/>
                </a:ext>
              </a:extLst>
            </p:cNvPr>
            <p:cNvSpPr/>
            <p:nvPr/>
          </p:nvSpPr>
          <p:spPr>
            <a:xfrm>
              <a:off x="7302592" y="1757997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7BF0158-9279-3B51-8CFB-A95B849A40EF}"/>
                </a:ext>
              </a:extLst>
            </p:cNvPr>
            <p:cNvCxnSpPr>
              <a:cxnSpLocks/>
              <a:stCxn id="24" idx="5"/>
              <a:endCxn id="35" idx="0"/>
            </p:cNvCxnSpPr>
            <p:nvPr/>
          </p:nvCxnSpPr>
          <p:spPr>
            <a:xfrm>
              <a:off x="6839548" y="1544603"/>
              <a:ext cx="535684" cy="213394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78516C1-5C93-F9CB-C47F-AA7F53506AF2}"/>
                </a:ext>
              </a:extLst>
            </p:cNvPr>
            <p:cNvSpPr txBox="1"/>
            <p:nvPr/>
          </p:nvSpPr>
          <p:spPr>
            <a:xfrm>
              <a:off x="7288650" y="153872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4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10A7F0E-BD4C-CD4C-BBE3-EACD673319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4491" y="1138917"/>
              <a:ext cx="747367" cy="1157997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E818960-6070-837F-EF1D-07987C9E1E70}"/>
                </a:ext>
              </a:extLst>
            </p:cNvPr>
            <p:cNvCxnSpPr>
              <a:cxnSpLocks/>
              <a:stCxn id="27" idx="2"/>
            </p:cNvCxnSpPr>
            <p:nvPr/>
          </p:nvCxnSpPr>
          <p:spPr>
            <a:xfrm flipH="1" flipV="1">
              <a:off x="5579318" y="1128033"/>
              <a:ext cx="892255" cy="80615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2ADF9EC-FBFA-7B5F-77D3-F0AE829FDBD6}"/>
                </a:ext>
              </a:extLst>
            </p:cNvPr>
            <p:cNvSpPr/>
            <p:nvPr/>
          </p:nvSpPr>
          <p:spPr>
            <a:xfrm>
              <a:off x="6411869" y="1964365"/>
              <a:ext cx="158396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FAE5AC0-9560-C575-9533-2BB743C030B1}"/>
                </a:ext>
              </a:extLst>
            </p:cNvPr>
            <p:cNvSpPr/>
            <p:nvPr/>
          </p:nvSpPr>
          <p:spPr>
            <a:xfrm rot="1140436">
              <a:off x="7376810" y="1899890"/>
              <a:ext cx="135081" cy="250945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ACE47B9-6C1C-C08A-6FAD-68192AF0445F}"/>
                </a:ext>
              </a:extLst>
            </p:cNvPr>
            <p:cNvSpPr/>
            <p:nvPr/>
          </p:nvSpPr>
          <p:spPr>
            <a:xfrm rot="4667770">
              <a:off x="5298925" y="1163379"/>
              <a:ext cx="1779894" cy="1503006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895C811-2998-A9E0-095B-65B194AF6A89}"/>
                </a:ext>
              </a:extLst>
            </p:cNvPr>
            <p:cNvCxnSpPr>
              <a:cxnSpLocks/>
              <a:stCxn id="45" idx="2"/>
              <a:endCxn id="27" idx="6"/>
            </p:cNvCxnSpPr>
            <p:nvPr/>
          </p:nvCxnSpPr>
          <p:spPr>
            <a:xfrm flipH="1" flipV="1">
              <a:off x="6616852" y="1934185"/>
              <a:ext cx="270588" cy="409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629F1E2-6059-AE5D-141A-E46866A910D4}"/>
                </a:ext>
              </a:extLst>
            </p:cNvPr>
            <p:cNvSpPr/>
            <p:nvPr/>
          </p:nvSpPr>
          <p:spPr>
            <a:xfrm>
              <a:off x="6887440" y="1870500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83B51E-550A-8753-E654-F439497EA782}"/>
                </a:ext>
              </a:extLst>
            </p:cNvPr>
            <p:cNvSpPr txBox="1"/>
            <p:nvPr/>
          </p:nvSpPr>
          <p:spPr>
            <a:xfrm>
              <a:off x="7014652" y="173706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7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3A76E40-264C-2B56-0068-904B0FBCDA38}"/>
                </a:ext>
              </a:extLst>
            </p:cNvPr>
            <p:cNvSpPr/>
            <p:nvPr/>
          </p:nvSpPr>
          <p:spPr>
            <a:xfrm>
              <a:off x="7312751" y="2145187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33CD56F-E058-423D-58CA-C372D81E737A}"/>
                </a:ext>
              </a:extLst>
            </p:cNvPr>
            <p:cNvCxnSpPr>
              <a:cxnSpLocks/>
            </p:cNvCxnSpPr>
            <p:nvPr/>
          </p:nvCxnSpPr>
          <p:spPr>
            <a:xfrm>
              <a:off x="7375231" y="1902548"/>
              <a:ext cx="0" cy="249387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7988FFB-FB50-B720-D698-F932FE7BBE71}"/>
                </a:ext>
              </a:extLst>
            </p:cNvPr>
            <p:cNvSpPr txBox="1"/>
            <p:nvPr/>
          </p:nvSpPr>
          <p:spPr>
            <a:xfrm>
              <a:off x="7398678" y="21589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9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7811784-299F-5504-1B4F-C7E52A7D8F55}"/>
                </a:ext>
              </a:extLst>
            </p:cNvPr>
            <p:cNvCxnSpPr>
              <a:cxnSpLocks/>
            </p:cNvCxnSpPr>
            <p:nvPr/>
          </p:nvCxnSpPr>
          <p:spPr>
            <a:xfrm>
              <a:off x="6824795" y="1567795"/>
              <a:ext cx="110555" cy="303722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A1018B9-6A97-5B03-2815-45472814D6DB}"/>
                </a:ext>
              </a:extLst>
            </p:cNvPr>
            <p:cNvSpPr/>
            <p:nvPr/>
          </p:nvSpPr>
          <p:spPr>
            <a:xfrm>
              <a:off x="7101035" y="2529771"/>
              <a:ext cx="145279" cy="1281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7739FCA-CABE-CC67-F768-3902A3422D5B}"/>
                </a:ext>
              </a:extLst>
            </p:cNvPr>
            <p:cNvSpPr txBox="1"/>
            <p:nvPr/>
          </p:nvSpPr>
          <p:spPr>
            <a:xfrm>
              <a:off x="7195997" y="254807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6</a:t>
              </a: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FCD7A546-8EE5-BED7-8FAD-F4AF61712797}"/>
                </a:ext>
              </a:extLst>
            </p:cNvPr>
            <p:cNvSpPr/>
            <p:nvPr/>
          </p:nvSpPr>
          <p:spPr>
            <a:xfrm>
              <a:off x="5223832" y="655959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2911DB5-F53D-19B7-39B7-3AB285F2B667}"/>
                </a:ext>
              </a:extLst>
            </p:cNvPr>
            <p:cNvSpPr/>
            <p:nvPr/>
          </p:nvSpPr>
          <p:spPr>
            <a:xfrm rot="3128682">
              <a:off x="6741026" y="1619663"/>
              <a:ext cx="260903" cy="99864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9DDB7B2-A5B2-8B86-40E8-343C5FC9ACF2}"/>
                </a:ext>
              </a:extLst>
            </p:cNvPr>
            <p:cNvSpPr/>
            <p:nvPr/>
          </p:nvSpPr>
          <p:spPr>
            <a:xfrm rot="1491547">
              <a:off x="5523664" y="1403718"/>
              <a:ext cx="1478759" cy="179977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1DA12497-AA27-2B80-7B34-B19F17C2A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0442" y="2265418"/>
              <a:ext cx="167393" cy="252673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AC6CBC60-9935-7CDE-555E-C29BECBE533B}"/>
                </a:ext>
              </a:extLst>
            </p:cNvPr>
            <p:cNvCxnSpPr>
              <a:cxnSpLocks/>
              <a:stCxn id="45" idx="0"/>
              <a:endCxn id="22" idx="4"/>
            </p:cNvCxnSpPr>
            <p:nvPr/>
          </p:nvCxnSpPr>
          <p:spPr>
            <a:xfrm flipV="1">
              <a:off x="6960080" y="1137631"/>
              <a:ext cx="44190" cy="732869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4AD5BB40-491B-E8BE-64B8-22A4D728FA31}"/>
                </a:ext>
              </a:extLst>
            </p:cNvPr>
            <p:cNvCxnSpPr>
              <a:cxnSpLocks/>
              <a:stCxn id="57" idx="2"/>
            </p:cNvCxnSpPr>
            <p:nvPr/>
          </p:nvCxnSpPr>
          <p:spPr>
            <a:xfrm flipH="1" flipV="1">
              <a:off x="6379473" y="2368557"/>
              <a:ext cx="721562" cy="225308"/>
            </a:xfrm>
            <a:prstGeom prst="straightConnector1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EE635E54-4227-7A1C-CCFE-FAB2237F74B8}"/>
                </a:ext>
              </a:extLst>
            </p:cNvPr>
            <p:cNvSpPr/>
            <p:nvPr/>
          </p:nvSpPr>
          <p:spPr>
            <a:xfrm rot="4580968">
              <a:off x="6804174" y="1862340"/>
              <a:ext cx="128272" cy="888790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19CC28B-0B06-6F96-82F3-3A22CA38F7BA}"/>
                </a:ext>
              </a:extLst>
            </p:cNvPr>
            <p:cNvSpPr/>
            <p:nvPr/>
          </p:nvSpPr>
          <p:spPr>
            <a:xfrm rot="177447">
              <a:off x="7260874" y="2268810"/>
              <a:ext cx="138749" cy="280294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E47F3650-36A0-0B58-20B0-216DF67CC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639" y="3471438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DFS(1)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4484B4-94ED-6C9D-F67C-82F14BA32C6B}"/>
              </a:ext>
            </a:extLst>
          </p:cNvPr>
          <p:cNvSpPr/>
          <p:nvPr/>
        </p:nvSpPr>
        <p:spPr>
          <a:xfrm>
            <a:off x="8181669" y="3762002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20A89A-38BD-51C3-AD6F-76CE8455274C}"/>
              </a:ext>
            </a:extLst>
          </p:cNvPr>
          <p:cNvSpPr txBox="1"/>
          <p:nvPr/>
        </p:nvSpPr>
        <p:spPr>
          <a:xfrm>
            <a:off x="7961379" y="369565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443775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8D730-83B6-C230-067C-9F12A38EA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49">
            <a:extLst>
              <a:ext uri="{FF2B5EF4-FFF2-40B4-BE49-F238E27FC236}">
                <a16:creationId xmlns:a16="http://schemas.microsoft.com/office/drawing/2014/main" id="{D35A2D31-2C7E-47B9-5936-047B49A30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E2315A-8A7A-D8C3-9462-F5DE73163B0D}"/>
              </a:ext>
            </a:extLst>
          </p:cNvPr>
          <p:cNvGrpSpPr/>
          <p:nvPr/>
        </p:nvGrpSpPr>
        <p:grpSpPr>
          <a:xfrm>
            <a:off x="875696" y="663616"/>
            <a:ext cx="2943174" cy="1722829"/>
            <a:chOff x="875696" y="663616"/>
            <a:chExt cx="2943174" cy="172282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8A55B4B-E10B-A632-3514-05A202D2CEAB}"/>
                </a:ext>
              </a:extLst>
            </p:cNvPr>
            <p:cNvSpPr/>
            <p:nvPr/>
          </p:nvSpPr>
          <p:spPr>
            <a:xfrm>
              <a:off x="1101727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4D221E3-D7C5-B800-238C-4393BA5A9A26}"/>
                </a:ext>
              </a:extLst>
            </p:cNvPr>
            <p:cNvSpPr/>
            <p:nvPr/>
          </p:nvSpPr>
          <p:spPr>
            <a:xfrm>
              <a:off x="1101726" y="158288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98FF8D7-9543-5396-FFBF-835D876DAC3C}"/>
                </a:ext>
              </a:extLst>
            </p:cNvPr>
            <p:cNvSpPr/>
            <p:nvPr/>
          </p:nvSpPr>
          <p:spPr>
            <a:xfrm>
              <a:off x="1886515" y="899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5D85008-D23B-3F0C-BFCF-0376CBB88C82}"/>
                </a:ext>
              </a:extLst>
            </p:cNvPr>
            <p:cNvSpPr/>
            <p:nvPr/>
          </p:nvSpPr>
          <p:spPr>
            <a:xfrm>
              <a:off x="1886514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2A9CEA0-904A-9A44-1B4F-AFCFCBFC3604}"/>
                </a:ext>
              </a:extLst>
            </p:cNvPr>
            <p:cNvSpPr/>
            <p:nvPr/>
          </p:nvSpPr>
          <p:spPr>
            <a:xfrm>
              <a:off x="2671303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3838DA4-2919-F264-CFE0-7652E8876A3C}"/>
                </a:ext>
              </a:extLst>
            </p:cNvPr>
            <p:cNvSpPr/>
            <p:nvPr/>
          </p:nvSpPr>
          <p:spPr>
            <a:xfrm>
              <a:off x="2671302" y="1582885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924727A-7112-9B6A-01B4-E8670517B2BE}"/>
                </a:ext>
              </a:extLst>
            </p:cNvPr>
            <p:cNvSpPr/>
            <p:nvPr/>
          </p:nvSpPr>
          <p:spPr>
            <a:xfrm>
              <a:off x="3456091" y="899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F2292B3-0CC3-8A44-3781-C8558FDD6DE9}"/>
                </a:ext>
              </a:extLst>
            </p:cNvPr>
            <p:cNvSpPr/>
            <p:nvPr/>
          </p:nvSpPr>
          <p:spPr>
            <a:xfrm>
              <a:off x="3456090" y="158288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59A27809-52E6-DD7C-BD2F-7BDCA3D092B7}"/>
                </a:ext>
              </a:extLst>
            </p:cNvPr>
            <p:cNvCxnSpPr>
              <a:stCxn id="9" idx="6"/>
              <a:endCxn id="47" idx="2"/>
            </p:cNvCxnSpPr>
            <p:nvPr/>
          </p:nvCxnSpPr>
          <p:spPr>
            <a:xfrm>
              <a:off x="1247006" y="96331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533CF3CA-5887-DA23-105E-F0624AF43A60}"/>
                </a:ext>
              </a:extLst>
            </p:cNvPr>
            <p:cNvCxnSpPr>
              <a:cxnSpLocks/>
            </p:cNvCxnSpPr>
            <p:nvPr/>
          </p:nvCxnSpPr>
          <p:spPr>
            <a:xfrm>
              <a:off x="2743939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F557398A-D2B1-AD07-3255-3742C45EE969}"/>
                </a:ext>
              </a:extLst>
            </p:cNvPr>
            <p:cNvCxnSpPr/>
            <p:nvPr/>
          </p:nvCxnSpPr>
          <p:spPr>
            <a:xfrm>
              <a:off x="1247005" y="1648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445D703-8878-A449-D739-E691D88BE570}"/>
                </a:ext>
              </a:extLst>
            </p:cNvPr>
            <p:cNvCxnSpPr/>
            <p:nvPr/>
          </p:nvCxnSpPr>
          <p:spPr>
            <a:xfrm>
              <a:off x="2031793" y="96331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24B11CA-374F-3187-7B3F-2F7AA2CBF0F0}"/>
                </a:ext>
              </a:extLst>
            </p:cNvPr>
            <p:cNvCxnSpPr>
              <a:cxnSpLocks/>
            </p:cNvCxnSpPr>
            <p:nvPr/>
          </p:nvCxnSpPr>
          <p:spPr>
            <a:xfrm>
              <a:off x="1959153" y="1032393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9A9CA43-1230-344A-035E-50A0A4F853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4365" y="1038540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1CC4C40-72DC-BCF0-3186-77613C15849A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2818720" y="1646979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47C96843-142F-BA17-19F6-503B74F18C96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1225729" y="1025983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FAA1522-7F00-E88E-4781-34CDAC8DE613}"/>
                </a:ext>
              </a:extLst>
            </p:cNvPr>
            <p:cNvSpPr/>
            <p:nvPr/>
          </p:nvSpPr>
          <p:spPr>
            <a:xfrm>
              <a:off x="2024673" y="1685434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622548A-B668-C89B-325E-DC7777B2FC03}"/>
                </a:ext>
              </a:extLst>
            </p:cNvPr>
            <p:cNvSpPr/>
            <p:nvPr/>
          </p:nvSpPr>
          <p:spPr>
            <a:xfrm>
              <a:off x="2814090" y="1000917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BA03B0C-7145-3EC7-B6CB-BA2EDBF19AD0}"/>
                </a:ext>
              </a:extLst>
            </p:cNvPr>
            <p:cNvSpPr/>
            <p:nvPr/>
          </p:nvSpPr>
          <p:spPr>
            <a:xfrm flipV="1">
              <a:off x="2022534" y="155881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CE08AE9-DBEB-5BEE-A1AA-2232CA1C681A}"/>
                </a:ext>
              </a:extLst>
            </p:cNvPr>
            <p:cNvSpPr/>
            <p:nvPr/>
          </p:nvSpPr>
          <p:spPr>
            <a:xfrm flipV="1">
              <a:off x="2814089" y="894018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6279B01-0EEC-B8A0-4746-1B29986E8653}"/>
                </a:ext>
              </a:extLst>
            </p:cNvPr>
            <p:cNvSpPr/>
            <p:nvPr/>
          </p:nvSpPr>
          <p:spPr>
            <a:xfrm rot="16006208">
              <a:off x="3308112" y="1275956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373F995-85A0-52D6-E477-90F6D2139F94}"/>
                </a:ext>
              </a:extLst>
            </p:cNvPr>
            <p:cNvSpPr/>
            <p:nvPr/>
          </p:nvSpPr>
          <p:spPr>
            <a:xfrm rot="16006208" flipV="1">
              <a:off x="3178984" y="1267190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60C3B74-6465-15E5-5DFB-D44B595931EC}"/>
                </a:ext>
              </a:extLst>
            </p:cNvPr>
            <p:cNvSpPr/>
            <p:nvPr/>
          </p:nvSpPr>
          <p:spPr>
            <a:xfrm>
              <a:off x="2273208" y="201017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2C76E0FD-AC83-9F60-744F-EA4F28AF799F}"/>
                </a:ext>
              </a:extLst>
            </p:cNvPr>
            <p:cNvCxnSpPr>
              <a:cxnSpLocks/>
              <a:stCxn id="14" idx="5"/>
              <a:endCxn id="93" idx="2"/>
            </p:cNvCxnSpPr>
            <p:nvPr/>
          </p:nvCxnSpPr>
          <p:spPr>
            <a:xfrm>
              <a:off x="1225729" y="1692299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46B4F79D-DBBC-21D0-8974-281BD020DC91}"/>
                </a:ext>
              </a:extLst>
            </p:cNvPr>
            <p:cNvCxnSpPr>
              <a:cxnSpLocks/>
              <a:endCxn id="93" idx="7"/>
            </p:cNvCxnSpPr>
            <p:nvPr/>
          </p:nvCxnSpPr>
          <p:spPr>
            <a:xfrm flipH="1">
              <a:off x="2397211" y="1718052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0DE961A8-7E3F-E6C9-1CBB-C348F8D828F3}"/>
                </a:ext>
              </a:extLst>
            </p:cNvPr>
            <p:cNvCxnSpPr>
              <a:cxnSpLocks/>
              <a:endCxn id="93" idx="6"/>
            </p:cNvCxnSpPr>
            <p:nvPr/>
          </p:nvCxnSpPr>
          <p:spPr>
            <a:xfrm flipH="1">
              <a:off x="2418487" y="1692299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FF8C7B5A-AFFC-7C8F-3BD2-4053ECACC0EF}"/>
                </a:ext>
              </a:extLst>
            </p:cNvPr>
            <p:cNvCxnSpPr>
              <a:cxnSpLocks/>
              <a:endCxn id="93" idx="1"/>
            </p:cNvCxnSpPr>
            <p:nvPr/>
          </p:nvCxnSpPr>
          <p:spPr>
            <a:xfrm>
              <a:off x="1959153" y="1718052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E602A6C-49A2-42FF-C577-315A638940B1}"/>
                </a:ext>
              </a:extLst>
            </p:cNvPr>
            <p:cNvSpPr txBox="1"/>
            <p:nvPr/>
          </p:nvSpPr>
          <p:spPr>
            <a:xfrm>
              <a:off x="1960343" y="70494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8BB15A9-5D66-07FA-56E3-FA809AC830E1}"/>
                </a:ext>
              </a:extLst>
            </p:cNvPr>
            <p:cNvSpPr txBox="1"/>
            <p:nvPr/>
          </p:nvSpPr>
          <p:spPr>
            <a:xfrm>
              <a:off x="2238135" y="212483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5583EC8-5986-649B-FD2D-490ACCD147F5}"/>
                </a:ext>
              </a:extLst>
            </p:cNvPr>
            <p:cNvSpPr txBox="1"/>
            <p:nvPr/>
          </p:nvSpPr>
          <p:spPr>
            <a:xfrm>
              <a:off x="1708279" y="139200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0C04D5F-A885-7FFF-3478-FEE5AA9B8853}"/>
                </a:ext>
              </a:extLst>
            </p:cNvPr>
            <p:cNvSpPr txBox="1"/>
            <p:nvPr/>
          </p:nvSpPr>
          <p:spPr>
            <a:xfrm>
              <a:off x="2632361" y="6636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E11A5FD-6979-1946-D00D-D83FE2EBF2FD}"/>
                </a:ext>
              </a:extLst>
            </p:cNvPr>
            <p:cNvSpPr txBox="1"/>
            <p:nvPr/>
          </p:nvSpPr>
          <p:spPr>
            <a:xfrm>
              <a:off x="2699070" y="1661779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B598E24-979E-7B38-290B-074CF17B088B}"/>
                </a:ext>
              </a:extLst>
            </p:cNvPr>
            <p:cNvSpPr txBox="1"/>
            <p:nvPr/>
          </p:nvSpPr>
          <p:spPr>
            <a:xfrm>
              <a:off x="875696" y="156840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943AA26-EADB-FA35-FC6D-0488053FF86A}"/>
                </a:ext>
              </a:extLst>
            </p:cNvPr>
            <p:cNvSpPr txBox="1"/>
            <p:nvPr/>
          </p:nvSpPr>
          <p:spPr>
            <a:xfrm>
              <a:off x="3531057" y="164697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73F1BC1-2D54-02CC-F967-974D58F1CCCE}"/>
                </a:ext>
              </a:extLst>
            </p:cNvPr>
            <p:cNvSpPr txBox="1"/>
            <p:nvPr/>
          </p:nvSpPr>
          <p:spPr>
            <a:xfrm>
              <a:off x="3557260" y="701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C0B50859-33AE-0A57-ED20-562A99D19C1D}"/>
                </a:ext>
              </a:extLst>
            </p:cNvPr>
            <p:cNvSpPr txBox="1"/>
            <p:nvPr/>
          </p:nvSpPr>
          <p:spPr>
            <a:xfrm>
              <a:off x="951530" y="68259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219FA5B0-DDD3-0406-D6E4-CA6B8618190E}"/>
                </a:ext>
              </a:extLst>
            </p:cNvPr>
            <p:cNvCxnSpPr>
              <a:stCxn id="92" idx="2"/>
              <a:endCxn id="51" idx="7"/>
            </p:cNvCxnSpPr>
            <p:nvPr/>
          </p:nvCxnSpPr>
          <p:spPr>
            <a:xfrm flipH="1">
              <a:off x="2795305" y="1032902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49C64D0B-36BA-88D2-1B3F-C63F06360A4A}"/>
              </a:ext>
            </a:extLst>
          </p:cNvPr>
          <p:cNvGraphicFramePr>
            <a:graphicFrameLocks noGrp="1"/>
          </p:cNvGraphicFramePr>
          <p:nvPr/>
        </p:nvGraphicFramePr>
        <p:xfrm>
          <a:off x="980398" y="2479942"/>
          <a:ext cx="3277692" cy="3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88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364188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015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189" name="Rectangle 3">
            <a:extLst>
              <a:ext uri="{FF2B5EF4-FFF2-40B4-BE49-F238E27FC236}">
                <a16:creationId xmlns:a16="http://schemas.microsoft.com/office/drawing/2014/main" id="{FC0FC5B0-D61F-2A35-CC7A-2FC9327D4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82" y="2479942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670466E0-F6C0-693F-22E1-09E0B86416A6}"/>
              </a:ext>
            </a:extLst>
          </p:cNvPr>
          <p:cNvSpPr/>
          <p:nvPr/>
        </p:nvSpPr>
        <p:spPr>
          <a:xfrm>
            <a:off x="1232532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B2433E81-DB52-F65E-DC51-559B18883B93}"/>
              </a:ext>
            </a:extLst>
          </p:cNvPr>
          <p:cNvSpPr/>
          <p:nvPr/>
        </p:nvSpPr>
        <p:spPr>
          <a:xfrm>
            <a:off x="1232531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2CF83224-E374-9376-BD7C-E4FA17BA14A4}"/>
              </a:ext>
            </a:extLst>
          </p:cNvPr>
          <p:cNvSpPr/>
          <p:nvPr/>
        </p:nvSpPr>
        <p:spPr>
          <a:xfrm>
            <a:off x="2017320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E2FB0506-6919-1D14-F465-659243789BA7}"/>
              </a:ext>
            </a:extLst>
          </p:cNvPr>
          <p:cNvSpPr/>
          <p:nvPr/>
        </p:nvSpPr>
        <p:spPr>
          <a:xfrm>
            <a:off x="2017319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79D617AC-87B2-796E-DD68-98E0E445A5F0}"/>
              </a:ext>
            </a:extLst>
          </p:cNvPr>
          <p:cNvSpPr/>
          <p:nvPr/>
        </p:nvSpPr>
        <p:spPr>
          <a:xfrm>
            <a:off x="2802108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B4CCD831-204E-9D89-70A7-9016C8C18941}"/>
              </a:ext>
            </a:extLst>
          </p:cNvPr>
          <p:cNvSpPr/>
          <p:nvPr/>
        </p:nvSpPr>
        <p:spPr>
          <a:xfrm>
            <a:off x="2802107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C0C3682E-1CE2-DF46-753F-CAA097FDBE8B}"/>
              </a:ext>
            </a:extLst>
          </p:cNvPr>
          <p:cNvSpPr/>
          <p:nvPr/>
        </p:nvSpPr>
        <p:spPr>
          <a:xfrm>
            <a:off x="3586896" y="45337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76B93C0D-1EA3-B889-A392-89551C16E4A5}"/>
              </a:ext>
            </a:extLst>
          </p:cNvPr>
          <p:cNvSpPr/>
          <p:nvPr/>
        </p:nvSpPr>
        <p:spPr>
          <a:xfrm>
            <a:off x="3586895" y="521736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C13E6E97-101E-F4D1-8607-BE92B3BE8CEB}"/>
              </a:ext>
            </a:extLst>
          </p:cNvPr>
          <p:cNvCxnSpPr>
            <a:stCxn id="207" idx="6"/>
            <a:endCxn id="209" idx="2"/>
          </p:cNvCxnSpPr>
          <p:nvPr/>
        </p:nvCxnSpPr>
        <p:spPr>
          <a:xfrm>
            <a:off x="1377811" y="4597798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2F529EA6-D477-214D-4A37-468173DA72E0}"/>
              </a:ext>
            </a:extLst>
          </p:cNvPr>
          <p:cNvCxnSpPr>
            <a:cxnSpLocks/>
          </p:cNvCxnSpPr>
          <p:nvPr/>
        </p:nvCxnSpPr>
        <p:spPr>
          <a:xfrm>
            <a:off x="2874744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C85DE26F-A550-7A62-6C79-B5068559DB35}"/>
              </a:ext>
            </a:extLst>
          </p:cNvPr>
          <p:cNvCxnSpPr/>
          <p:nvPr/>
        </p:nvCxnSpPr>
        <p:spPr>
          <a:xfrm>
            <a:off x="1377810" y="5282886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1375BD22-E1C8-C408-E1B4-DA1DC6048FCA}"/>
              </a:ext>
            </a:extLst>
          </p:cNvPr>
          <p:cNvCxnSpPr/>
          <p:nvPr/>
        </p:nvCxnSpPr>
        <p:spPr>
          <a:xfrm>
            <a:off x="2162598" y="4597797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F19AFD90-EEF4-E3E3-5568-CEBBE3B3F7B7}"/>
              </a:ext>
            </a:extLst>
          </p:cNvPr>
          <p:cNvCxnSpPr>
            <a:cxnSpLocks/>
          </p:cNvCxnSpPr>
          <p:nvPr/>
        </p:nvCxnSpPr>
        <p:spPr>
          <a:xfrm>
            <a:off x="2089958" y="4666876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A073975F-04BB-9D2F-CCA3-DB0E695C4F2C}"/>
              </a:ext>
            </a:extLst>
          </p:cNvPr>
          <p:cNvCxnSpPr>
            <a:cxnSpLocks/>
          </p:cNvCxnSpPr>
          <p:nvPr/>
        </p:nvCxnSpPr>
        <p:spPr>
          <a:xfrm flipV="1">
            <a:off x="1305170" y="4673023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92A2828C-6DA0-7580-8FE4-10726F228886}"/>
              </a:ext>
            </a:extLst>
          </p:cNvPr>
          <p:cNvCxnSpPr>
            <a:cxnSpLocks/>
            <a:stCxn id="216" idx="2"/>
          </p:cNvCxnSpPr>
          <p:nvPr/>
        </p:nvCxnSpPr>
        <p:spPr>
          <a:xfrm flipH="1">
            <a:off x="2949525" y="5281462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0BA026CB-6D4E-A636-3B84-354F9D779599}"/>
              </a:ext>
            </a:extLst>
          </p:cNvPr>
          <p:cNvCxnSpPr>
            <a:cxnSpLocks/>
            <a:endCxn id="208" idx="7"/>
          </p:cNvCxnSpPr>
          <p:nvPr/>
        </p:nvCxnSpPr>
        <p:spPr>
          <a:xfrm flipH="1">
            <a:off x="1356534" y="4660466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2A285B29-A8D8-3A3B-D1C2-7B7E3A2D25AF}"/>
              </a:ext>
            </a:extLst>
          </p:cNvPr>
          <p:cNvSpPr/>
          <p:nvPr/>
        </p:nvSpPr>
        <p:spPr>
          <a:xfrm>
            <a:off x="2155478" y="5319917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44C72885-9061-DA59-58B8-0FBEE09E0B81}"/>
              </a:ext>
            </a:extLst>
          </p:cNvPr>
          <p:cNvSpPr/>
          <p:nvPr/>
        </p:nvSpPr>
        <p:spPr>
          <a:xfrm>
            <a:off x="2944895" y="4635400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BDBC6F50-DB66-F457-8FBC-0731C6D3C730}"/>
              </a:ext>
            </a:extLst>
          </p:cNvPr>
          <p:cNvSpPr/>
          <p:nvPr/>
        </p:nvSpPr>
        <p:spPr>
          <a:xfrm flipV="1">
            <a:off x="2153339" y="5193295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7BE8711F-1FA8-B302-E2FE-60E6A998F423}"/>
              </a:ext>
            </a:extLst>
          </p:cNvPr>
          <p:cNvSpPr/>
          <p:nvPr/>
        </p:nvSpPr>
        <p:spPr>
          <a:xfrm flipV="1">
            <a:off x="2944894" y="45285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5E661A70-DA5D-18C8-80E3-C18888D2712B}"/>
              </a:ext>
            </a:extLst>
          </p:cNvPr>
          <p:cNvSpPr/>
          <p:nvPr/>
        </p:nvSpPr>
        <p:spPr>
          <a:xfrm rot="16006208">
            <a:off x="3438917" y="4910439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7574F1D5-47B4-E0F8-3CD4-275031A57D12}"/>
              </a:ext>
            </a:extLst>
          </p:cNvPr>
          <p:cNvSpPr/>
          <p:nvPr/>
        </p:nvSpPr>
        <p:spPr>
          <a:xfrm rot="16532379" flipV="1">
            <a:off x="3327545" y="4901673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48C3BC55-916F-BA1C-A1B6-BB7021843240}"/>
              </a:ext>
            </a:extLst>
          </p:cNvPr>
          <p:cNvSpPr/>
          <p:nvPr/>
        </p:nvSpPr>
        <p:spPr>
          <a:xfrm>
            <a:off x="2404013" y="5644656"/>
            <a:ext cx="145279" cy="128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E19B87E6-B8AE-CA28-8676-118FA171E13B}"/>
              </a:ext>
            </a:extLst>
          </p:cNvPr>
          <p:cNvCxnSpPr>
            <a:cxnSpLocks/>
            <a:stCxn id="208" idx="5"/>
            <a:endCxn id="231" idx="2"/>
          </p:cNvCxnSpPr>
          <p:nvPr/>
        </p:nvCxnSpPr>
        <p:spPr>
          <a:xfrm>
            <a:off x="1356534" y="5326782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D7C7C810-8809-B3C8-5D28-E763F0549E37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2528016" y="5352535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E2D13ECC-07B3-6597-2438-73F7E7A1CF9B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2549292" y="5326782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04168BCE-4C9F-96FE-A99C-F559ADBB09E6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2089958" y="5352535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AAA0C862-2F70-FCBD-5F43-1471E4AD87EE}"/>
              </a:ext>
            </a:extLst>
          </p:cNvPr>
          <p:cNvSpPr txBox="1"/>
          <p:nvPr/>
        </p:nvSpPr>
        <p:spPr>
          <a:xfrm>
            <a:off x="2091148" y="433943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FA47481E-825E-A4D7-DF88-5DF04905415A}"/>
              </a:ext>
            </a:extLst>
          </p:cNvPr>
          <p:cNvSpPr txBox="1"/>
          <p:nvPr/>
        </p:nvSpPr>
        <p:spPr>
          <a:xfrm>
            <a:off x="2368940" y="575931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424CC9A0-3544-607E-57B3-34ADFF8E0196}"/>
              </a:ext>
            </a:extLst>
          </p:cNvPr>
          <p:cNvSpPr txBox="1"/>
          <p:nvPr/>
        </p:nvSpPr>
        <p:spPr>
          <a:xfrm>
            <a:off x="1839084" y="502648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BC9F6425-8095-2C4B-D9C5-EAC54BB9D6EB}"/>
              </a:ext>
            </a:extLst>
          </p:cNvPr>
          <p:cNvSpPr txBox="1"/>
          <p:nvPr/>
        </p:nvSpPr>
        <p:spPr>
          <a:xfrm>
            <a:off x="2763166" y="4298099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1626AE34-2B1D-4937-4AF6-FFADE2982C12}"/>
              </a:ext>
            </a:extLst>
          </p:cNvPr>
          <p:cNvSpPr txBox="1"/>
          <p:nvPr/>
        </p:nvSpPr>
        <p:spPr>
          <a:xfrm>
            <a:off x="2829875" y="52962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F487897-70B0-385B-D73A-D7BB64A0845F}"/>
              </a:ext>
            </a:extLst>
          </p:cNvPr>
          <p:cNvSpPr txBox="1"/>
          <p:nvPr/>
        </p:nvSpPr>
        <p:spPr>
          <a:xfrm>
            <a:off x="1006501" y="520288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161A5ABA-EC05-A0E9-E371-2D291A97E0DC}"/>
              </a:ext>
            </a:extLst>
          </p:cNvPr>
          <p:cNvSpPr txBox="1"/>
          <p:nvPr/>
        </p:nvSpPr>
        <p:spPr>
          <a:xfrm>
            <a:off x="3661862" y="528146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77A344B0-3090-B578-CCEC-0EEC61EB0EAB}"/>
              </a:ext>
            </a:extLst>
          </p:cNvPr>
          <p:cNvSpPr txBox="1"/>
          <p:nvPr/>
        </p:nvSpPr>
        <p:spPr>
          <a:xfrm>
            <a:off x="3688065" y="43361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159988D4-B00C-B4D0-4148-BBF43CE5689C}"/>
              </a:ext>
            </a:extLst>
          </p:cNvPr>
          <p:cNvSpPr txBox="1"/>
          <p:nvPr/>
        </p:nvSpPr>
        <p:spPr>
          <a:xfrm>
            <a:off x="1082335" y="431708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50C32779-8950-6250-B67A-6D7549E06A38}"/>
              </a:ext>
            </a:extLst>
          </p:cNvPr>
          <p:cNvCxnSpPr>
            <a:cxnSpLocks/>
          </p:cNvCxnSpPr>
          <p:nvPr/>
        </p:nvCxnSpPr>
        <p:spPr>
          <a:xfrm flipH="1">
            <a:off x="2926110" y="4640751"/>
            <a:ext cx="708516" cy="56875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3">
            <a:extLst>
              <a:ext uri="{FF2B5EF4-FFF2-40B4-BE49-F238E27FC236}">
                <a16:creationId xmlns:a16="http://schemas.microsoft.com/office/drawing/2014/main" id="{2543F038-435E-075E-2CC0-8D49F99EB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688" y="333026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</p:txBody>
      </p:sp>
      <p:sp>
        <p:nvSpPr>
          <p:cNvPr id="247" name="Rectangle 3">
            <a:extLst>
              <a:ext uri="{FF2B5EF4-FFF2-40B4-BE49-F238E27FC236}">
                <a16:creationId xmlns:a16="http://schemas.microsoft.com/office/drawing/2014/main" id="{FE0467AF-DDFF-7626-D4F9-3A40119F3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121" y="4055617"/>
            <a:ext cx="40824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248" name="Rectangle 3">
            <a:extLst>
              <a:ext uri="{FF2B5EF4-FFF2-40B4-BE49-F238E27FC236}">
                <a16:creationId xmlns:a16="http://schemas.microsoft.com/office/drawing/2014/main" id="{5B1279E6-A994-6E8E-B408-335B0BBA1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058" y="3388852"/>
            <a:ext cx="263281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Reverse the graph G to get G</a:t>
            </a:r>
            <a:r>
              <a:rPr lang="en-US" altLang="en-US" sz="1400" baseline="-25000" dirty="0"/>
              <a:t>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D5DB8-6251-7827-659F-48C91375C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803" y="3492584"/>
            <a:ext cx="1346625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DFS(T[1]) = DFS(2)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DFDE179-413E-BFE2-9456-99286087376B}"/>
              </a:ext>
            </a:extLst>
          </p:cNvPr>
          <p:cNvGrpSpPr/>
          <p:nvPr/>
        </p:nvGrpSpPr>
        <p:grpSpPr>
          <a:xfrm>
            <a:off x="4939015" y="3717334"/>
            <a:ext cx="380100" cy="1073307"/>
            <a:chOff x="4939015" y="3717334"/>
            <a:chExt cx="380100" cy="107330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E6C64D1-8AFE-23D4-4889-2C1482B44239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B216885-E977-3630-FC9E-1664DAAE042B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D72C709-43E8-1D01-7046-076DEDFC8F89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DE452EE-5C98-9EB0-CFE2-2705B5942D0A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4AF3BFF4-6B5B-2449-FEB8-FBB5423400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6221F0E-858C-81FC-90DE-EB713C786EE8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A9E3408-93A9-511F-0789-3F0C19B945EA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6944BD8-5528-FBEA-C8FE-1DE2CAE9E8AC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</p:grpSp>
      <p:sp>
        <p:nvSpPr>
          <p:cNvPr id="69" name="Rectangle 3">
            <a:extLst>
              <a:ext uri="{FF2B5EF4-FFF2-40B4-BE49-F238E27FC236}">
                <a16:creationId xmlns:a16="http://schemas.microsoft.com/office/drawing/2014/main" id="{1832B609-B91C-51D2-5FE5-A533859A7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808" y="3499002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DFS(4)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665D372-B28E-A464-FC25-83742B99DD96}"/>
              </a:ext>
            </a:extLst>
          </p:cNvPr>
          <p:cNvGrpSpPr/>
          <p:nvPr/>
        </p:nvGrpSpPr>
        <p:grpSpPr>
          <a:xfrm>
            <a:off x="6173960" y="3716053"/>
            <a:ext cx="380100" cy="1073307"/>
            <a:chOff x="4939015" y="3717334"/>
            <a:chExt cx="380100" cy="1073307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146ED42-DE1C-3DF3-9D54-3BFE43C09805}"/>
                </a:ext>
              </a:extLst>
            </p:cNvPr>
            <p:cNvSpPr/>
            <p:nvPr/>
          </p:nvSpPr>
          <p:spPr>
            <a:xfrm>
              <a:off x="5165552" y="3783679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7DE9D6-C62F-485B-8898-F03E1F0C6641}"/>
                </a:ext>
              </a:extLst>
            </p:cNvPr>
            <p:cNvSpPr/>
            <p:nvPr/>
          </p:nvSpPr>
          <p:spPr>
            <a:xfrm>
              <a:off x="5165552" y="418989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D0DB184-D408-97C2-0AEF-55E3B7948F0A}"/>
                </a:ext>
              </a:extLst>
            </p:cNvPr>
            <p:cNvSpPr/>
            <p:nvPr/>
          </p:nvSpPr>
          <p:spPr>
            <a:xfrm>
              <a:off x="5173836" y="4595743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913ADD23-3AE3-F258-849F-3065A9620D66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 flipV="1">
              <a:off x="5238191" y="3936280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F02DEF0-ACCF-548C-4231-2D108547423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0841" y="4326959"/>
              <a:ext cx="1" cy="2536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E3762B8-F724-7FA1-3F8D-7DE5338DD6B9}"/>
                </a:ext>
              </a:extLst>
            </p:cNvPr>
            <p:cNvSpPr txBox="1"/>
            <p:nvPr/>
          </p:nvSpPr>
          <p:spPr>
            <a:xfrm>
              <a:off x="4945262" y="371733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494B6BC-83B2-2839-42FC-928CE6FE1E13}"/>
                </a:ext>
              </a:extLst>
            </p:cNvPr>
            <p:cNvSpPr txBox="1"/>
            <p:nvPr/>
          </p:nvSpPr>
          <p:spPr>
            <a:xfrm>
              <a:off x="4939015" y="412458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34C735B-87A6-FEE9-FE74-8EC90D96A26C}"/>
                </a:ext>
              </a:extLst>
            </p:cNvPr>
            <p:cNvSpPr txBox="1"/>
            <p:nvPr/>
          </p:nvSpPr>
          <p:spPr>
            <a:xfrm>
              <a:off x="4959552" y="452903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2B70C9C5-898B-A48E-01E9-07EB79A31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86" y="3491834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DFS(3)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01FB38-AE90-977A-5E72-982ABEE136B7}"/>
              </a:ext>
            </a:extLst>
          </p:cNvPr>
          <p:cNvSpPr/>
          <p:nvPr/>
        </p:nvSpPr>
        <p:spPr>
          <a:xfrm>
            <a:off x="7195016" y="3782398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C53A9FC-2F8B-C03D-6601-B3C4AC8040AE}"/>
              </a:ext>
            </a:extLst>
          </p:cNvPr>
          <p:cNvSpPr/>
          <p:nvPr/>
        </p:nvSpPr>
        <p:spPr>
          <a:xfrm>
            <a:off x="7195016" y="4188613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05F70C2-A1BC-0CCC-B8EB-A488E7B8557F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7267655" y="3934999"/>
            <a:ext cx="1" cy="25361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FE0326B-83EE-0623-13FA-E5016BDB2FFA}"/>
              </a:ext>
            </a:extLst>
          </p:cNvPr>
          <p:cNvSpPr txBox="1"/>
          <p:nvPr/>
        </p:nvSpPr>
        <p:spPr>
          <a:xfrm>
            <a:off x="6974726" y="37160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488503-D208-56BF-D7D2-C1DF5B68ECA4}"/>
              </a:ext>
            </a:extLst>
          </p:cNvPr>
          <p:cNvSpPr txBox="1"/>
          <p:nvPr/>
        </p:nvSpPr>
        <p:spPr>
          <a:xfrm>
            <a:off x="6968479" y="412330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D91462-AB3B-71AC-8022-5E64700E5177}"/>
              </a:ext>
            </a:extLst>
          </p:cNvPr>
          <p:cNvSpPr txBox="1"/>
          <p:nvPr/>
        </p:nvSpPr>
        <p:spPr>
          <a:xfrm>
            <a:off x="5400467" y="78592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F196C2C-7576-B803-F848-2B325B74BBC0}"/>
              </a:ext>
            </a:extLst>
          </p:cNvPr>
          <p:cNvSpPr/>
          <p:nvPr/>
        </p:nvSpPr>
        <p:spPr>
          <a:xfrm>
            <a:off x="5451795" y="102842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ABCC349-2759-44A2-1D75-C715459902D7}"/>
              </a:ext>
            </a:extLst>
          </p:cNvPr>
          <p:cNvSpPr/>
          <p:nvPr/>
        </p:nvSpPr>
        <p:spPr>
          <a:xfrm>
            <a:off x="6931630" y="1009444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B09896-1A36-4561-0294-3E6DD530FDEF}"/>
              </a:ext>
            </a:extLst>
          </p:cNvPr>
          <p:cNvSpPr txBox="1"/>
          <p:nvPr/>
        </p:nvSpPr>
        <p:spPr>
          <a:xfrm>
            <a:off x="6873464" y="78592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6E3E7B2-3ECE-16C7-F5AC-EFE711D333B2}"/>
              </a:ext>
            </a:extLst>
          </p:cNvPr>
          <p:cNvSpPr/>
          <p:nvPr/>
        </p:nvSpPr>
        <p:spPr>
          <a:xfrm>
            <a:off x="6715545" y="1435189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BFEB53-7933-9EDF-2EEB-CCAE15318FD8}"/>
              </a:ext>
            </a:extLst>
          </p:cNvPr>
          <p:cNvSpPr txBox="1"/>
          <p:nvPr/>
        </p:nvSpPr>
        <p:spPr>
          <a:xfrm>
            <a:off x="6521990" y="128301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8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E5680A6-4B7F-B394-AA1E-AB979A045F23}"/>
              </a:ext>
            </a:extLst>
          </p:cNvPr>
          <p:cNvCxnSpPr>
            <a:cxnSpLocks/>
          </p:cNvCxnSpPr>
          <p:nvPr/>
        </p:nvCxnSpPr>
        <p:spPr>
          <a:xfrm flipH="1">
            <a:off x="6813910" y="1120539"/>
            <a:ext cx="164722" cy="316331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A8F40A06-BA65-5690-33D5-6B07F7C0B8F8}"/>
              </a:ext>
            </a:extLst>
          </p:cNvPr>
          <p:cNvSpPr/>
          <p:nvPr/>
        </p:nvSpPr>
        <p:spPr>
          <a:xfrm>
            <a:off x="6471573" y="1870091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B80357-4EFC-4891-2D8B-EE554DD6CD1A}"/>
              </a:ext>
            </a:extLst>
          </p:cNvPr>
          <p:cNvSpPr txBox="1"/>
          <p:nvPr/>
        </p:nvSpPr>
        <p:spPr>
          <a:xfrm>
            <a:off x="6381965" y="16513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3E263E2-2D03-0EE4-66BA-6E46E3C65BFA}"/>
              </a:ext>
            </a:extLst>
          </p:cNvPr>
          <p:cNvSpPr/>
          <p:nvPr/>
        </p:nvSpPr>
        <p:spPr>
          <a:xfrm>
            <a:off x="6263043" y="2236806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5636726-954C-A45D-DC39-BB92F1CB73B5}"/>
              </a:ext>
            </a:extLst>
          </p:cNvPr>
          <p:cNvCxnSpPr>
            <a:cxnSpLocks/>
          </p:cNvCxnSpPr>
          <p:nvPr/>
        </p:nvCxnSpPr>
        <p:spPr>
          <a:xfrm flipH="1">
            <a:off x="6579186" y="1563376"/>
            <a:ext cx="164722" cy="31633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3052620-167F-5EED-3819-7F089517D0C4}"/>
              </a:ext>
            </a:extLst>
          </p:cNvPr>
          <p:cNvCxnSpPr>
            <a:cxnSpLocks/>
          </p:cNvCxnSpPr>
          <p:nvPr/>
        </p:nvCxnSpPr>
        <p:spPr>
          <a:xfrm flipH="1">
            <a:off x="6367759" y="1998278"/>
            <a:ext cx="131569" cy="249141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F0DD149-F0D5-FE5E-715F-EF517A7BF88E}"/>
              </a:ext>
            </a:extLst>
          </p:cNvPr>
          <p:cNvSpPr txBox="1"/>
          <p:nvPr/>
        </p:nvSpPr>
        <p:spPr>
          <a:xfrm>
            <a:off x="6035045" y="2183806"/>
            <a:ext cx="322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D4354D0-D3F0-1A2A-4947-5BE2BC8424E3}"/>
              </a:ext>
            </a:extLst>
          </p:cNvPr>
          <p:cNvSpPr/>
          <p:nvPr/>
        </p:nvSpPr>
        <p:spPr>
          <a:xfrm>
            <a:off x="7302592" y="175799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46C9B27-6989-6D8F-F74F-20F5E2E63B48}"/>
              </a:ext>
            </a:extLst>
          </p:cNvPr>
          <p:cNvCxnSpPr>
            <a:cxnSpLocks/>
            <a:stCxn id="24" idx="5"/>
            <a:endCxn id="35" idx="0"/>
          </p:cNvCxnSpPr>
          <p:nvPr/>
        </p:nvCxnSpPr>
        <p:spPr>
          <a:xfrm>
            <a:off x="6839548" y="1544603"/>
            <a:ext cx="535684" cy="213394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87B98C8-A92A-1E01-6BD4-750A1BB26923}"/>
              </a:ext>
            </a:extLst>
          </p:cNvPr>
          <p:cNvSpPr txBox="1"/>
          <p:nvPr/>
        </p:nvSpPr>
        <p:spPr>
          <a:xfrm>
            <a:off x="7288650" y="153872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D026FFB-DC6A-EA6F-B89B-69B5E9DC216E}"/>
              </a:ext>
            </a:extLst>
          </p:cNvPr>
          <p:cNvCxnSpPr>
            <a:cxnSpLocks/>
          </p:cNvCxnSpPr>
          <p:nvPr/>
        </p:nvCxnSpPr>
        <p:spPr>
          <a:xfrm flipH="1" flipV="1">
            <a:off x="5524491" y="1138917"/>
            <a:ext cx="747367" cy="1157997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4505EB3-D4B6-7A35-B6DF-D15E62167E97}"/>
              </a:ext>
            </a:extLst>
          </p:cNvPr>
          <p:cNvCxnSpPr>
            <a:cxnSpLocks/>
            <a:stCxn id="27" idx="2"/>
          </p:cNvCxnSpPr>
          <p:nvPr/>
        </p:nvCxnSpPr>
        <p:spPr>
          <a:xfrm flipH="1" flipV="1">
            <a:off x="5579318" y="1128033"/>
            <a:ext cx="892255" cy="80615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ADEF429-883B-9AF0-D30E-104BD82D013F}"/>
              </a:ext>
            </a:extLst>
          </p:cNvPr>
          <p:cNvSpPr/>
          <p:nvPr/>
        </p:nvSpPr>
        <p:spPr>
          <a:xfrm>
            <a:off x="6411869" y="1964365"/>
            <a:ext cx="158396" cy="341832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0EFB44A-A7AA-56E7-7AEE-42F7AD1BEE85}"/>
              </a:ext>
            </a:extLst>
          </p:cNvPr>
          <p:cNvSpPr/>
          <p:nvPr/>
        </p:nvSpPr>
        <p:spPr>
          <a:xfrm rot="1140436">
            <a:off x="7376810" y="1899890"/>
            <a:ext cx="135081" cy="250945"/>
          </a:xfrm>
          <a:custGeom>
            <a:avLst/>
            <a:gdLst>
              <a:gd name="connsiteX0" fmla="*/ 162370 w 177994"/>
              <a:gd name="connsiteY0" fmla="*/ 333286 h 333286"/>
              <a:gd name="connsiteX1" fmla="*/ 162370 w 177994"/>
              <a:gd name="connsiteY1" fmla="*/ 128187 h 333286"/>
              <a:gd name="connsiteX2" fmla="*/ 0 w 177994"/>
              <a:gd name="connsiteY2" fmla="*/ 0 h 33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994" h="333286">
                <a:moveTo>
                  <a:pt x="162370" y="333286"/>
                </a:moveTo>
                <a:cubicBezTo>
                  <a:pt x="175901" y="258510"/>
                  <a:pt x="189432" y="183735"/>
                  <a:pt x="162370" y="128187"/>
                </a:cubicBezTo>
                <a:cubicBezTo>
                  <a:pt x="135308" y="72639"/>
                  <a:pt x="67654" y="36319"/>
                  <a:pt x="0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A21EA1C-7FCF-23F5-8175-5A336CDD71CD}"/>
              </a:ext>
            </a:extLst>
          </p:cNvPr>
          <p:cNvSpPr/>
          <p:nvPr/>
        </p:nvSpPr>
        <p:spPr>
          <a:xfrm rot="4667770">
            <a:off x="5298925" y="1163379"/>
            <a:ext cx="1779894" cy="1503006"/>
          </a:xfrm>
          <a:custGeom>
            <a:avLst/>
            <a:gdLst>
              <a:gd name="connsiteX0" fmla="*/ 1768979 w 1768979"/>
              <a:gd name="connsiteY0" fmla="*/ 0 h 484579"/>
              <a:gd name="connsiteX1" fmla="*/ 1008404 w 1768979"/>
              <a:gd name="connsiteY1" fmla="*/ 452927 h 484579"/>
              <a:gd name="connsiteX2" fmla="*/ 0 w 1768979"/>
              <a:gd name="connsiteY2" fmla="*/ 410198 h 48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8979" h="484579">
                <a:moveTo>
                  <a:pt x="1768979" y="0"/>
                </a:moveTo>
                <a:cubicBezTo>
                  <a:pt x="1536106" y="192280"/>
                  <a:pt x="1303234" y="384561"/>
                  <a:pt x="1008404" y="452927"/>
                </a:cubicBezTo>
                <a:cubicBezTo>
                  <a:pt x="713574" y="521293"/>
                  <a:pt x="356787" y="465745"/>
                  <a:pt x="0" y="410198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C8DD5FE-761F-96AA-15D5-B0374EB31B7C}"/>
              </a:ext>
            </a:extLst>
          </p:cNvPr>
          <p:cNvCxnSpPr>
            <a:cxnSpLocks/>
            <a:stCxn id="45" idx="2"/>
            <a:endCxn id="27" idx="6"/>
          </p:cNvCxnSpPr>
          <p:nvPr/>
        </p:nvCxnSpPr>
        <p:spPr>
          <a:xfrm flipH="1" flipV="1">
            <a:off x="6616852" y="1934185"/>
            <a:ext cx="270588" cy="40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EE9DE40B-B123-15B1-3EF0-3D86B5EB479C}"/>
              </a:ext>
            </a:extLst>
          </p:cNvPr>
          <p:cNvSpPr/>
          <p:nvPr/>
        </p:nvSpPr>
        <p:spPr>
          <a:xfrm>
            <a:off x="6887440" y="1870500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BC1C3E2-1D10-7F1E-1158-18A30436BD7B}"/>
              </a:ext>
            </a:extLst>
          </p:cNvPr>
          <p:cNvSpPr txBox="1"/>
          <p:nvPr/>
        </p:nvSpPr>
        <p:spPr>
          <a:xfrm>
            <a:off x="7014652" y="173706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D138177-5EDA-AFA1-D3F3-BA49D804FFAC}"/>
              </a:ext>
            </a:extLst>
          </p:cNvPr>
          <p:cNvSpPr/>
          <p:nvPr/>
        </p:nvSpPr>
        <p:spPr>
          <a:xfrm>
            <a:off x="7312751" y="2145187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AD6C906-CE95-BAAD-6066-E08B611E4F70}"/>
              </a:ext>
            </a:extLst>
          </p:cNvPr>
          <p:cNvCxnSpPr>
            <a:cxnSpLocks/>
          </p:cNvCxnSpPr>
          <p:nvPr/>
        </p:nvCxnSpPr>
        <p:spPr>
          <a:xfrm>
            <a:off x="7375231" y="1902548"/>
            <a:ext cx="0" cy="249387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BC4A1EE-0967-5D64-E76F-65912C17B1F2}"/>
              </a:ext>
            </a:extLst>
          </p:cNvPr>
          <p:cNvSpPr txBox="1"/>
          <p:nvPr/>
        </p:nvSpPr>
        <p:spPr>
          <a:xfrm>
            <a:off x="7398678" y="215890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9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C3FDD50-A824-E3DF-215F-DCE005E13773}"/>
              </a:ext>
            </a:extLst>
          </p:cNvPr>
          <p:cNvCxnSpPr>
            <a:cxnSpLocks/>
          </p:cNvCxnSpPr>
          <p:nvPr/>
        </p:nvCxnSpPr>
        <p:spPr>
          <a:xfrm>
            <a:off x="6824795" y="1567795"/>
            <a:ext cx="110555" cy="30372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1337690A-CB5F-6E2C-D7F2-5D88961342F7}"/>
              </a:ext>
            </a:extLst>
          </p:cNvPr>
          <p:cNvSpPr/>
          <p:nvPr/>
        </p:nvSpPr>
        <p:spPr>
          <a:xfrm>
            <a:off x="7101035" y="2529771"/>
            <a:ext cx="145279" cy="12818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EF822AE-6824-0E57-8B73-547AA4983CF6}"/>
              </a:ext>
            </a:extLst>
          </p:cNvPr>
          <p:cNvSpPr txBox="1"/>
          <p:nvPr/>
        </p:nvSpPr>
        <p:spPr>
          <a:xfrm>
            <a:off x="7195997" y="254807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7E09797A-9ADA-90DD-8D0D-AEBD0EC08B7B}"/>
              </a:ext>
            </a:extLst>
          </p:cNvPr>
          <p:cNvSpPr/>
          <p:nvPr/>
        </p:nvSpPr>
        <p:spPr>
          <a:xfrm rot="3128682">
            <a:off x="6741026" y="1619663"/>
            <a:ext cx="260903" cy="998640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706BC2D4-06A2-1072-DAB3-C99956E3102A}"/>
              </a:ext>
            </a:extLst>
          </p:cNvPr>
          <p:cNvSpPr/>
          <p:nvPr/>
        </p:nvSpPr>
        <p:spPr>
          <a:xfrm rot="1491547">
            <a:off x="5523664" y="1403718"/>
            <a:ext cx="1478759" cy="179977"/>
          </a:xfrm>
          <a:custGeom>
            <a:avLst/>
            <a:gdLst>
              <a:gd name="connsiteX0" fmla="*/ 1478422 w 1478422"/>
              <a:gd name="connsiteY0" fmla="*/ 427618 h 427618"/>
              <a:gd name="connsiteX1" fmla="*/ 1042586 w 1478422"/>
              <a:gd name="connsiteY1" fmla="*/ 43057 h 427618"/>
              <a:gd name="connsiteX2" fmla="*/ 0 w 1478422"/>
              <a:gd name="connsiteY2" fmla="*/ 25966 h 42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8422" h="427618">
                <a:moveTo>
                  <a:pt x="1478422" y="427618"/>
                </a:moveTo>
                <a:cubicBezTo>
                  <a:pt x="1383706" y="268808"/>
                  <a:pt x="1288990" y="109999"/>
                  <a:pt x="1042586" y="43057"/>
                </a:cubicBezTo>
                <a:cubicBezTo>
                  <a:pt x="796182" y="-23885"/>
                  <a:pt x="398091" y="1040"/>
                  <a:pt x="0" y="25966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73A3504B-0897-70DD-CB7B-C8C1B9A90A1F}"/>
              </a:ext>
            </a:extLst>
          </p:cNvPr>
          <p:cNvCxnSpPr>
            <a:cxnSpLocks/>
          </p:cNvCxnSpPr>
          <p:nvPr/>
        </p:nvCxnSpPr>
        <p:spPr>
          <a:xfrm flipH="1">
            <a:off x="7190442" y="2265418"/>
            <a:ext cx="167393" cy="252673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EDFFBF58-C8B2-3964-2131-2270F17D73A2}"/>
              </a:ext>
            </a:extLst>
          </p:cNvPr>
          <p:cNvCxnSpPr>
            <a:cxnSpLocks/>
            <a:stCxn id="45" idx="0"/>
            <a:endCxn id="22" idx="4"/>
          </p:cNvCxnSpPr>
          <p:nvPr/>
        </p:nvCxnSpPr>
        <p:spPr>
          <a:xfrm flipV="1">
            <a:off x="6960080" y="1137631"/>
            <a:ext cx="44190" cy="732869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CBA74A9D-3F2B-43DC-AE1D-AD495D84F03B}"/>
              </a:ext>
            </a:extLst>
          </p:cNvPr>
          <p:cNvCxnSpPr>
            <a:cxnSpLocks/>
            <a:stCxn id="57" idx="2"/>
          </p:cNvCxnSpPr>
          <p:nvPr/>
        </p:nvCxnSpPr>
        <p:spPr>
          <a:xfrm flipH="1" flipV="1">
            <a:off x="6379473" y="2368557"/>
            <a:ext cx="721562" cy="225308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588837FD-0403-84CC-3C79-FE53298939D4}"/>
              </a:ext>
            </a:extLst>
          </p:cNvPr>
          <p:cNvSpPr/>
          <p:nvPr/>
        </p:nvSpPr>
        <p:spPr>
          <a:xfrm rot="4580968">
            <a:off x="6804174" y="1862340"/>
            <a:ext cx="128272" cy="888790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B24A3D3D-BE99-1618-F07E-0BF732B7B2A9}"/>
              </a:ext>
            </a:extLst>
          </p:cNvPr>
          <p:cNvSpPr/>
          <p:nvPr/>
        </p:nvSpPr>
        <p:spPr>
          <a:xfrm rot="177447">
            <a:off x="7260874" y="2268810"/>
            <a:ext cx="138749" cy="280294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7415433-935F-74F9-24D1-7A815CDF4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639" y="3471438"/>
            <a:ext cx="585530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DFS(1)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C4F598-578F-198F-7357-3C3772B2C89B}"/>
              </a:ext>
            </a:extLst>
          </p:cNvPr>
          <p:cNvSpPr/>
          <p:nvPr/>
        </p:nvSpPr>
        <p:spPr>
          <a:xfrm>
            <a:off x="8181669" y="3762002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6295AA-62C9-44E9-70E5-1093A81731D9}"/>
              </a:ext>
            </a:extLst>
          </p:cNvPr>
          <p:cNvSpPr txBox="1"/>
          <p:nvPr/>
        </p:nvSpPr>
        <p:spPr>
          <a:xfrm>
            <a:off x="7961379" y="369565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064946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73C8A10-4B55-44DD-892F-7EFBC7FFA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50563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t = n;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/>
              <a:t>5. for (each vertex v in G</a:t>
            </a:r>
            <a:r>
              <a:rPr lang="en-US" altLang="en-US" sz="1200" baseline="-25000" dirty="0"/>
              <a:t>r</a:t>
            </a:r>
            <a:r>
              <a:rPr lang="en-US" altLang="en-US" sz="1200" dirty="0"/>
              <a:t>) </a:t>
            </a:r>
          </a:p>
          <a:p>
            <a:pPr marL="0" indent="0">
              <a:buNone/>
            </a:pPr>
            <a:r>
              <a:rPr lang="en-US" altLang="en-US" sz="1200" dirty="0"/>
              <a:t>       color[v] = white;</a:t>
            </a:r>
          </a:p>
          <a:p>
            <a:pPr marL="0" indent="0">
              <a:buNone/>
            </a:pPr>
            <a:r>
              <a:rPr lang="en-US" altLang="en-US" sz="1200" dirty="0"/>
              <a:t>6.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 = 0;</a:t>
            </a:r>
          </a:p>
          <a:p>
            <a:pPr marL="0" indent="0">
              <a:buNone/>
            </a:pPr>
            <a:r>
              <a:rPr lang="en-US" altLang="en-US" sz="1200" dirty="0"/>
              <a:t>7.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=1;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&lt;=n;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</a:t>
            </a:r>
          </a:p>
          <a:p>
            <a:pPr marL="0" indent="0">
              <a:buNone/>
            </a:pPr>
            <a:r>
              <a:rPr lang="en-US" altLang="en-US" sz="1200" dirty="0"/>
              <a:t>      if (color[T[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]] == white) </a:t>
            </a:r>
          </a:p>
          <a:p>
            <a:pPr marL="0" indent="0">
              <a:buNone/>
            </a:pPr>
            <a:r>
              <a:rPr lang="en-US" altLang="en-US" sz="1200" dirty="0"/>
              <a:t>          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#++; </a:t>
            </a: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(T[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]).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60A12E4C-026B-46BE-89FF-17F9B2026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81" y="1423604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How do we reverse the graph?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7C19C876-D033-4891-98DF-852C5B8C9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4" y="5418034"/>
            <a:ext cx="2814775" cy="11273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1. color[v] = gray; SCC[v] =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#;</a:t>
            </a:r>
          </a:p>
          <a:p>
            <a:pPr marL="0" indent="0">
              <a:buNone/>
            </a:pPr>
            <a:r>
              <a:rPr lang="en-US" altLang="en-US" sz="1200" dirty="0"/>
              <a:t>2. 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</a:t>
            </a: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(w)</a:t>
            </a:r>
          </a:p>
          <a:p>
            <a:pPr marL="0" indent="0">
              <a:buNone/>
            </a:pPr>
            <a:r>
              <a:rPr lang="en-US" altLang="en-US" sz="1200" dirty="0"/>
              <a:t>3. color[v] = black.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C3E931C8-AFD2-4705-8329-C8E918CAA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 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 color[v] = black; T[t] = v; t = t - 1.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BCD422A3-99D2-43EE-ABB3-9F129DAEA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78" y="1797163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We can do this in time O(</a:t>
            </a:r>
            <a:r>
              <a:rPr lang="en-US" altLang="en-US" sz="1800" dirty="0" err="1"/>
              <a:t>n+m</a:t>
            </a:r>
            <a:r>
              <a:rPr lang="en-US" altLang="en-US" sz="1800" dirty="0"/>
              <a:t>).</a:t>
            </a:r>
          </a:p>
        </p:txBody>
      </p:sp>
      <p:sp>
        <p:nvSpPr>
          <p:cNvPr id="9" name="Text Box 49">
            <a:extLst>
              <a:ext uri="{FF2B5EF4-FFF2-40B4-BE49-F238E27FC236}">
                <a16:creationId xmlns:a16="http://schemas.microsoft.com/office/drawing/2014/main" id="{DE0B7CF0-B2EB-46DB-836A-04D7DCA32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</p:spTree>
    <p:extLst>
      <p:ext uri="{BB962C8B-B14F-4D97-AF65-F5344CB8AC3E}">
        <p14:creationId xmlns:p14="http://schemas.microsoft.com/office/powerpoint/2010/main" val="29815795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73C8A10-4B55-44DD-892F-7EFBC7FFA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50563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t = n;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/>
              <a:t>5. for (each vertex v in G</a:t>
            </a:r>
            <a:r>
              <a:rPr lang="en-US" altLang="en-US" sz="1200" baseline="-25000" dirty="0"/>
              <a:t>r</a:t>
            </a:r>
            <a:r>
              <a:rPr lang="en-US" altLang="en-US" sz="1200" dirty="0"/>
              <a:t>) </a:t>
            </a:r>
          </a:p>
          <a:p>
            <a:pPr marL="0" indent="0">
              <a:buNone/>
            </a:pPr>
            <a:r>
              <a:rPr lang="en-US" altLang="en-US" sz="1200" dirty="0"/>
              <a:t>       color[v] = white;</a:t>
            </a:r>
          </a:p>
          <a:p>
            <a:pPr marL="0" indent="0">
              <a:buNone/>
            </a:pPr>
            <a:r>
              <a:rPr lang="en-US" altLang="en-US" sz="1200" dirty="0"/>
              <a:t>6.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 = 0;</a:t>
            </a:r>
          </a:p>
          <a:p>
            <a:pPr marL="0" indent="0">
              <a:buNone/>
            </a:pPr>
            <a:r>
              <a:rPr lang="en-US" altLang="en-US" sz="1200" dirty="0"/>
              <a:t>7.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=1;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&lt;=n;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</a:t>
            </a:r>
          </a:p>
          <a:p>
            <a:pPr marL="0" indent="0">
              <a:buNone/>
            </a:pPr>
            <a:r>
              <a:rPr lang="en-US" altLang="en-US" sz="1200" dirty="0"/>
              <a:t>      if (color[T[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]] == white) </a:t>
            </a:r>
          </a:p>
          <a:p>
            <a:pPr marL="0" indent="0">
              <a:buNone/>
            </a:pPr>
            <a:r>
              <a:rPr lang="en-US" altLang="en-US" sz="1200" dirty="0"/>
              <a:t>          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#++; </a:t>
            </a: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(T[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]).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60A12E4C-026B-46BE-89FF-17F9B2026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81" y="1423604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How do we reverse the graph?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7C19C876-D033-4891-98DF-852C5B8C9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4" y="5418034"/>
            <a:ext cx="2814775" cy="11273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1. color[v] = gray; SCC[v] =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#;</a:t>
            </a:r>
          </a:p>
          <a:p>
            <a:pPr marL="0" indent="0">
              <a:buNone/>
            </a:pPr>
            <a:r>
              <a:rPr lang="en-US" altLang="en-US" sz="1200" dirty="0"/>
              <a:t>2. 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</a:t>
            </a: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(w)</a:t>
            </a:r>
          </a:p>
          <a:p>
            <a:pPr marL="0" indent="0">
              <a:buNone/>
            </a:pPr>
            <a:r>
              <a:rPr lang="en-US" altLang="en-US" sz="1200" dirty="0"/>
              <a:t>3. color[v] = black.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C3E931C8-AFD2-4705-8329-C8E918CAA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 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 color[v] = black; T[t] = v; t = t - 1.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BCD422A3-99D2-43EE-ABB3-9F129DAEA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78" y="1797163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We can do this in time O(</a:t>
            </a:r>
            <a:r>
              <a:rPr lang="en-US" altLang="en-US" sz="1800" dirty="0" err="1"/>
              <a:t>n+m</a:t>
            </a:r>
            <a:r>
              <a:rPr lang="en-US" altLang="en-US" sz="1800" dirty="0"/>
              <a:t>).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B37A165A-5FF4-4277-934E-71ED6E280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80" y="2438492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So the algorithm runs in time O(</a:t>
            </a:r>
            <a:r>
              <a:rPr lang="en-US" altLang="en-US" sz="1800" dirty="0" err="1">
                <a:solidFill>
                  <a:srgbClr val="FF0000"/>
                </a:solidFill>
              </a:rPr>
              <a:t>n+m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E1981CD5-8568-4843-8E1A-E1A4D226D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79" y="2847717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Two DFSs plus the graph reversing.</a:t>
            </a:r>
          </a:p>
        </p:txBody>
      </p:sp>
      <p:sp>
        <p:nvSpPr>
          <p:cNvPr id="11" name="Text Box 49">
            <a:extLst>
              <a:ext uri="{FF2B5EF4-FFF2-40B4-BE49-F238E27FC236}">
                <a16:creationId xmlns:a16="http://schemas.microsoft.com/office/drawing/2014/main" id="{628B3D08-CAC2-4C46-97B4-C5C15CB28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</p:spTree>
    <p:extLst>
      <p:ext uri="{BB962C8B-B14F-4D97-AF65-F5344CB8AC3E}">
        <p14:creationId xmlns:p14="http://schemas.microsoft.com/office/powerpoint/2010/main" val="38414217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73C8A10-4B55-44DD-892F-7EFBC7FFA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50563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t = n;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4. Let G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r</a:t>
            </a:r>
            <a:r>
              <a:rPr lang="en-US" altLang="en-US" sz="1200" dirty="0">
                <a:solidFill>
                  <a:srgbClr val="FF0000"/>
                </a:solidFill>
              </a:rPr>
              <a:t> = reversed G;</a:t>
            </a:r>
          </a:p>
          <a:p>
            <a:pPr marL="0" indent="0">
              <a:buNone/>
            </a:pPr>
            <a:r>
              <a:rPr lang="en-US" altLang="en-US" sz="1200" dirty="0"/>
              <a:t>5. for (each vertex v in G</a:t>
            </a:r>
            <a:r>
              <a:rPr lang="en-US" altLang="en-US" sz="1200" baseline="-25000" dirty="0"/>
              <a:t>r</a:t>
            </a:r>
            <a:r>
              <a:rPr lang="en-US" altLang="en-US" sz="1200" dirty="0"/>
              <a:t>) </a:t>
            </a:r>
          </a:p>
          <a:p>
            <a:pPr marL="0" indent="0">
              <a:buNone/>
            </a:pPr>
            <a:r>
              <a:rPr lang="en-US" altLang="en-US" sz="1200" dirty="0"/>
              <a:t>       color[v] = white;</a:t>
            </a:r>
          </a:p>
          <a:p>
            <a:pPr marL="0" indent="0">
              <a:buNone/>
            </a:pPr>
            <a:r>
              <a:rPr lang="en-US" altLang="en-US" sz="1200" dirty="0"/>
              <a:t>6.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 = 0;</a:t>
            </a:r>
          </a:p>
          <a:p>
            <a:pPr marL="0" indent="0">
              <a:buNone/>
            </a:pPr>
            <a:r>
              <a:rPr lang="en-US" altLang="en-US" sz="1200" dirty="0"/>
              <a:t>7.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=1;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&lt;=n;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</a:t>
            </a:r>
          </a:p>
          <a:p>
            <a:pPr marL="0" indent="0">
              <a:buNone/>
            </a:pPr>
            <a:r>
              <a:rPr lang="en-US" altLang="en-US" sz="1200" dirty="0"/>
              <a:t>      if (color[T[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]] == white) </a:t>
            </a:r>
          </a:p>
          <a:p>
            <a:pPr marL="0" indent="0">
              <a:buNone/>
            </a:pPr>
            <a:r>
              <a:rPr lang="en-US" altLang="en-US" sz="1200" dirty="0"/>
              <a:t>          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#++; </a:t>
            </a: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(T[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]).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60A12E4C-026B-46BE-89FF-17F9B2026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81" y="1423604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How do we reverse the graph?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7C19C876-D033-4891-98DF-852C5B8C9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4" y="5418034"/>
            <a:ext cx="2814775" cy="11273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1. color[v] = gray; SCC[v] = </a:t>
            </a:r>
            <a:r>
              <a:rPr lang="en-US" altLang="en-US" sz="1200" dirty="0" err="1"/>
              <a:t>scc</a:t>
            </a:r>
            <a:r>
              <a:rPr lang="en-US" altLang="en-US" sz="1200" dirty="0"/>
              <a:t>#;</a:t>
            </a:r>
          </a:p>
          <a:p>
            <a:pPr marL="0" indent="0">
              <a:buNone/>
            </a:pPr>
            <a:r>
              <a:rPr lang="en-US" altLang="en-US" sz="1200" dirty="0"/>
              <a:t>2. 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</a:t>
            </a:r>
            <a:r>
              <a:rPr lang="en-US" altLang="en-US" sz="1200" dirty="0" err="1"/>
              <a:t>DFS</a:t>
            </a:r>
            <a:r>
              <a:rPr lang="en-US" altLang="en-US" sz="1200" baseline="-25000" dirty="0" err="1"/>
              <a:t>r</a:t>
            </a:r>
            <a:r>
              <a:rPr lang="en-US" altLang="en-US" sz="1200" dirty="0"/>
              <a:t>(w)</a:t>
            </a:r>
          </a:p>
          <a:p>
            <a:pPr marL="0" indent="0">
              <a:buNone/>
            </a:pPr>
            <a:r>
              <a:rPr lang="en-US" altLang="en-US" sz="1200" dirty="0"/>
              <a:t>3. color[v] = black.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C3E931C8-AFD2-4705-8329-C8E918CAA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 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 color[v] = black; T[t] = v; t = t - 1.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BCD422A3-99D2-43EE-ABB3-9F129DAEA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78" y="1797163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We can do this in time O(</a:t>
            </a:r>
            <a:r>
              <a:rPr lang="en-US" altLang="en-US" sz="1800" dirty="0" err="1"/>
              <a:t>n+m</a:t>
            </a:r>
            <a:r>
              <a:rPr lang="en-US" altLang="en-US" sz="1800" dirty="0"/>
              <a:t>).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B37A165A-5FF4-4277-934E-71ED6E280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80" y="2438492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So the algorithm runs in time O(</a:t>
            </a:r>
            <a:r>
              <a:rPr lang="en-US" altLang="en-US" sz="1800" dirty="0" err="1">
                <a:solidFill>
                  <a:srgbClr val="FF0000"/>
                </a:solidFill>
              </a:rPr>
              <a:t>n+m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E1981CD5-8568-4843-8E1A-E1A4D226D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79" y="2847717"/>
            <a:ext cx="4223265" cy="3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Two DFSs plus the graph reversing.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E597ABB6-1410-47E6-9972-F290244F3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78" y="3429000"/>
            <a:ext cx="4223265" cy="95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 </a:t>
            </a:r>
            <a:r>
              <a:rPr lang="en-US" altLang="en-US" sz="1800" dirty="0"/>
              <a:t>The strongly connected component problem (SCC) can be solved in time O(</a:t>
            </a:r>
            <a:r>
              <a:rPr lang="en-US" altLang="en-US" sz="1800" dirty="0" err="1"/>
              <a:t>n+m</a:t>
            </a:r>
            <a:r>
              <a:rPr lang="en-US" altLang="en-US" sz="1800" dirty="0"/>
              <a:t>).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D57692F5-46E8-428D-AF81-298F69653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</p:spTree>
    <p:extLst>
      <p:ext uri="{BB962C8B-B14F-4D97-AF65-F5344CB8AC3E}">
        <p14:creationId xmlns:p14="http://schemas.microsoft.com/office/powerpoint/2010/main" val="260150951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6734</TotalTime>
  <Words>8941</Words>
  <Application>Microsoft Office PowerPoint</Application>
  <PresentationFormat>On-screen Show (4:3)</PresentationFormat>
  <Paragraphs>2151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宋体</vt:lpstr>
      <vt:lpstr>Arial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644</cp:revision>
  <cp:lastPrinted>2001-01-16T17:12:14Z</cp:lastPrinted>
  <dcterms:created xsi:type="dcterms:W3CDTF">1999-07-13T19:55:20Z</dcterms:created>
  <dcterms:modified xsi:type="dcterms:W3CDTF">2025-02-26T16:04:19Z</dcterms:modified>
</cp:coreProperties>
</file>