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85" r:id="rId2"/>
    <p:sldId id="530" r:id="rId3"/>
    <p:sldId id="480" r:id="rId4"/>
    <p:sldId id="1106" r:id="rId5"/>
    <p:sldId id="479" r:id="rId6"/>
    <p:sldId id="478" r:id="rId7"/>
    <p:sldId id="477" r:id="rId8"/>
    <p:sldId id="1111" r:id="rId9"/>
    <p:sldId id="1110" r:id="rId10"/>
    <p:sldId id="1109" r:id="rId11"/>
    <p:sldId id="1108" r:id="rId12"/>
    <p:sldId id="1107" r:id="rId13"/>
    <p:sldId id="472" r:id="rId14"/>
    <p:sldId id="487" r:id="rId15"/>
    <p:sldId id="486" r:id="rId16"/>
    <p:sldId id="1103" r:id="rId17"/>
    <p:sldId id="1114" r:id="rId18"/>
    <p:sldId id="1112" r:id="rId19"/>
    <p:sldId id="1117" r:id="rId20"/>
    <p:sldId id="506" r:id="rId21"/>
    <p:sldId id="1116" r:id="rId22"/>
    <p:sldId id="494" r:id="rId23"/>
    <p:sldId id="495" r:id="rId24"/>
    <p:sldId id="496" r:id="rId25"/>
    <p:sldId id="492" r:id="rId26"/>
    <p:sldId id="1118" r:id="rId2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3300"/>
    <a:srgbClr val="FFCC00"/>
    <a:srgbClr val="33CC33"/>
    <a:srgbClr val="FF0000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47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2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4874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17: Topological sorting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1538786"/>
            <a:ext cx="5050625" cy="123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</a:t>
            </a:r>
            <a:r>
              <a:rPr lang="en-US" altLang="en-US" sz="1800" dirty="0">
                <a:solidFill>
                  <a:srgbClr val="FF0000"/>
                </a:solidFill>
              </a:rPr>
              <a:t> adjacency matrix </a:t>
            </a:r>
            <a:r>
              <a:rPr lang="en-US" altLang="en-US" sz="1800" dirty="0"/>
              <a:t>of a directed graph has value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1 if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 is an </a:t>
            </a:r>
            <a:r>
              <a:rPr lang="en-US" altLang="en-US" sz="1800" dirty="0">
                <a:solidFill>
                  <a:srgbClr val="FF0000"/>
                </a:solidFill>
              </a:rPr>
              <a:t>arc</a:t>
            </a:r>
            <a:r>
              <a:rPr lang="en-US" altLang="en-US" sz="1800" dirty="0"/>
              <a:t> in the graph; 0 otherwise. For a weighted graph, </a:t>
            </a:r>
            <a:r>
              <a:rPr lang="en-US" altLang="en-US" sz="1800" dirty="0" err="1"/>
              <a:t>a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= </a:t>
            </a:r>
            <a:r>
              <a:rPr lang="en-US" altLang="en-US" sz="1800" dirty="0" err="1"/>
              <a:t>w</a:t>
            </a:r>
            <a:r>
              <a:rPr lang="en-US" altLang="en-US" sz="1800" baseline="-25000" dirty="0" err="1"/>
              <a:t>i,j</a:t>
            </a:r>
            <a:r>
              <a:rPr lang="en-US" altLang="en-US" sz="1800" dirty="0"/>
              <a:t> is the weight of the arc [</a:t>
            </a:r>
            <a:r>
              <a:rPr lang="en-US" altLang="en-US" sz="1800" dirty="0" err="1"/>
              <a:t>i</a:t>
            </a:r>
            <a:r>
              <a:rPr lang="en-US" altLang="en-US" sz="1800" dirty="0"/>
              <a:t>, j].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4904554"/>
            <a:ext cx="4818068" cy="5908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For graphs with n nodes and m arcs, adjacency matrices take </a:t>
            </a:r>
            <a:r>
              <a:rPr lang="el-GR" altLang="en-US" sz="1400" dirty="0">
                <a:cs typeface="Arial" panose="020B0604020202020204" pitchFamily="34" charset="0"/>
              </a:rPr>
              <a:t>Θ</a:t>
            </a:r>
            <a:r>
              <a:rPr lang="en-US" altLang="en-US" sz="1400" dirty="0"/>
              <a:t>(n</a:t>
            </a:r>
            <a:r>
              <a:rPr lang="en-US" altLang="en-US" sz="1400" baseline="30000" dirty="0"/>
              <a:t>2</a:t>
            </a:r>
            <a:r>
              <a:rPr lang="en-US" altLang="en-US" sz="1400" dirty="0"/>
              <a:t>) space and adjacency list takes </a:t>
            </a:r>
            <a:r>
              <a:rPr lang="el-GR" altLang="en-US" sz="1400" dirty="0">
                <a:cs typeface="Arial" panose="020B0604020202020204" pitchFamily="34" charset="0"/>
              </a:rPr>
              <a:t>Θ</a:t>
            </a:r>
            <a:r>
              <a:rPr lang="en-US" altLang="en-US" sz="1400" dirty="0"/>
              <a:t>(m) space. </a:t>
            </a:r>
          </a:p>
          <a:p>
            <a:pPr marL="0" indent="0">
              <a:buNone/>
            </a:pPr>
            <a:endParaRPr lang="en-US" altLang="en-US" sz="1400" kern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31DE222-B980-443F-89C0-3728BE443B46}"/>
              </a:ext>
            </a:extLst>
          </p:cNvPr>
          <p:cNvSpPr/>
          <p:nvPr/>
        </p:nvSpPr>
        <p:spPr>
          <a:xfrm>
            <a:off x="7316149" y="542616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945120-9D79-4F15-AA3D-62FEA845B37A}"/>
              </a:ext>
            </a:extLst>
          </p:cNvPr>
          <p:cNvSpPr/>
          <p:nvPr/>
        </p:nvSpPr>
        <p:spPr>
          <a:xfrm>
            <a:off x="7747304" y="6406510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CBFFE5-4C51-4000-B760-95430EB7F04E}"/>
              </a:ext>
            </a:extLst>
          </p:cNvPr>
          <p:cNvSpPr/>
          <p:nvPr/>
        </p:nvSpPr>
        <p:spPr>
          <a:xfrm>
            <a:off x="7744935" y="5815373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205F005-714F-4CEC-ABED-878748522260}"/>
              </a:ext>
            </a:extLst>
          </p:cNvPr>
          <p:cNvSpPr/>
          <p:nvPr/>
        </p:nvSpPr>
        <p:spPr>
          <a:xfrm>
            <a:off x="6888381" y="6408112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DBF8842-3BF3-4C2C-A872-2A08663C054E}"/>
              </a:ext>
            </a:extLst>
          </p:cNvPr>
          <p:cNvSpPr/>
          <p:nvPr/>
        </p:nvSpPr>
        <p:spPr>
          <a:xfrm>
            <a:off x="6888381" y="5816131"/>
            <a:ext cx="163523" cy="13854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D24133-033B-49BE-B912-CF5665E450ED}"/>
              </a:ext>
            </a:extLst>
          </p:cNvPr>
          <p:cNvCxnSpPr>
            <a:stCxn id="2" idx="3"/>
            <a:endCxn id="19" idx="7"/>
          </p:cNvCxnSpPr>
          <p:nvPr/>
        </p:nvCxnSpPr>
        <p:spPr>
          <a:xfrm flipH="1">
            <a:off x="7027956" y="5544416"/>
            <a:ext cx="312140" cy="29200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1A74AC-17FF-4073-A7E7-25056C917536}"/>
              </a:ext>
            </a:extLst>
          </p:cNvPr>
          <p:cNvCxnSpPr>
            <a:stCxn id="19" idx="6"/>
            <a:endCxn id="17" idx="2"/>
          </p:cNvCxnSpPr>
          <p:nvPr/>
        </p:nvCxnSpPr>
        <p:spPr>
          <a:xfrm flipV="1">
            <a:off x="7051904" y="5884646"/>
            <a:ext cx="693031" cy="75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F370FB-8CFE-4A95-ABE2-369859A4F9E0}"/>
              </a:ext>
            </a:extLst>
          </p:cNvPr>
          <p:cNvCxnSpPr>
            <a:stCxn id="17" idx="4"/>
            <a:endCxn id="15" idx="0"/>
          </p:cNvCxnSpPr>
          <p:nvPr/>
        </p:nvCxnSpPr>
        <p:spPr>
          <a:xfrm>
            <a:off x="7826697" y="5953919"/>
            <a:ext cx="2369" cy="452591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2C85CE-969D-4E80-8C4F-154995875906}"/>
              </a:ext>
            </a:extLst>
          </p:cNvPr>
          <p:cNvCxnSpPr>
            <a:cxnSpLocks/>
          </p:cNvCxnSpPr>
          <p:nvPr/>
        </p:nvCxnSpPr>
        <p:spPr>
          <a:xfrm flipV="1">
            <a:off x="7051904" y="6492875"/>
            <a:ext cx="695400" cy="1602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6674398" y="1402053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6646832" y="1467661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8072322" y="1471145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1723" y="1895864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6303667" y="3379465"/>
          <a:ext cx="225345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345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787775" y="4303615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421531" y="4417915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779229" y="370563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412985" y="381993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429471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7063227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8100363" y="371076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734119" y="382506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783344" y="4602138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417100" y="4716438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433586" y="460727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7067342" y="472157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6079278" y="3405074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122" y="2631395"/>
            <a:ext cx="13372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28" y="4879721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4" y="5727019"/>
            <a:ext cx="4816910" cy="7487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Check if [v, w] is an arc	            Traverse all arcs from a vertex v:</a:t>
            </a:r>
          </a:p>
          <a:p>
            <a:pPr marL="0" indent="0">
              <a:buNone/>
            </a:pPr>
            <a:r>
              <a:rPr lang="en-US" altLang="en-US" sz="1200" dirty="0"/>
              <a:t>Adjacency Matrix: O(1) time           Adjacency Matrix: O(n) time</a:t>
            </a:r>
          </a:p>
          <a:p>
            <a:pPr marL="0" indent="0">
              <a:buNone/>
            </a:pPr>
            <a:r>
              <a:rPr lang="en-US" altLang="en-US" sz="1200" dirty="0"/>
              <a:t>Adjacency List: O(deg(v)) time       Adjacency List: O(1) per edge</a:t>
            </a:r>
          </a:p>
        </p:txBody>
      </p:sp>
      <p:sp>
        <p:nvSpPr>
          <p:cNvPr id="58" name="Text Box 49">
            <a:extLst>
              <a:ext uri="{FF2B5EF4-FFF2-40B4-BE49-F238E27FC236}">
                <a16:creationId xmlns:a16="http://schemas.microsoft.com/office/drawing/2014/main" id="{BC2D8F6D-EE74-47B3-A67F-91DB0D6DB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670" y="3094669"/>
            <a:ext cx="405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Adj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71F8A7-50C3-4EE7-BC11-E7A70890319F}"/>
              </a:ext>
            </a:extLst>
          </p:cNvPr>
          <p:cNvSpPr/>
          <p:nvPr/>
        </p:nvSpPr>
        <p:spPr>
          <a:xfrm>
            <a:off x="7033189" y="5922236"/>
            <a:ext cx="760575" cy="512747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043F7C3-0482-4B69-837D-5B03AB8AE32B}"/>
              </a:ext>
            </a:extLst>
          </p:cNvPr>
          <p:cNvSpPr/>
          <p:nvPr/>
        </p:nvSpPr>
        <p:spPr>
          <a:xfrm flipH="1" flipV="1">
            <a:off x="6981914" y="5956451"/>
            <a:ext cx="766170" cy="495624"/>
          </a:xfrm>
          <a:custGeom>
            <a:avLst/>
            <a:gdLst>
              <a:gd name="connsiteX0" fmla="*/ 0 w 760575"/>
              <a:gd name="connsiteY0" fmla="*/ 0 h 512747"/>
              <a:gd name="connsiteX1" fmla="*/ 452927 w 760575"/>
              <a:gd name="connsiteY1" fmla="*/ 188007 h 512747"/>
              <a:gd name="connsiteX2" fmla="*/ 760575 w 760575"/>
              <a:gd name="connsiteY2" fmla="*/ 512747 h 51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575" h="512747">
                <a:moveTo>
                  <a:pt x="0" y="0"/>
                </a:moveTo>
                <a:cubicBezTo>
                  <a:pt x="163082" y="51274"/>
                  <a:pt x="326165" y="102549"/>
                  <a:pt x="452927" y="188007"/>
                </a:cubicBezTo>
                <a:cubicBezTo>
                  <a:pt x="579690" y="273465"/>
                  <a:pt x="670132" y="393106"/>
                  <a:pt x="760575" y="512747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2F56513C-BD2E-4DDA-9284-8D443114C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6" y="3599630"/>
            <a:ext cx="4785700" cy="93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1800" dirty="0"/>
              <a:t>The </a:t>
            </a:r>
            <a:r>
              <a:rPr lang="en-US" altLang="en-US" sz="1800" dirty="0">
                <a:solidFill>
                  <a:srgbClr val="FF0000"/>
                </a:solidFill>
              </a:rPr>
              <a:t>adjacency list </a:t>
            </a:r>
            <a:r>
              <a:rPr lang="en-US" altLang="en-US" sz="1800" dirty="0"/>
              <a:t>of a directed graph G = (V,E) is an array Adj[1..|V|] of lists, where Adj[v] is a list of </a:t>
            </a:r>
            <a:r>
              <a:rPr lang="en-US" altLang="en-US" sz="1800" dirty="0">
                <a:solidFill>
                  <a:srgbClr val="FF0000"/>
                </a:solidFill>
              </a:rPr>
              <a:t>all arcs form v</a:t>
            </a:r>
            <a:r>
              <a:rPr lang="en-US" altLang="en-US" sz="1800" dirty="0"/>
              <a:t>. </a:t>
            </a:r>
          </a:p>
        </p:txBody>
      </p:sp>
      <p:sp>
        <p:nvSpPr>
          <p:cNvPr id="52" name="Text Box 49">
            <a:extLst>
              <a:ext uri="{FF2B5EF4-FFF2-40B4-BE49-F238E27FC236}">
                <a16:creationId xmlns:a16="http://schemas.microsoft.com/office/drawing/2014/main" id="{BD9C5D74-7563-4758-98A7-549613FF7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273327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</a:t>
            </a:r>
            <a:r>
              <a:rPr lang="en-US" altLang="en-US" sz="1200" dirty="0">
                <a:solidFill>
                  <a:srgbClr val="FF0000"/>
                </a:solidFill>
              </a:rPr>
              <a:t>arc</a:t>
            </a:r>
            <a:r>
              <a:rPr lang="en-US" altLang="en-US" sz="1200" dirty="0"/>
              <a:t>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C5389E0D-3078-45CA-905C-35E18096D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8" name="Text Box 49">
            <a:extLst>
              <a:ext uri="{FF2B5EF4-FFF2-40B4-BE49-F238E27FC236}">
                <a16:creationId xmlns:a16="http://schemas.microsoft.com/office/drawing/2014/main" id="{DF706391-54B0-814B-4D1E-05EB858AD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88" y="5364811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DFS(7)</a:t>
            </a:r>
          </a:p>
        </p:txBody>
      </p:sp>
      <p:sp>
        <p:nvSpPr>
          <p:cNvPr id="35" name="Text Box 49">
            <a:extLst>
              <a:ext uri="{FF2B5EF4-FFF2-40B4-BE49-F238E27FC236}">
                <a16:creationId xmlns:a16="http://schemas.microsoft.com/office/drawing/2014/main" id="{CA3F1397-40A3-9C51-8CD3-F516483E4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643" y="5323303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DFS(5)</a:t>
            </a:r>
          </a:p>
        </p:txBody>
      </p:sp>
      <p:sp>
        <p:nvSpPr>
          <p:cNvPr id="40" name="Text Box 49">
            <a:extLst>
              <a:ext uri="{FF2B5EF4-FFF2-40B4-BE49-F238E27FC236}">
                <a16:creationId xmlns:a16="http://schemas.microsoft.com/office/drawing/2014/main" id="{264D39A5-6D52-80B9-B6DC-7C6D8EE55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88" y="5937537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DFS(2)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DB40EA1C-E457-9A4F-2936-16AFA5B18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3430" y="4164684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DFS(4)</a:t>
            </a: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48615E85-3BCA-CA24-D623-57A6A31B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957" y="4901919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DFS(8)</a:t>
            </a:r>
          </a:p>
        </p:txBody>
      </p:sp>
      <p:sp>
        <p:nvSpPr>
          <p:cNvPr id="51" name="Text Box 49">
            <a:extLst>
              <a:ext uri="{FF2B5EF4-FFF2-40B4-BE49-F238E27FC236}">
                <a16:creationId xmlns:a16="http://schemas.microsoft.com/office/drawing/2014/main" id="{E5774DE6-5603-AC95-72CF-122D59EF8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603" y="5470722"/>
            <a:ext cx="580608" cy="246221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DFS(6)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A7C55E36-1F9A-C1F5-F2DD-DAEEBF38C338}"/>
              </a:ext>
            </a:extLst>
          </p:cNvPr>
          <p:cNvCxnSpPr>
            <a:cxnSpLocks/>
          </p:cNvCxnSpPr>
          <p:nvPr/>
        </p:nvCxnSpPr>
        <p:spPr>
          <a:xfrm flipV="1">
            <a:off x="4517971" y="1435583"/>
            <a:ext cx="1046308" cy="1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DC59597C-603F-19B5-7E27-A02B1AA82C70}"/>
              </a:ext>
            </a:extLst>
          </p:cNvPr>
          <p:cNvSpPr/>
          <p:nvPr/>
        </p:nvSpPr>
        <p:spPr>
          <a:xfrm>
            <a:off x="5779561" y="2721222"/>
            <a:ext cx="1003701" cy="8986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71737D40-842C-61DB-5BAA-76FEF6025C48}"/>
              </a:ext>
            </a:extLst>
          </p:cNvPr>
          <p:cNvSpPr/>
          <p:nvPr/>
        </p:nvSpPr>
        <p:spPr>
          <a:xfrm>
            <a:off x="6987944" y="1479765"/>
            <a:ext cx="990210" cy="8827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146715A2-22BE-7435-1361-250CE61B4978}"/>
              </a:ext>
            </a:extLst>
          </p:cNvPr>
          <p:cNvSpPr/>
          <p:nvPr/>
        </p:nvSpPr>
        <p:spPr>
          <a:xfrm flipV="1">
            <a:off x="5757989" y="2560342"/>
            <a:ext cx="1003701" cy="8738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0988BB9A-3FA7-7AFC-5AC1-E6E4486790B3}"/>
              </a:ext>
            </a:extLst>
          </p:cNvPr>
          <p:cNvSpPr/>
          <p:nvPr/>
        </p:nvSpPr>
        <p:spPr>
          <a:xfrm flipV="1">
            <a:off x="6987952" y="1327542"/>
            <a:ext cx="993533" cy="7781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52046C55-E525-5AA6-CC2C-C2A4954EA9FD}"/>
              </a:ext>
            </a:extLst>
          </p:cNvPr>
          <p:cNvSpPr/>
          <p:nvPr/>
        </p:nvSpPr>
        <p:spPr>
          <a:xfrm rot="16006208">
            <a:off x="7653236" y="2019009"/>
            <a:ext cx="1031131" cy="11020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A36D361F-DC49-0C4D-53F5-B639A9CEA4AE}"/>
              </a:ext>
            </a:extLst>
          </p:cNvPr>
          <p:cNvSpPr/>
          <p:nvPr/>
        </p:nvSpPr>
        <p:spPr>
          <a:xfrm rot="16006208" flipV="1">
            <a:off x="7479523" y="2007963"/>
            <a:ext cx="1037105" cy="14046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90F4581F-228C-420C-24D7-AAB64E0D75BB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23ABC5EF-A9B5-7556-379B-7FBE71B119DB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C30B7C46-C394-64AD-02AB-67EEB234D4AD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D45D94AE-CA40-1B62-CE2E-03FDB00742F3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E655C614-42FB-CCF0-A8DC-4E67EADDEC5F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406D4593-124C-4B87-5005-9594D710838E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BBB92375-B06C-13C9-48EC-FF38BE81A6E7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F86AC1EF-BF58-AB54-D705-1D8F19E3FC5E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FF563428-5EB1-6EC5-E974-28E989912AB5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4F5A409B-8301-85FE-A16A-BED4112402FD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DF647841-3DCB-9E80-7F0B-71D3E07F761F}"/>
              </a:ext>
            </a:extLst>
          </p:cNvPr>
          <p:cNvCxnSpPr>
            <a:cxnSpLocks/>
          </p:cNvCxnSpPr>
          <p:nvPr/>
        </p:nvCxnSpPr>
        <p:spPr>
          <a:xfrm flipH="1" flipV="1">
            <a:off x="5770020" y="1441850"/>
            <a:ext cx="986255" cy="5984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C52A2DB5-3BD3-98EF-02AF-C091E2C25D9E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E0E17E9A-8311-FF17-5F80-4ACCC9B39D56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CEED3132-6014-FE2B-106F-6F1B87943938}"/>
              </a:ext>
            </a:extLst>
          </p:cNvPr>
          <p:cNvCxnSpPr>
            <a:cxnSpLocks/>
            <a:stCxn id="22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E40C5F98-DA87-95FE-DE6C-D1854CF37B8D}"/>
              </a:ext>
            </a:extLst>
          </p:cNvPr>
          <p:cNvCxnSpPr>
            <a:cxnSpLocks/>
            <a:endCxn id="216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Oval 230">
            <a:extLst>
              <a:ext uri="{FF2B5EF4-FFF2-40B4-BE49-F238E27FC236}">
                <a16:creationId xmlns:a16="http://schemas.microsoft.com/office/drawing/2014/main" id="{AB2A1270-F510-9B55-A644-E5F365B31D84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52BBA149-03EB-15E7-9375-92D5E21697B5}"/>
              </a:ext>
            </a:extLst>
          </p:cNvPr>
          <p:cNvCxnSpPr>
            <a:cxnSpLocks/>
            <a:stCxn id="216" idx="5"/>
            <a:endCxn id="231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9293D575-A1CB-A253-AE12-2D0636BC079A}"/>
              </a:ext>
            </a:extLst>
          </p:cNvPr>
          <p:cNvCxnSpPr>
            <a:cxnSpLocks/>
            <a:endCxn id="231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71F94AA4-0B86-CDDE-C3F4-C23C72FE5A82}"/>
              </a:ext>
            </a:extLst>
          </p:cNvPr>
          <p:cNvCxnSpPr>
            <a:cxnSpLocks/>
            <a:endCxn id="231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72D8F702-25DF-5BA1-DFBE-82F34F4934A0}"/>
              </a:ext>
            </a:extLst>
          </p:cNvPr>
          <p:cNvCxnSpPr>
            <a:cxnSpLocks/>
            <a:endCxn id="231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 Box 49">
            <a:extLst>
              <a:ext uri="{FF2B5EF4-FFF2-40B4-BE49-F238E27FC236}">
                <a16:creationId xmlns:a16="http://schemas.microsoft.com/office/drawing/2014/main" id="{DA36AAC5-4294-F1D6-EE01-1712981D9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9071" y="331452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9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7" name="Text Box 49">
            <a:extLst>
              <a:ext uri="{FF2B5EF4-FFF2-40B4-BE49-F238E27FC236}">
                <a16:creationId xmlns:a16="http://schemas.microsoft.com/office/drawing/2014/main" id="{C59B1D9D-2458-7CD5-5428-E60DC39D5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8269" y="254436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2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8" name="Text Box 49">
            <a:extLst>
              <a:ext uri="{FF2B5EF4-FFF2-40B4-BE49-F238E27FC236}">
                <a16:creationId xmlns:a16="http://schemas.microsoft.com/office/drawing/2014/main" id="{512925ED-ADAF-615A-788B-6E9A37053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19" y="131056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9" name="Text Box 49">
            <a:extLst>
              <a:ext uri="{FF2B5EF4-FFF2-40B4-BE49-F238E27FC236}">
                <a16:creationId xmlns:a16="http://schemas.microsoft.com/office/drawing/2014/main" id="{494F37FF-6D83-E3A4-5816-4C465BE4D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204" y="255627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3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0" name="Text Box 49">
            <a:extLst>
              <a:ext uri="{FF2B5EF4-FFF2-40B4-BE49-F238E27FC236}">
                <a16:creationId xmlns:a16="http://schemas.microsoft.com/office/drawing/2014/main" id="{F75815F3-2A7C-394A-178B-0279D2B73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979" y="255836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4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1" name="Text Box 49">
            <a:extLst>
              <a:ext uri="{FF2B5EF4-FFF2-40B4-BE49-F238E27FC236}">
                <a16:creationId xmlns:a16="http://schemas.microsoft.com/office/drawing/2014/main" id="{8DAFA452-719B-1C0B-8E51-48EA95E8C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665" y="1313701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5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2" name="Text Box 49">
            <a:extLst>
              <a:ext uri="{FF2B5EF4-FFF2-40B4-BE49-F238E27FC236}">
                <a16:creationId xmlns:a16="http://schemas.microsoft.com/office/drawing/2014/main" id="{723B3FEF-5BFC-D00C-6C22-02A5B18B4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738" y="131498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6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3" name="Text Box 49">
            <a:extLst>
              <a:ext uri="{FF2B5EF4-FFF2-40B4-BE49-F238E27FC236}">
                <a16:creationId xmlns:a16="http://schemas.microsoft.com/office/drawing/2014/main" id="{57645F93-D5E3-FA36-9E12-9FB964BA5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537" y="13110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8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44" name="Text Box 49">
            <a:extLst>
              <a:ext uri="{FF2B5EF4-FFF2-40B4-BE49-F238E27FC236}">
                <a16:creationId xmlns:a16="http://schemas.microsoft.com/office/drawing/2014/main" id="{4D65C6C5-8E76-62D6-95D1-4132205B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052" y="25570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7</a:t>
            </a:r>
            <a:endParaRPr lang="en-US" altLang="zh-CN" sz="1100" baseline="-25000" dirty="0">
              <a:ea typeface="宋体" panose="02010600030101010101" pitchFamily="2" charset="-122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DBB5067-C8E2-A64E-2A7E-67EACAEE9154}"/>
              </a:ext>
            </a:extLst>
          </p:cNvPr>
          <p:cNvSpPr/>
          <p:nvPr/>
        </p:nvSpPr>
        <p:spPr>
          <a:xfrm>
            <a:off x="6002718" y="4404480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 Box 49">
            <a:extLst>
              <a:ext uri="{FF2B5EF4-FFF2-40B4-BE49-F238E27FC236}">
                <a16:creationId xmlns:a16="http://schemas.microsoft.com/office/drawing/2014/main" id="{5E29DFF8-4624-EC18-C1F8-7569C3585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2098" y="4158259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DFS(1)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BA0C2C8-A3F1-AFE2-AC1E-BB22031E1551}"/>
              </a:ext>
            </a:extLst>
          </p:cNvPr>
          <p:cNvSpPr/>
          <p:nvPr/>
        </p:nvSpPr>
        <p:spPr>
          <a:xfrm>
            <a:off x="6031503" y="5403298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56E2EF-DB3C-40B9-6579-5FE9BB269AB0}"/>
              </a:ext>
            </a:extLst>
          </p:cNvPr>
          <p:cNvSpPr/>
          <p:nvPr/>
        </p:nvSpPr>
        <p:spPr>
          <a:xfrm>
            <a:off x="5583294" y="4854032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07CF9D2-66EC-1D4C-7B09-C3BFF3B5B5F0}"/>
              </a:ext>
            </a:extLst>
          </p:cNvPr>
          <p:cNvCxnSpPr>
            <a:cxnSpLocks/>
            <a:stCxn id="23" idx="3"/>
            <a:endCxn id="29" idx="0"/>
          </p:cNvCxnSpPr>
          <p:nvPr/>
        </p:nvCxnSpPr>
        <p:spPr>
          <a:xfrm flipH="1">
            <a:off x="5681571" y="4564955"/>
            <a:ext cx="349932" cy="2890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49">
            <a:extLst>
              <a:ext uri="{FF2B5EF4-FFF2-40B4-BE49-F238E27FC236}">
                <a16:creationId xmlns:a16="http://schemas.microsoft.com/office/drawing/2014/main" id="{811C48B2-CB90-CCF8-B97F-87B58548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3612" y="4647817"/>
            <a:ext cx="5806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DFS(3)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20F188-8D3A-970E-CEBF-0596CCC2F96B}"/>
              </a:ext>
            </a:extLst>
          </p:cNvPr>
          <p:cNvSpPr/>
          <p:nvPr/>
        </p:nvSpPr>
        <p:spPr>
          <a:xfrm>
            <a:off x="5123612" y="5352410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FB933C-CA2B-E14A-1BB0-B8C4CC1DBB4D}"/>
              </a:ext>
            </a:extLst>
          </p:cNvPr>
          <p:cNvCxnSpPr>
            <a:cxnSpLocks/>
            <a:stCxn id="29" idx="3"/>
            <a:endCxn id="33" idx="7"/>
          </p:cNvCxnSpPr>
          <p:nvPr/>
        </p:nvCxnSpPr>
        <p:spPr>
          <a:xfrm flipH="1">
            <a:off x="5291380" y="5014507"/>
            <a:ext cx="320699" cy="3654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E60B88AF-0EE2-3C4F-4C80-DF3C3C885B22}"/>
              </a:ext>
            </a:extLst>
          </p:cNvPr>
          <p:cNvSpPr/>
          <p:nvPr/>
        </p:nvSpPr>
        <p:spPr>
          <a:xfrm>
            <a:off x="6031503" y="5959045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78C3448-2CFE-B505-7A4F-FC5E4116AD85}"/>
              </a:ext>
            </a:extLst>
          </p:cNvPr>
          <p:cNvSpPr/>
          <p:nvPr/>
        </p:nvSpPr>
        <p:spPr>
          <a:xfrm>
            <a:off x="7088313" y="5491876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A464797-DC21-B6FE-338E-49D8C4D69B5F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5736900" y="5025030"/>
            <a:ext cx="323388" cy="4058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8270B2B3-830A-D6F8-6455-FA23B58C6D47}"/>
              </a:ext>
            </a:extLst>
          </p:cNvPr>
          <p:cNvSpPr/>
          <p:nvPr/>
        </p:nvSpPr>
        <p:spPr>
          <a:xfrm>
            <a:off x="7076050" y="4931333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7E001B9-9432-C41E-4561-FD90163B3EEA}"/>
              </a:ext>
            </a:extLst>
          </p:cNvPr>
          <p:cNvCxnSpPr>
            <a:cxnSpLocks/>
          </p:cNvCxnSpPr>
          <p:nvPr/>
        </p:nvCxnSpPr>
        <p:spPr>
          <a:xfrm>
            <a:off x="7154548" y="4610230"/>
            <a:ext cx="13573" cy="322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02169B60-C364-C670-79B6-5611C2F3EA9E}"/>
              </a:ext>
            </a:extLst>
          </p:cNvPr>
          <p:cNvSpPr/>
          <p:nvPr/>
        </p:nvSpPr>
        <p:spPr>
          <a:xfrm>
            <a:off x="7062579" y="4405425"/>
            <a:ext cx="196553" cy="188008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49178771-B508-D6B8-C678-4AE0E9425446}"/>
              </a:ext>
            </a:extLst>
          </p:cNvPr>
          <p:cNvSpPr/>
          <p:nvPr/>
        </p:nvSpPr>
        <p:spPr>
          <a:xfrm>
            <a:off x="5583293" y="5403298"/>
            <a:ext cx="196553" cy="188008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1E9F89F3-AA4D-4A37-197B-F81143044F35}"/>
              </a:ext>
            </a:extLst>
          </p:cNvPr>
          <p:cNvCxnSpPr>
            <a:cxnSpLocks/>
            <a:stCxn id="29" idx="4"/>
            <a:endCxn id="254" idx="0"/>
          </p:cNvCxnSpPr>
          <p:nvPr/>
        </p:nvCxnSpPr>
        <p:spPr>
          <a:xfrm flipH="1">
            <a:off x="5681570" y="5042040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C7E63FFF-2AF8-8E2B-E0FC-471F4BD0874D}"/>
              </a:ext>
            </a:extLst>
          </p:cNvPr>
          <p:cNvCxnSpPr>
            <a:cxnSpLocks/>
          </p:cNvCxnSpPr>
          <p:nvPr/>
        </p:nvCxnSpPr>
        <p:spPr>
          <a:xfrm flipH="1">
            <a:off x="6131047" y="5593833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14BC3EC9-F791-5A78-8D56-9D51E121A6A6}"/>
              </a:ext>
            </a:extLst>
          </p:cNvPr>
          <p:cNvCxnSpPr>
            <a:cxnSpLocks/>
          </p:cNvCxnSpPr>
          <p:nvPr/>
        </p:nvCxnSpPr>
        <p:spPr>
          <a:xfrm flipH="1">
            <a:off x="7175586" y="5126664"/>
            <a:ext cx="1" cy="361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Text Box 49">
            <a:extLst>
              <a:ext uri="{FF2B5EF4-FFF2-40B4-BE49-F238E27FC236}">
                <a16:creationId xmlns:a16="http://schemas.microsoft.com/office/drawing/2014/main" id="{F1DF3AC0-8574-A43A-336E-5A7B17F56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31" y="5611032"/>
            <a:ext cx="5806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DFS(9)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53F9714C-F46F-EE37-062E-954D2A7BFE48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6112402" y="4586778"/>
            <a:ext cx="17378" cy="816520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04FAFC23-6199-CD83-D78B-B9B113AA1214}"/>
              </a:ext>
            </a:extLst>
          </p:cNvPr>
          <p:cNvSpPr/>
          <p:nvPr/>
        </p:nvSpPr>
        <p:spPr>
          <a:xfrm rot="16006208">
            <a:off x="6051902" y="5725624"/>
            <a:ext cx="361833" cy="7759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E7845695-8D52-076A-247F-C9CAE6C83D3F}"/>
              </a:ext>
            </a:extLst>
          </p:cNvPr>
          <p:cNvCxnSpPr>
            <a:cxnSpLocks/>
          </p:cNvCxnSpPr>
          <p:nvPr/>
        </p:nvCxnSpPr>
        <p:spPr>
          <a:xfrm flipH="1" flipV="1">
            <a:off x="5713564" y="5585207"/>
            <a:ext cx="374471" cy="367357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F43615E7-0C1C-ED6B-1EFE-60ABD3ACF5BA}"/>
              </a:ext>
            </a:extLst>
          </p:cNvPr>
          <p:cNvSpPr/>
          <p:nvPr/>
        </p:nvSpPr>
        <p:spPr>
          <a:xfrm rot="7280464" flipV="1">
            <a:off x="5873262" y="5257729"/>
            <a:ext cx="1666361" cy="10715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C034066D-F00A-EE1D-139B-56087AA26D1D}"/>
              </a:ext>
            </a:extLst>
          </p:cNvPr>
          <p:cNvSpPr/>
          <p:nvPr/>
        </p:nvSpPr>
        <p:spPr>
          <a:xfrm rot="8753630">
            <a:off x="5626151" y="4939298"/>
            <a:ext cx="1559240" cy="61090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FE390DB2-B9C7-95C6-A5F0-EDEE8D767D2B}"/>
              </a:ext>
            </a:extLst>
          </p:cNvPr>
          <p:cNvSpPr/>
          <p:nvPr/>
        </p:nvSpPr>
        <p:spPr>
          <a:xfrm rot="18570852">
            <a:off x="5202690" y="4972072"/>
            <a:ext cx="1084349" cy="141903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6280B96C-2D92-A8C6-D464-3C7F56A94B82}"/>
              </a:ext>
            </a:extLst>
          </p:cNvPr>
          <p:cNvCxnSpPr>
            <a:cxnSpLocks/>
            <a:endCxn id="23" idx="5"/>
          </p:cNvCxnSpPr>
          <p:nvPr/>
        </p:nvCxnSpPr>
        <p:spPr>
          <a:xfrm flipH="1" flipV="1">
            <a:off x="6170486" y="4564955"/>
            <a:ext cx="938730" cy="950542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Freeform: Shape 290">
            <a:extLst>
              <a:ext uri="{FF2B5EF4-FFF2-40B4-BE49-F238E27FC236}">
                <a16:creationId xmlns:a16="http://schemas.microsoft.com/office/drawing/2014/main" id="{2B0952F4-E530-B532-35DC-FB6FFF9CEA39}"/>
              </a:ext>
            </a:extLst>
          </p:cNvPr>
          <p:cNvSpPr/>
          <p:nvPr/>
        </p:nvSpPr>
        <p:spPr>
          <a:xfrm rot="16006208">
            <a:off x="7091264" y="5257405"/>
            <a:ext cx="361833" cy="7759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39C4A124-0140-3E85-0AD4-EFDD73F7CBEF}"/>
              </a:ext>
            </a:extLst>
          </p:cNvPr>
          <p:cNvCxnSpPr>
            <a:cxnSpLocks/>
          </p:cNvCxnSpPr>
          <p:nvPr/>
        </p:nvCxnSpPr>
        <p:spPr>
          <a:xfrm flipH="1">
            <a:off x="6251368" y="5656865"/>
            <a:ext cx="864785" cy="366755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672CEA61-AFD2-E0ED-F24C-923251900A91}"/>
              </a:ext>
            </a:extLst>
          </p:cNvPr>
          <p:cNvCxnSpPr>
            <a:cxnSpLocks/>
          </p:cNvCxnSpPr>
          <p:nvPr/>
        </p:nvCxnSpPr>
        <p:spPr>
          <a:xfrm flipH="1">
            <a:off x="5795085" y="5497302"/>
            <a:ext cx="203908" cy="0"/>
          </a:xfrm>
          <a:prstGeom prst="straightConnector1">
            <a:avLst/>
          </a:prstGeom>
          <a:ln w="1905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Freeform: Shape 299">
            <a:extLst>
              <a:ext uri="{FF2B5EF4-FFF2-40B4-BE49-F238E27FC236}">
                <a16:creationId xmlns:a16="http://schemas.microsoft.com/office/drawing/2014/main" id="{EB100E8F-F5F4-2992-5704-54A5508FDC56}"/>
              </a:ext>
            </a:extLst>
          </p:cNvPr>
          <p:cNvSpPr/>
          <p:nvPr/>
        </p:nvSpPr>
        <p:spPr>
          <a:xfrm rot="16006208">
            <a:off x="7064287" y="4718574"/>
            <a:ext cx="361833" cy="7759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33CC3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33CC3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3830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84F12-E974-0034-309B-6712A2548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FB0A3577-6909-89AE-4FCD-19E93E5A4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7AD8F154-C6C9-21EA-A1F9-32BC32E97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11B2F1F6-B2E3-1A30-B4FD-97273452C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BC413EA-D955-E95A-7974-A9EE1CC5C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856EB0DB-3441-39BC-61DC-7A228BBE2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3567415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D458285-B09D-413A-9220-2BB4344CE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006EE86F-52EC-4800-8405-F12ECA835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CB30B36-FE3E-6D8E-D377-9B4F198626CC}"/>
              </a:ext>
            </a:extLst>
          </p:cNvPr>
          <p:cNvSpPr/>
          <p:nvPr/>
        </p:nvSpPr>
        <p:spPr>
          <a:xfrm>
            <a:off x="4323777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8D38E3-AA2F-9FA8-EB30-4BFF0F361ABC}"/>
              </a:ext>
            </a:extLst>
          </p:cNvPr>
          <p:cNvSpPr/>
          <p:nvPr/>
        </p:nvSpPr>
        <p:spPr>
          <a:xfrm>
            <a:off x="432377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8B9E8E-8309-18C8-2A7B-7103BFB6D1BE}"/>
              </a:ext>
            </a:extLst>
          </p:cNvPr>
          <p:cNvSpPr/>
          <p:nvPr/>
        </p:nvSpPr>
        <p:spPr>
          <a:xfrm>
            <a:off x="5543013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F447D0-9A68-EA03-C70F-3C638269D56B}"/>
              </a:ext>
            </a:extLst>
          </p:cNvPr>
          <p:cNvSpPr/>
          <p:nvPr/>
        </p:nvSpPr>
        <p:spPr>
          <a:xfrm>
            <a:off x="5543012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D87B44-EBE3-0E77-AE69-1A7E2E1B81BD}"/>
              </a:ext>
            </a:extLst>
          </p:cNvPr>
          <p:cNvSpPr/>
          <p:nvPr/>
        </p:nvSpPr>
        <p:spPr>
          <a:xfrm>
            <a:off x="6762250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A31645-5976-25AE-E831-41CADFD9C760}"/>
              </a:ext>
            </a:extLst>
          </p:cNvPr>
          <p:cNvSpPr/>
          <p:nvPr/>
        </p:nvSpPr>
        <p:spPr>
          <a:xfrm>
            <a:off x="6762248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C80C2D-B717-1BB4-08BF-36E64B9A76E9}"/>
              </a:ext>
            </a:extLst>
          </p:cNvPr>
          <p:cNvSpPr/>
          <p:nvPr/>
        </p:nvSpPr>
        <p:spPr>
          <a:xfrm>
            <a:off x="7981486" y="1330175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9793753-58C7-6841-E2BA-F632CF151290}"/>
              </a:ext>
            </a:extLst>
          </p:cNvPr>
          <p:cNvSpPr/>
          <p:nvPr/>
        </p:nvSpPr>
        <p:spPr>
          <a:xfrm>
            <a:off x="7981485" y="2563409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E72FD6-67FD-2025-DFFD-B6541E2DDAF2}"/>
              </a:ext>
            </a:extLst>
          </p:cNvPr>
          <p:cNvCxnSpPr>
            <a:cxnSpLocks/>
            <a:stCxn id="44" idx="1"/>
          </p:cNvCxnSpPr>
          <p:nvPr/>
        </p:nvCxnSpPr>
        <p:spPr>
          <a:xfrm flipH="1">
            <a:off x="4563617" y="1423618"/>
            <a:ext cx="950468" cy="1201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F1A556D-ACFC-2A29-9EA5-FC959A7533CD}"/>
              </a:ext>
            </a:extLst>
          </p:cNvPr>
          <p:cNvCxnSpPr>
            <a:cxnSpLocks/>
          </p:cNvCxnSpPr>
          <p:nvPr/>
        </p:nvCxnSpPr>
        <p:spPr>
          <a:xfrm>
            <a:off x="6875096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5A3142-E57C-C2FE-98A2-3BABC3CC041F}"/>
              </a:ext>
            </a:extLst>
          </p:cNvPr>
          <p:cNvCxnSpPr/>
          <p:nvPr/>
        </p:nvCxnSpPr>
        <p:spPr>
          <a:xfrm>
            <a:off x="4549479" y="268159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D26D9D-2163-03A9-E1E5-83032CE978D7}"/>
              </a:ext>
            </a:extLst>
          </p:cNvPr>
          <p:cNvCxnSpPr/>
          <p:nvPr/>
        </p:nvCxnSpPr>
        <p:spPr>
          <a:xfrm>
            <a:off x="5768715" y="1445790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B68DE89-8B22-AF9C-4BE8-49C848820146}"/>
              </a:ext>
            </a:extLst>
          </p:cNvPr>
          <p:cNvCxnSpPr>
            <a:cxnSpLocks/>
          </p:cNvCxnSpPr>
          <p:nvPr/>
        </p:nvCxnSpPr>
        <p:spPr>
          <a:xfrm>
            <a:off x="5655863" y="1570399"/>
            <a:ext cx="2" cy="993008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58C2873-6C76-854D-B2C8-5AC8DAEE130D}"/>
              </a:ext>
            </a:extLst>
          </p:cNvPr>
          <p:cNvCxnSpPr>
            <a:cxnSpLocks/>
          </p:cNvCxnSpPr>
          <p:nvPr/>
        </p:nvCxnSpPr>
        <p:spPr>
          <a:xfrm flipV="1">
            <a:off x="4436626" y="1581487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AD35A81-3034-829A-E652-069BDE7D6296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6991275" y="2679026"/>
            <a:ext cx="990210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D560E5-8DEB-B49F-3DC7-4698DD59ED0B}"/>
              </a:ext>
            </a:extLst>
          </p:cNvPr>
          <p:cNvCxnSpPr>
            <a:cxnSpLocks/>
            <a:endCxn id="4" idx="7"/>
          </p:cNvCxnSpPr>
          <p:nvPr/>
        </p:nvCxnSpPr>
        <p:spPr>
          <a:xfrm flipH="1">
            <a:off x="4516424" y="1558836"/>
            <a:ext cx="1026589" cy="103843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F58709D-2415-CB90-A842-34516DE4C329}"/>
              </a:ext>
            </a:extLst>
          </p:cNvPr>
          <p:cNvSpPr/>
          <p:nvPr/>
        </p:nvSpPr>
        <p:spPr>
          <a:xfrm>
            <a:off x="6143774" y="333417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6B0FBB3-DEB2-4239-A92C-56277DB5B4E3}"/>
              </a:ext>
            </a:extLst>
          </p:cNvPr>
          <p:cNvCxnSpPr>
            <a:cxnSpLocks/>
            <a:stCxn id="4" idx="5"/>
            <a:endCxn id="28" idx="2"/>
          </p:cNvCxnSpPr>
          <p:nvPr/>
        </p:nvCxnSpPr>
        <p:spPr>
          <a:xfrm>
            <a:off x="4516424" y="2760777"/>
            <a:ext cx="1627350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FD90A8E-B580-6038-12B6-63B9589A0D62}"/>
              </a:ext>
            </a:extLst>
          </p:cNvPr>
          <p:cNvCxnSpPr>
            <a:cxnSpLocks/>
            <a:endCxn id="28" idx="7"/>
          </p:cNvCxnSpPr>
          <p:nvPr/>
        </p:nvCxnSpPr>
        <p:spPr>
          <a:xfrm flipH="1">
            <a:off x="6336424" y="2807231"/>
            <a:ext cx="538672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5AF3753-2B93-2F2C-3399-C3C556676085}"/>
              </a:ext>
            </a:extLst>
          </p:cNvPr>
          <p:cNvCxnSpPr>
            <a:cxnSpLocks/>
            <a:endCxn id="28" idx="6"/>
          </p:cNvCxnSpPr>
          <p:nvPr/>
        </p:nvCxnSpPr>
        <p:spPr>
          <a:xfrm flipH="1">
            <a:off x="6369478" y="2760777"/>
            <a:ext cx="1612008" cy="689017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63F84D7-DAFC-27C7-1D26-E94D0C4635F2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5655863" y="2807231"/>
            <a:ext cx="520966" cy="560809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49">
            <a:extLst>
              <a:ext uri="{FF2B5EF4-FFF2-40B4-BE49-F238E27FC236}">
                <a16:creationId xmlns:a16="http://schemas.microsoft.com/office/drawing/2014/main" id="{BC7FC2E5-73A4-ABDA-15D7-42410B2D6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15" y="329676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B488F4B9-93B4-579F-D951-E0D95EB6A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635" y="252660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CBCE6EF1-989E-4C1F-2DAB-F455A809B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085" y="1292813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5" name="Text Box 49">
            <a:extLst>
              <a:ext uri="{FF2B5EF4-FFF2-40B4-BE49-F238E27FC236}">
                <a16:creationId xmlns:a16="http://schemas.microsoft.com/office/drawing/2014/main" id="{D84FBB2E-DD44-A35B-34F4-B8D6B72C0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1448" y="252963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46" name="Text Box 49">
            <a:extLst>
              <a:ext uri="{FF2B5EF4-FFF2-40B4-BE49-F238E27FC236}">
                <a16:creationId xmlns:a16="http://schemas.microsoft.com/office/drawing/2014/main" id="{E60B0019-CB87-5BD2-3DEA-C7F1B13D8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223" y="2522853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0D1A0AA7-77FE-6FBC-8231-CD603CBB4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7909" y="129594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6421E111-217B-75D5-6F06-BB30286E6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6982" y="129722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49" name="Text Box 49">
            <a:extLst>
              <a:ext uri="{FF2B5EF4-FFF2-40B4-BE49-F238E27FC236}">
                <a16:creationId xmlns:a16="http://schemas.microsoft.com/office/drawing/2014/main" id="{3991999D-06C9-61F5-0170-9C2577B83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659" y="129328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50" name="Text Box 49">
            <a:extLst>
              <a:ext uri="{FF2B5EF4-FFF2-40B4-BE49-F238E27FC236}">
                <a16:creationId xmlns:a16="http://schemas.microsoft.com/office/drawing/2014/main" id="{D4C6E4C6-5506-3CF0-C900-AD597EED4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296" y="2530464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A8297B-D255-005B-1C40-A09D73A00CA3}"/>
              </a:ext>
            </a:extLst>
          </p:cNvPr>
          <p:cNvCxnSpPr/>
          <p:nvPr/>
        </p:nvCxnSpPr>
        <p:spPr>
          <a:xfrm>
            <a:off x="5784636" y="2679024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5397DB-3BDB-8681-BA5C-88F14A0A5632}"/>
              </a:ext>
            </a:extLst>
          </p:cNvPr>
          <p:cNvCxnSpPr>
            <a:cxnSpLocks/>
          </p:cNvCxnSpPr>
          <p:nvPr/>
        </p:nvCxnSpPr>
        <p:spPr>
          <a:xfrm flipV="1">
            <a:off x="8094337" y="1568344"/>
            <a:ext cx="0" cy="98192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163C4BF-EAF0-BDA0-2D13-4E6DA9DBEB1F}"/>
              </a:ext>
            </a:extLst>
          </p:cNvPr>
          <p:cNvCxnSpPr/>
          <p:nvPr/>
        </p:nvCxnSpPr>
        <p:spPr>
          <a:xfrm>
            <a:off x="6989613" y="1444506"/>
            <a:ext cx="993533" cy="0"/>
          </a:xfrm>
          <a:prstGeom prst="straightConnector1">
            <a:avLst/>
          </a:prstGeom>
          <a:noFill/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38E44424-0F3D-E0A5-E1C7-41C8A0AE8A7A}"/>
              </a:ext>
            </a:extLst>
          </p:cNvPr>
          <p:cNvGraphicFramePr>
            <a:graphicFrameLocks noGrp="1"/>
          </p:cNvGraphicFramePr>
          <p:nvPr/>
        </p:nvGraphicFramePr>
        <p:xfrm>
          <a:off x="3831906" y="4158095"/>
          <a:ext cx="468984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94">
                  <a:extLst>
                    <a:ext uri="{9D8B030D-6E8A-4147-A177-3AD203B41FA5}">
                      <a16:colId xmlns:a16="http://schemas.microsoft.com/office/drawing/2014/main" val="4290375768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959131016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460792601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305637241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1284805747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750257097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241364730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1365322746"/>
                    </a:ext>
                  </a:extLst>
                </a:gridCol>
                <a:gridCol w="521094">
                  <a:extLst>
                    <a:ext uri="{9D8B030D-6E8A-4147-A177-3AD203B41FA5}">
                      <a16:colId xmlns:a16="http://schemas.microsoft.com/office/drawing/2014/main" val="396484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27590"/>
                  </a:ext>
                </a:extLst>
              </a:tr>
            </a:tbl>
          </a:graphicData>
        </a:graphic>
      </p:graphicFrame>
      <p:sp>
        <p:nvSpPr>
          <p:cNvPr id="59" name="Text Box 49">
            <a:extLst>
              <a:ext uri="{FF2B5EF4-FFF2-40B4-BE49-F238E27FC236}">
                <a16:creationId xmlns:a16="http://schemas.microsoft.com/office/drawing/2014/main" id="{6E7DA642-99DB-6F43-F3E0-B89EF335E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263" y="4535090"/>
            <a:ext cx="75285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T[1..9]</a:t>
            </a:r>
          </a:p>
        </p:txBody>
      </p:sp>
      <p:sp>
        <p:nvSpPr>
          <p:cNvPr id="61" name="Text Box 49">
            <a:extLst>
              <a:ext uri="{FF2B5EF4-FFF2-40B4-BE49-F238E27FC236}">
                <a16:creationId xmlns:a16="http://schemas.microsoft.com/office/drawing/2014/main" id="{7B843ED3-D0B8-73A1-5E94-1CB338682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8996" y="41988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F5946A1D-FE6C-D0EC-7EB1-1D1A02457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907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3" name="Text Box 49">
            <a:extLst>
              <a:ext uri="{FF2B5EF4-FFF2-40B4-BE49-F238E27FC236}">
                <a16:creationId xmlns:a16="http://schemas.microsoft.com/office/drawing/2014/main" id="{CD2BB78E-BB0F-9B91-CA1D-64A041651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5782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192" name="Text Box 49">
            <a:extLst>
              <a:ext uri="{FF2B5EF4-FFF2-40B4-BE49-F238E27FC236}">
                <a16:creationId xmlns:a16="http://schemas.microsoft.com/office/drawing/2014/main" id="{0C670689-0C02-4CAF-D923-E11748135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31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193" name="Text Box 49">
            <a:extLst>
              <a:ext uri="{FF2B5EF4-FFF2-40B4-BE49-F238E27FC236}">
                <a16:creationId xmlns:a16="http://schemas.microsoft.com/office/drawing/2014/main" id="{2E0633C5-B755-E225-77DE-14991A508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139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94" name="Text Box 49">
            <a:extLst>
              <a:ext uri="{FF2B5EF4-FFF2-40B4-BE49-F238E27FC236}">
                <a16:creationId xmlns:a16="http://schemas.microsoft.com/office/drawing/2014/main" id="{EE39FC67-0B73-BD39-96E3-E34EDC7CF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120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95" name="Text Box 49">
            <a:extLst>
              <a:ext uri="{FF2B5EF4-FFF2-40B4-BE49-F238E27FC236}">
                <a16:creationId xmlns:a16="http://schemas.microsoft.com/office/drawing/2014/main" id="{B3F415B9-46CA-CAB0-5EFE-620EEDDAF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611" y="420649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197" name="Text Box 49">
            <a:extLst>
              <a:ext uri="{FF2B5EF4-FFF2-40B4-BE49-F238E27FC236}">
                <a16:creationId xmlns:a16="http://schemas.microsoft.com/office/drawing/2014/main" id="{DFFBA58A-ADF4-C86B-5564-D7ECC4FD9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371" y="4214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98" name="Text Box 49">
            <a:extLst>
              <a:ext uri="{FF2B5EF4-FFF2-40B4-BE49-F238E27FC236}">
                <a16:creationId xmlns:a16="http://schemas.microsoft.com/office/drawing/2014/main" id="{8579A95A-5AD6-EEFA-D77F-9941701C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9862" y="41988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CD555919-306A-F0B2-9DD4-54AA3BC4798D}"/>
              </a:ext>
            </a:extLst>
          </p:cNvPr>
          <p:cNvSpPr/>
          <p:nvPr/>
        </p:nvSpPr>
        <p:spPr>
          <a:xfrm>
            <a:off x="3976666" y="5541722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Text Box 49">
            <a:extLst>
              <a:ext uri="{FF2B5EF4-FFF2-40B4-BE49-F238E27FC236}">
                <a16:creationId xmlns:a16="http://schemas.microsoft.com/office/drawing/2014/main" id="{A8FEF367-2624-C9C9-E45E-A366A1D3D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404" y="5501166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11DA23DB-394D-08A0-1EF3-1FB7AD0739D4}"/>
              </a:ext>
            </a:extLst>
          </p:cNvPr>
          <p:cNvSpPr/>
          <p:nvPr/>
        </p:nvSpPr>
        <p:spPr>
          <a:xfrm>
            <a:off x="4524790" y="5556987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 Box 49">
            <a:extLst>
              <a:ext uri="{FF2B5EF4-FFF2-40B4-BE49-F238E27FC236}">
                <a16:creationId xmlns:a16="http://schemas.microsoft.com/office/drawing/2014/main" id="{9B8674A7-AE1D-4DA7-B137-8418149E6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62" y="551962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640F4C0F-18D5-5DD5-3CB3-ABAC673D0D73}"/>
              </a:ext>
            </a:extLst>
          </p:cNvPr>
          <p:cNvSpPr/>
          <p:nvPr/>
        </p:nvSpPr>
        <p:spPr>
          <a:xfrm>
            <a:off x="5063588" y="5550004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Text Box 49">
            <a:extLst>
              <a:ext uri="{FF2B5EF4-FFF2-40B4-BE49-F238E27FC236}">
                <a16:creationId xmlns:a16="http://schemas.microsoft.com/office/drawing/2014/main" id="{6510AC22-1869-C575-A0DF-ED472DE4B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320" y="551705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CD4CA77D-44E7-D3DD-238F-C9E8E9C32E8B}"/>
              </a:ext>
            </a:extLst>
          </p:cNvPr>
          <p:cNvSpPr/>
          <p:nvPr/>
        </p:nvSpPr>
        <p:spPr>
          <a:xfrm>
            <a:off x="5529245" y="5562638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 Box 49">
            <a:extLst>
              <a:ext uri="{FF2B5EF4-FFF2-40B4-BE49-F238E27FC236}">
                <a16:creationId xmlns:a16="http://schemas.microsoft.com/office/drawing/2014/main" id="{8426D184-9365-1AF4-A306-5FD798736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418" y="5525752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5BBB762D-6F42-8BD5-7C36-EFA9B0BF3CC6}"/>
              </a:ext>
            </a:extLst>
          </p:cNvPr>
          <p:cNvSpPr/>
          <p:nvPr/>
        </p:nvSpPr>
        <p:spPr>
          <a:xfrm>
            <a:off x="6073550" y="5561070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 Box 49">
            <a:extLst>
              <a:ext uri="{FF2B5EF4-FFF2-40B4-BE49-F238E27FC236}">
                <a16:creationId xmlns:a16="http://schemas.microsoft.com/office/drawing/2014/main" id="{18FEC6C6-FEF6-CEE7-68F7-C81EAB9E3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1223" y="5527299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B7EB1DFE-035D-CFF9-6DE7-032B3918DCAB}"/>
              </a:ext>
            </a:extLst>
          </p:cNvPr>
          <p:cNvSpPr/>
          <p:nvPr/>
        </p:nvSpPr>
        <p:spPr>
          <a:xfrm>
            <a:off x="6605089" y="5560838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 Box 49">
            <a:extLst>
              <a:ext uri="{FF2B5EF4-FFF2-40B4-BE49-F238E27FC236}">
                <a16:creationId xmlns:a16="http://schemas.microsoft.com/office/drawing/2014/main" id="{EB224AE0-86F3-CD67-B626-993A34997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9221" y="5526608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2A6EFED6-FD35-9C71-3B24-DF99ED050958}"/>
              </a:ext>
            </a:extLst>
          </p:cNvPr>
          <p:cNvSpPr/>
          <p:nvPr/>
        </p:nvSpPr>
        <p:spPr>
          <a:xfrm>
            <a:off x="7094092" y="5562130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Text Box 49">
            <a:extLst>
              <a:ext uri="{FF2B5EF4-FFF2-40B4-BE49-F238E27FC236}">
                <a16:creationId xmlns:a16="http://schemas.microsoft.com/office/drawing/2014/main" id="{AB437B65-47EA-199F-6872-A5EE369AA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376" y="552918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7</a:t>
            </a: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86C748B0-BC44-BD88-4D07-5650747F73A7}"/>
              </a:ext>
            </a:extLst>
          </p:cNvPr>
          <p:cNvSpPr/>
          <p:nvPr/>
        </p:nvSpPr>
        <p:spPr>
          <a:xfrm>
            <a:off x="7637301" y="5553858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 Box 49">
            <a:extLst>
              <a:ext uri="{FF2B5EF4-FFF2-40B4-BE49-F238E27FC236}">
                <a16:creationId xmlns:a16="http://schemas.microsoft.com/office/drawing/2014/main" id="{2A589790-DE22-1843-691F-70015E482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6688" y="5517055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7F1E1B39-20ED-A255-11FD-8C0AC6EF084B}"/>
              </a:ext>
            </a:extLst>
          </p:cNvPr>
          <p:cNvSpPr/>
          <p:nvPr/>
        </p:nvSpPr>
        <p:spPr>
          <a:xfrm>
            <a:off x="8187354" y="5545280"/>
            <a:ext cx="225704" cy="2312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 Box 49">
            <a:extLst>
              <a:ext uri="{FF2B5EF4-FFF2-40B4-BE49-F238E27FC236}">
                <a16:creationId xmlns:a16="http://schemas.microsoft.com/office/drawing/2014/main" id="{29BA728B-53E2-09B3-87F2-35DC27200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4895" y="5507871"/>
            <a:ext cx="31897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v</a:t>
            </a:r>
            <a:r>
              <a:rPr lang="en-US" altLang="zh-CN" sz="1100" baseline="-25000" dirty="0"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4EAD0C67-80CB-9160-EC2D-EA9A573BC743}"/>
              </a:ext>
            </a:extLst>
          </p:cNvPr>
          <p:cNvSpPr/>
          <p:nvPr/>
        </p:nvSpPr>
        <p:spPr>
          <a:xfrm flipV="1">
            <a:off x="4183955" y="5479417"/>
            <a:ext cx="1355123" cy="155985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6CA2D3AE-B7BB-C975-E3BE-8603385AF0BF}"/>
              </a:ext>
            </a:extLst>
          </p:cNvPr>
          <p:cNvSpPr/>
          <p:nvPr/>
        </p:nvSpPr>
        <p:spPr>
          <a:xfrm flipV="1">
            <a:off x="4215478" y="5185635"/>
            <a:ext cx="3498254" cy="42670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15613EC2-6445-0C18-48A0-E3186DF38FA5}"/>
              </a:ext>
            </a:extLst>
          </p:cNvPr>
          <p:cNvSpPr/>
          <p:nvPr/>
        </p:nvSpPr>
        <p:spPr>
          <a:xfrm>
            <a:off x="4183955" y="5729057"/>
            <a:ext cx="4084366" cy="43252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61839860-76AC-384B-2EE5-1922CB8FE038}"/>
              </a:ext>
            </a:extLst>
          </p:cNvPr>
          <p:cNvSpPr/>
          <p:nvPr/>
        </p:nvSpPr>
        <p:spPr>
          <a:xfrm>
            <a:off x="4711486" y="5764317"/>
            <a:ext cx="1400951" cy="146265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97E393CB-44C2-C103-F5FA-E28F18D85B8A}"/>
              </a:ext>
            </a:extLst>
          </p:cNvPr>
          <p:cNvSpPr/>
          <p:nvPr/>
        </p:nvSpPr>
        <p:spPr>
          <a:xfrm>
            <a:off x="4665593" y="5783455"/>
            <a:ext cx="2535779" cy="25953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6BA7E06F-E967-CF85-5E0A-FA6C29A18B9D}"/>
              </a:ext>
            </a:extLst>
          </p:cNvPr>
          <p:cNvSpPr/>
          <p:nvPr/>
        </p:nvSpPr>
        <p:spPr>
          <a:xfrm flipV="1">
            <a:off x="4702970" y="5479417"/>
            <a:ext cx="1409467" cy="11723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38E93D92-4DC8-16FA-908D-B9FC62998F48}"/>
              </a:ext>
            </a:extLst>
          </p:cNvPr>
          <p:cNvCxnSpPr>
            <a:cxnSpLocks/>
          </p:cNvCxnSpPr>
          <p:nvPr/>
        </p:nvCxnSpPr>
        <p:spPr>
          <a:xfrm>
            <a:off x="5315401" y="5681480"/>
            <a:ext cx="21570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C8B94B7A-9CE2-0F65-C151-5E68922F4E93}"/>
              </a:ext>
            </a:extLst>
          </p:cNvPr>
          <p:cNvSpPr/>
          <p:nvPr/>
        </p:nvSpPr>
        <p:spPr>
          <a:xfrm flipV="1">
            <a:off x="5281622" y="5337385"/>
            <a:ext cx="2355679" cy="274957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001D622E-1CCB-0036-9A01-A7746DD0D6DF}"/>
              </a:ext>
            </a:extLst>
          </p:cNvPr>
          <p:cNvCxnSpPr>
            <a:cxnSpLocks/>
          </p:cNvCxnSpPr>
          <p:nvPr/>
        </p:nvCxnSpPr>
        <p:spPr>
          <a:xfrm>
            <a:off x="6330445" y="5681480"/>
            <a:ext cx="2577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FC01D524-EEBA-384C-5B62-E2BC1D50055C}"/>
              </a:ext>
            </a:extLst>
          </p:cNvPr>
          <p:cNvSpPr/>
          <p:nvPr/>
        </p:nvSpPr>
        <p:spPr>
          <a:xfrm>
            <a:off x="6265916" y="5776511"/>
            <a:ext cx="858763" cy="10536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C9D97500-6077-C85A-65F3-106541776E90}"/>
              </a:ext>
            </a:extLst>
          </p:cNvPr>
          <p:cNvSpPr/>
          <p:nvPr/>
        </p:nvSpPr>
        <p:spPr>
          <a:xfrm flipV="1">
            <a:off x="6275294" y="5180117"/>
            <a:ext cx="1931895" cy="398476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C123F43B-231C-BEEC-6F1C-03C558FC0318}"/>
              </a:ext>
            </a:extLst>
          </p:cNvPr>
          <p:cNvSpPr/>
          <p:nvPr/>
        </p:nvSpPr>
        <p:spPr>
          <a:xfrm flipV="1">
            <a:off x="7297264" y="5439353"/>
            <a:ext cx="903143" cy="19192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01730AA5-6C1F-3FDA-AD6A-078A8CF925D6}"/>
              </a:ext>
            </a:extLst>
          </p:cNvPr>
          <p:cNvCxnSpPr>
            <a:cxnSpLocks/>
          </p:cNvCxnSpPr>
          <p:nvPr/>
        </p:nvCxnSpPr>
        <p:spPr>
          <a:xfrm>
            <a:off x="7319796" y="5681480"/>
            <a:ext cx="31750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C7EE40C1-E482-0BA6-EE8A-D9D6F151D437}"/>
              </a:ext>
            </a:extLst>
          </p:cNvPr>
          <p:cNvCxnSpPr>
            <a:cxnSpLocks/>
          </p:cNvCxnSpPr>
          <p:nvPr/>
        </p:nvCxnSpPr>
        <p:spPr>
          <a:xfrm>
            <a:off x="7869849" y="5672602"/>
            <a:ext cx="31750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0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D458285-B09D-413A-9220-2BB4344CE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B2B3474-CF3F-4DDE-9995-A28D7871D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F2006034-F955-4A7A-9B59-62CAF233A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2876714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D458285-B09D-413A-9220-2BB4344CE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B2B3474-CF3F-4DDE-9995-A28D7871D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8FAD27C1-2956-415D-9A09-002339F8A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ADEE63EB-5256-499A-8180-920F05623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169954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1E2E3-2080-5D15-F41D-5F36EC0B8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8B09E72C-FBBC-5ED2-F1F7-A8FE1A839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5F061F1E-ECE3-BD36-FABE-30465170B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28096B36-E6A5-7213-9410-0C7F8CDF3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0326D156-FDCB-6CF2-9866-615EF5FDE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A08F888-36F4-814B-D202-25190B263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0B6A9666-68D8-3DD7-514F-0FFB64740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837D283F-24C5-6BAB-5AC6-07E0848BC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128" y="4350851"/>
            <a:ext cx="35522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Why does this algorithm work? 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4CEDAD2F-5F2C-216B-4E40-1FEF12EB1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278990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717E5-7007-B235-3737-89EC8F28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8F44712F-7FBE-8E71-7A0F-D5CEEFBA4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DB5EC8A6-DC76-8CC8-970D-C15424474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C0F45867-B981-8734-2882-72D0E0E94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0AA56088-5950-1977-7AC0-FFC52D43D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A6DAAF-C103-FCB4-7986-028D8D06C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90E33FEE-55EC-DE37-692A-C3518642F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DB68EFC9-0B1F-D2AD-AEA2-10893AECB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128" y="4350851"/>
            <a:ext cx="35522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Why does this algorithm work? 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417811F5-8215-027F-7A61-3AFD2846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80B17BB0-C5DA-DCB1-1B07-8DADE0ABF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712109"/>
            <a:ext cx="505844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Vertices are placed in T[1..n] (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backwards</a:t>
            </a:r>
            <a:r>
              <a:rPr lang="en-US" altLang="zh-CN" sz="1200" dirty="0">
                <a:ea typeface="宋体" panose="02010600030101010101" pitchFamily="2" charset="-122"/>
              </a:rPr>
              <a:t>) when they become black. </a:t>
            </a:r>
          </a:p>
        </p:txBody>
      </p:sp>
    </p:spTree>
    <p:extLst>
      <p:ext uri="{BB962C8B-B14F-4D97-AF65-F5344CB8AC3E}">
        <p14:creationId xmlns:p14="http://schemas.microsoft.com/office/powerpoint/2010/main" val="2485031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668D3-5F40-7501-2B9C-FDCC6B67C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6FC57CF9-A1F2-3A16-8B69-565A020B7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A0F4769E-7A35-6F51-C9BC-7485331CA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BFD1066F-286F-9AC2-E965-B1C7A593B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DE1543B0-900A-583D-D41F-4905C1CE5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088B7D9-DA14-07AB-D468-8BE91BD0B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E9CDD59C-2BA5-EE94-F4E3-19318C9DF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C050929B-EF8D-0CEB-2E1D-7BD124553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128" y="4350851"/>
            <a:ext cx="35522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Why does this algorithm work? 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DADED2D5-29BE-2DA9-AEA4-5766BDE25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8FEC5D08-BC0B-BEB9-155F-ED4834FD5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712109"/>
            <a:ext cx="505844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Vertices are placed in T[1..n] (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backwards</a:t>
            </a:r>
            <a:r>
              <a:rPr lang="en-US" altLang="zh-CN" sz="1200" dirty="0">
                <a:ea typeface="宋体" panose="02010600030101010101" pitchFamily="2" charset="-122"/>
              </a:rPr>
              <a:t>) when they become black. </a:t>
            </a:r>
          </a:p>
        </p:txBody>
      </p:sp>
      <p:sp>
        <p:nvSpPr>
          <p:cNvPr id="3" name="Text Box 49">
            <a:extLst>
              <a:ext uri="{FF2B5EF4-FFF2-40B4-BE49-F238E27FC236}">
                <a16:creationId xmlns:a16="http://schemas.microsoft.com/office/drawing/2014/main" id="{9D10282A-A026-95EF-34A0-64DA43F86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984722"/>
            <a:ext cx="534220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Take any arc [v, w]. When DFS(v) checks the arc [v, w], what is w’s color?</a:t>
            </a:r>
          </a:p>
        </p:txBody>
      </p:sp>
    </p:spTree>
    <p:extLst>
      <p:ext uri="{BB962C8B-B14F-4D97-AF65-F5344CB8AC3E}">
        <p14:creationId xmlns:p14="http://schemas.microsoft.com/office/powerpoint/2010/main" val="422728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55EE8-D979-54BC-B8E1-F1668DCFC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24B94C3D-4FBA-74BD-7B4B-B8A72462E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6E3D23C9-2CE5-2F91-C48A-CC57B1704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821FD47D-0D94-2FA3-A2BA-B0C41BDA7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774B4CFB-7FB4-37D6-066F-5A7530B35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BAB4B7E-3AFC-C47A-ECEF-7277409CA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6AA5F397-6A51-0C2C-FC83-51323354B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242BA063-5548-12D8-D2A9-94111546E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128" y="4350851"/>
            <a:ext cx="35522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Why does this algorithm work? 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B2490B36-6438-E092-EBC2-5EA307656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28233535-ADFD-F0C5-7AE0-0A1E4ECC9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712109"/>
            <a:ext cx="505844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Vertices are placed in T[1..n] (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backwards</a:t>
            </a:r>
            <a:r>
              <a:rPr lang="en-US" altLang="zh-CN" sz="1200" dirty="0">
                <a:ea typeface="宋体" panose="02010600030101010101" pitchFamily="2" charset="-122"/>
              </a:rPr>
              <a:t>) when they become black. </a:t>
            </a:r>
          </a:p>
        </p:txBody>
      </p:sp>
      <p:sp>
        <p:nvSpPr>
          <p:cNvPr id="3" name="Text Box 49">
            <a:extLst>
              <a:ext uri="{FF2B5EF4-FFF2-40B4-BE49-F238E27FC236}">
                <a16:creationId xmlns:a16="http://schemas.microsoft.com/office/drawing/2014/main" id="{8D124616-82AE-7D90-B21E-F9750E523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984722"/>
            <a:ext cx="534220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Take any arc [v, w]. When DFS(v) checks the arc [v, w], what is w’s color?</a:t>
            </a:r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D36C56AE-C118-8EBE-12D2-F13286996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5227092"/>
            <a:ext cx="528006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2.1  w is while: then DFS(w) is called, and DFS(w) finishes before DFS(v),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so w is placed on the right of v in T[1..n].</a:t>
            </a:r>
          </a:p>
        </p:txBody>
      </p:sp>
    </p:spTree>
    <p:extLst>
      <p:ext uri="{BB962C8B-B14F-4D97-AF65-F5344CB8AC3E}">
        <p14:creationId xmlns:p14="http://schemas.microsoft.com/office/powerpoint/2010/main" val="1822064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5EEAF-37AD-C44D-2880-215CA48D6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8372A04A-B1C1-7BA2-7AD7-38CCF65D0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D697DCDD-4D7E-B92B-9573-E7A0F6017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BABFC8B3-0A44-664B-7166-C493A3C28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8879A33-F2B0-EA2C-D8FB-720B548E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EAE125F-3D83-69E2-B003-FE86A65D4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526C574D-CE3D-4224-D257-4CB88EDDB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F48A1E69-48F0-44AA-6182-894CCB137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128" y="4350851"/>
            <a:ext cx="35522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Why does this algorithm work? 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ACAF720B-4F6C-A281-54A9-A51CE215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09D0FC5F-115E-03F3-3146-7EAEB0099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712109"/>
            <a:ext cx="505844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Vertices are placed in T[1..n] (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backwards</a:t>
            </a:r>
            <a:r>
              <a:rPr lang="en-US" altLang="zh-CN" sz="1200" dirty="0">
                <a:ea typeface="宋体" panose="02010600030101010101" pitchFamily="2" charset="-122"/>
              </a:rPr>
              <a:t>) when they become black. </a:t>
            </a:r>
          </a:p>
        </p:txBody>
      </p:sp>
      <p:sp>
        <p:nvSpPr>
          <p:cNvPr id="3" name="Text Box 49">
            <a:extLst>
              <a:ext uri="{FF2B5EF4-FFF2-40B4-BE49-F238E27FC236}">
                <a16:creationId xmlns:a16="http://schemas.microsoft.com/office/drawing/2014/main" id="{B5C4F076-E7FA-C6EB-CF69-6131EF05C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984722"/>
            <a:ext cx="534220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Take any arc [v, w]. When DFS(v) checks the arc [v, w], what is w’s color?</a:t>
            </a:r>
          </a:p>
        </p:txBody>
      </p:sp>
      <p:sp>
        <p:nvSpPr>
          <p:cNvPr id="4" name="Text Box 49">
            <a:extLst>
              <a:ext uri="{FF2B5EF4-FFF2-40B4-BE49-F238E27FC236}">
                <a16:creationId xmlns:a16="http://schemas.microsoft.com/office/drawing/2014/main" id="{FF73614E-4B27-1BEF-0B64-81C470C71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5622085"/>
            <a:ext cx="547536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2.2  w is black: then w is already in T[1..n] before DFS(v) finishes, so w is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placed on the right of v in T[1..n].</a:t>
            </a:r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E4D089BA-4906-0E74-C70D-5137E62E2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5227092"/>
            <a:ext cx="528006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2.1  w is while: then DFS(w) is called, and DFS(w) finishes before DFS(v),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so w is placed on the right of v in T[1..n].</a:t>
            </a:r>
          </a:p>
        </p:txBody>
      </p:sp>
    </p:spTree>
    <p:extLst>
      <p:ext uri="{BB962C8B-B14F-4D97-AF65-F5344CB8AC3E}">
        <p14:creationId xmlns:p14="http://schemas.microsoft.com/office/powerpoint/2010/main" val="3450441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1206743"/>
            <a:ext cx="2574070" cy="2442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196" name="Text Box 49">
            <a:extLst>
              <a:ext uri="{FF2B5EF4-FFF2-40B4-BE49-F238E27FC236}">
                <a16:creationId xmlns:a16="http://schemas.microsoft.com/office/drawing/2014/main" id="{CFAB75D3-09BB-40CF-AF71-18AAED3E4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40" y="3658641"/>
            <a:ext cx="231248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= O(m + n). </a:t>
            </a:r>
          </a:p>
        </p:txBody>
      </p:sp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D458285-B09D-413A-9220-2BB4344CE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90" y="4144374"/>
            <a:ext cx="257407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Topological Sorting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Given a directed graph G, order the vertices of G into an array T[1..n] such that if [T[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T[j]] is an arc, then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 &lt; j, or report no such an order exists.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B2B3474-CF3F-4DDE-9995-A28D7871D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91" y="1216330"/>
            <a:ext cx="3310432" cy="312493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     </a:t>
            </a:r>
            <a:r>
              <a:rPr lang="en-US" altLang="en-US" sz="1200" dirty="0">
                <a:solidFill>
                  <a:srgbClr val="FF0000"/>
                </a:solidFill>
              </a:rPr>
              <a:t>else if (color[w] == gray)</a:t>
            </a:r>
          </a:p>
          <a:p>
            <a:pPr marL="0" indent="0"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        Stop (“no topological order”); 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T-Sort() \\ T[1..n] is the output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</a:t>
            </a:r>
          </a:p>
          <a:p>
            <a:pPr marL="0" indent="0">
              <a:buNone/>
            </a:pPr>
            <a:r>
              <a:rPr lang="en-US" altLang="en-US" sz="1200" dirty="0"/>
              <a:t>     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  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8FAD27C1-2956-415D-9A09-002339F8A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97" y="898966"/>
            <a:ext cx="216700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Running Time O(m + n). 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2678E919-66A2-4AED-8E8D-E8E54C9C7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128" y="4350851"/>
            <a:ext cx="35522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Why does this algorithm work? </a:t>
            </a:r>
          </a:p>
        </p:txBody>
      </p:sp>
      <p:sp>
        <p:nvSpPr>
          <p:cNvPr id="9" name="Text Box 49">
            <a:extLst>
              <a:ext uri="{FF2B5EF4-FFF2-40B4-BE49-F238E27FC236}">
                <a16:creationId xmlns:a16="http://schemas.microsoft.com/office/drawing/2014/main" id="{322E7A15-23D8-43A5-A053-2FB0FC24F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51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15: DFS on Directed Graphs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DAEF39F-85ED-58F9-B696-CEE2661EE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712109"/>
            <a:ext cx="505844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Vertices are placed in T[1..n] (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backwards</a:t>
            </a:r>
            <a:r>
              <a:rPr lang="en-US" altLang="zh-CN" sz="1200" dirty="0">
                <a:ea typeface="宋体" panose="02010600030101010101" pitchFamily="2" charset="-122"/>
              </a:rPr>
              <a:t>) when they become black. </a:t>
            </a:r>
          </a:p>
        </p:txBody>
      </p:sp>
      <p:sp>
        <p:nvSpPr>
          <p:cNvPr id="3" name="Text Box 49">
            <a:extLst>
              <a:ext uri="{FF2B5EF4-FFF2-40B4-BE49-F238E27FC236}">
                <a16:creationId xmlns:a16="http://schemas.microsoft.com/office/drawing/2014/main" id="{844BBC47-3F70-E102-E4D2-965AF2050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4984722"/>
            <a:ext cx="534220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Take any arc [v, w]. When DFS(v) checks the arc [v, w], what is w’s color?</a:t>
            </a:r>
          </a:p>
        </p:txBody>
      </p:sp>
      <p:sp>
        <p:nvSpPr>
          <p:cNvPr id="4" name="Text Box 49">
            <a:extLst>
              <a:ext uri="{FF2B5EF4-FFF2-40B4-BE49-F238E27FC236}">
                <a16:creationId xmlns:a16="http://schemas.microsoft.com/office/drawing/2014/main" id="{4AD4BD2F-000E-4A73-169B-E224F7DBC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5622085"/>
            <a:ext cx="547536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2.2  w is black: then w is already in T[1..n] before DFS(v) finishes, so w is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placed on the right of v in T[1..n].</a:t>
            </a:r>
          </a:p>
        </p:txBody>
      </p:sp>
      <p:sp>
        <p:nvSpPr>
          <p:cNvPr id="10" name="Text Box 49">
            <a:extLst>
              <a:ext uri="{FF2B5EF4-FFF2-40B4-BE49-F238E27FC236}">
                <a16:creationId xmlns:a16="http://schemas.microsoft.com/office/drawing/2014/main" id="{5735A963-7CEA-4903-FB97-048A008C5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5227092"/>
            <a:ext cx="528006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2.1  w is while: then DFS(w) is called, and DFS(w) finishes before DFS(v),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so w is placed on the right of v in T[1..n].</a:t>
            </a:r>
          </a:p>
        </p:txBody>
      </p:sp>
      <p:sp>
        <p:nvSpPr>
          <p:cNvPr id="11" name="Text Box 49">
            <a:extLst>
              <a:ext uri="{FF2B5EF4-FFF2-40B4-BE49-F238E27FC236}">
                <a16:creationId xmlns:a16="http://schemas.microsoft.com/office/drawing/2014/main" id="{135B995E-2A0C-BF67-21AD-8C20B31A7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912" y="6049121"/>
            <a:ext cx="520903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2.3  w is gray: then w is an ancestor of v in the DFS tree, so the tree path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from w to v plus the arc [v, w] makes a cycle: topological sorting is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impossible.</a:t>
            </a:r>
          </a:p>
        </p:txBody>
      </p:sp>
    </p:spTree>
    <p:extLst>
      <p:ext uri="{BB962C8B-B14F-4D97-AF65-F5344CB8AC3E}">
        <p14:creationId xmlns:p14="http://schemas.microsoft.com/office/powerpoint/2010/main" val="820600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74E7E2-F35F-4A93-B59F-E5B53BB15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021562"/>
            <a:ext cx="4876729" cy="4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Strongly Connected Components. </a:t>
            </a:r>
            <a:endParaRPr lang="en-US" altLang="en-US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F980F9-5A66-4830-97A9-8DD1474D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562011"/>
            <a:ext cx="7457560" cy="126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 </a:t>
            </a:r>
            <a:r>
              <a:rPr lang="en-US" altLang="en-US" sz="2000" dirty="0"/>
              <a:t>Let G be a directed graph. Two vertices v and w in G are in the same </a:t>
            </a:r>
            <a:r>
              <a:rPr lang="en-US" altLang="en-US" sz="2000" dirty="0">
                <a:solidFill>
                  <a:srgbClr val="FF0000"/>
                </a:solidFill>
              </a:rPr>
              <a:t>strongly connected component (</a:t>
            </a:r>
            <a:r>
              <a:rPr lang="en-US" altLang="en-US" sz="2000" dirty="0" err="1">
                <a:solidFill>
                  <a:srgbClr val="FF0000"/>
                </a:solidFill>
              </a:rPr>
              <a:t>scc</a:t>
            </a:r>
            <a:r>
              <a:rPr lang="en-US" altLang="en-US" sz="2000" dirty="0">
                <a:solidFill>
                  <a:srgbClr val="FF0000"/>
                </a:solidFill>
              </a:rPr>
              <a:t>) </a:t>
            </a:r>
            <a:r>
              <a:rPr lang="en-US" altLang="en-US" sz="2000" dirty="0"/>
              <a:t>if in the graph G, there exist a (directed) path from v to w and a (directed) path from w to v. </a:t>
            </a:r>
          </a:p>
        </p:txBody>
      </p:sp>
      <p:sp>
        <p:nvSpPr>
          <p:cNvPr id="7" name="Text Box 49">
            <a:extLst>
              <a:ext uri="{FF2B5EF4-FFF2-40B4-BE49-F238E27FC236}">
                <a16:creationId xmlns:a16="http://schemas.microsoft.com/office/drawing/2014/main" id="{4984EA41-9E44-4854-B84C-FB885E3D8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114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17: Strongly Connected Components</a:t>
            </a:r>
          </a:p>
        </p:txBody>
      </p:sp>
    </p:spTree>
    <p:extLst>
      <p:ext uri="{BB962C8B-B14F-4D97-AF65-F5344CB8AC3E}">
        <p14:creationId xmlns:p14="http://schemas.microsoft.com/office/powerpoint/2010/main" val="1570446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74E7E2-F35F-4A93-B59F-E5B53BB15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021562"/>
            <a:ext cx="4876729" cy="4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Strongly Connected Components. </a:t>
            </a:r>
            <a:endParaRPr lang="en-US" altLang="en-US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F980F9-5A66-4830-97A9-8DD1474D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562011"/>
            <a:ext cx="7457560" cy="126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 </a:t>
            </a:r>
            <a:r>
              <a:rPr lang="en-US" altLang="en-US" sz="2000" dirty="0"/>
              <a:t>Let G be a directed graph. Two vertices v and w in G are in the same </a:t>
            </a:r>
            <a:r>
              <a:rPr lang="en-US" altLang="en-US" sz="2000" dirty="0">
                <a:solidFill>
                  <a:srgbClr val="FF0000"/>
                </a:solidFill>
              </a:rPr>
              <a:t>strongly connected component (</a:t>
            </a:r>
            <a:r>
              <a:rPr lang="en-US" altLang="en-US" sz="2000" dirty="0" err="1">
                <a:solidFill>
                  <a:srgbClr val="FF0000"/>
                </a:solidFill>
              </a:rPr>
              <a:t>scc</a:t>
            </a:r>
            <a:r>
              <a:rPr lang="en-US" altLang="en-US" sz="2000" dirty="0">
                <a:solidFill>
                  <a:srgbClr val="FF0000"/>
                </a:solidFill>
              </a:rPr>
              <a:t>) </a:t>
            </a:r>
            <a:r>
              <a:rPr lang="en-US" altLang="en-US" sz="2000" dirty="0"/>
              <a:t>if in the graph G, there exist a (directed) path from v to w and a (directed) path from w to v.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6ACE86-0FD5-45ED-F9A3-5ADB55FFFB0C}"/>
              </a:ext>
            </a:extLst>
          </p:cNvPr>
          <p:cNvGrpSpPr/>
          <p:nvPr/>
        </p:nvGrpSpPr>
        <p:grpSpPr>
          <a:xfrm>
            <a:off x="2862840" y="3707819"/>
            <a:ext cx="2534428" cy="1244342"/>
            <a:chOff x="2862840" y="3840989"/>
            <a:chExt cx="2534428" cy="124434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401D1C0-BBFD-4AC6-8EA7-7F59340ADE8B}"/>
                </a:ext>
              </a:extLst>
            </p:cNvPr>
            <p:cNvSpPr/>
            <p:nvPr/>
          </p:nvSpPr>
          <p:spPr>
            <a:xfrm>
              <a:off x="2862841" y="3846192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F493FB2-20F2-47CD-9A9F-064E228309E1}"/>
                </a:ext>
              </a:extLst>
            </p:cNvPr>
            <p:cNvSpPr/>
            <p:nvPr/>
          </p:nvSpPr>
          <p:spPr>
            <a:xfrm>
              <a:off x="2862840" y="4529856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54E5F3F-A34F-4062-83BB-74AE17D41D21}"/>
                </a:ext>
              </a:extLst>
            </p:cNvPr>
            <p:cNvSpPr/>
            <p:nvPr/>
          </p:nvSpPr>
          <p:spPr>
            <a:xfrm>
              <a:off x="3647629" y="3846192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84F1653-4991-413C-9E60-70F042C2CEEB}"/>
                </a:ext>
              </a:extLst>
            </p:cNvPr>
            <p:cNvSpPr/>
            <p:nvPr/>
          </p:nvSpPr>
          <p:spPr>
            <a:xfrm>
              <a:off x="3647628" y="4529856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60D6DF7-1B6E-4043-8568-20FE73B59FE2}"/>
                </a:ext>
              </a:extLst>
            </p:cNvPr>
            <p:cNvSpPr/>
            <p:nvPr/>
          </p:nvSpPr>
          <p:spPr>
            <a:xfrm>
              <a:off x="4432417" y="3846192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19C7FB7-1B24-4E20-9343-5AE710454133}"/>
                </a:ext>
              </a:extLst>
            </p:cNvPr>
            <p:cNvSpPr/>
            <p:nvPr/>
          </p:nvSpPr>
          <p:spPr>
            <a:xfrm>
              <a:off x="4432416" y="4529856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EE48CC9-311C-4750-BEF7-BD250DDB9A9E}"/>
                </a:ext>
              </a:extLst>
            </p:cNvPr>
            <p:cNvSpPr/>
            <p:nvPr/>
          </p:nvSpPr>
          <p:spPr>
            <a:xfrm>
              <a:off x="5217205" y="3846192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DA8716F-6072-44D3-9CE8-1E1C210B838E}"/>
                </a:ext>
              </a:extLst>
            </p:cNvPr>
            <p:cNvSpPr/>
            <p:nvPr/>
          </p:nvSpPr>
          <p:spPr>
            <a:xfrm>
              <a:off x="5217204" y="4529856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63CD7A0-E207-4FDC-B990-E16CD0085F0D}"/>
                </a:ext>
              </a:extLst>
            </p:cNvPr>
            <p:cNvCxnSpPr>
              <a:stCxn id="2" idx="6"/>
              <a:endCxn id="12" idx="2"/>
            </p:cNvCxnSpPr>
            <p:nvPr/>
          </p:nvCxnSpPr>
          <p:spPr>
            <a:xfrm>
              <a:off x="3008120" y="3910286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5202A88-6A36-421F-8C21-A57638B94BF9}"/>
                </a:ext>
              </a:extLst>
            </p:cNvPr>
            <p:cNvCxnSpPr>
              <a:cxnSpLocks/>
            </p:cNvCxnSpPr>
            <p:nvPr/>
          </p:nvCxnSpPr>
          <p:spPr>
            <a:xfrm>
              <a:off x="4505053" y="3979364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FB0A26C-D38F-4F84-83E5-12367F111D95}"/>
                </a:ext>
              </a:extLst>
            </p:cNvPr>
            <p:cNvCxnSpPr/>
            <p:nvPr/>
          </p:nvCxnSpPr>
          <p:spPr>
            <a:xfrm>
              <a:off x="3008119" y="459537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59DC57-7E7F-4375-B185-FD3235C08B04}"/>
                </a:ext>
              </a:extLst>
            </p:cNvPr>
            <p:cNvCxnSpPr/>
            <p:nvPr/>
          </p:nvCxnSpPr>
          <p:spPr>
            <a:xfrm>
              <a:off x="3792907" y="3910285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2376114-4CC5-43BD-A78B-3C393C422B1F}"/>
                </a:ext>
              </a:extLst>
            </p:cNvPr>
            <p:cNvCxnSpPr>
              <a:cxnSpLocks/>
            </p:cNvCxnSpPr>
            <p:nvPr/>
          </p:nvCxnSpPr>
          <p:spPr>
            <a:xfrm>
              <a:off x="3720267" y="3979364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1104F40-0E52-4A08-B79F-89150242BA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479" y="3985511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677C32E-30DF-41B1-AEC1-AC934F6B3BDE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flipH="1">
              <a:off x="4579834" y="4593950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5C4C3A1-ACCF-4AD8-968C-7929F89AD5CC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H="1">
              <a:off x="2986843" y="3972954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E6F6BA6-46A7-4FBD-981B-F7FDEC50A208}"/>
                </a:ext>
              </a:extLst>
            </p:cNvPr>
            <p:cNvSpPr/>
            <p:nvPr/>
          </p:nvSpPr>
          <p:spPr>
            <a:xfrm>
              <a:off x="3785787" y="4632405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BBD05B0-F18E-40C3-9BC7-55347C31F32B}"/>
                </a:ext>
              </a:extLst>
            </p:cNvPr>
            <p:cNvSpPr/>
            <p:nvPr/>
          </p:nvSpPr>
          <p:spPr>
            <a:xfrm>
              <a:off x="4575204" y="3947888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926C5E1-6C4D-460A-96FE-30B4A58D585B}"/>
                </a:ext>
              </a:extLst>
            </p:cNvPr>
            <p:cNvSpPr/>
            <p:nvPr/>
          </p:nvSpPr>
          <p:spPr>
            <a:xfrm flipV="1">
              <a:off x="3783648" y="4505783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24256C9-303D-45DD-9FCE-FE33BFDAD373}"/>
                </a:ext>
              </a:extLst>
            </p:cNvPr>
            <p:cNvSpPr/>
            <p:nvPr/>
          </p:nvSpPr>
          <p:spPr>
            <a:xfrm flipV="1">
              <a:off x="4575203" y="3840989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D2ED9D4-0E73-4054-9C5D-C6D88E102B18}"/>
                </a:ext>
              </a:extLst>
            </p:cNvPr>
            <p:cNvSpPr/>
            <p:nvPr/>
          </p:nvSpPr>
          <p:spPr>
            <a:xfrm rot="16006208">
              <a:off x="5069226" y="4222927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85AB419-DCEB-4D42-884D-6C63E263258A}"/>
                </a:ext>
              </a:extLst>
            </p:cNvPr>
            <p:cNvSpPr/>
            <p:nvPr/>
          </p:nvSpPr>
          <p:spPr>
            <a:xfrm rot="16006208" flipV="1">
              <a:off x="4940098" y="4214161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403AB00-CE7E-4D8E-B567-734C64428777}"/>
                </a:ext>
              </a:extLst>
            </p:cNvPr>
            <p:cNvSpPr/>
            <p:nvPr/>
          </p:nvSpPr>
          <p:spPr>
            <a:xfrm>
              <a:off x="4034322" y="4957144"/>
              <a:ext cx="145279" cy="128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3A509CC-962D-4BF9-A9B8-7536D47A9EA3}"/>
                </a:ext>
              </a:extLst>
            </p:cNvPr>
            <p:cNvCxnSpPr>
              <a:cxnSpLocks/>
              <a:stCxn id="9" idx="5"/>
              <a:endCxn id="43" idx="2"/>
            </p:cNvCxnSpPr>
            <p:nvPr/>
          </p:nvCxnSpPr>
          <p:spPr>
            <a:xfrm>
              <a:off x="2986843" y="4639270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33F84DA-1C64-45D4-AFA9-F0BB11916CFC}"/>
                </a:ext>
              </a:extLst>
            </p:cNvPr>
            <p:cNvCxnSpPr>
              <a:cxnSpLocks/>
              <a:endCxn id="43" idx="7"/>
            </p:cNvCxnSpPr>
            <p:nvPr/>
          </p:nvCxnSpPr>
          <p:spPr>
            <a:xfrm flipH="1">
              <a:off x="4158325" y="4665023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FC53F39-961A-49B6-9BEB-92BFA96E490D}"/>
                </a:ext>
              </a:extLst>
            </p:cNvPr>
            <p:cNvCxnSpPr>
              <a:cxnSpLocks/>
              <a:endCxn id="43" idx="6"/>
            </p:cNvCxnSpPr>
            <p:nvPr/>
          </p:nvCxnSpPr>
          <p:spPr>
            <a:xfrm flipH="1">
              <a:off x="4179601" y="4639270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A15E6E5-A90A-492E-B80C-B00180C3091A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>
              <a:off x="3720267" y="4665023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 Box 49">
            <a:extLst>
              <a:ext uri="{FF2B5EF4-FFF2-40B4-BE49-F238E27FC236}">
                <a16:creationId xmlns:a16="http://schemas.microsoft.com/office/drawing/2014/main" id="{E23176CE-81DE-4A3D-8E97-8FEF7AA6D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114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17: Strongly Connected Components</a:t>
            </a:r>
          </a:p>
        </p:txBody>
      </p:sp>
    </p:spTree>
    <p:extLst>
      <p:ext uri="{BB962C8B-B14F-4D97-AF65-F5344CB8AC3E}">
        <p14:creationId xmlns:p14="http://schemas.microsoft.com/office/powerpoint/2010/main" val="3830161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74E7E2-F35F-4A93-B59F-E5B53BB15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021562"/>
            <a:ext cx="4876729" cy="4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Strongly Connected Components. </a:t>
            </a:r>
            <a:endParaRPr lang="en-US" altLang="en-US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F980F9-5A66-4830-97A9-8DD1474D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1562011"/>
            <a:ext cx="7457560" cy="126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Definition. </a:t>
            </a:r>
            <a:r>
              <a:rPr lang="en-US" altLang="en-US" sz="2000" dirty="0"/>
              <a:t>Let G be a directed graph. Two vertices v and w in G are in the same </a:t>
            </a:r>
            <a:r>
              <a:rPr lang="en-US" altLang="en-US" sz="2000" dirty="0">
                <a:solidFill>
                  <a:srgbClr val="FF0000"/>
                </a:solidFill>
              </a:rPr>
              <a:t>strongly connected component (</a:t>
            </a:r>
            <a:r>
              <a:rPr lang="en-US" altLang="en-US" sz="2000" dirty="0" err="1">
                <a:solidFill>
                  <a:srgbClr val="FF0000"/>
                </a:solidFill>
              </a:rPr>
              <a:t>scc</a:t>
            </a:r>
            <a:r>
              <a:rPr lang="en-US" altLang="en-US" sz="2000" dirty="0">
                <a:solidFill>
                  <a:srgbClr val="FF0000"/>
                </a:solidFill>
              </a:rPr>
              <a:t>) </a:t>
            </a:r>
            <a:r>
              <a:rPr lang="en-US" altLang="en-US" sz="2000" dirty="0"/>
              <a:t>if in the graph G, there exist a (directed) path from v to w and a (directed) path from w to v.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24F2A10-CB46-41AC-834D-9571268C9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2989608"/>
            <a:ext cx="7457560" cy="35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Observation.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partition the graph vertices.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A67178-58D7-49CE-99F0-E3228174746B}"/>
              </a:ext>
            </a:extLst>
          </p:cNvPr>
          <p:cNvGrpSpPr/>
          <p:nvPr/>
        </p:nvGrpSpPr>
        <p:grpSpPr>
          <a:xfrm>
            <a:off x="2862840" y="3707819"/>
            <a:ext cx="2534428" cy="1244342"/>
            <a:chOff x="820395" y="3857502"/>
            <a:chExt cx="2534428" cy="124434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401D1C0-BBFD-4AC6-8EA7-7F59340ADE8B}"/>
                </a:ext>
              </a:extLst>
            </p:cNvPr>
            <p:cNvSpPr/>
            <p:nvPr/>
          </p:nvSpPr>
          <p:spPr>
            <a:xfrm>
              <a:off x="820396" y="386270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F493FB2-20F2-47CD-9A9F-064E228309E1}"/>
                </a:ext>
              </a:extLst>
            </p:cNvPr>
            <p:cNvSpPr/>
            <p:nvPr/>
          </p:nvSpPr>
          <p:spPr>
            <a:xfrm>
              <a:off x="820395" y="4546369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54E5F3F-A34F-4062-83BB-74AE17D41D21}"/>
                </a:ext>
              </a:extLst>
            </p:cNvPr>
            <p:cNvSpPr/>
            <p:nvPr/>
          </p:nvSpPr>
          <p:spPr>
            <a:xfrm>
              <a:off x="1605184" y="3862705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84F1653-4991-413C-9E60-70F042C2CEEB}"/>
                </a:ext>
              </a:extLst>
            </p:cNvPr>
            <p:cNvSpPr/>
            <p:nvPr/>
          </p:nvSpPr>
          <p:spPr>
            <a:xfrm>
              <a:off x="1605183" y="4546369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60D6DF7-1B6E-4043-8568-20FE73B59FE2}"/>
                </a:ext>
              </a:extLst>
            </p:cNvPr>
            <p:cNvSpPr/>
            <p:nvPr/>
          </p:nvSpPr>
          <p:spPr>
            <a:xfrm>
              <a:off x="2389972" y="386270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19C7FB7-1B24-4E20-9343-5AE710454133}"/>
                </a:ext>
              </a:extLst>
            </p:cNvPr>
            <p:cNvSpPr/>
            <p:nvPr/>
          </p:nvSpPr>
          <p:spPr>
            <a:xfrm>
              <a:off x="2389971" y="4546369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EE48CC9-311C-4750-BEF7-BD250DDB9A9E}"/>
                </a:ext>
              </a:extLst>
            </p:cNvPr>
            <p:cNvSpPr/>
            <p:nvPr/>
          </p:nvSpPr>
          <p:spPr>
            <a:xfrm>
              <a:off x="3174760" y="3862705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DA8716F-6072-44D3-9CE8-1E1C210B838E}"/>
                </a:ext>
              </a:extLst>
            </p:cNvPr>
            <p:cNvSpPr/>
            <p:nvPr/>
          </p:nvSpPr>
          <p:spPr>
            <a:xfrm>
              <a:off x="3174759" y="4546369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63CD7A0-E207-4FDC-B990-E16CD0085F0D}"/>
                </a:ext>
              </a:extLst>
            </p:cNvPr>
            <p:cNvCxnSpPr>
              <a:stCxn id="2" idx="6"/>
              <a:endCxn id="12" idx="2"/>
            </p:cNvCxnSpPr>
            <p:nvPr/>
          </p:nvCxnSpPr>
          <p:spPr>
            <a:xfrm>
              <a:off x="965675" y="3926799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5202A88-6A36-421F-8C21-A57638B94BF9}"/>
                </a:ext>
              </a:extLst>
            </p:cNvPr>
            <p:cNvCxnSpPr>
              <a:cxnSpLocks/>
            </p:cNvCxnSpPr>
            <p:nvPr/>
          </p:nvCxnSpPr>
          <p:spPr>
            <a:xfrm>
              <a:off x="2462608" y="3995877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FB0A26C-D38F-4F84-83E5-12367F111D95}"/>
                </a:ext>
              </a:extLst>
            </p:cNvPr>
            <p:cNvCxnSpPr/>
            <p:nvPr/>
          </p:nvCxnSpPr>
          <p:spPr>
            <a:xfrm>
              <a:off x="965674" y="4611887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59DC57-7E7F-4375-B185-FD3235C08B04}"/>
                </a:ext>
              </a:extLst>
            </p:cNvPr>
            <p:cNvCxnSpPr/>
            <p:nvPr/>
          </p:nvCxnSpPr>
          <p:spPr>
            <a:xfrm>
              <a:off x="1750462" y="3926798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2376114-4CC5-43BD-A78B-3C393C422B1F}"/>
                </a:ext>
              </a:extLst>
            </p:cNvPr>
            <p:cNvCxnSpPr>
              <a:cxnSpLocks/>
            </p:cNvCxnSpPr>
            <p:nvPr/>
          </p:nvCxnSpPr>
          <p:spPr>
            <a:xfrm>
              <a:off x="1677822" y="3995877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1104F40-0E52-4A08-B79F-89150242BA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3034" y="4002024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677C32E-30DF-41B1-AEC1-AC934F6B3BDE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flipH="1">
              <a:off x="2537389" y="4610463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5C4C3A1-ACCF-4AD8-968C-7929F89AD5CC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H="1">
              <a:off x="944398" y="3989467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E6F6BA6-46A7-4FBD-981B-F7FDEC50A208}"/>
                </a:ext>
              </a:extLst>
            </p:cNvPr>
            <p:cNvSpPr/>
            <p:nvPr/>
          </p:nvSpPr>
          <p:spPr>
            <a:xfrm>
              <a:off x="1743342" y="4648918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BBD05B0-F18E-40C3-9BC7-55347C31F32B}"/>
                </a:ext>
              </a:extLst>
            </p:cNvPr>
            <p:cNvSpPr/>
            <p:nvPr/>
          </p:nvSpPr>
          <p:spPr>
            <a:xfrm>
              <a:off x="2532759" y="3964401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926C5E1-6C4D-460A-96FE-30B4A58D585B}"/>
                </a:ext>
              </a:extLst>
            </p:cNvPr>
            <p:cNvSpPr/>
            <p:nvPr/>
          </p:nvSpPr>
          <p:spPr>
            <a:xfrm flipV="1">
              <a:off x="1741203" y="4522296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24256C9-303D-45DD-9FCE-FE33BFDAD373}"/>
                </a:ext>
              </a:extLst>
            </p:cNvPr>
            <p:cNvSpPr/>
            <p:nvPr/>
          </p:nvSpPr>
          <p:spPr>
            <a:xfrm flipV="1">
              <a:off x="2532758" y="3857502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D2ED9D4-0E73-4054-9C5D-C6D88E102B18}"/>
                </a:ext>
              </a:extLst>
            </p:cNvPr>
            <p:cNvSpPr/>
            <p:nvPr/>
          </p:nvSpPr>
          <p:spPr>
            <a:xfrm rot="16006208">
              <a:off x="3026781" y="4239440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85AB419-DCEB-4D42-884D-6C63E263258A}"/>
                </a:ext>
              </a:extLst>
            </p:cNvPr>
            <p:cNvSpPr/>
            <p:nvPr/>
          </p:nvSpPr>
          <p:spPr>
            <a:xfrm rot="16006208" flipV="1">
              <a:off x="2897653" y="4230674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403AB00-CE7E-4D8E-B567-734C64428777}"/>
                </a:ext>
              </a:extLst>
            </p:cNvPr>
            <p:cNvSpPr/>
            <p:nvPr/>
          </p:nvSpPr>
          <p:spPr>
            <a:xfrm>
              <a:off x="1991877" y="4973657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3A509CC-962D-4BF9-A9B8-7536D47A9EA3}"/>
                </a:ext>
              </a:extLst>
            </p:cNvPr>
            <p:cNvCxnSpPr>
              <a:cxnSpLocks/>
              <a:stCxn id="9" idx="5"/>
              <a:endCxn id="43" idx="2"/>
            </p:cNvCxnSpPr>
            <p:nvPr/>
          </p:nvCxnSpPr>
          <p:spPr>
            <a:xfrm>
              <a:off x="944398" y="4655783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33F84DA-1C64-45D4-AFA9-F0BB11916CFC}"/>
                </a:ext>
              </a:extLst>
            </p:cNvPr>
            <p:cNvCxnSpPr>
              <a:cxnSpLocks/>
              <a:endCxn id="43" idx="7"/>
            </p:cNvCxnSpPr>
            <p:nvPr/>
          </p:nvCxnSpPr>
          <p:spPr>
            <a:xfrm flipH="1">
              <a:off x="2115880" y="4681536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FC53F39-961A-49B6-9BEB-92BFA96E490D}"/>
                </a:ext>
              </a:extLst>
            </p:cNvPr>
            <p:cNvCxnSpPr>
              <a:cxnSpLocks/>
              <a:endCxn id="43" idx="6"/>
            </p:cNvCxnSpPr>
            <p:nvPr/>
          </p:nvCxnSpPr>
          <p:spPr>
            <a:xfrm flipH="1">
              <a:off x="2137156" y="4655783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A15E6E5-A90A-492E-B80C-B00180C3091A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>
              <a:off x="1677822" y="4681536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84" y="5314484"/>
            <a:ext cx="7638431" cy="76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 (i.e., label the vertices so vertices in the same </a:t>
            </a:r>
            <a:r>
              <a:rPr lang="en-US" altLang="en-US" sz="2000" dirty="0" err="1"/>
              <a:t>scc</a:t>
            </a:r>
            <a:r>
              <a:rPr lang="en-US" altLang="en-US" sz="2000" dirty="0"/>
              <a:t> get the same label).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CC21A86B-6DCE-46B6-B55E-CA7BD47E6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114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17: Strongly Connected Components</a:t>
            </a:r>
          </a:p>
        </p:txBody>
      </p:sp>
    </p:spTree>
    <p:extLst>
      <p:ext uri="{BB962C8B-B14F-4D97-AF65-F5344CB8AC3E}">
        <p14:creationId xmlns:p14="http://schemas.microsoft.com/office/powerpoint/2010/main" val="2625748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34C2A-1DD8-129E-8BFF-0CEB950F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A5DAD598-3DC3-A609-049A-398F3B738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B5D411EC-1551-EC80-45A4-370E5B03E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6" name="Text Box 49">
            <a:extLst>
              <a:ext uri="{FF2B5EF4-FFF2-40B4-BE49-F238E27FC236}">
                <a16:creationId xmlns:a16="http://schemas.microsoft.com/office/drawing/2014/main" id="{6A850507-0B74-D368-DA8E-33D40F22F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5A62CE-321F-08A2-1D93-64AA0A3324DC}"/>
              </a:ext>
            </a:extLst>
          </p:cNvPr>
          <p:cNvGrpSpPr/>
          <p:nvPr/>
        </p:nvGrpSpPr>
        <p:grpSpPr>
          <a:xfrm>
            <a:off x="671510" y="4285705"/>
            <a:ext cx="2943174" cy="1722829"/>
            <a:chOff x="671510" y="4285705"/>
            <a:chExt cx="2943174" cy="172282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01629F1-2265-B5B2-1894-A747355C4C62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6173F46-CCE2-A977-3B07-72037B0A34C1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F61FE6B-14D3-735D-D8D9-45A08AD74F65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639442D-A749-4CFD-0D71-6A52EBA11361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EB3DC2C-6B4A-3BD3-D65F-FAB3E6EE11BB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8B5161F-C20B-713A-8560-32DB54B2BB24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0C9FAA-B5AD-288A-26C8-54F2A02E00D2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164536F-9753-765A-A8A6-7EF1D2C65415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8080FDB-4347-0624-B1F0-444939942501}"/>
                </a:ext>
              </a:extLst>
            </p:cNvPr>
            <p:cNvCxnSpPr>
              <a:stCxn id="3" idx="6"/>
              <a:endCxn id="5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BC7406E-8B70-B5D5-F4BB-2F76B148F18B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071E8C9-D7D8-4B8D-460E-75DC066859D0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C89FC7E-2595-8182-4F0B-C5577632D2AC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986AE33-63F9-CD98-82EF-4D9074B8B94A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1BBD4CC-484F-5C22-5F88-DB205C272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77CD837-7741-C6CF-6F8F-5B47E66135B8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B69BA18-2810-C77D-28C9-0D4E1A046EEF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826D7F-7CCB-B2B1-9607-78BC1E5442BE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552450-ACAC-408C-2F5D-8CA96364C895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B0B1FD8-F095-3E34-35A9-A033FDE928B7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6EDB33E-0BC7-5655-3246-90C7236ACF69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689715A-9AF7-76F6-B91F-D611B1CDE00C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F975DD-558B-15DF-DAA3-0FB25C040950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3FE715-044A-016B-C92F-7205D1CF1963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15EA29C-5CFF-4982-BC9D-16EE7FDC61B2}"/>
                </a:ext>
              </a:extLst>
            </p:cNvPr>
            <p:cNvCxnSpPr>
              <a:cxnSpLocks/>
              <a:stCxn id="4" idx="5"/>
              <a:endCxn id="26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E539962-DDDF-FAED-3CAC-6328BD1D9576}"/>
                </a:ext>
              </a:extLst>
            </p:cNvPr>
            <p:cNvCxnSpPr>
              <a:cxnSpLocks/>
              <a:endCxn id="26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DCC999F-99B5-BF2A-40E7-F1D0DF82C544}"/>
                </a:ext>
              </a:extLst>
            </p:cNvPr>
            <p:cNvCxnSpPr>
              <a:cxnSpLocks/>
              <a:endCxn id="26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F29D516-6879-35C4-7D82-A147C8BA7348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1D049A-0E25-46FA-1020-986F182D4604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FCC361-305D-6E7B-AD87-615AA597C6D5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557F3CD-EB8E-A36B-3704-68BD7C069E43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318A4F3-FDE0-B264-7326-75535986E180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17887F-5996-8413-0A6F-413AFEB8F1FB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262B3A-3D29-F735-FB19-1D1DA2BF427E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51013A-C46C-6237-955D-8D8C3BB29B16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2058A74-A5B4-C552-E1D0-DCE935E2C707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A4E235-2F6C-BE65-B955-102F194F9DBC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8A104D9-92E7-5D0C-0F2B-AC4860FC4607}"/>
                </a:ext>
              </a:extLst>
            </p:cNvPr>
            <p:cNvCxnSpPr>
              <a:stCxn id="25" idx="2"/>
              <a:endCxn id="8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2497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BF46C-B31C-C7C9-3087-D6264BE8D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5984ECF9-BB44-E982-8214-BE894EEFA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8E4E7216-ABDE-D799-EE07-87489A3AE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8089821D-F9E2-10BA-F0C7-2268B57EC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19147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61" name="Rectangle 3">
            <a:extLst>
              <a:ext uri="{FF2B5EF4-FFF2-40B4-BE49-F238E27FC236}">
                <a16:creationId xmlns:a16="http://schemas.microsoft.com/office/drawing/2014/main" id="{A6F8DCB1-F2F8-E081-7471-AD9477FDE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6" name="Text Box 49">
            <a:extLst>
              <a:ext uri="{FF2B5EF4-FFF2-40B4-BE49-F238E27FC236}">
                <a16:creationId xmlns:a16="http://schemas.microsoft.com/office/drawing/2014/main" id="{000CF279-173F-FB8B-150F-ACFEC6595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065B39-2DDD-7B36-1514-A9204531FEDC}"/>
              </a:ext>
            </a:extLst>
          </p:cNvPr>
          <p:cNvGrpSpPr/>
          <p:nvPr/>
        </p:nvGrpSpPr>
        <p:grpSpPr>
          <a:xfrm>
            <a:off x="671510" y="4285705"/>
            <a:ext cx="2943174" cy="1722829"/>
            <a:chOff x="671510" y="4285705"/>
            <a:chExt cx="2943174" cy="172282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ADE1231-4D60-BBC7-4B16-9438AFCB54ED}"/>
                </a:ext>
              </a:extLst>
            </p:cNvPr>
            <p:cNvSpPr/>
            <p:nvPr/>
          </p:nvSpPr>
          <p:spPr>
            <a:xfrm>
              <a:off x="897541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8352967-2F4C-03D5-6C1A-5DF820F73F92}"/>
                </a:ext>
              </a:extLst>
            </p:cNvPr>
            <p:cNvSpPr/>
            <p:nvPr/>
          </p:nvSpPr>
          <p:spPr>
            <a:xfrm>
              <a:off x="897540" y="5204974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6148B7C-B889-2F7E-B4A1-E1503FF934DE}"/>
                </a:ext>
              </a:extLst>
            </p:cNvPr>
            <p:cNvSpPr/>
            <p:nvPr/>
          </p:nvSpPr>
          <p:spPr>
            <a:xfrm>
              <a:off x="1682329" y="4521310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B4E215C-2F51-3F71-C2E2-5F87CFE0316B}"/>
                </a:ext>
              </a:extLst>
            </p:cNvPr>
            <p:cNvSpPr/>
            <p:nvPr/>
          </p:nvSpPr>
          <p:spPr>
            <a:xfrm>
              <a:off x="1682328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DED0E08-19D3-C0F5-C593-79719FABC93F}"/>
                </a:ext>
              </a:extLst>
            </p:cNvPr>
            <p:cNvSpPr/>
            <p:nvPr/>
          </p:nvSpPr>
          <p:spPr>
            <a:xfrm>
              <a:off x="2467117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5236644-7B75-07C2-5D52-EA45377E8E2B}"/>
                </a:ext>
              </a:extLst>
            </p:cNvPr>
            <p:cNvSpPr/>
            <p:nvPr/>
          </p:nvSpPr>
          <p:spPr>
            <a:xfrm>
              <a:off x="2467116" y="5204974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8241C7B-912B-17F7-3BB7-2DBEE122D00E}"/>
                </a:ext>
              </a:extLst>
            </p:cNvPr>
            <p:cNvSpPr/>
            <p:nvPr/>
          </p:nvSpPr>
          <p:spPr>
            <a:xfrm>
              <a:off x="3251905" y="4521310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840EBE4-6BC2-6A22-47E3-FB11648FFB80}"/>
                </a:ext>
              </a:extLst>
            </p:cNvPr>
            <p:cNvSpPr/>
            <p:nvPr/>
          </p:nvSpPr>
          <p:spPr>
            <a:xfrm>
              <a:off x="3251904" y="5204974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F23FB3F-0CA4-2DCB-4E74-2AEE39852F14}"/>
                </a:ext>
              </a:extLst>
            </p:cNvPr>
            <p:cNvCxnSpPr>
              <a:stCxn id="3" idx="6"/>
              <a:endCxn id="5" idx="2"/>
            </p:cNvCxnSpPr>
            <p:nvPr/>
          </p:nvCxnSpPr>
          <p:spPr>
            <a:xfrm>
              <a:off x="1042820" y="4585404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A1395E9-3C21-77F2-F565-E255BD170412}"/>
                </a:ext>
              </a:extLst>
            </p:cNvPr>
            <p:cNvCxnSpPr>
              <a:cxnSpLocks/>
            </p:cNvCxnSpPr>
            <p:nvPr/>
          </p:nvCxnSpPr>
          <p:spPr>
            <a:xfrm>
              <a:off x="2539753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2030C0E-C601-8981-1813-25BB8B0F0EAF}"/>
                </a:ext>
              </a:extLst>
            </p:cNvPr>
            <p:cNvCxnSpPr/>
            <p:nvPr/>
          </p:nvCxnSpPr>
          <p:spPr>
            <a:xfrm>
              <a:off x="1042819" y="5270492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24689A5-68D1-1489-3B1E-9B0567400B20}"/>
                </a:ext>
              </a:extLst>
            </p:cNvPr>
            <p:cNvCxnSpPr/>
            <p:nvPr/>
          </p:nvCxnSpPr>
          <p:spPr>
            <a:xfrm>
              <a:off x="1827607" y="4585403"/>
              <a:ext cx="6395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DFAB095-AB81-0A82-1EA4-CEE67BA19DB6}"/>
                </a:ext>
              </a:extLst>
            </p:cNvPr>
            <p:cNvCxnSpPr>
              <a:cxnSpLocks/>
            </p:cNvCxnSpPr>
            <p:nvPr/>
          </p:nvCxnSpPr>
          <p:spPr>
            <a:xfrm>
              <a:off x="1754967" y="4654482"/>
              <a:ext cx="1" cy="550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E3E8CE3-8A7E-2E5C-42F9-97B23BF0D9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79" y="4660629"/>
              <a:ext cx="0" cy="5443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66CC399-C862-C1D0-8B69-8E85D9D79AE8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flipH="1">
              <a:off x="2614534" y="5269068"/>
              <a:ext cx="6373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48F66CF-5F64-742F-3140-9159C1CC8E0D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H="1">
              <a:off x="1021543" y="4648072"/>
              <a:ext cx="660786" cy="5756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88103D3-229D-1A82-A68E-A4ACF9AB3CF9}"/>
                </a:ext>
              </a:extLst>
            </p:cNvPr>
            <p:cNvSpPr/>
            <p:nvPr/>
          </p:nvSpPr>
          <p:spPr>
            <a:xfrm>
              <a:off x="1820487" y="5307523"/>
              <a:ext cx="646629" cy="63241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CF78FAD-BEDE-E65D-FC44-A3CB6C9AEF34}"/>
                </a:ext>
              </a:extLst>
            </p:cNvPr>
            <p:cNvSpPr/>
            <p:nvPr/>
          </p:nvSpPr>
          <p:spPr>
            <a:xfrm>
              <a:off x="2609904" y="4623006"/>
              <a:ext cx="646629" cy="60674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3934FE0-A024-1B36-35CE-780A2676D235}"/>
                </a:ext>
              </a:extLst>
            </p:cNvPr>
            <p:cNvSpPr/>
            <p:nvPr/>
          </p:nvSpPr>
          <p:spPr>
            <a:xfrm flipV="1">
              <a:off x="1818348" y="5180901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634DA3B-0EE5-1F63-A902-DB87D387C59C}"/>
                </a:ext>
              </a:extLst>
            </p:cNvPr>
            <p:cNvSpPr/>
            <p:nvPr/>
          </p:nvSpPr>
          <p:spPr>
            <a:xfrm flipV="1">
              <a:off x="2609903" y="4516107"/>
              <a:ext cx="646629" cy="63242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085FD4-038D-0E00-E1A0-3EA0B1CDD54A}"/>
                </a:ext>
              </a:extLst>
            </p:cNvPr>
            <p:cNvSpPr/>
            <p:nvPr/>
          </p:nvSpPr>
          <p:spPr>
            <a:xfrm rot="16006208">
              <a:off x="3103926" y="4898045"/>
              <a:ext cx="589635" cy="66448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EDD28A0-08A3-11BC-D083-8ADB2281C7EC}"/>
                </a:ext>
              </a:extLst>
            </p:cNvPr>
            <p:cNvSpPr/>
            <p:nvPr/>
          </p:nvSpPr>
          <p:spPr>
            <a:xfrm rot="16006208" flipV="1">
              <a:off x="2974798" y="4889279"/>
              <a:ext cx="564546" cy="99669"/>
            </a:xfrm>
            <a:custGeom>
              <a:avLst/>
              <a:gdLst>
                <a:gd name="connsiteX0" fmla="*/ 0 w 632389"/>
                <a:gd name="connsiteY0" fmla="*/ 0 h 94038"/>
                <a:gd name="connsiteX1" fmla="*/ 333286 w 632389"/>
                <a:gd name="connsiteY1" fmla="*/ 94004 h 94038"/>
                <a:gd name="connsiteX2" fmla="*/ 632389 w 632389"/>
                <a:gd name="connsiteY2" fmla="*/ 8546 h 9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389" h="94038">
                  <a:moveTo>
                    <a:pt x="0" y="0"/>
                  </a:moveTo>
                  <a:cubicBezTo>
                    <a:pt x="113944" y="46290"/>
                    <a:pt x="227888" y="92580"/>
                    <a:pt x="333286" y="94004"/>
                  </a:cubicBezTo>
                  <a:cubicBezTo>
                    <a:pt x="438684" y="95428"/>
                    <a:pt x="535536" y="51987"/>
                    <a:pt x="632389" y="854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54DF5EF-7BB1-DABA-6319-924313477E2B}"/>
                </a:ext>
              </a:extLst>
            </p:cNvPr>
            <p:cNvSpPr/>
            <p:nvPr/>
          </p:nvSpPr>
          <p:spPr>
            <a:xfrm>
              <a:off x="2069022" y="5632262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4E8018F-5EA5-2256-F4EE-DF85B60A8C30}"/>
                </a:ext>
              </a:extLst>
            </p:cNvPr>
            <p:cNvCxnSpPr>
              <a:cxnSpLocks/>
              <a:stCxn id="4" idx="5"/>
              <a:endCxn id="26" idx="2"/>
            </p:cNvCxnSpPr>
            <p:nvPr/>
          </p:nvCxnSpPr>
          <p:spPr>
            <a:xfrm>
              <a:off x="1021543" y="5314388"/>
              <a:ext cx="1047479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5BB21E9-D1BB-A0D9-2377-3676F74047CC}"/>
                </a:ext>
              </a:extLst>
            </p:cNvPr>
            <p:cNvCxnSpPr>
              <a:cxnSpLocks/>
              <a:endCxn id="26" idx="7"/>
            </p:cNvCxnSpPr>
            <p:nvPr/>
          </p:nvCxnSpPr>
          <p:spPr>
            <a:xfrm flipH="1">
              <a:off x="2193025" y="5340141"/>
              <a:ext cx="346728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E27932E-E6AC-A8AF-9211-1B517513FA3E}"/>
                </a:ext>
              </a:extLst>
            </p:cNvPr>
            <p:cNvCxnSpPr>
              <a:cxnSpLocks/>
              <a:endCxn id="26" idx="6"/>
            </p:cNvCxnSpPr>
            <p:nvPr/>
          </p:nvCxnSpPr>
          <p:spPr>
            <a:xfrm flipH="1">
              <a:off x="2214301" y="5314388"/>
              <a:ext cx="1037604" cy="3819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9937475-5391-0949-2A84-60F3F686CD80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1754967" y="5340141"/>
              <a:ext cx="335331" cy="3108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A50D0D-2A79-FE04-86E0-4E19181FF8E9}"/>
                </a:ext>
              </a:extLst>
            </p:cNvPr>
            <p:cNvSpPr txBox="1"/>
            <p:nvPr/>
          </p:nvSpPr>
          <p:spPr>
            <a:xfrm>
              <a:off x="1756157" y="432703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51840E-2193-11E3-2F8E-809A10306652}"/>
                </a:ext>
              </a:extLst>
            </p:cNvPr>
            <p:cNvSpPr txBox="1"/>
            <p:nvPr/>
          </p:nvSpPr>
          <p:spPr>
            <a:xfrm>
              <a:off x="2033949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4B239A-7252-28B5-C88B-7E3AB758B58A}"/>
                </a:ext>
              </a:extLst>
            </p:cNvPr>
            <p:cNvSpPr txBox="1"/>
            <p:nvPr/>
          </p:nvSpPr>
          <p:spPr>
            <a:xfrm>
              <a:off x="1504093" y="5014091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6CE138-F68D-42A3-3C0D-DD8DD4D44D99}"/>
                </a:ext>
              </a:extLst>
            </p:cNvPr>
            <p:cNvSpPr txBox="1"/>
            <p:nvPr/>
          </p:nvSpPr>
          <p:spPr>
            <a:xfrm>
              <a:off x="2428175" y="4285705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124C5B-5263-9AE4-2919-CC992366907C}"/>
                </a:ext>
              </a:extLst>
            </p:cNvPr>
            <p:cNvSpPr txBox="1"/>
            <p:nvPr/>
          </p:nvSpPr>
          <p:spPr>
            <a:xfrm>
              <a:off x="2494884" y="528386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628350-8D4C-AF83-2701-38F22C21A745}"/>
                </a:ext>
              </a:extLst>
            </p:cNvPr>
            <p:cNvSpPr txBox="1"/>
            <p:nvPr/>
          </p:nvSpPr>
          <p:spPr>
            <a:xfrm>
              <a:off x="671510" y="519049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13E2EC-8BED-1A7D-0708-25CF1DA49E65}"/>
                </a:ext>
              </a:extLst>
            </p:cNvPr>
            <p:cNvSpPr txBox="1"/>
            <p:nvPr/>
          </p:nvSpPr>
          <p:spPr>
            <a:xfrm>
              <a:off x="3326871" y="526906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CDE23BD-982B-3217-0E17-ABD02E4E8F81}"/>
                </a:ext>
              </a:extLst>
            </p:cNvPr>
            <p:cNvSpPr txBox="1"/>
            <p:nvPr/>
          </p:nvSpPr>
          <p:spPr>
            <a:xfrm>
              <a:off x="3353074" y="432379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2ACAB9A-3DBE-F8DD-6D14-AEA1511842CC}"/>
                </a:ext>
              </a:extLst>
            </p:cNvPr>
            <p:cNvSpPr txBox="1"/>
            <p:nvPr/>
          </p:nvSpPr>
          <p:spPr>
            <a:xfrm>
              <a:off x="747344" y="4304687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11A3C41-5C49-FA4A-CE91-C983B19EAFF8}"/>
                </a:ext>
              </a:extLst>
            </p:cNvPr>
            <p:cNvCxnSpPr>
              <a:stCxn id="25" idx="2"/>
              <a:endCxn id="8" idx="7"/>
            </p:cNvCxnSpPr>
            <p:nvPr/>
          </p:nvCxnSpPr>
          <p:spPr>
            <a:xfrm flipH="1">
              <a:off x="2591119" y="4654991"/>
              <a:ext cx="690760" cy="5687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4702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5DE7B-137D-C880-4F1D-BB663846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67335A1-410D-754B-62E3-71E57A34A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5A3B90CC-8FCA-7E57-72EB-75B12B5B9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1A0BDF-37C0-53A1-5ADF-D6D5D4A1B766}"/>
              </a:ext>
            </a:extLst>
          </p:cNvPr>
          <p:cNvSpPr/>
          <p:nvPr/>
        </p:nvSpPr>
        <p:spPr>
          <a:xfrm>
            <a:off x="897541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1D20644-40F1-F669-311B-DAC395450127}"/>
              </a:ext>
            </a:extLst>
          </p:cNvPr>
          <p:cNvSpPr/>
          <p:nvPr/>
        </p:nvSpPr>
        <p:spPr>
          <a:xfrm>
            <a:off x="897540" y="5204974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156C69-5FBC-A531-EBB6-EBA8767A9622}"/>
              </a:ext>
            </a:extLst>
          </p:cNvPr>
          <p:cNvSpPr/>
          <p:nvPr/>
        </p:nvSpPr>
        <p:spPr>
          <a:xfrm>
            <a:off x="1682329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79773A2-BED1-9AA4-1849-243A9A5F94AA}"/>
              </a:ext>
            </a:extLst>
          </p:cNvPr>
          <p:cNvSpPr/>
          <p:nvPr/>
        </p:nvSpPr>
        <p:spPr>
          <a:xfrm>
            <a:off x="1682328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E3FFFF-48E9-037C-ED21-26308A34C0E6}"/>
              </a:ext>
            </a:extLst>
          </p:cNvPr>
          <p:cNvSpPr/>
          <p:nvPr/>
        </p:nvSpPr>
        <p:spPr>
          <a:xfrm>
            <a:off x="2467117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8160769-D40F-9A79-B14A-27BBA6E7D4F3}"/>
              </a:ext>
            </a:extLst>
          </p:cNvPr>
          <p:cNvSpPr/>
          <p:nvPr/>
        </p:nvSpPr>
        <p:spPr>
          <a:xfrm>
            <a:off x="2467116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34482A7-8EC2-F52A-88F8-29C6FD516778}"/>
              </a:ext>
            </a:extLst>
          </p:cNvPr>
          <p:cNvSpPr/>
          <p:nvPr/>
        </p:nvSpPr>
        <p:spPr>
          <a:xfrm>
            <a:off x="3251905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28879BD-FDB8-3896-87EB-0A91935C2BA8}"/>
              </a:ext>
            </a:extLst>
          </p:cNvPr>
          <p:cNvSpPr/>
          <p:nvPr/>
        </p:nvSpPr>
        <p:spPr>
          <a:xfrm>
            <a:off x="3251904" y="5204974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E171A51-A804-CEFB-3BE3-90B80906DFB7}"/>
              </a:ext>
            </a:extLst>
          </p:cNvPr>
          <p:cNvCxnSpPr>
            <a:stCxn id="16" idx="6"/>
            <a:endCxn id="18" idx="2"/>
          </p:cNvCxnSpPr>
          <p:nvPr/>
        </p:nvCxnSpPr>
        <p:spPr>
          <a:xfrm>
            <a:off x="1042820" y="4585404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A15461E-15AF-A0E9-02C6-795DC2ED4E33}"/>
              </a:ext>
            </a:extLst>
          </p:cNvPr>
          <p:cNvCxnSpPr>
            <a:cxnSpLocks/>
          </p:cNvCxnSpPr>
          <p:nvPr/>
        </p:nvCxnSpPr>
        <p:spPr>
          <a:xfrm>
            <a:off x="2539753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24BE8D9-159B-FF12-7E38-DE833D54D3B7}"/>
              </a:ext>
            </a:extLst>
          </p:cNvPr>
          <p:cNvCxnSpPr/>
          <p:nvPr/>
        </p:nvCxnSpPr>
        <p:spPr>
          <a:xfrm>
            <a:off x="1042819" y="527049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AE8E409-6EA3-9AEF-1FA7-3259FD6900D4}"/>
              </a:ext>
            </a:extLst>
          </p:cNvPr>
          <p:cNvCxnSpPr/>
          <p:nvPr/>
        </p:nvCxnSpPr>
        <p:spPr>
          <a:xfrm>
            <a:off x="1827607" y="458540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12D35E9-4427-341E-8C77-85BDC5325025}"/>
              </a:ext>
            </a:extLst>
          </p:cNvPr>
          <p:cNvCxnSpPr>
            <a:cxnSpLocks/>
          </p:cNvCxnSpPr>
          <p:nvPr/>
        </p:nvCxnSpPr>
        <p:spPr>
          <a:xfrm>
            <a:off x="1754967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11F83E7-A5EE-E136-0A88-2BCD45E3BABF}"/>
              </a:ext>
            </a:extLst>
          </p:cNvPr>
          <p:cNvCxnSpPr>
            <a:cxnSpLocks/>
          </p:cNvCxnSpPr>
          <p:nvPr/>
        </p:nvCxnSpPr>
        <p:spPr>
          <a:xfrm flipV="1">
            <a:off x="970179" y="4660629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25FAD28-D30F-61B3-35A9-63DEA4CB0E68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2614534" y="5269068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B862694-008C-DE2F-79F9-35F6C2088DDB}"/>
              </a:ext>
            </a:extLst>
          </p:cNvPr>
          <p:cNvCxnSpPr>
            <a:cxnSpLocks/>
            <a:endCxn id="17" idx="7"/>
          </p:cNvCxnSpPr>
          <p:nvPr/>
        </p:nvCxnSpPr>
        <p:spPr>
          <a:xfrm flipH="1">
            <a:off x="1021543" y="4648072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864E74C-BD1D-B96B-4182-2A20AE46CAD5}"/>
              </a:ext>
            </a:extLst>
          </p:cNvPr>
          <p:cNvSpPr/>
          <p:nvPr/>
        </p:nvSpPr>
        <p:spPr>
          <a:xfrm>
            <a:off x="1820487" y="5307523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3759151-2828-BD18-2C3D-D84B8264DD36}"/>
              </a:ext>
            </a:extLst>
          </p:cNvPr>
          <p:cNvSpPr/>
          <p:nvPr/>
        </p:nvSpPr>
        <p:spPr>
          <a:xfrm>
            <a:off x="2609904" y="4623006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EB7600A-4010-3E7F-08DE-B5FD48D45957}"/>
              </a:ext>
            </a:extLst>
          </p:cNvPr>
          <p:cNvSpPr/>
          <p:nvPr/>
        </p:nvSpPr>
        <p:spPr>
          <a:xfrm flipV="1">
            <a:off x="1818348" y="51809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27B4F4D-DC9E-A522-C6A3-1D4D46EFFF85}"/>
              </a:ext>
            </a:extLst>
          </p:cNvPr>
          <p:cNvSpPr/>
          <p:nvPr/>
        </p:nvSpPr>
        <p:spPr>
          <a:xfrm flipV="1">
            <a:off x="2609903" y="4516107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38FDBE7-3605-1619-7880-BD2858DFE7AE}"/>
              </a:ext>
            </a:extLst>
          </p:cNvPr>
          <p:cNvSpPr/>
          <p:nvPr/>
        </p:nvSpPr>
        <p:spPr>
          <a:xfrm rot="16006208">
            <a:off x="3103926" y="4898045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CEAF43C-EAC8-64F1-558B-0AFAC986B821}"/>
              </a:ext>
            </a:extLst>
          </p:cNvPr>
          <p:cNvSpPr/>
          <p:nvPr/>
        </p:nvSpPr>
        <p:spPr>
          <a:xfrm rot="16006208" flipV="1">
            <a:off x="2974798" y="4889279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7A01D3D-77AE-0904-3209-76142750D65A}"/>
              </a:ext>
            </a:extLst>
          </p:cNvPr>
          <p:cNvSpPr/>
          <p:nvPr/>
        </p:nvSpPr>
        <p:spPr>
          <a:xfrm>
            <a:off x="2069022" y="5632262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400AE91-93F4-249E-165B-FC617630A649}"/>
              </a:ext>
            </a:extLst>
          </p:cNvPr>
          <p:cNvCxnSpPr>
            <a:cxnSpLocks/>
            <a:stCxn id="17" idx="5"/>
            <a:endCxn id="41" idx="2"/>
          </p:cNvCxnSpPr>
          <p:nvPr/>
        </p:nvCxnSpPr>
        <p:spPr>
          <a:xfrm>
            <a:off x="1021543" y="5314388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BA01A79-8790-0046-F2AD-A9A073AC2F44}"/>
              </a:ext>
            </a:extLst>
          </p:cNvPr>
          <p:cNvCxnSpPr>
            <a:cxnSpLocks/>
            <a:endCxn id="41" idx="7"/>
          </p:cNvCxnSpPr>
          <p:nvPr/>
        </p:nvCxnSpPr>
        <p:spPr>
          <a:xfrm flipH="1">
            <a:off x="2193025" y="5340141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DC5FAF8-0F6F-158E-437C-239EFF2CF687}"/>
              </a:ext>
            </a:extLst>
          </p:cNvPr>
          <p:cNvCxnSpPr>
            <a:cxnSpLocks/>
            <a:endCxn id="41" idx="6"/>
          </p:cNvCxnSpPr>
          <p:nvPr/>
        </p:nvCxnSpPr>
        <p:spPr>
          <a:xfrm flipH="1">
            <a:off x="2214301" y="5314388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131A107-C1DC-5C22-821C-6CF489AC13A8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1754967" y="5340141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B341D31-2595-DFBC-0E6F-04D060E0B479}"/>
              </a:ext>
            </a:extLst>
          </p:cNvPr>
          <p:cNvSpPr txBox="1"/>
          <p:nvPr/>
        </p:nvSpPr>
        <p:spPr>
          <a:xfrm>
            <a:off x="1756157" y="432703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8AC67B-46A3-316A-D0E1-7B4214CC607D}"/>
              </a:ext>
            </a:extLst>
          </p:cNvPr>
          <p:cNvSpPr txBox="1"/>
          <p:nvPr/>
        </p:nvSpPr>
        <p:spPr>
          <a:xfrm>
            <a:off x="2033949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EFC99E-502C-5443-9450-3152A10193FB}"/>
              </a:ext>
            </a:extLst>
          </p:cNvPr>
          <p:cNvSpPr txBox="1"/>
          <p:nvPr/>
        </p:nvSpPr>
        <p:spPr>
          <a:xfrm>
            <a:off x="1504093" y="501409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2F5F1BA-4817-BD8D-E57D-BEC96E3DFA92}"/>
              </a:ext>
            </a:extLst>
          </p:cNvPr>
          <p:cNvSpPr txBox="1"/>
          <p:nvPr/>
        </p:nvSpPr>
        <p:spPr>
          <a:xfrm>
            <a:off x="2428175" y="428570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2B99C32-4D29-7552-8E82-A15CC89843A1}"/>
              </a:ext>
            </a:extLst>
          </p:cNvPr>
          <p:cNvSpPr txBox="1"/>
          <p:nvPr/>
        </p:nvSpPr>
        <p:spPr>
          <a:xfrm>
            <a:off x="2494884" y="528386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D203A2-7FC2-9872-1CEB-4A0E534D946B}"/>
              </a:ext>
            </a:extLst>
          </p:cNvPr>
          <p:cNvSpPr txBox="1"/>
          <p:nvPr/>
        </p:nvSpPr>
        <p:spPr>
          <a:xfrm>
            <a:off x="671510" y="519049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49F0D3-CE82-62DD-5CAE-44DE1A7C5848}"/>
              </a:ext>
            </a:extLst>
          </p:cNvPr>
          <p:cNvSpPr txBox="1"/>
          <p:nvPr/>
        </p:nvSpPr>
        <p:spPr>
          <a:xfrm>
            <a:off x="3326871" y="526906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FD4F96B-34FE-8F6B-F005-83A16EB0F936}"/>
              </a:ext>
            </a:extLst>
          </p:cNvPr>
          <p:cNvSpPr txBox="1"/>
          <p:nvPr/>
        </p:nvSpPr>
        <p:spPr>
          <a:xfrm>
            <a:off x="3353074" y="432379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B39D358-1E75-D52C-83A0-14630104ED5D}"/>
              </a:ext>
            </a:extLst>
          </p:cNvPr>
          <p:cNvSpPr txBox="1"/>
          <p:nvPr/>
        </p:nvSpPr>
        <p:spPr>
          <a:xfrm>
            <a:off x="747344" y="43046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26CFD82-561C-8069-EA29-05CE3D76B894}"/>
              </a:ext>
            </a:extLst>
          </p:cNvPr>
          <p:cNvSpPr txBox="1"/>
          <p:nvPr/>
        </p:nvSpPr>
        <p:spPr>
          <a:xfrm>
            <a:off x="4441195" y="42597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4744947-8229-1D95-AB8E-0126FD38ACEA}"/>
              </a:ext>
            </a:extLst>
          </p:cNvPr>
          <p:cNvSpPr/>
          <p:nvPr/>
        </p:nvSpPr>
        <p:spPr>
          <a:xfrm>
            <a:off x="4492523" y="45022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83118FD-F582-6C15-2B43-92BF4DE8CF34}"/>
              </a:ext>
            </a:extLst>
          </p:cNvPr>
          <p:cNvSpPr/>
          <p:nvPr/>
        </p:nvSpPr>
        <p:spPr>
          <a:xfrm>
            <a:off x="5972358" y="4483221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C13C9CE-FC36-1551-8A1E-292E88173304}"/>
              </a:ext>
            </a:extLst>
          </p:cNvPr>
          <p:cNvSpPr txBox="1"/>
          <p:nvPr/>
        </p:nvSpPr>
        <p:spPr>
          <a:xfrm>
            <a:off x="5914192" y="42597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4E74C7E-26C0-4570-5F4B-87C391BD7AC5}"/>
              </a:ext>
            </a:extLst>
          </p:cNvPr>
          <p:cNvSpPr/>
          <p:nvPr/>
        </p:nvSpPr>
        <p:spPr>
          <a:xfrm>
            <a:off x="5756273" y="4908966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352ED8B-8807-38D1-98FA-C0EEBC2693E0}"/>
              </a:ext>
            </a:extLst>
          </p:cNvPr>
          <p:cNvSpPr txBox="1"/>
          <p:nvPr/>
        </p:nvSpPr>
        <p:spPr>
          <a:xfrm>
            <a:off x="5562718" y="47567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59F5D16-E9BF-676A-A8C4-5228AC17759D}"/>
              </a:ext>
            </a:extLst>
          </p:cNvPr>
          <p:cNvCxnSpPr>
            <a:cxnSpLocks/>
          </p:cNvCxnSpPr>
          <p:nvPr/>
        </p:nvCxnSpPr>
        <p:spPr>
          <a:xfrm flipH="1">
            <a:off x="5854638" y="4594316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13AA9F59-F5EE-1677-3605-D656EF18FFF8}"/>
              </a:ext>
            </a:extLst>
          </p:cNvPr>
          <p:cNvSpPr/>
          <p:nvPr/>
        </p:nvSpPr>
        <p:spPr>
          <a:xfrm>
            <a:off x="5512301" y="5343868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C427C29-D1DF-D095-9293-5502A5E8F393}"/>
              </a:ext>
            </a:extLst>
          </p:cNvPr>
          <p:cNvSpPr txBox="1"/>
          <p:nvPr/>
        </p:nvSpPr>
        <p:spPr>
          <a:xfrm>
            <a:off x="5582756" y="539987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948472C-26D2-9BE3-B9E4-DE66FD4069CD}"/>
              </a:ext>
            </a:extLst>
          </p:cNvPr>
          <p:cNvSpPr/>
          <p:nvPr/>
        </p:nvSpPr>
        <p:spPr>
          <a:xfrm>
            <a:off x="5269255" y="5793757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CADB3E1-C3E2-3F11-511F-6A2F9B28882C}"/>
              </a:ext>
            </a:extLst>
          </p:cNvPr>
          <p:cNvCxnSpPr>
            <a:cxnSpLocks/>
          </p:cNvCxnSpPr>
          <p:nvPr/>
        </p:nvCxnSpPr>
        <p:spPr>
          <a:xfrm flipH="1">
            <a:off x="5619914" y="5037153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BFB0860-1A6E-5EC1-8F5A-DE115F5FA753}"/>
              </a:ext>
            </a:extLst>
          </p:cNvPr>
          <p:cNvCxnSpPr>
            <a:cxnSpLocks/>
          </p:cNvCxnSpPr>
          <p:nvPr/>
        </p:nvCxnSpPr>
        <p:spPr>
          <a:xfrm flipH="1">
            <a:off x="5375334" y="5472055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3E63816-B2A2-AB3D-B1F5-D5B7683171D0}"/>
              </a:ext>
            </a:extLst>
          </p:cNvPr>
          <p:cNvSpPr txBox="1"/>
          <p:nvPr/>
        </p:nvSpPr>
        <p:spPr>
          <a:xfrm>
            <a:off x="5057192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53DFF9A-4DF2-5AFA-7C38-6CB1C51B8210}"/>
              </a:ext>
            </a:extLst>
          </p:cNvPr>
          <p:cNvSpPr/>
          <p:nvPr/>
        </p:nvSpPr>
        <p:spPr>
          <a:xfrm>
            <a:off x="6175802" y="4929727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8252B13-3837-6198-95F3-35981370A33E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6088181" y="4611408"/>
            <a:ext cx="160261" cy="3183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C6CE671-2BA4-F8CB-35C5-FE3C90E839D2}"/>
              </a:ext>
            </a:extLst>
          </p:cNvPr>
          <p:cNvSpPr txBox="1"/>
          <p:nvPr/>
        </p:nvSpPr>
        <p:spPr>
          <a:xfrm>
            <a:off x="6256671" y="475715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3C6285A-41F8-41E4-59F6-01A2D569B80F}"/>
              </a:ext>
            </a:extLst>
          </p:cNvPr>
          <p:cNvSpPr/>
          <p:nvPr/>
        </p:nvSpPr>
        <p:spPr>
          <a:xfrm>
            <a:off x="7872073" y="4483221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A22F7D4-B059-EF1F-A2F7-8A3D20275DB7}"/>
              </a:ext>
            </a:extLst>
          </p:cNvPr>
          <p:cNvSpPr txBox="1"/>
          <p:nvPr/>
        </p:nvSpPr>
        <p:spPr>
          <a:xfrm>
            <a:off x="7941679" y="42951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EA2D754-EF0D-E48A-9769-A0D0EF81E75E}"/>
              </a:ext>
            </a:extLst>
          </p:cNvPr>
          <p:cNvSpPr/>
          <p:nvPr/>
        </p:nvSpPr>
        <p:spPr>
          <a:xfrm>
            <a:off x="7630352" y="4937917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0C26A01-5BEB-1D55-7316-C98B64D95FAE}"/>
              </a:ext>
            </a:extLst>
          </p:cNvPr>
          <p:cNvCxnSpPr>
            <a:cxnSpLocks/>
          </p:cNvCxnSpPr>
          <p:nvPr/>
        </p:nvCxnSpPr>
        <p:spPr>
          <a:xfrm flipH="1">
            <a:off x="7731547" y="4621586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B6B3C3F9-F6CF-E128-0C55-4555E2834673}"/>
              </a:ext>
            </a:extLst>
          </p:cNvPr>
          <p:cNvSpPr txBox="1"/>
          <p:nvPr/>
        </p:nvSpPr>
        <p:spPr>
          <a:xfrm>
            <a:off x="7640779" y="50258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580FD41-8A79-9AB7-FD3A-2F8C45A6811A}"/>
              </a:ext>
            </a:extLst>
          </p:cNvPr>
          <p:cNvCxnSpPr>
            <a:cxnSpLocks/>
          </p:cNvCxnSpPr>
          <p:nvPr/>
        </p:nvCxnSpPr>
        <p:spPr>
          <a:xfrm flipH="1">
            <a:off x="7498412" y="5057153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>
            <a:extLst>
              <a:ext uri="{FF2B5EF4-FFF2-40B4-BE49-F238E27FC236}">
                <a16:creationId xmlns:a16="http://schemas.microsoft.com/office/drawing/2014/main" id="{BA7D0990-F374-5939-1684-3586AD74F962}"/>
              </a:ext>
            </a:extLst>
          </p:cNvPr>
          <p:cNvSpPr/>
          <p:nvPr/>
        </p:nvSpPr>
        <p:spPr>
          <a:xfrm>
            <a:off x="7395279" y="5379199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EBF631B-C5E2-87DB-78F8-CFB9152B61F3}"/>
              </a:ext>
            </a:extLst>
          </p:cNvPr>
          <p:cNvSpPr txBox="1"/>
          <p:nvPr/>
        </p:nvSpPr>
        <p:spPr>
          <a:xfrm>
            <a:off x="7426301" y="546901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41BF8330-8D8B-D941-8718-6F718F664C29}"/>
              </a:ext>
            </a:extLst>
          </p:cNvPr>
          <p:cNvSpPr/>
          <p:nvPr/>
        </p:nvSpPr>
        <p:spPr>
          <a:xfrm>
            <a:off x="7214821" y="4198115"/>
            <a:ext cx="1618814" cy="1479603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7D736FF9-6BD2-21B0-063E-72F2DB0E9F98}"/>
              </a:ext>
            </a:extLst>
          </p:cNvPr>
          <p:cNvSpPr/>
          <p:nvPr/>
        </p:nvSpPr>
        <p:spPr>
          <a:xfrm>
            <a:off x="4969687" y="4110523"/>
            <a:ext cx="2103499" cy="1851591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81151814-5635-0B7B-F005-E9F400D3E69E}"/>
              </a:ext>
            </a:extLst>
          </p:cNvPr>
          <p:cNvSpPr/>
          <p:nvPr/>
        </p:nvSpPr>
        <p:spPr>
          <a:xfrm>
            <a:off x="4264560" y="4129736"/>
            <a:ext cx="605893" cy="592444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3E5B7C9-BE2C-FFAF-0348-6740E42E2779}"/>
              </a:ext>
            </a:extLst>
          </p:cNvPr>
          <p:cNvCxnSpPr>
            <a:stCxn id="40" idx="2"/>
            <a:endCxn id="21" idx="7"/>
          </p:cNvCxnSpPr>
          <p:nvPr/>
        </p:nvCxnSpPr>
        <p:spPr>
          <a:xfrm flipH="1">
            <a:off x="2591119" y="4654991"/>
            <a:ext cx="690760" cy="568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3">
            <a:extLst>
              <a:ext uri="{FF2B5EF4-FFF2-40B4-BE49-F238E27FC236}">
                <a16:creationId xmlns:a16="http://schemas.microsoft.com/office/drawing/2014/main" id="{FF996D19-324B-9575-50E5-863283884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19147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99" name="Rectangle 3">
            <a:extLst>
              <a:ext uri="{FF2B5EF4-FFF2-40B4-BE49-F238E27FC236}">
                <a16:creationId xmlns:a16="http://schemas.microsoft.com/office/drawing/2014/main" id="{6FCD506B-D560-B990-8C7D-B901F021E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0" name="Text Box 49">
            <a:extLst>
              <a:ext uri="{FF2B5EF4-FFF2-40B4-BE49-F238E27FC236}">
                <a16:creationId xmlns:a16="http://schemas.microsoft.com/office/drawing/2014/main" id="{4B825E03-17FF-BB96-4D5B-F502379E9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446592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427DEB-AAFB-4669-8D61-B290943200AF}"/>
              </a:ext>
            </a:extLst>
          </p:cNvPr>
          <p:cNvSpPr/>
          <p:nvPr/>
        </p:nvSpPr>
        <p:spPr>
          <a:xfrm>
            <a:off x="897541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EF3008-1CD5-417F-A22C-160724E6FC10}"/>
              </a:ext>
            </a:extLst>
          </p:cNvPr>
          <p:cNvSpPr/>
          <p:nvPr/>
        </p:nvSpPr>
        <p:spPr>
          <a:xfrm>
            <a:off x="897540" y="5204974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0B704EF-6A26-4AF4-83C6-B340FF17EB91}"/>
              </a:ext>
            </a:extLst>
          </p:cNvPr>
          <p:cNvSpPr/>
          <p:nvPr/>
        </p:nvSpPr>
        <p:spPr>
          <a:xfrm>
            <a:off x="1682329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05B89B1-C4F4-4EA3-BF05-90BE7FB19790}"/>
              </a:ext>
            </a:extLst>
          </p:cNvPr>
          <p:cNvSpPr/>
          <p:nvPr/>
        </p:nvSpPr>
        <p:spPr>
          <a:xfrm>
            <a:off x="1682328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30B6AE8-58EC-484F-9D23-6D788A92503A}"/>
              </a:ext>
            </a:extLst>
          </p:cNvPr>
          <p:cNvSpPr/>
          <p:nvPr/>
        </p:nvSpPr>
        <p:spPr>
          <a:xfrm>
            <a:off x="2467117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EF6A5A-2756-4067-8956-C2CEDE1D271A}"/>
              </a:ext>
            </a:extLst>
          </p:cNvPr>
          <p:cNvSpPr/>
          <p:nvPr/>
        </p:nvSpPr>
        <p:spPr>
          <a:xfrm>
            <a:off x="2467116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084696F-4204-493F-A6A3-27AC80DFDFCF}"/>
              </a:ext>
            </a:extLst>
          </p:cNvPr>
          <p:cNvSpPr/>
          <p:nvPr/>
        </p:nvSpPr>
        <p:spPr>
          <a:xfrm>
            <a:off x="3251905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A933F9E-18A3-4F2C-9E6E-145ED1445A4D}"/>
              </a:ext>
            </a:extLst>
          </p:cNvPr>
          <p:cNvSpPr/>
          <p:nvPr/>
        </p:nvSpPr>
        <p:spPr>
          <a:xfrm>
            <a:off x="3251904" y="5204974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CE2F481-B9EF-42DD-85A0-B0C3056DE72F}"/>
              </a:ext>
            </a:extLst>
          </p:cNvPr>
          <p:cNvCxnSpPr>
            <a:stCxn id="16" idx="6"/>
            <a:endCxn id="18" idx="2"/>
          </p:cNvCxnSpPr>
          <p:nvPr/>
        </p:nvCxnSpPr>
        <p:spPr>
          <a:xfrm>
            <a:off x="1042820" y="4585404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BCEA3E-4BCA-459F-A88D-7F64C7039432}"/>
              </a:ext>
            </a:extLst>
          </p:cNvPr>
          <p:cNvCxnSpPr>
            <a:cxnSpLocks/>
          </p:cNvCxnSpPr>
          <p:nvPr/>
        </p:nvCxnSpPr>
        <p:spPr>
          <a:xfrm>
            <a:off x="2539753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6B31F0-417C-4798-98CC-67F28AC8F8DB}"/>
              </a:ext>
            </a:extLst>
          </p:cNvPr>
          <p:cNvCxnSpPr/>
          <p:nvPr/>
        </p:nvCxnSpPr>
        <p:spPr>
          <a:xfrm>
            <a:off x="1042819" y="527049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0A5D3E8-DD60-4140-8311-5C12D5F8756B}"/>
              </a:ext>
            </a:extLst>
          </p:cNvPr>
          <p:cNvCxnSpPr/>
          <p:nvPr/>
        </p:nvCxnSpPr>
        <p:spPr>
          <a:xfrm>
            <a:off x="1827607" y="458540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4A2428F-E2A0-4D8B-BFAF-92CABF5D0E89}"/>
              </a:ext>
            </a:extLst>
          </p:cNvPr>
          <p:cNvCxnSpPr>
            <a:cxnSpLocks/>
          </p:cNvCxnSpPr>
          <p:nvPr/>
        </p:nvCxnSpPr>
        <p:spPr>
          <a:xfrm>
            <a:off x="1754967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2859BF8-CE83-4C93-BD81-9854C8D1317C}"/>
              </a:ext>
            </a:extLst>
          </p:cNvPr>
          <p:cNvCxnSpPr>
            <a:cxnSpLocks/>
          </p:cNvCxnSpPr>
          <p:nvPr/>
        </p:nvCxnSpPr>
        <p:spPr>
          <a:xfrm flipV="1">
            <a:off x="970179" y="4660629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E6B63B6-3260-4454-81F3-BA539B92E393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2614534" y="5269068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1FDA4F6-F4DE-4EF9-A936-195C44519CBF}"/>
              </a:ext>
            </a:extLst>
          </p:cNvPr>
          <p:cNvCxnSpPr>
            <a:cxnSpLocks/>
            <a:endCxn id="17" idx="7"/>
          </p:cNvCxnSpPr>
          <p:nvPr/>
        </p:nvCxnSpPr>
        <p:spPr>
          <a:xfrm flipH="1">
            <a:off x="1021543" y="4648072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C379F67-2812-496A-BCFE-BFF40C9A3E4A}"/>
              </a:ext>
            </a:extLst>
          </p:cNvPr>
          <p:cNvSpPr/>
          <p:nvPr/>
        </p:nvSpPr>
        <p:spPr>
          <a:xfrm>
            <a:off x="1820487" y="5307523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2CBD299-BB90-41BE-B445-E7285670A73F}"/>
              </a:ext>
            </a:extLst>
          </p:cNvPr>
          <p:cNvSpPr/>
          <p:nvPr/>
        </p:nvSpPr>
        <p:spPr>
          <a:xfrm>
            <a:off x="2609904" y="4623006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D44092A-9807-4CAE-8522-6163D4C09ACA}"/>
              </a:ext>
            </a:extLst>
          </p:cNvPr>
          <p:cNvSpPr/>
          <p:nvPr/>
        </p:nvSpPr>
        <p:spPr>
          <a:xfrm flipV="1">
            <a:off x="1818348" y="51809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818C2BF-13DD-45F8-83EF-022E5FC3EA32}"/>
              </a:ext>
            </a:extLst>
          </p:cNvPr>
          <p:cNvSpPr/>
          <p:nvPr/>
        </p:nvSpPr>
        <p:spPr>
          <a:xfrm flipV="1">
            <a:off x="2609903" y="4516107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B49EECC-330D-40D7-9AD3-7044EA8D13E1}"/>
              </a:ext>
            </a:extLst>
          </p:cNvPr>
          <p:cNvSpPr/>
          <p:nvPr/>
        </p:nvSpPr>
        <p:spPr>
          <a:xfrm rot="16006208">
            <a:off x="3103926" y="4898045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2ED091E-5F2C-49F5-9C4C-3B5CAA640D07}"/>
              </a:ext>
            </a:extLst>
          </p:cNvPr>
          <p:cNvSpPr/>
          <p:nvPr/>
        </p:nvSpPr>
        <p:spPr>
          <a:xfrm rot="16006208" flipV="1">
            <a:off x="2974798" y="4889279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4593251-89E8-4372-927C-09D1FCAF5519}"/>
              </a:ext>
            </a:extLst>
          </p:cNvPr>
          <p:cNvSpPr/>
          <p:nvPr/>
        </p:nvSpPr>
        <p:spPr>
          <a:xfrm>
            <a:off x="2069022" y="5632262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08BF3C-4A9E-447B-B2BF-EECE60F34FE6}"/>
              </a:ext>
            </a:extLst>
          </p:cNvPr>
          <p:cNvCxnSpPr>
            <a:cxnSpLocks/>
            <a:stCxn id="17" idx="5"/>
            <a:endCxn id="41" idx="2"/>
          </p:cNvCxnSpPr>
          <p:nvPr/>
        </p:nvCxnSpPr>
        <p:spPr>
          <a:xfrm>
            <a:off x="1021543" y="5314388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9AE0282-0A04-41DE-8CEC-303E86C10593}"/>
              </a:ext>
            </a:extLst>
          </p:cNvPr>
          <p:cNvCxnSpPr>
            <a:cxnSpLocks/>
            <a:endCxn id="41" idx="7"/>
          </p:cNvCxnSpPr>
          <p:nvPr/>
        </p:nvCxnSpPr>
        <p:spPr>
          <a:xfrm flipH="1">
            <a:off x="2193025" y="5340141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19F6662-D645-4274-953C-91B9B285158A}"/>
              </a:ext>
            </a:extLst>
          </p:cNvPr>
          <p:cNvCxnSpPr>
            <a:cxnSpLocks/>
            <a:endCxn id="41" idx="6"/>
          </p:cNvCxnSpPr>
          <p:nvPr/>
        </p:nvCxnSpPr>
        <p:spPr>
          <a:xfrm flipH="1">
            <a:off x="2214301" y="5314388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A138D04-5A87-4659-87E3-3E92E9D7021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1754967" y="5340141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3CB61E2-60E9-4134-99AA-DB7B6950A893}"/>
              </a:ext>
            </a:extLst>
          </p:cNvPr>
          <p:cNvSpPr txBox="1"/>
          <p:nvPr/>
        </p:nvSpPr>
        <p:spPr>
          <a:xfrm>
            <a:off x="1756157" y="432703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857677-7A15-46F1-8D11-B9A5D2634469}"/>
              </a:ext>
            </a:extLst>
          </p:cNvPr>
          <p:cNvSpPr txBox="1"/>
          <p:nvPr/>
        </p:nvSpPr>
        <p:spPr>
          <a:xfrm>
            <a:off x="2033949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D71D74-8AAE-4813-A2AB-03DD3205E4A2}"/>
              </a:ext>
            </a:extLst>
          </p:cNvPr>
          <p:cNvSpPr txBox="1"/>
          <p:nvPr/>
        </p:nvSpPr>
        <p:spPr>
          <a:xfrm>
            <a:off x="1504093" y="501409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8DECC44-E80D-4083-A68D-47D22C80112D}"/>
              </a:ext>
            </a:extLst>
          </p:cNvPr>
          <p:cNvSpPr txBox="1"/>
          <p:nvPr/>
        </p:nvSpPr>
        <p:spPr>
          <a:xfrm>
            <a:off x="2428175" y="428570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6C2CBB-23A5-4028-B54D-B258C7E593E9}"/>
              </a:ext>
            </a:extLst>
          </p:cNvPr>
          <p:cNvSpPr txBox="1"/>
          <p:nvPr/>
        </p:nvSpPr>
        <p:spPr>
          <a:xfrm>
            <a:off x="2494884" y="528386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8D9232-4F13-4324-BC52-618CF743EB48}"/>
              </a:ext>
            </a:extLst>
          </p:cNvPr>
          <p:cNvSpPr txBox="1"/>
          <p:nvPr/>
        </p:nvSpPr>
        <p:spPr>
          <a:xfrm>
            <a:off x="671510" y="519049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98B66BA-335A-4906-B18F-81509D002121}"/>
              </a:ext>
            </a:extLst>
          </p:cNvPr>
          <p:cNvSpPr txBox="1"/>
          <p:nvPr/>
        </p:nvSpPr>
        <p:spPr>
          <a:xfrm>
            <a:off x="3326871" y="526906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658A52-E67E-473A-B0F4-2B863C74C0AD}"/>
              </a:ext>
            </a:extLst>
          </p:cNvPr>
          <p:cNvSpPr txBox="1"/>
          <p:nvPr/>
        </p:nvSpPr>
        <p:spPr>
          <a:xfrm>
            <a:off x="3353074" y="432379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510C384-08F2-4138-870E-DF383858F612}"/>
              </a:ext>
            </a:extLst>
          </p:cNvPr>
          <p:cNvSpPr txBox="1"/>
          <p:nvPr/>
        </p:nvSpPr>
        <p:spPr>
          <a:xfrm>
            <a:off x="747344" y="43046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73911E-C5A7-4F9C-A330-37F61419E977}"/>
              </a:ext>
            </a:extLst>
          </p:cNvPr>
          <p:cNvSpPr txBox="1"/>
          <p:nvPr/>
        </p:nvSpPr>
        <p:spPr>
          <a:xfrm>
            <a:off x="4441195" y="42597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715310-9A3E-4757-A94C-9D2B42E749DE}"/>
              </a:ext>
            </a:extLst>
          </p:cNvPr>
          <p:cNvSpPr/>
          <p:nvPr/>
        </p:nvSpPr>
        <p:spPr>
          <a:xfrm>
            <a:off x="4492523" y="45022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69832D1-48F5-4434-8D42-2BDD0D9A3F93}"/>
              </a:ext>
            </a:extLst>
          </p:cNvPr>
          <p:cNvSpPr/>
          <p:nvPr/>
        </p:nvSpPr>
        <p:spPr>
          <a:xfrm>
            <a:off x="5972358" y="4483221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852567A-917F-4BD3-884E-5E14115B4E0B}"/>
              </a:ext>
            </a:extLst>
          </p:cNvPr>
          <p:cNvSpPr txBox="1"/>
          <p:nvPr/>
        </p:nvSpPr>
        <p:spPr>
          <a:xfrm>
            <a:off x="5914192" y="42597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E749496-BD6C-4E2C-B925-D6A02F7F31A9}"/>
              </a:ext>
            </a:extLst>
          </p:cNvPr>
          <p:cNvSpPr/>
          <p:nvPr/>
        </p:nvSpPr>
        <p:spPr>
          <a:xfrm>
            <a:off x="5756273" y="4908966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21BDBA2-AC9F-4CB1-B5D3-4A0C17718F21}"/>
              </a:ext>
            </a:extLst>
          </p:cNvPr>
          <p:cNvSpPr txBox="1"/>
          <p:nvPr/>
        </p:nvSpPr>
        <p:spPr>
          <a:xfrm>
            <a:off x="5562718" y="47567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99C80EC-002F-4E2C-8FB4-C90560B14630}"/>
              </a:ext>
            </a:extLst>
          </p:cNvPr>
          <p:cNvCxnSpPr>
            <a:cxnSpLocks/>
          </p:cNvCxnSpPr>
          <p:nvPr/>
        </p:nvCxnSpPr>
        <p:spPr>
          <a:xfrm flipH="1">
            <a:off x="5854638" y="4594316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ED1AAC89-EF6D-4FAA-88CE-D4655A58FBD8}"/>
              </a:ext>
            </a:extLst>
          </p:cNvPr>
          <p:cNvSpPr/>
          <p:nvPr/>
        </p:nvSpPr>
        <p:spPr>
          <a:xfrm>
            <a:off x="5512301" y="5343868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47BB867-2D1C-4EF2-A67A-2F69D0AFA2C6}"/>
              </a:ext>
            </a:extLst>
          </p:cNvPr>
          <p:cNvSpPr txBox="1"/>
          <p:nvPr/>
        </p:nvSpPr>
        <p:spPr>
          <a:xfrm>
            <a:off x="5582756" y="539987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C03D50B-2A09-4CEC-A3A4-45D42FB62822}"/>
              </a:ext>
            </a:extLst>
          </p:cNvPr>
          <p:cNvSpPr/>
          <p:nvPr/>
        </p:nvSpPr>
        <p:spPr>
          <a:xfrm>
            <a:off x="5269255" y="5793757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496E270-73FA-4C53-AE26-55D3812C47F4}"/>
              </a:ext>
            </a:extLst>
          </p:cNvPr>
          <p:cNvCxnSpPr>
            <a:cxnSpLocks/>
          </p:cNvCxnSpPr>
          <p:nvPr/>
        </p:nvCxnSpPr>
        <p:spPr>
          <a:xfrm flipH="1">
            <a:off x="5619914" y="5037153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1BB8CE7-6127-439A-8AC0-2040112FAD82}"/>
              </a:ext>
            </a:extLst>
          </p:cNvPr>
          <p:cNvCxnSpPr>
            <a:cxnSpLocks/>
          </p:cNvCxnSpPr>
          <p:nvPr/>
        </p:nvCxnSpPr>
        <p:spPr>
          <a:xfrm flipH="1">
            <a:off x="5375334" y="5472055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10F6A94-53BE-4242-9145-1785859DD29D}"/>
              </a:ext>
            </a:extLst>
          </p:cNvPr>
          <p:cNvSpPr txBox="1"/>
          <p:nvPr/>
        </p:nvSpPr>
        <p:spPr>
          <a:xfrm>
            <a:off x="5057192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0ABEE25-EF2E-4BFA-ADF7-C84F8A47420A}"/>
              </a:ext>
            </a:extLst>
          </p:cNvPr>
          <p:cNvSpPr/>
          <p:nvPr/>
        </p:nvSpPr>
        <p:spPr>
          <a:xfrm>
            <a:off x="6175802" y="4929727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901929D-119B-46A4-A453-9FB19FC833B0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6088181" y="4611408"/>
            <a:ext cx="160261" cy="3183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92873E4-E37B-41EE-A7B2-E2F38AF60EA4}"/>
              </a:ext>
            </a:extLst>
          </p:cNvPr>
          <p:cNvSpPr txBox="1"/>
          <p:nvPr/>
        </p:nvSpPr>
        <p:spPr>
          <a:xfrm>
            <a:off x="6256671" y="475715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DAFC5990-088D-45FF-93A7-D634734FF708}"/>
              </a:ext>
            </a:extLst>
          </p:cNvPr>
          <p:cNvSpPr/>
          <p:nvPr/>
        </p:nvSpPr>
        <p:spPr>
          <a:xfrm>
            <a:off x="7872073" y="4483221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1717EB3-9064-436B-BA0B-6F177F2787FC}"/>
              </a:ext>
            </a:extLst>
          </p:cNvPr>
          <p:cNvSpPr txBox="1"/>
          <p:nvPr/>
        </p:nvSpPr>
        <p:spPr>
          <a:xfrm>
            <a:off x="7941679" y="42951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CE504B00-F40D-4912-8F9C-4EE8669DB38F}"/>
              </a:ext>
            </a:extLst>
          </p:cNvPr>
          <p:cNvSpPr/>
          <p:nvPr/>
        </p:nvSpPr>
        <p:spPr>
          <a:xfrm>
            <a:off x="7630352" y="4937917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515CAC4-1CB5-4733-84FC-2D1CA9F2CE07}"/>
              </a:ext>
            </a:extLst>
          </p:cNvPr>
          <p:cNvCxnSpPr>
            <a:cxnSpLocks/>
          </p:cNvCxnSpPr>
          <p:nvPr/>
        </p:nvCxnSpPr>
        <p:spPr>
          <a:xfrm flipH="1">
            <a:off x="7731547" y="4621586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969E8B07-5763-44C7-B46A-C63815E7EFAB}"/>
              </a:ext>
            </a:extLst>
          </p:cNvPr>
          <p:cNvSpPr txBox="1"/>
          <p:nvPr/>
        </p:nvSpPr>
        <p:spPr>
          <a:xfrm>
            <a:off x="7640779" y="50258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0FC4EC60-F534-4536-BD0A-E8CF80B5833E}"/>
              </a:ext>
            </a:extLst>
          </p:cNvPr>
          <p:cNvCxnSpPr>
            <a:cxnSpLocks/>
          </p:cNvCxnSpPr>
          <p:nvPr/>
        </p:nvCxnSpPr>
        <p:spPr>
          <a:xfrm flipH="1">
            <a:off x="7498412" y="5057153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>
            <a:extLst>
              <a:ext uri="{FF2B5EF4-FFF2-40B4-BE49-F238E27FC236}">
                <a16:creationId xmlns:a16="http://schemas.microsoft.com/office/drawing/2014/main" id="{DD45F82F-172A-4D21-A2AF-C611BD3BF4EC}"/>
              </a:ext>
            </a:extLst>
          </p:cNvPr>
          <p:cNvSpPr/>
          <p:nvPr/>
        </p:nvSpPr>
        <p:spPr>
          <a:xfrm>
            <a:off x="7395279" y="5379199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50F0039-08D0-42B3-9DE2-280006EB29E7}"/>
              </a:ext>
            </a:extLst>
          </p:cNvPr>
          <p:cNvSpPr txBox="1"/>
          <p:nvPr/>
        </p:nvSpPr>
        <p:spPr>
          <a:xfrm>
            <a:off x="7426301" y="546901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462788C3-B9D6-411D-BA1D-1A85B4963A84}"/>
              </a:ext>
            </a:extLst>
          </p:cNvPr>
          <p:cNvSpPr/>
          <p:nvPr/>
        </p:nvSpPr>
        <p:spPr>
          <a:xfrm>
            <a:off x="7214821" y="4198115"/>
            <a:ext cx="1618814" cy="1479603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632E0FC2-3E8F-4425-B970-3ACCB3081565}"/>
              </a:ext>
            </a:extLst>
          </p:cNvPr>
          <p:cNvSpPr/>
          <p:nvPr/>
        </p:nvSpPr>
        <p:spPr>
          <a:xfrm>
            <a:off x="4969687" y="4110523"/>
            <a:ext cx="2103499" cy="1851591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C1F95A26-AB36-4E3E-A226-52DFDB9A7917}"/>
              </a:ext>
            </a:extLst>
          </p:cNvPr>
          <p:cNvSpPr/>
          <p:nvPr/>
        </p:nvSpPr>
        <p:spPr>
          <a:xfrm>
            <a:off x="4264560" y="4129736"/>
            <a:ext cx="605893" cy="592444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AD235D8F-9576-4E9E-BEEE-344B2530BAC6}"/>
              </a:ext>
            </a:extLst>
          </p:cNvPr>
          <p:cNvCxnSpPr>
            <a:stCxn id="40" idx="2"/>
            <a:endCxn id="21" idx="7"/>
          </p:cNvCxnSpPr>
          <p:nvPr/>
        </p:nvCxnSpPr>
        <p:spPr>
          <a:xfrm flipH="1">
            <a:off x="2591119" y="4654991"/>
            <a:ext cx="690760" cy="568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3">
            <a:extLst>
              <a:ext uri="{FF2B5EF4-FFF2-40B4-BE49-F238E27FC236}">
                <a16:creationId xmlns:a16="http://schemas.microsoft.com/office/drawing/2014/main" id="{22D310E6-A0D2-4433-8B88-90F1FF3CA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19147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99" name="Rectangle 3">
            <a:extLst>
              <a:ext uri="{FF2B5EF4-FFF2-40B4-BE49-F238E27FC236}">
                <a16:creationId xmlns:a16="http://schemas.microsoft.com/office/drawing/2014/main" id="{85D07A87-312A-46FF-9764-D761A80D7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80" name="Text Box 49">
            <a:extLst>
              <a:ext uri="{FF2B5EF4-FFF2-40B4-BE49-F238E27FC236}">
                <a16:creationId xmlns:a16="http://schemas.microsoft.com/office/drawing/2014/main" id="{4C99C708-DD43-4AD0-846F-F8D9F7045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AEEB892-545B-18CF-1196-A6554368E080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8AD6F8A8-6C63-A6F0-4A9E-64D393AD37C3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C271886-B1B6-20B9-9BF1-1AEBAD80EE72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6676EE-2628-71FD-1241-6DF3C7A60170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6F4E0AA-07D5-E099-94C7-0F8F021998D6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28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5800F-C869-E1A9-3E0A-6C9BFADF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6E70ACDB-E869-255B-8E6A-45A21B54A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840F7578-F8C8-6A94-7801-B848689F2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AF37124-D196-7B4F-873B-33793EBA1D95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E1ED73A-4064-7A9A-B03B-9570904B6C09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057E182B-58AB-1C1A-E39A-A3AF3AD48B9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C46A08-7088-B876-C083-59B0FD4C52CA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F646AD10-9217-68DD-D027-1EEED753FCE2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EBFF006-D743-6D78-DD3C-9B4C2859CDAF}"/>
              </a:ext>
            </a:extLst>
          </p:cNvPr>
          <p:cNvSpPr/>
          <p:nvPr/>
        </p:nvSpPr>
        <p:spPr>
          <a:xfrm>
            <a:off x="897541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1CCCFB-E357-7257-FE46-34AD7BFEFEBB}"/>
              </a:ext>
            </a:extLst>
          </p:cNvPr>
          <p:cNvSpPr/>
          <p:nvPr/>
        </p:nvSpPr>
        <p:spPr>
          <a:xfrm>
            <a:off x="897540" y="5204974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B4986A8-1E15-3453-556A-1E82ED728750}"/>
              </a:ext>
            </a:extLst>
          </p:cNvPr>
          <p:cNvSpPr/>
          <p:nvPr/>
        </p:nvSpPr>
        <p:spPr>
          <a:xfrm>
            <a:off x="1682329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8743AC-1B62-EFBA-6315-6F0449595AE9}"/>
              </a:ext>
            </a:extLst>
          </p:cNvPr>
          <p:cNvSpPr/>
          <p:nvPr/>
        </p:nvSpPr>
        <p:spPr>
          <a:xfrm>
            <a:off x="1682328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8564D4-9B4A-0138-1ADC-E9C875A69722}"/>
              </a:ext>
            </a:extLst>
          </p:cNvPr>
          <p:cNvSpPr/>
          <p:nvPr/>
        </p:nvSpPr>
        <p:spPr>
          <a:xfrm>
            <a:off x="2467117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375A1D2-D56D-C2B5-9B34-EAC8EE87D651}"/>
              </a:ext>
            </a:extLst>
          </p:cNvPr>
          <p:cNvSpPr/>
          <p:nvPr/>
        </p:nvSpPr>
        <p:spPr>
          <a:xfrm>
            <a:off x="2467116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2C4D63D-8BF6-8FD5-B103-4B80C1623EDD}"/>
              </a:ext>
            </a:extLst>
          </p:cNvPr>
          <p:cNvSpPr/>
          <p:nvPr/>
        </p:nvSpPr>
        <p:spPr>
          <a:xfrm>
            <a:off x="3251905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C757C78-8B20-8775-1E25-9B835E7695E2}"/>
              </a:ext>
            </a:extLst>
          </p:cNvPr>
          <p:cNvSpPr/>
          <p:nvPr/>
        </p:nvSpPr>
        <p:spPr>
          <a:xfrm>
            <a:off x="3251904" y="5204974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BDF1BFE-7B14-A61C-F64F-4C426D715CC4}"/>
              </a:ext>
            </a:extLst>
          </p:cNvPr>
          <p:cNvCxnSpPr>
            <a:stCxn id="16" idx="6"/>
            <a:endCxn id="18" idx="2"/>
          </p:cNvCxnSpPr>
          <p:nvPr/>
        </p:nvCxnSpPr>
        <p:spPr>
          <a:xfrm>
            <a:off x="1042820" y="4585404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AF5B168-41FE-697F-70E3-A4C3EB3E7CFD}"/>
              </a:ext>
            </a:extLst>
          </p:cNvPr>
          <p:cNvCxnSpPr>
            <a:cxnSpLocks/>
          </p:cNvCxnSpPr>
          <p:nvPr/>
        </p:nvCxnSpPr>
        <p:spPr>
          <a:xfrm>
            <a:off x="2539753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FBB1A5A-CDE9-D989-104E-2162B5C33627}"/>
              </a:ext>
            </a:extLst>
          </p:cNvPr>
          <p:cNvCxnSpPr/>
          <p:nvPr/>
        </p:nvCxnSpPr>
        <p:spPr>
          <a:xfrm>
            <a:off x="1042819" y="527049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593F633-A157-3DF3-B8CD-98475DC24271}"/>
              </a:ext>
            </a:extLst>
          </p:cNvPr>
          <p:cNvCxnSpPr/>
          <p:nvPr/>
        </p:nvCxnSpPr>
        <p:spPr>
          <a:xfrm>
            <a:off x="1827607" y="458540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5D0091-CB82-9FD3-7ACF-DBF07D9C0DC2}"/>
              </a:ext>
            </a:extLst>
          </p:cNvPr>
          <p:cNvCxnSpPr>
            <a:cxnSpLocks/>
          </p:cNvCxnSpPr>
          <p:nvPr/>
        </p:nvCxnSpPr>
        <p:spPr>
          <a:xfrm>
            <a:off x="1754967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6F6B1E-B223-E722-1B3E-EC666927E4B3}"/>
              </a:ext>
            </a:extLst>
          </p:cNvPr>
          <p:cNvCxnSpPr>
            <a:cxnSpLocks/>
          </p:cNvCxnSpPr>
          <p:nvPr/>
        </p:nvCxnSpPr>
        <p:spPr>
          <a:xfrm flipV="1">
            <a:off x="970179" y="4660629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2CA7B57-1B6E-9FCB-1475-58038A026CBE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2614534" y="5269068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35C37E0-413F-BA80-3B58-522AFB4DB1D1}"/>
              </a:ext>
            </a:extLst>
          </p:cNvPr>
          <p:cNvCxnSpPr>
            <a:cxnSpLocks/>
            <a:endCxn id="17" idx="7"/>
          </p:cNvCxnSpPr>
          <p:nvPr/>
        </p:nvCxnSpPr>
        <p:spPr>
          <a:xfrm flipH="1">
            <a:off x="1021543" y="4648072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FBA675D-097A-7BFB-6138-D5F9DED7AF0E}"/>
              </a:ext>
            </a:extLst>
          </p:cNvPr>
          <p:cNvSpPr/>
          <p:nvPr/>
        </p:nvSpPr>
        <p:spPr>
          <a:xfrm>
            <a:off x="1820487" y="5307523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68107E1-4645-ADC2-5934-1BAFC3B3FFF3}"/>
              </a:ext>
            </a:extLst>
          </p:cNvPr>
          <p:cNvSpPr/>
          <p:nvPr/>
        </p:nvSpPr>
        <p:spPr>
          <a:xfrm>
            <a:off x="2609904" y="4623006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53DA360-D158-C574-D1F6-DD303E8D63E4}"/>
              </a:ext>
            </a:extLst>
          </p:cNvPr>
          <p:cNvSpPr/>
          <p:nvPr/>
        </p:nvSpPr>
        <p:spPr>
          <a:xfrm flipV="1">
            <a:off x="1818348" y="51809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FC58083-3A43-EBB5-4186-6C6A73B5D39A}"/>
              </a:ext>
            </a:extLst>
          </p:cNvPr>
          <p:cNvSpPr/>
          <p:nvPr/>
        </p:nvSpPr>
        <p:spPr>
          <a:xfrm flipV="1">
            <a:off x="2609903" y="4516107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00B17A2-D630-79E9-C574-506ED1562F18}"/>
              </a:ext>
            </a:extLst>
          </p:cNvPr>
          <p:cNvSpPr/>
          <p:nvPr/>
        </p:nvSpPr>
        <p:spPr>
          <a:xfrm rot="16006208">
            <a:off x="3103926" y="4898045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9156B22-1053-1131-0130-7F1F143678F6}"/>
              </a:ext>
            </a:extLst>
          </p:cNvPr>
          <p:cNvSpPr/>
          <p:nvPr/>
        </p:nvSpPr>
        <p:spPr>
          <a:xfrm rot="16006208" flipV="1">
            <a:off x="2974798" y="4889279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09A3284-654B-C1BB-6295-D35B04CDD9F7}"/>
              </a:ext>
            </a:extLst>
          </p:cNvPr>
          <p:cNvSpPr/>
          <p:nvPr/>
        </p:nvSpPr>
        <p:spPr>
          <a:xfrm>
            <a:off x="2069022" y="5632262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82E4C0B-0593-024C-36FB-48573ED702EF}"/>
              </a:ext>
            </a:extLst>
          </p:cNvPr>
          <p:cNvCxnSpPr>
            <a:cxnSpLocks/>
            <a:stCxn id="17" idx="5"/>
            <a:endCxn id="41" idx="2"/>
          </p:cNvCxnSpPr>
          <p:nvPr/>
        </p:nvCxnSpPr>
        <p:spPr>
          <a:xfrm>
            <a:off x="1021543" y="5314388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0C79B10-716C-E160-FD8B-24B8A660992E}"/>
              </a:ext>
            </a:extLst>
          </p:cNvPr>
          <p:cNvCxnSpPr>
            <a:cxnSpLocks/>
            <a:endCxn id="41" idx="7"/>
          </p:cNvCxnSpPr>
          <p:nvPr/>
        </p:nvCxnSpPr>
        <p:spPr>
          <a:xfrm flipH="1">
            <a:off x="2193025" y="5340141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33A1364-76DC-9999-AD8D-06DC14004B35}"/>
              </a:ext>
            </a:extLst>
          </p:cNvPr>
          <p:cNvCxnSpPr>
            <a:cxnSpLocks/>
            <a:endCxn id="41" idx="6"/>
          </p:cNvCxnSpPr>
          <p:nvPr/>
        </p:nvCxnSpPr>
        <p:spPr>
          <a:xfrm flipH="1">
            <a:off x="2214301" y="5314388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C82B399-A7BE-EFFD-CCAF-C58CA9E724A8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1754967" y="5340141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46F9554-345F-DF85-AA8B-A37B328435CA}"/>
              </a:ext>
            </a:extLst>
          </p:cNvPr>
          <p:cNvSpPr txBox="1"/>
          <p:nvPr/>
        </p:nvSpPr>
        <p:spPr>
          <a:xfrm>
            <a:off x="1756157" y="432703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C109C5-40EF-FE7D-2E13-6B3238865C05}"/>
              </a:ext>
            </a:extLst>
          </p:cNvPr>
          <p:cNvSpPr txBox="1"/>
          <p:nvPr/>
        </p:nvSpPr>
        <p:spPr>
          <a:xfrm>
            <a:off x="2033949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7026BCA-A79E-7D8A-9BCA-07E82FC9E288}"/>
              </a:ext>
            </a:extLst>
          </p:cNvPr>
          <p:cNvSpPr txBox="1"/>
          <p:nvPr/>
        </p:nvSpPr>
        <p:spPr>
          <a:xfrm>
            <a:off x="1504093" y="501409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879745-AEAC-D984-1DD4-93CB7408B105}"/>
              </a:ext>
            </a:extLst>
          </p:cNvPr>
          <p:cNvSpPr txBox="1"/>
          <p:nvPr/>
        </p:nvSpPr>
        <p:spPr>
          <a:xfrm>
            <a:off x="2428175" y="428570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A44AA0-D747-A1C6-5534-04236CA5EC4B}"/>
              </a:ext>
            </a:extLst>
          </p:cNvPr>
          <p:cNvSpPr txBox="1"/>
          <p:nvPr/>
        </p:nvSpPr>
        <p:spPr>
          <a:xfrm>
            <a:off x="2494884" y="528386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2232061-8CC5-78AC-6E12-218A927F7390}"/>
              </a:ext>
            </a:extLst>
          </p:cNvPr>
          <p:cNvSpPr txBox="1"/>
          <p:nvPr/>
        </p:nvSpPr>
        <p:spPr>
          <a:xfrm>
            <a:off x="671510" y="519049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71740C6-03EE-72E7-AC65-8CB96953756A}"/>
              </a:ext>
            </a:extLst>
          </p:cNvPr>
          <p:cNvSpPr txBox="1"/>
          <p:nvPr/>
        </p:nvSpPr>
        <p:spPr>
          <a:xfrm>
            <a:off x="3326871" y="526906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420B68-1B09-2ED1-481A-989DBE6AAE79}"/>
              </a:ext>
            </a:extLst>
          </p:cNvPr>
          <p:cNvSpPr txBox="1"/>
          <p:nvPr/>
        </p:nvSpPr>
        <p:spPr>
          <a:xfrm>
            <a:off x="3353074" y="432379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6D06DAE-A93F-D433-47D3-A11D9EFADD84}"/>
              </a:ext>
            </a:extLst>
          </p:cNvPr>
          <p:cNvSpPr txBox="1"/>
          <p:nvPr/>
        </p:nvSpPr>
        <p:spPr>
          <a:xfrm>
            <a:off x="747344" y="43046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5E80B6-3BAF-B206-184C-9E9C27324E58}"/>
              </a:ext>
            </a:extLst>
          </p:cNvPr>
          <p:cNvSpPr txBox="1"/>
          <p:nvPr/>
        </p:nvSpPr>
        <p:spPr>
          <a:xfrm>
            <a:off x="4441195" y="42597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E3D477F-8DB6-B90B-35F5-DA52127BA87E}"/>
              </a:ext>
            </a:extLst>
          </p:cNvPr>
          <p:cNvSpPr/>
          <p:nvPr/>
        </p:nvSpPr>
        <p:spPr>
          <a:xfrm>
            <a:off x="4492523" y="4502204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BB99918-32F8-5FCF-A7F7-D89D9BDDA4B2}"/>
              </a:ext>
            </a:extLst>
          </p:cNvPr>
          <p:cNvSpPr/>
          <p:nvPr/>
        </p:nvSpPr>
        <p:spPr>
          <a:xfrm>
            <a:off x="5972358" y="4483221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7653F0-C4FA-2613-0F17-126E216CC00B}"/>
              </a:ext>
            </a:extLst>
          </p:cNvPr>
          <p:cNvSpPr txBox="1"/>
          <p:nvPr/>
        </p:nvSpPr>
        <p:spPr>
          <a:xfrm>
            <a:off x="5914192" y="4259700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E390B80-1031-22E9-05B0-A03E6BE992DD}"/>
              </a:ext>
            </a:extLst>
          </p:cNvPr>
          <p:cNvSpPr/>
          <p:nvPr/>
        </p:nvSpPr>
        <p:spPr>
          <a:xfrm>
            <a:off x="5756273" y="4908966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29407F8-3B23-1376-E1AC-D0ACD16D6B24}"/>
              </a:ext>
            </a:extLst>
          </p:cNvPr>
          <p:cNvSpPr txBox="1"/>
          <p:nvPr/>
        </p:nvSpPr>
        <p:spPr>
          <a:xfrm>
            <a:off x="5562718" y="475678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4BC54A-5541-BE00-308D-1D2CB522A091}"/>
              </a:ext>
            </a:extLst>
          </p:cNvPr>
          <p:cNvCxnSpPr>
            <a:cxnSpLocks/>
          </p:cNvCxnSpPr>
          <p:nvPr/>
        </p:nvCxnSpPr>
        <p:spPr>
          <a:xfrm flipH="1">
            <a:off x="5854638" y="4594316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13139806-23B5-DE73-798B-FD699B0A77F0}"/>
              </a:ext>
            </a:extLst>
          </p:cNvPr>
          <p:cNvSpPr/>
          <p:nvPr/>
        </p:nvSpPr>
        <p:spPr>
          <a:xfrm>
            <a:off x="5512301" y="5343868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CD1F544-C616-1B59-35D7-07540B17F97C}"/>
              </a:ext>
            </a:extLst>
          </p:cNvPr>
          <p:cNvSpPr txBox="1"/>
          <p:nvPr/>
        </p:nvSpPr>
        <p:spPr>
          <a:xfrm>
            <a:off x="5582756" y="539987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6400C8F-E2F0-4B2C-F82F-465BF962526C}"/>
              </a:ext>
            </a:extLst>
          </p:cNvPr>
          <p:cNvSpPr/>
          <p:nvPr/>
        </p:nvSpPr>
        <p:spPr>
          <a:xfrm>
            <a:off x="5269255" y="5793757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D0261057-F545-21BA-CBD8-45469707EE58}"/>
              </a:ext>
            </a:extLst>
          </p:cNvPr>
          <p:cNvCxnSpPr>
            <a:cxnSpLocks/>
          </p:cNvCxnSpPr>
          <p:nvPr/>
        </p:nvCxnSpPr>
        <p:spPr>
          <a:xfrm flipH="1">
            <a:off x="5619914" y="5037153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C2DD91F-FFBE-C13F-8F3B-578D8FD05F83}"/>
              </a:ext>
            </a:extLst>
          </p:cNvPr>
          <p:cNvCxnSpPr>
            <a:cxnSpLocks/>
          </p:cNvCxnSpPr>
          <p:nvPr/>
        </p:nvCxnSpPr>
        <p:spPr>
          <a:xfrm flipH="1">
            <a:off x="5375334" y="5472055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E658590-E8FE-359C-0156-B55CC7628189}"/>
              </a:ext>
            </a:extLst>
          </p:cNvPr>
          <p:cNvSpPr txBox="1"/>
          <p:nvPr/>
        </p:nvSpPr>
        <p:spPr>
          <a:xfrm>
            <a:off x="5057192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5854DBE-44B0-6B9C-F55D-8CBC885DC8A7}"/>
              </a:ext>
            </a:extLst>
          </p:cNvPr>
          <p:cNvSpPr/>
          <p:nvPr/>
        </p:nvSpPr>
        <p:spPr>
          <a:xfrm>
            <a:off x="6175802" y="4929727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D6A387E-CFB5-6D7B-CE66-673835F0DD9E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6088181" y="4611408"/>
            <a:ext cx="160261" cy="3183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D81D0971-64B7-6D5D-42EF-1B832A12C0F9}"/>
              </a:ext>
            </a:extLst>
          </p:cNvPr>
          <p:cNvSpPr txBox="1"/>
          <p:nvPr/>
        </p:nvSpPr>
        <p:spPr>
          <a:xfrm>
            <a:off x="6256671" y="475715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6D6AF55-80FB-A075-82D6-3298D803359A}"/>
              </a:ext>
            </a:extLst>
          </p:cNvPr>
          <p:cNvSpPr/>
          <p:nvPr/>
        </p:nvSpPr>
        <p:spPr>
          <a:xfrm>
            <a:off x="4648911" y="4110497"/>
            <a:ext cx="3247357" cy="410228"/>
          </a:xfrm>
          <a:custGeom>
            <a:avLst/>
            <a:gdLst>
              <a:gd name="connsiteX0" fmla="*/ 3008120 w 3008120"/>
              <a:gd name="connsiteY0" fmla="*/ 393137 h 410228"/>
              <a:gd name="connsiteX1" fmla="*/ 1427148 w 3008120"/>
              <a:gd name="connsiteY1" fmla="*/ 30 h 410228"/>
              <a:gd name="connsiteX2" fmla="*/ 0 w 3008120"/>
              <a:gd name="connsiteY2" fmla="*/ 410228 h 410228"/>
              <a:gd name="connsiteX3" fmla="*/ 0 w 3008120"/>
              <a:gd name="connsiteY3" fmla="*/ 410228 h 410228"/>
              <a:gd name="connsiteX4" fmla="*/ 0 w 3008120"/>
              <a:gd name="connsiteY4" fmla="*/ 410228 h 410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8120" h="410228">
                <a:moveTo>
                  <a:pt x="3008120" y="393137"/>
                </a:moveTo>
                <a:cubicBezTo>
                  <a:pt x="2468310" y="195159"/>
                  <a:pt x="1928501" y="-2819"/>
                  <a:pt x="1427148" y="30"/>
                </a:cubicBezTo>
                <a:cubicBezTo>
                  <a:pt x="925795" y="2878"/>
                  <a:pt x="0" y="410228"/>
                  <a:pt x="0" y="410228"/>
                </a:cubicBezTo>
                <a:lnTo>
                  <a:pt x="0" y="410228"/>
                </a:lnTo>
                <a:lnTo>
                  <a:pt x="0" y="410228"/>
                </a:lnTo>
              </a:path>
            </a:pathLst>
          </a:custGeom>
          <a:noFill/>
          <a:ln w="952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7783864A-B47E-BA15-1D70-17822B9E8FF9}"/>
              </a:ext>
            </a:extLst>
          </p:cNvPr>
          <p:cNvCxnSpPr>
            <a:cxnSpLocks/>
            <a:endCxn id="62" idx="5"/>
          </p:cNvCxnSpPr>
          <p:nvPr/>
        </p:nvCxnSpPr>
        <p:spPr>
          <a:xfrm flipH="1" flipV="1">
            <a:off x="4616526" y="4611618"/>
            <a:ext cx="696004" cy="11767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9859C1F-0746-2570-DCB3-A354E27E57D3}"/>
              </a:ext>
            </a:extLst>
          </p:cNvPr>
          <p:cNvCxnSpPr>
            <a:cxnSpLocks/>
            <a:endCxn id="62" idx="6"/>
          </p:cNvCxnSpPr>
          <p:nvPr/>
        </p:nvCxnSpPr>
        <p:spPr>
          <a:xfrm flipH="1" flipV="1">
            <a:off x="4637802" y="4566298"/>
            <a:ext cx="871676" cy="8033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061441D-C2E7-F069-D063-070909DAFBFF}"/>
              </a:ext>
            </a:extLst>
          </p:cNvPr>
          <p:cNvSpPr/>
          <p:nvPr/>
        </p:nvSpPr>
        <p:spPr>
          <a:xfrm>
            <a:off x="4663787" y="4556303"/>
            <a:ext cx="1498396" cy="391712"/>
          </a:xfrm>
          <a:custGeom>
            <a:avLst/>
            <a:gdLst>
              <a:gd name="connsiteX0" fmla="*/ 1478422 w 1478422"/>
              <a:gd name="connsiteY0" fmla="*/ 427618 h 427618"/>
              <a:gd name="connsiteX1" fmla="*/ 1042586 w 1478422"/>
              <a:gd name="connsiteY1" fmla="*/ 43057 h 427618"/>
              <a:gd name="connsiteX2" fmla="*/ 0 w 1478422"/>
              <a:gd name="connsiteY2" fmla="*/ 25966 h 42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8422" h="427618">
                <a:moveTo>
                  <a:pt x="1478422" y="427618"/>
                </a:moveTo>
                <a:cubicBezTo>
                  <a:pt x="1383706" y="268808"/>
                  <a:pt x="1288990" y="109999"/>
                  <a:pt x="1042586" y="43057"/>
                </a:cubicBezTo>
                <a:cubicBezTo>
                  <a:pt x="796182" y="-23885"/>
                  <a:pt x="398091" y="1040"/>
                  <a:pt x="0" y="2596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BD2EFAFF-055D-45A4-F14F-AF05A62ABDA3}"/>
              </a:ext>
            </a:extLst>
          </p:cNvPr>
          <p:cNvSpPr/>
          <p:nvPr/>
        </p:nvSpPr>
        <p:spPr>
          <a:xfrm>
            <a:off x="5418034" y="5494946"/>
            <a:ext cx="180564" cy="341832"/>
          </a:xfrm>
          <a:custGeom>
            <a:avLst/>
            <a:gdLst>
              <a:gd name="connsiteX0" fmla="*/ 0 w 180564"/>
              <a:gd name="connsiteY0" fmla="*/ 341832 h 341832"/>
              <a:gd name="connsiteX1" fmla="*/ 153824 w 180564"/>
              <a:gd name="connsiteY1" fmla="*/ 213645 h 341832"/>
              <a:gd name="connsiteX2" fmla="*/ 179461 w 180564"/>
              <a:gd name="connsiteY2" fmla="*/ 0 h 3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564" h="341832">
                <a:moveTo>
                  <a:pt x="0" y="341832"/>
                </a:moveTo>
                <a:cubicBezTo>
                  <a:pt x="61957" y="306224"/>
                  <a:pt x="123914" y="270617"/>
                  <a:pt x="153824" y="213645"/>
                </a:cubicBezTo>
                <a:cubicBezTo>
                  <a:pt x="183734" y="156673"/>
                  <a:pt x="181597" y="78336"/>
                  <a:pt x="179461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44734D4-2F76-6E59-39C7-351E7FFEB8AA}"/>
              </a:ext>
            </a:extLst>
          </p:cNvPr>
          <p:cNvSpPr/>
          <p:nvPr/>
        </p:nvSpPr>
        <p:spPr>
          <a:xfrm>
            <a:off x="5794848" y="4589092"/>
            <a:ext cx="153025" cy="316194"/>
          </a:xfrm>
          <a:custGeom>
            <a:avLst/>
            <a:gdLst>
              <a:gd name="connsiteX0" fmla="*/ 7746 w 153025"/>
              <a:gd name="connsiteY0" fmla="*/ 316194 h 316194"/>
              <a:gd name="connsiteX1" fmla="*/ 16292 w 153025"/>
              <a:gd name="connsiteY1" fmla="*/ 128187 h 316194"/>
              <a:gd name="connsiteX2" fmla="*/ 153025 w 153025"/>
              <a:gd name="connsiteY2" fmla="*/ 0 h 31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025" h="316194">
                <a:moveTo>
                  <a:pt x="7746" y="316194"/>
                </a:moveTo>
                <a:cubicBezTo>
                  <a:pt x="-88" y="248540"/>
                  <a:pt x="-7921" y="180886"/>
                  <a:pt x="16292" y="128187"/>
                </a:cubicBezTo>
                <a:cubicBezTo>
                  <a:pt x="40505" y="75488"/>
                  <a:pt x="96765" y="37744"/>
                  <a:pt x="153025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258DF170-75B1-0A98-5524-E9BF65B80BE3}"/>
              </a:ext>
            </a:extLst>
          </p:cNvPr>
          <p:cNvSpPr/>
          <p:nvPr/>
        </p:nvSpPr>
        <p:spPr>
          <a:xfrm>
            <a:off x="6144426" y="4597637"/>
            <a:ext cx="177994" cy="333286"/>
          </a:xfrm>
          <a:custGeom>
            <a:avLst/>
            <a:gdLst>
              <a:gd name="connsiteX0" fmla="*/ 162370 w 177994"/>
              <a:gd name="connsiteY0" fmla="*/ 333286 h 333286"/>
              <a:gd name="connsiteX1" fmla="*/ 162370 w 177994"/>
              <a:gd name="connsiteY1" fmla="*/ 128187 h 333286"/>
              <a:gd name="connsiteX2" fmla="*/ 0 w 177994"/>
              <a:gd name="connsiteY2" fmla="*/ 0 h 3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994" h="333286">
                <a:moveTo>
                  <a:pt x="162370" y="333286"/>
                </a:moveTo>
                <a:cubicBezTo>
                  <a:pt x="175901" y="258510"/>
                  <a:pt x="189432" y="183735"/>
                  <a:pt x="162370" y="128187"/>
                </a:cubicBezTo>
                <a:cubicBezTo>
                  <a:pt x="135308" y="72639"/>
                  <a:pt x="67654" y="36319"/>
                  <a:pt x="0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E28730D-9394-D6D6-5F46-BAE34ED15034}"/>
              </a:ext>
            </a:extLst>
          </p:cNvPr>
          <p:cNvSpPr/>
          <p:nvPr/>
        </p:nvSpPr>
        <p:spPr>
          <a:xfrm>
            <a:off x="5409488" y="5494946"/>
            <a:ext cx="1977936" cy="493125"/>
          </a:xfrm>
          <a:custGeom>
            <a:avLst/>
            <a:gdLst>
              <a:gd name="connsiteX0" fmla="*/ 1768979 w 1768979"/>
              <a:gd name="connsiteY0" fmla="*/ 0 h 484579"/>
              <a:gd name="connsiteX1" fmla="*/ 1008404 w 1768979"/>
              <a:gd name="connsiteY1" fmla="*/ 452927 h 484579"/>
              <a:gd name="connsiteX2" fmla="*/ 0 w 1768979"/>
              <a:gd name="connsiteY2" fmla="*/ 410198 h 48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8979" h="484579">
                <a:moveTo>
                  <a:pt x="1768979" y="0"/>
                </a:moveTo>
                <a:cubicBezTo>
                  <a:pt x="1536106" y="192280"/>
                  <a:pt x="1303234" y="384561"/>
                  <a:pt x="1008404" y="452927"/>
                </a:cubicBezTo>
                <a:cubicBezTo>
                  <a:pt x="713574" y="521293"/>
                  <a:pt x="356787" y="465745"/>
                  <a:pt x="0" y="410198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160926C-6C78-7CEE-F1F3-E55055923C84}"/>
              </a:ext>
            </a:extLst>
          </p:cNvPr>
          <p:cNvSpPr/>
          <p:nvPr/>
        </p:nvSpPr>
        <p:spPr>
          <a:xfrm>
            <a:off x="5477854" y="4579349"/>
            <a:ext cx="2355342" cy="1274520"/>
          </a:xfrm>
          <a:custGeom>
            <a:avLst/>
            <a:gdLst>
              <a:gd name="connsiteX0" fmla="*/ 2162086 w 2162086"/>
              <a:gd name="connsiteY0" fmla="*/ 0 h 1247686"/>
              <a:gd name="connsiteX1" fmla="*/ 1504060 w 2162086"/>
              <a:gd name="connsiteY1" fmla="*/ 581114 h 1247686"/>
              <a:gd name="connsiteX2" fmla="*/ 0 w 2162086"/>
              <a:gd name="connsiteY2" fmla="*/ 1247686 h 1247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086" h="1247686">
                <a:moveTo>
                  <a:pt x="2162086" y="0"/>
                </a:moveTo>
                <a:cubicBezTo>
                  <a:pt x="2013247" y="186583"/>
                  <a:pt x="1864408" y="373166"/>
                  <a:pt x="1504060" y="581114"/>
                </a:cubicBezTo>
                <a:cubicBezTo>
                  <a:pt x="1143712" y="789062"/>
                  <a:pt x="571856" y="1018374"/>
                  <a:pt x="0" y="124768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92B382A9-1933-F2C4-D5B5-C192835892E5}"/>
              </a:ext>
            </a:extLst>
          </p:cNvPr>
          <p:cNvCxnSpPr>
            <a:cxnSpLocks/>
            <a:stCxn id="111" idx="1"/>
            <a:endCxn id="65" idx="5"/>
          </p:cNvCxnSpPr>
          <p:nvPr/>
        </p:nvCxnSpPr>
        <p:spPr>
          <a:xfrm flipH="1" flipV="1">
            <a:off x="5880276" y="5018380"/>
            <a:ext cx="1536279" cy="3795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38C6799-78D1-1827-C0F5-4A352CA33E54}"/>
              </a:ext>
            </a:extLst>
          </p:cNvPr>
          <p:cNvCxnSpPr>
            <a:stCxn id="75" idx="3"/>
            <a:endCxn id="67" idx="6"/>
          </p:cNvCxnSpPr>
          <p:nvPr/>
        </p:nvCxnSpPr>
        <p:spPr>
          <a:xfrm flipH="1">
            <a:off x="5657580" y="5039141"/>
            <a:ext cx="539498" cy="3688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81E5B348-5106-A4F6-6CC8-D610F86FF823}"/>
              </a:ext>
            </a:extLst>
          </p:cNvPr>
          <p:cNvSpPr/>
          <p:nvPr/>
        </p:nvSpPr>
        <p:spPr>
          <a:xfrm>
            <a:off x="7872073" y="4483221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4A3FFDF-2735-9E64-FDCF-DE384728FF58}"/>
              </a:ext>
            </a:extLst>
          </p:cNvPr>
          <p:cNvSpPr txBox="1"/>
          <p:nvPr/>
        </p:nvSpPr>
        <p:spPr>
          <a:xfrm>
            <a:off x="7941679" y="42951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A5C6B-6D46-4838-8ED2-6D253E285EA2}"/>
              </a:ext>
            </a:extLst>
          </p:cNvPr>
          <p:cNvSpPr/>
          <p:nvPr/>
        </p:nvSpPr>
        <p:spPr>
          <a:xfrm>
            <a:off x="7630352" y="4937917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0FEF33F-5E7D-929F-E07F-DDAB322BFF16}"/>
              </a:ext>
            </a:extLst>
          </p:cNvPr>
          <p:cNvCxnSpPr>
            <a:cxnSpLocks/>
          </p:cNvCxnSpPr>
          <p:nvPr/>
        </p:nvCxnSpPr>
        <p:spPr>
          <a:xfrm flipH="1">
            <a:off x="7731547" y="4621586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9B626AA1-8080-04CD-86D5-9E573DC90C4E}"/>
              </a:ext>
            </a:extLst>
          </p:cNvPr>
          <p:cNvSpPr txBox="1"/>
          <p:nvPr/>
        </p:nvSpPr>
        <p:spPr>
          <a:xfrm>
            <a:off x="7640779" y="502581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0D9F57EB-5BAA-6A9B-1208-2C84451B6CD5}"/>
              </a:ext>
            </a:extLst>
          </p:cNvPr>
          <p:cNvCxnSpPr>
            <a:cxnSpLocks/>
          </p:cNvCxnSpPr>
          <p:nvPr/>
        </p:nvCxnSpPr>
        <p:spPr>
          <a:xfrm flipH="1">
            <a:off x="7498412" y="5057153"/>
            <a:ext cx="164722" cy="31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>
            <a:extLst>
              <a:ext uri="{FF2B5EF4-FFF2-40B4-BE49-F238E27FC236}">
                <a16:creationId xmlns:a16="http://schemas.microsoft.com/office/drawing/2014/main" id="{21A1A7CD-60E6-64A6-F25A-0A249E6EDEC3}"/>
              </a:ext>
            </a:extLst>
          </p:cNvPr>
          <p:cNvSpPr/>
          <p:nvPr/>
        </p:nvSpPr>
        <p:spPr>
          <a:xfrm>
            <a:off x="7395279" y="5379199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7BDF960-476D-B1A1-924C-E2BFD41C3AEB}"/>
              </a:ext>
            </a:extLst>
          </p:cNvPr>
          <p:cNvSpPr txBox="1"/>
          <p:nvPr/>
        </p:nvSpPr>
        <p:spPr>
          <a:xfrm>
            <a:off x="7426301" y="5469016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F8FF44A2-3578-B0BA-AEE3-6CB4AC37C2ED}"/>
              </a:ext>
            </a:extLst>
          </p:cNvPr>
          <p:cNvSpPr/>
          <p:nvPr/>
        </p:nvSpPr>
        <p:spPr>
          <a:xfrm>
            <a:off x="7214821" y="4198115"/>
            <a:ext cx="1618814" cy="1479603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C19B5CD4-B58A-5F6B-48DA-A57CCD816035}"/>
              </a:ext>
            </a:extLst>
          </p:cNvPr>
          <p:cNvSpPr/>
          <p:nvPr/>
        </p:nvSpPr>
        <p:spPr>
          <a:xfrm>
            <a:off x="4969687" y="4110523"/>
            <a:ext cx="2103499" cy="1851591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00297F09-628F-0A4B-8598-5FC558C5B99B}"/>
              </a:ext>
            </a:extLst>
          </p:cNvPr>
          <p:cNvSpPr/>
          <p:nvPr/>
        </p:nvSpPr>
        <p:spPr>
          <a:xfrm>
            <a:off x="4264560" y="4129736"/>
            <a:ext cx="605893" cy="592444"/>
          </a:xfrm>
          <a:prstGeom prst="triangle">
            <a:avLst/>
          </a:prstGeom>
          <a:noFill/>
          <a:ln w="190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EA197B2F-FCC0-7CE5-58DB-8F9E34FFE4DE}"/>
              </a:ext>
            </a:extLst>
          </p:cNvPr>
          <p:cNvCxnSpPr>
            <a:stCxn id="40" idx="2"/>
            <a:endCxn id="21" idx="7"/>
          </p:cNvCxnSpPr>
          <p:nvPr/>
        </p:nvCxnSpPr>
        <p:spPr>
          <a:xfrm flipH="1">
            <a:off x="2591119" y="4654991"/>
            <a:ext cx="690760" cy="568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C8856B5E-B873-B2DC-B259-85BFAE7444E8}"/>
              </a:ext>
            </a:extLst>
          </p:cNvPr>
          <p:cNvSpPr/>
          <p:nvPr/>
        </p:nvSpPr>
        <p:spPr>
          <a:xfrm>
            <a:off x="5700045" y="4623275"/>
            <a:ext cx="362137" cy="709301"/>
          </a:xfrm>
          <a:custGeom>
            <a:avLst/>
            <a:gdLst>
              <a:gd name="connsiteX0" fmla="*/ 341832 w 362137"/>
              <a:gd name="connsiteY0" fmla="*/ 0 h 709301"/>
              <a:gd name="connsiteX1" fmla="*/ 324740 w 362137"/>
              <a:gd name="connsiteY1" fmla="*/ 418744 h 709301"/>
              <a:gd name="connsiteX2" fmla="*/ 0 w 362137"/>
              <a:gd name="connsiteY2" fmla="*/ 709301 h 7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37" h="709301">
                <a:moveTo>
                  <a:pt x="341832" y="0"/>
                </a:moveTo>
                <a:cubicBezTo>
                  <a:pt x="361772" y="150263"/>
                  <a:pt x="381712" y="300527"/>
                  <a:pt x="324740" y="418744"/>
                </a:cubicBezTo>
                <a:cubicBezTo>
                  <a:pt x="267768" y="536961"/>
                  <a:pt x="133884" y="623131"/>
                  <a:pt x="0" y="709301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32D1F782-3AD8-DD06-B541-009D7E0E7C25}"/>
              </a:ext>
            </a:extLst>
          </p:cNvPr>
          <p:cNvSpPr/>
          <p:nvPr/>
        </p:nvSpPr>
        <p:spPr>
          <a:xfrm>
            <a:off x="7563028" y="4633005"/>
            <a:ext cx="369117" cy="773513"/>
          </a:xfrm>
          <a:custGeom>
            <a:avLst/>
            <a:gdLst>
              <a:gd name="connsiteX0" fmla="*/ 0 w 446333"/>
              <a:gd name="connsiteY0" fmla="*/ 777667 h 777667"/>
              <a:gd name="connsiteX1" fmla="*/ 401653 w 446333"/>
              <a:gd name="connsiteY1" fmla="*/ 512748 h 777667"/>
              <a:gd name="connsiteX2" fmla="*/ 418744 w 446333"/>
              <a:gd name="connsiteY2" fmla="*/ 0 h 77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333" h="777667">
                <a:moveTo>
                  <a:pt x="0" y="777667"/>
                </a:moveTo>
                <a:cubicBezTo>
                  <a:pt x="165931" y="710013"/>
                  <a:pt x="331862" y="642359"/>
                  <a:pt x="401653" y="512748"/>
                </a:cubicBezTo>
                <a:cubicBezTo>
                  <a:pt x="471444" y="383137"/>
                  <a:pt x="445094" y="191568"/>
                  <a:pt x="418744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2974CD32-8485-3135-E02F-17A6D8E29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19147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89DF32FB-89BD-C073-83E1-99B539EA3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9" name="Text Box 49">
            <a:extLst>
              <a:ext uri="{FF2B5EF4-FFF2-40B4-BE49-F238E27FC236}">
                <a16:creationId xmlns:a16="http://schemas.microsoft.com/office/drawing/2014/main" id="{A314D8A7-F601-42FE-79A7-F322D7478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1629902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7D63-1083-4B12-84CB-1CD0A1838C01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3848E29-2FF5-4D8B-964F-FB26B02FFEEE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A4CCD4-C3F3-4AEC-8BEB-0D050F0CFDE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5A92ED-AECC-4A39-8A0E-BC7FF99B41B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196CF8-5A5B-4995-8DB7-30A207EA28E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2A895EB-F1B1-4C7A-AAA0-232C6F88061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A82876-91CF-42BB-9D32-8BE97BE8607C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427DEB-AAFB-4669-8D61-B290943200AF}"/>
              </a:ext>
            </a:extLst>
          </p:cNvPr>
          <p:cNvSpPr/>
          <p:nvPr/>
        </p:nvSpPr>
        <p:spPr>
          <a:xfrm>
            <a:off x="897541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EF3008-1CD5-417F-A22C-160724E6FC10}"/>
              </a:ext>
            </a:extLst>
          </p:cNvPr>
          <p:cNvSpPr/>
          <p:nvPr/>
        </p:nvSpPr>
        <p:spPr>
          <a:xfrm>
            <a:off x="897540" y="5204974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0B704EF-6A26-4AF4-83C6-B340FF17EB91}"/>
              </a:ext>
            </a:extLst>
          </p:cNvPr>
          <p:cNvSpPr/>
          <p:nvPr/>
        </p:nvSpPr>
        <p:spPr>
          <a:xfrm>
            <a:off x="1682329" y="4521310"/>
            <a:ext cx="145279" cy="12818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05B89B1-C4F4-4EA3-BF05-90BE7FB19790}"/>
              </a:ext>
            </a:extLst>
          </p:cNvPr>
          <p:cNvSpPr/>
          <p:nvPr/>
        </p:nvSpPr>
        <p:spPr>
          <a:xfrm>
            <a:off x="1682328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30B6AE8-58EC-484F-9D23-6D788A92503A}"/>
              </a:ext>
            </a:extLst>
          </p:cNvPr>
          <p:cNvSpPr/>
          <p:nvPr/>
        </p:nvSpPr>
        <p:spPr>
          <a:xfrm>
            <a:off x="2467117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EF6A5A-2756-4067-8956-C2CEDE1D271A}"/>
              </a:ext>
            </a:extLst>
          </p:cNvPr>
          <p:cNvSpPr/>
          <p:nvPr/>
        </p:nvSpPr>
        <p:spPr>
          <a:xfrm>
            <a:off x="2467116" y="5204974"/>
            <a:ext cx="145279" cy="12818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084696F-4204-493F-A6A3-27AC80DFDFCF}"/>
              </a:ext>
            </a:extLst>
          </p:cNvPr>
          <p:cNvSpPr/>
          <p:nvPr/>
        </p:nvSpPr>
        <p:spPr>
          <a:xfrm>
            <a:off x="3251905" y="4521310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A933F9E-18A3-4F2C-9E6E-145ED1445A4D}"/>
              </a:ext>
            </a:extLst>
          </p:cNvPr>
          <p:cNvSpPr/>
          <p:nvPr/>
        </p:nvSpPr>
        <p:spPr>
          <a:xfrm>
            <a:off x="3251904" y="5204974"/>
            <a:ext cx="145279" cy="12818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CE2F481-B9EF-42DD-85A0-B0C3056DE72F}"/>
              </a:ext>
            </a:extLst>
          </p:cNvPr>
          <p:cNvCxnSpPr>
            <a:stCxn id="16" idx="6"/>
            <a:endCxn id="18" idx="2"/>
          </p:cNvCxnSpPr>
          <p:nvPr/>
        </p:nvCxnSpPr>
        <p:spPr>
          <a:xfrm>
            <a:off x="1042820" y="4585404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BCEA3E-4BCA-459F-A88D-7F64C7039432}"/>
              </a:ext>
            </a:extLst>
          </p:cNvPr>
          <p:cNvCxnSpPr>
            <a:cxnSpLocks/>
          </p:cNvCxnSpPr>
          <p:nvPr/>
        </p:nvCxnSpPr>
        <p:spPr>
          <a:xfrm>
            <a:off x="2539753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6B31F0-417C-4798-98CC-67F28AC8F8DB}"/>
              </a:ext>
            </a:extLst>
          </p:cNvPr>
          <p:cNvCxnSpPr/>
          <p:nvPr/>
        </p:nvCxnSpPr>
        <p:spPr>
          <a:xfrm>
            <a:off x="1042819" y="5270492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0A5D3E8-DD60-4140-8311-5C12D5F8756B}"/>
              </a:ext>
            </a:extLst>
          </p:cNvPr>
          <p:cNvCxnSpPr/>
          <p:nvPr/>
        </p:nvCxnSpPr>
        <p:spPr>
          <a:xfrm>
            <a:off x="1827607" y="4585403"/>
            <a:ext cx="6395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4A2428F-E2A0-4D8B-BFAF-92CABF5D0E89}"/>
              </a:ext>
            </a:extLst>
          </p:cNvPr>
          <p:cNvCxnSpPr>
            <a:cxnSpLocks/>
          </p:cNvCxnSpPr>
          <p:nvPr/>
        </p:nvCxnSpPr>
        <p:spPr>
          <a:xfrm>
            <a:off x="1754967" y="4654482"/>
            <a:ext cx="1" cy="55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2859BF8-CE83-4C93-BD81-9854C8D1317C}"/>
              </a:ext>
            </a:extLst>
          </p:cNvPr>
          <p:cNvCxnSpPr>
            <a:cxnSpLocks/>
          </p:cNvCxnSpPr>
          <p:nvPr/>
        </p:nvCxnSpPr>
        <p:spPr>
          <a:xfrm flipV="1">
            <a:off x="970179" y="4660629"/>
            <a:ext cx="0" cy="5443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E6B63B6-3260-4454-81F3-BA539B92E393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2614534" y="5269068"/>
            <a:ext cx="6373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1FDA4F6-F4DE-4EF9-A936-195C44519CBF}"/>
              </a:ext>
            </a:extLst>
          </p:cNvPr>
          <p:cNvCxnSpPr>
            <a:cxnSpLocks/>
            <a:endCxn id="17" idx="7"/>
          </p:cNvCxnSpPr>
          <p:nvPr/>
        </p:nvCxnSpPr>
        <p:spPr>
          <a:xfrm flipH="1">
            <a:off x="1021543" y="4648072"/>
            <a:ext cx="660786" cy="575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C379F67-2812-496A-BCFE-BFF40C9A3E4A}"/>
              </a:ext>
            </a:extLst>
          </p:cNvPr>
          <p:cNvSpPr/>
          <p:nvPr/>
        </p:nvSpPr>
        <p:spPr>
          <a:xfrm>
            <a:off x="1820487" y="5307523"/>
            <a:ext cx="646629" cy="63241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2CBD299-BB90-41BE-B445-E7285670A73F}"/>
              </a:ext>
            </a:extLst>
          </p:cNvPr>
          <p:cNvSpPr/>
          <p:nvPr/>
        </p:nvSpPr>
        <p:spPr>
          <a:xfrm>
            <a:off x="2609904" y="4623006"/>
            <a:ext cx="646629" cy="60674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D44092A-9807-4CAE-8522-6163D4C09ACA}"/>
              </a:ext>
            </a:extLst>
          </p:cNvPr>
          <p:cNvSpPr/>
          <p:nvPr/>
        </p:nvSpPr>
        <p:spPr>
          <a:xfrm flipV="1">
            <a:off x="1818348" y="5180901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818C2BF-13DD-45F8-83EF-022E5FC3EA32}"/>
              </a:ext>
            </a:extLst>
          </p:cNvPr>
          <p:cNvSpPr/>
          <p:nvPr/>
        </p:nvSpPr>
        <p:spPr>
          <a:xfrm flipV="1">
            <a:off x="2609903" y="4516107"/>
            <a:ext cx="646629" cy="63242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B49EECC-330D-40D7-9AD3-7044EA8D13E1}"/>
              </a:ext>
            </a:extLst>
          </p:cNvPr>
          <p:cNvSpPr/>
          <p:nvPr/>
        </p:nvSpPr>
        <p:spPr>
          <a:xfrm rot="16006208">
            <a:off x="3103926" y="4898045"/>
            <a:ext cx="589635" cy="66448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2ED091E-5F2C-49F5-9C4C-3B5CAA640D07}"/>
              </a:ext>
            </a:extLst>
          </p:cNvPr>
          <p:cNvSpPr/>
          <p:nvPr/>
        </p:nvSpPr>
        <p:spPr>
          <a:xfrm rot="16006208" flipV="1">
            <a:off x="2974798" y="4889279"/>
            <a:ext cx="564546" cy="99669"/>
          </a:xfrm>
          <a:custGeom>
            <a:avLst/>
            <a:gdLst>
              <a:gd name="connsiteX0" fmla="*/ 0 w 632389"/>
              <a:gd name="connsiteY0" fmla="*/ 0 h 94038"/>
              <a:gd name="connsiteX1" fmla="*/ 333286 w 632389"/>
              <a:gd name="connsiteY1" fmla="*/ 94004 h 94038"/>
              <a:gd name="connsiteX2" fmla="*/ 632389 w 632389"/>
              <a:gd name="connsiteY2" fmla="*/ 8546 h 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389" h="94038">
                <a:moveTo>
                  <a:pt x="0" y="0"/>
                </a:moveTo>
                <a:cubicBezTo>
                  <a:pt x="113944" y="46290"/>
                  <a:pt x="227888" y="92580"/>
                  <a:pt x="333286" y="94004"/>
                </a:cubicBezTo>
                <a:cubicBezTo>
                  <a:pt x="438684" y="95428"/>
                  <a:pt x="535536" y="51987"/>
                  <a:pt x="632389" y="8546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4593251-89E8-4372-927C-09D1FCAF5519}"/>
              </a:ext>
            </a:extLst>
          </p:cNvPr>
          <p:cNvSpPr/>
          <p:nvPr/>
        </p:nvSpPr>
        <p:spPr>
          <a:xfrm>
            <a:off x="2069022" y="5632262"/>
            <a:ext cx="145279" cy="1281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08BF3C-4A9E-447B-B2BF-EECE60F34FE6}"/>
              </a:ext>
            </a:extLst>
          </p:cNvPr>
          <p:cNvCxnSpPr>
            <a:cxnSpLocks/>
            <a:stCxn id="17" idx="5"/>
            <a:endCxn id="41" idx="2"/>
          </p:cNvCxnSpPr>
          <p:nvPr/>
        </p:nvCxnSpPr>
        <p:spPr>
          <a:xfrm>
            <a:off x="1021543" y="5314388"/>
            <a:ext cx="1047479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9AE0282-0A04-41DE-8CEC-303E86C10593}"/>
              </a:ext>
            </a:extLst>
          </p:cNvPr>
          <p:cNvCxnSpPr>
            <a:cxnSpLocks/>
            <a:endCxn id="41" idx="7"/>
          </p:cNvCxnSpPr>
          <p:nvPr/>
        </p:nvCxnSpPr>
        <p:spPr>
          <a:xfrm flipH="1">
            <a:off x="2193025" y="5340141"/>
            <a:ext cx="346728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19F6662-D645-4274-953C-91B9B285158A}"/>
              </a:ext>
            </a:extLst>
          </p:cNvPr>
          <p:cNvCxnSpPr>
            <a:cxnSpLocks/>
            <a:endCxn id="41" idx="6"/>
          </p:cNvCxnSpPr>
          <p:nvPr/>
        </p:nvCxnSpPr>
        <p:spPr>
          <a:xfrm flipH="1">
            <a:off x="2214301" y="5314388"/>
            <a:ext cx="1037604" cy="38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A138D04-5A87-4659-87E3-3E92E9D7021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1754967" y="5340141"/>
            <a:ext cx="335331" cy="310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3CB61E2-60E9-4134-99AA-DB7B6950A893}"/>
              </a:ext>
            </a:extLst>
          </p:cNvPr>
          <p:cNvSpPr txBox="1"/>
          <p:nvPr/>
        </p:nvSpPr>
        <p:spPr>
          <a:xfrm>
            <a:off x="1756157" y="432703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857677-7A15-46F1-8D11-B9A5D2634469}"/>
              </a:ext>
            </a:extLst>
          </p:cNvPr>
          <p:cNvSpPr txBox="1"/>
          <p:nvPr/>
        </p:nvSpPr>
        <p:spPr>
          <a:xfrm>
            <a:off x="2033949" y="574692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D71D74-8AAE-4813-A2AB-03DD3205E4A2}"/>
              </a:ext>
            </a:extLst>
          </p:cNvPr>
          <p:cNvSpPr txBox="1"/>
          <p:nvPr/>
        </p:nvSpPr>
        <p:spPr>
          <a:xfrm>
            <a:off x="1504093" y="5014091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8DECC44-E80D-4083-A68D-47D22C80112D}"/>
              </a:ext>
            </a:extLst>
          </p:cNvPr>
          <p:cNvSpPr txBox="1"/>
          <p:nvPr/>
        </p:nvSpPr>
        <p:spPr>
          <a:xfrm>
            <a:off x="2428175" y="4285705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6C2CBB-23A5-4028-B54D-B258C7E593E9}"/>
              </a:ext>
            </a:extLst>
          </p:cNvPr>
          <p:cNvSpPr txBox="1"/>
          <p:nvPr/>
        </p:nvSpPr>
        <p:spPr>
          <a:xfrm>
            <a:off x="2494884" y="5283868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8D9232-4F13-4324-BC52-618CF743EB48}"/>
              </a:ext>
            </a:extLst>
          </p:cNvPr>
          <p:cNvSpPr txBox="1"/>
          <p:nvPr/>
        </p:nvSpPr>
        <p:spPr>
          <a:xfrm>
            <a:off x="671510" y="5190492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98B66BA-335A-4906-B18F-81509D002121}"/>
              </a:ext>
            </a:extLst>
          </p:cNvPr>
          <p:cNvSpPr txBox="1"/>
          <p:nvPr/>
        </p:nvSpPr>
        <p:spPr>
          <a:xfrm>
            <a:off x="3326871" y="526906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658A52-E67E-473A-B0F4-2B863C74C0AD}"/>
              </a:ext>
            </a:extLst>
          </p:cNvPr>
          <p:cNvSpPr txBox="1"/>
          <p:nvPr/>
        </p:nvSpPr>
        <p:spPr>
          <a:xfrm>
            <a:off x="3353074" y="4323794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510C384-08F2-4138-870E-DF383858F612}"/>
              </a:ext>
            </a:extLst>
          </p:cNvPr>
          <p:cNvSpPr txBox="1"/>
          <p:nvPr/>
        </p:nvSpPr>
        <p:spPr>
          <a:xfrm>
            <a:off x="747344" y="4304687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AD235D8F-9576-4E9E-BEEE-344B2530BAC6}"/>
              </a:ext>
            </a:extLst>
          </p:cNvPr>
          <p:cNvCxnSpPr>
            <a:stCxn id="40" idx="2"/>
            <a:endCxn id="21" idx="7"/>
          </p:cNvCxnSpPr>
          <p:nvPr/>
        </p:nvCxnSpPr>
        <p:spPr>
          <a:xfrm flipH="1">
            <a:off x="2591119" y="4654991"/>
            <a:ext cx="690760" cy="568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3">
            <a:extLst>
              <a:ext uri="{FF2B5EF4-FFF2-40B4-BE49-F238E27FC236}">
                <a16:creationId xmlns:a16="http://schemas.microsoft.com/office/drawing/2014/main" id="{7012A9A3-8F0D-451C-895D-CA72C2FB8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19147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123" name="Rectangle 3">
            <a:extLst>
              <a:ext uri="{FF2B5EF4-FFF2-40B4-BE49-F238E27FC236}">
                <a16:creationId xmlns:a16="http://schemas.microsoft.com/office/drawing/2014/main" id="{8261A3EA-3B3D-4AD6-B86F-6C148D4DC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99" name="Text Box 49">
            <a:extLst>
              <a:ext uri="{FF2B5EF4-FFF2-40B4-BE49-F238E27FC236}">
                <a16:creationId xmlns:a16="http://schemas.microsoft.com/office/drawing/2014/main" id="{7E7F7E3A-6F32-4129-A430-2CE076874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64200B-94E4-AC83-5AB4-05EE194EC226}"/>
              </a:ext>
            </a:extLst>
          </p:cNvPr>
          <p:cNvGrpSpPr/>
          <p:nvPr/>
        </p:nvGrpSpPr>
        <p:grpSpPr>
          <a:xfrm>
            <a:off x="4264560" y="4110497"/>
            <a:ext cx="4569075" cy="1898037"/>
            <a:chOff x="4264560" y="4110497"/>
            <a:chExt cx="4569075" cy="189803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573911E-C5A7-4F9C-A330-37F61419E977}"/>
                </a:ext>
              </a:extLst>
            </p:cNvPr>
            <p:cNvSpPr txBox="1"/>
            <p:nvPr/>
          </p:nvSpPr>
          <p:spPr>
            <a:xfrm>
              <a:off x="4441195" y="42597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0715310-9A3E-4757-A94C-9D2B42E749DE}"/>
                </a:ext>
              </a:extLst>
            </p:cNvPr>
            <p:cNvSpPr/>
            <p:nvPr/>
          </p:nvSpPr>
          <p:spPr>
            <a:xfrm>
              <a:off x="4492523" y="4502204"/>
              <a:ext cx="145279" cy="1281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69832D1-48F5-4434-8D42-2BDD0D9A3F93}"/>
                </a:ext>
              </a:extLst>
            </p:cNvPr>
            <p:cNvSpPr/>
            <p:nvPr/>
          </p:nvSpPr>
          <p:spPr>
            <a:xfrm>
              <a:off x="5972358" y="4483221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852567A-917F-4BD3-884E-5E14115B4E0B}"/>
                </a:ext>
              </a:extLst>
            </p:cNvPr>
            <p:cNvSpPr txBox="1"/>
            <p:nvPr/>
          </p:nvSpPr>
          <p:spPr>
            <a:xfrm>
              <a:off x="5914192" y="4259700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E749496-BD6C-4E2C-B925-D6A02F7F31A9}"/>
                </a:ext>
              </a:extLst>
            </p:cNvPr>
            <p:cNvSpPr/>
            <p:nvPr/>
          </p:nvSpPr>
          <p:spPr>
            <a:xfrm>
              <a:off x="5756273" y="4908966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21BDBA2-AC9F-4CB1-B5D3-4A0C17718F21}"/>
                </a:ext>
              </a:extLst>
            </p:cNvPr>
            <p:cNvSpPr txBox="1"/>
            <p:nvPr/>
          </p:nvSpPr>
          <p:spPr>
            <a:xfrm>
              <a:off x="5562718" y="4756788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4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99C80EC-002F-4E2C-8FB4-C90560B146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4638" y="4594316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D1AAC89-EF6D-4FAA-88CE-D4655A58FBD8}"/>
                </a:ext>
              </a:extLst>
            </p:cNvPr>
            <p:cNvSpPr/>
            <p:nvPr/>
          </p:nvSpPr>
          <p:spPr>
            <a:xfrm>
              <a:off x="5512301" y="5343868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47BB867-2D1C-4EF2-A67A-2F69D0AFA2C6}"/>
                </a:ext>
              </a:extLst>
            </p:cNvPr>
            <p:cNvSpPr txBox="1"/>
            <p:nvPr/>
          </p:nvSpPr>
          <p:spPr>
            <a:xfrm>
              <a:off x="5582756" y="539987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C03D50B-2A09-4CEC-A3A4-45D42FB62822}"/>
                </a:ext>
              </a:extLst>
            </p:cNvPr>
            <p:cNvSpPr/>
            <p:nvPr/>
          </p:nvSpPr>
          <p:spPr>
            <a:xfrm>
              <a:off x="5269255" y="5793757"/>
              <a:ext cx="145279" cy="1281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496E270-73FA-4C53-AE26-55D3812C4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19914" y="5037153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1BB8CE7-6127-439A-8AC0-2040112FAD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5334" y="5472055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10F6A94-53BE-4242-9145-1785859DD29D}"/>
                </a:ext>
              </a:extLst>
            </p:cNvPr>
            <p:cNvSpPr txBox="1"/>
            <p:nvPr/>
          </p:nvSpPr>
          <p:spPr>
            <a:xfrm>
              <a:off x="5057192" y="5746924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3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0ABEE25-EF2E-4BFA-ADF7-C84F8A47420A}"/>
                </a:ext>
              </a:extLst>
            </p:cNvPr>
            <p:cNvSpPr/>
            <p:nvPr/>
          </p:nvSpPr>
          <p:spPr>
            <a:xfrm>
              <a:off x="6175802" y="4929727"/>
              <a:ext cx="145279" cy="128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4901929D-119B-46A4-A453-9FB19FC833B0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6088181" y="4611408"/>
              <a:ext cx="160261" cy="3183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92873E4-E37B-41EE-A7B2-E2F38AF60EA4}"/>
                </a:ext>
              </a:extLst>
            </p:cNvPr>
            <p:cNvSpPr txBox="1"/>
            <p:nvPr/>
          </p:nvSpPr>
          <p:spPr>
            <a:xfrm>
              <a:off x="6256671" y="4757152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6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0463D24-CFD1-44C0-BC47-DD73582D2243}"/>
                </a:ext>
              </a:extLst>
            </p:cNvPr>
            <p:cNvSpPr/>
            <p:nvPr/>
          </p:nvSpPr>
          <p:spPr>
            <a:xfrm>
              <a:off x="4648911" y="4110497"/>
              <a:ext cx="3247357" cy="410228"/>
            </a:xfrm>
            <a:custGeom>
              <a:avLst/>
              <a:gdLst>
                <a:gd name="connsiteX0" fmla="*/ 3008120 w 3008120"/>
                <a:gd name="connsiteY0" fmla="*/ 393137 h 410228"/>
                <a:gd name="connsiteX1" fmla="*/ 1427148 w 3008120"/>
                <a:gd name="connsiteY1" fmla="*/ 30 h 410228"/>
                <a:gd name="connsiteX2" fmla="*/ 0 w 3008120"/>
                <a:gd name="connsiteY2" fmla="*/ 410228 h 410228"/>
                <a:gd name="connsiteX3" fmla="*/ 0 w 3008120"/>
                <a:gd name="connsiteY3" fmla="*/ 410228 h 410228"/>
                <a:gd name="connsiteX4" fmla="*/ 0 w 3008120"/>
                <a:gd name="connsiteY4" fmla="*/ 410228 h 41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8120" h="410228">
                  <a:moveTo>
                    <a:pt x="3008120" y="393137"/>
                  </a:moveTo>
                  <a:cubicBezTo>
                    <a:pt x="2468310" y="195159"/>
                    <a:pt x="1928501" y="-2819"/>
                    <a:pt x="1427148" y="30"/>
                  </a:cubicBezTo>
                  <a:cubicBezTo>
                    <a:pt x="925795" y="2878"/>
                    <a:pt x="0" y="410228"/>
                    <a:pt x="0" y="410228"/>
                  </a:cubicBezTo>
                  <a:lnTo>
                    <a:pt x="0" y="410228"/>
                  </a:lnTo>
                  <a:lnTo>
                    <a:pt x="0" y="410228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118DAF8F-E141-4842-873D-F6F6C5E3160E}"/>
                </a:ext>
              </a:extLst>
            </p:cNvPr>
            <p:cNvCxnSpPr>
              <a:cxnSpLocks/>
              <a:endCxn id="62" idx="5"/>
            </p:cNvCxnSpPr>
            <p:nvPr/>
          </p:nvCxnSpPr>
          <p:spPr>
            <a:xfrm flipH="1" flipV="1">
              <a:off x="4616526" y="4611618"/>
              <a:ext cx="696004" cy="11767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DCA838BF-1C27-4B48-9209-9D2DBB236121}"/>
                </a:ext>
              </a:extLst>
            </p:cNvPr>
            <p:cNvCxnSpPr>
              <a:cxnSpLocks/>
              <a:endCxn id="62" idx="6"/>
            </p:cNvCxnSpPr>
            <p:nvPr/>
          </p:nvCxnSpPr>
          <p:spPr>
            <a:xfrm flipH="1" flipV="1">
              <a:off x="4637802" y="4566298"/>
              <a:ext cx="871676" cy="8033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A9A2BD7-F5D8-477C-A513-CAB135DF503D}"/>
                </a:ext>
              </a:extLst>
            </p:cNvPr>
            <p:cNvSpPr/>
            <p:nvPr/>
          </p:nvSpPr>
          <p:spPr>
            <a:xfrm>
              <a:off x="5418034" y="5494946"/>
              <a:ext cx="180564" cy="341832"/>
            </a:xfrm>
            <a:custGeom>
              <a:avLst/>
              <a:gdLst>
                <a:gd name="connsiteX0" fmla="*/ 0 w 180564"/>
                <a:gd name="connsiteY0" fmla="*/ 341832 h 341832"/>
                <a:gd name="connsiteX1" fmla="*/ 153824 w 180564"/>
                <a:gd name="connsiteY1" fmla="*/ 213645 h 341832"/>
                <a:gd name="connsiteX2" fmla="*/ 179461 w 180564"/>
                <a:gd name="connsiteY2" fmla="*/ 0 h 34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4" h="341832">
                  <a:moveTo>
                    <a:pt x="0" y="341832"/>
                  </a:moveTo>
                  <a:cubicBezTo>
                    <a:pt x="61957" y="306224"/>
                    <a:pt x="123914" y="270617"/>
                    <a:pt x="153824" y="213645"/>
                  </a:cubicBezTo>
                  <a:cubicBezTo>
                    <a:pt x="183734" y="156673"/>
                    <a:pt x="181597" y="78336"/>
                    <a:pt x="179461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2BD5CC2-739A-49D0-9A94-C60E3C02497E}"/>
                </a:ext>
              </a:extLst>
            </p:cNvPr>
            <p:cNvSpPr/>
            <p:nvPr/>
          </p:nvSpPr>
          <p:spPr>
            <a:xfrm>
              <a:off x="5794848" y="4589092"/>
              <a:ext cx="153025" cy="316194"/>
            </a:xfrm>
            <a:custGeom>
              <a:avLst/>
              <a:gdLst>
                <a:gd name="connsiteX0" fmla="*/ 7746 w 153025"/>
                <a:gd name="connsiteY0" fmla="*/ 316194 h 316194"/>
                <a:gd name="connsiteX1" fmla="*/ 16292 w 153025"/>
                <a:gd name="connsiteY1" fmla="*/ 128187 h 316194"/>
                <a:gd name="connsiteX2" fmla="*/ 153025 w 153025"/>
                <a:gd name="connsiteY2" fmla="*/ 0 h 31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025" h="316194">
                  <a:moveTo>
                    <a:pt x="7746" y="316194"/>
                  </a:moveTo>
                  <a:cubicBezTo>
                    <a:pt x="-88" y="248540"/>
                    <a:pt x="-7921" y="180886"/>
                    <a:pt x="16292" y="128187"/>
                  </a:cubicBezTo>
                  <a:cubicBezTo>
                    <a:pt x="40505" y="75488"/>
                    <a:pt x="96765" y="37744"/>
                    <a:pt x="153025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95A826-D698-4E57-84E5-EC9775B97F95}"/>
                </a:ext>
              </a:extLst>
            </p:cNvPr>
            <p:cNvSpPr/>
            <p:nvPr/>
          </p:nvSpPr>
          <p:spPr>
            <a:xfrm>
              <a:off x="6144426" y="4597637"/>
              <a:ext cx="177994" cy="333286"/>
            </a:xfrm>
            <a:custGeom>
              <a:avLst/>
              <a:gdLst>
                <a:gd name="connsiteX0" fmla="*/ 162370 w 177994"/>
                <a:gd name="connsiteY0" fmla="*/ 333286 h 333286"/>
                <a:gd name="connsiteX1" fmla="*/ 162370 w 177994"/>
                <a:gd name="connsiteY1" fmla="*/ 128187 h 333286"/>
                <a:gd name="connsiteX2" fmla="*/ 0 w 177994"/>
                <a:gd name="connsiteY2" fmla="*/ 0 h 3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94" h="333286">
                  <a:moveTo>
                    <a:pt x="162370" y="333286"/>
                  </a:moveTo>
                  <a:cubicBezTo>
                    <a:pt x="175901" y="258510"/>
                    <a:pt x="189432" y="183735"/>
                    <a:pt x="162370" y="128187"/>
                  </a:cubicBezTo>
                  <a:cubicBezTo>
                    <a:pt x="135308" y="72639"/>
                    <a:pt x="67654" y="36319"/>
                    <a:pt x="0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90BD314-A2EB-472C-85EA-74DDA1129BE3}"/>
                </a:ext>
              </a:extLst>
            </p:cNvPr>
            <p:cNvSpPr/>
            <p:nvPr/>
          </p:nvSpPr>
          <p:spPr>
            <a:xfrm>
              <a:off x="5409488" y="5494946"/>
              <a:ext cx="1977936" cy="493125"/>
            </a:xfrm>
            <a:custGeom>
              <a:avLst/>
              <a:gdLst>
                <a:gd name="connsiteX0" fmla="*/ 1768979 w 1768979"/>
                <a:gd name="connsiteY0" fmla="*/ 0 h 484579"/>
                <a:gd name="connsiteX1" fmla="*/ 1008404 w 1768979"/>
                <a:gd name="connsiteY1" fmla="*/ 452927 h 484579"/>
                <a:gd name="connsiteX2" fmla="*/ 0 w 1768979"/>
                <a:gd name="connsiteY2" fmla="*/ 410198 h 48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8979" h="484579">
                  <a:moveTo>
                    <a:pt x="1768979" y="0"/>
                  </a:moveTo>
                  <a:cubicBezTo>
                    <a:pt x="1536106" y="192280"/>
                    <a:pt x="1303234" y="384561"/>
                    <a:pt x="1008404" y="452927"/>
                  </a:cubicBezTo>
                  <a:cubicBezTo>
                    <a:pt x="713574" y="521293"/>
                    <a:pt x="356787" y="465745"/>
                    <a:pt x="0" y="410198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562BD0B-EA60-4E6B-BC61-FCB169EDE6C4}"/>
                </a:ext>
              </a:extLst>
            </p:cNvPr>
            <p:cNvSpPr/>
            <p:nvPr/>
          </p:nvSpPr>
          <p:spPr>
            <a:xfrm>
              <a:off x="5477854" y="4579349"/>
              <a:ext cx="2355342" cy="1274520"/>
            </a:xfrm>
            <a:custGeom>
              <a:avLst/>
              <a:gdLst>
                <a:gd name="connsiteX0" fmla="*/ 2162086 w 2162086"/>
                <a:gd name="connsiteY0" fmla="*/ 0 h 1247686"/>
                <a:gd name="connsiteX1" fmla="*/ 1504060 w 2162086"/>
                <a:gd name="connsiteY1" fmla="*/ 581114 h 1247686"/>
                <a:gd name="connsiteX2" fmla="*/ 0 w 2162086"/>
                <a:gd name="connsiteY2" fmla="*/ 1247686 h 124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247686">
                  <a:moveTo>
                    <a:pt x="2162086" y="0"/>
                  </a:moveTo>
                  <a:cubicBezTo>
                    <a:pt x="2013247" y="186583"/>
                    <a:pt x="1864408" y="373166"/>
                    <a:pt x="1504060" y="581114"/>
                  </a:cubicBezTo>
                  <a:cubicBezTo>
                    <a:pt x="1143712" y="789062"/>
                    <a:pt x="571856" y="1018374"/>
                    <a:pt x="0" y="1247686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EDE47C6-12F0-41D7-B16E-6B6816244202}"/>
                </a:ext>
              </a:extLst>
            </p:cNvPr>
            <p:cNvCxnSpPr>
              <a:cxnSpLocks/>
              <a:stCxn id="111" idx="1"/>
              <a:endCxn id="65" idx="5"/>
            </p:cNvCxnSpPr>
            <p:nvPr/>
          </p:nvCxnSpPr>
          <p:spPr>
            <a:xfrm flipH="1" flipV="1">
              <a:off x="5880276" y="5018380"/>
              <a:ext cx="1536279" cy="37959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C5272D24-D518-42CD-99FF-3D45454D70E2}"/>
                </a:ext>
              </a:extLst>
            </p:cNvPr>
            <p:cNvCxnSpPr>
              <a:stCxn id="75" idx="3"/>
              <a:endCxn id="67" idx="6"/>
            </p:cNvCxnSpPr>
            <p:nvPr/>
          </p:nvCxnSpPr>
          <p:spPr>
            <a:xfrm flipH="1">
              <a:off x="5657580" y="5039141"/>
              <a:ext cx="539498" cy="36882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DAFC5990-088D-45FF-93A7-D634734FF708}"/>
                </a:ext>
              </a:extLst>
            </p:cNvPr>
            <p:cNvSpPr/>
            <p:nvPr/>
          </p:nvSpPr>
          <p:spPr>
            <a:xfrm>
              <a:off x="7872073" y="4483221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1717EB3-9064-436B-BA0B-6F177F2787FC}"/>
                </a:ext>
              </a:extLst>
            </p:cNvPr>
            <p:cNvSpPr txBox="1"/>
            <p:nvPr/>
          </p:nvSpPr>
          <p:spPr>
            <a:xfrm>
              <a:off x="7941679" y="429515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7</a:t>
              </a: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E504B00-F40D-4912-8F9C-4EE8669DB38F}"/>
                </a:ext>
              </a:extLst>
            </p:cNvPr>
            <p:cNvSpPr/>
            <p:nvPr/>
          </p:nvSpPr>
          <p:spPr>
            <a:xfrm>
              <a:off x="7630352" y="4937917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515CAC4-1CB5-4733-84FC-2D1CA9F2C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1547" y="4621586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69E8B07-5763-44C7-B46A-C63815E7EFAB}"/>
                </a:ext>
              </a:extLst>
            </p:cNvPr>
            <p:cNvSpPr txBox="1"/>
            <p:nvPr/>
          </p:nvSpPr>
          <p:spPr>
            <a:xfrm>
              <a:off x="7640779" y="5025813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9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0FC4EC60-F534-4536-BD0A-E8CF80B58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8412" y="5057153"/>
              <a:ext cx="164722" cy="3163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D45F82F-172A-4D21-A2AF-C611BD3BF4EC}"/>
                </a:ext>
              </a:extLst>
            </p:cNvPr>
            <p:cNvSpPr/>
            <p:nvPr/>
          </p:nvSpPr>
          <p:spPr>
            <a:xfrm>
              <a:off x="7395279" y="5379199"/>
              <a:ext cx="145279" cy="12818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50F0039-08D0-42B3-9DE2-280006EB29E7}"/>
                </a:ext>
              </a:extLst>
            </p:cNvPr>
            <p:cNvSpPr txBox="1"/>
            <p:nvPr/>
          </p:nvSpPr>
          <p:spPr>
            <a:xfrm>
              <a:off x="7426301" y="5469016"/>
              <a:ext cx="2616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8</a:t>
              </a:r>
            </a:p>
          </p:txBody>
        </p:sp>
        <p:sp>
          <p:nvSpPr>
            <p:cNvPr id="113" name="Isosceles Triangle 112">
              <a:extLst>
                <a:ext uri="{FF2B5EF4-FFF2-40B4-BE49-F238E27FC236}">
                  <a16:creationId xmlns:a16="http://schemas.microsoft.com/office/drawing/2014/main" id="{462788C3-B9D6-411D-BA1D-1A85B4963A84}"/>
                </a:ext>
              </a:extLst>
            </p:cNvPr>
            <p:cNvSpPr/>
            <p:nvPr/>
          </p:nvSpPr>
          <p:spPr>
            <a:xfrm>
              <a:off x="7214821" y="4198115"/>
              <a:ext cx="1618814" cy="1479603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632E0FC2-3E8F-4425-B970-3ACCB3081565}"/>
                </a:ext>
              </a:extLst>
            </p:cNvPr>
            <p:cNvSpPr/>
            <p:nvPr/>
          </p:nvSpPr>
          <p:spPr>
            <a:xfrm>
              <a:off x="4969687" y="4110523"/>
              <a:ext cx="2103499" cy="1851591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Isosceles Triangle 115">
              <a:extLst>
                <a:ext uri="{FF2B5EF4-FFF2-40B4-BE49-F238E27FC236}">
                  <a16:creationId xmlns:a16="http://schemas.microsoft.com/office/drawing/2014/main" id="{C1F95A26-AB36-4E3E-A226-52DFDB9A7917}"/>
                </a:ext>
              </a:extLst>
            </p:cNvPr>
            <p:cNvSpPr/>
            <p:nvPr/>
          </p:nvSpPr>
          <p:spPr>
            <a:xfrm>
              <a:off x="4264560" y="4129736"/>
              <a:ext cx="605893" cy="592444"/>
            </a:xfrm>
            <a:prstGeom prst="triangle">
              <a:avLst/>
            </a:prstGeom>
            <a:noFill/>
            <a:ln w="1905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2E3A6FE-CFF9-41BA-9F78-45FDE1D03F08}"/>
                </a:ext>
              </a:extLst>
            </p:cNvPr>
            <p:cNvSpPr/>
            <p:nvPr/>
          </p:nvSpPr>
          <p:spPr>
            <a:xfrm>
              <a:off x="5700045" y="4623275"/>
              <a:ext cx="362137" cy="709301"/>
            </a:xfrm>
            <a:custGeom>
              <a:avLst/>
              <a:gdLst>
                <a:gd name="connsiteX0" fmla="*/ 341832 w 362137"/>
                <a:gd name="connsiteY0" fmla="*/ 0 h 709301"/>
                <a:gd name="connsiteX1" fmla="*/ 324740 w 362137"/>
                <a:gd name="connsiteY1" fmla="*/ 418744 h 709301"/>
                <a:gd name="connsiteX2" fmla="*/ 0 w 362137"/>
                <a:gd name="connsiteY2" fmla="*/ 709301 h 70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2137" h="709301">
                  <a:moveTo>
                    <a:pt x="341832" y="0"/>
                  </a:moveTo>
                  <a:cubicBezTo>
                    <a:pt x="361772" y="150263"/>
                    <a:pt x="381712" y="300527"/>
                    <a:pt x="324740" y="418744"/>
                  </a:cubicBezTo>
                  <a:cubicBezTo>
                    <a:pt x="267768" y="536961"/>
                    <a:pt x="133884" y="623131"/>
                    <a:pt x="0" y="709301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DFAD0F4-FF32-4808-9AB5-5C707524C9AC}"/>
                </a:ext>
              </a:extLst>
            </p:cNvPr>
            <p:cNvSpPr/>
            <p:nvPr/>
          </p:nvSpPr>
          <p:spPr>
            <a:xfrm>
              <a:off x="7563028" y="4633005"/>
              <a:ext cx="369117" cy="773513"/>
            </a:xfrm>
            <a:custGeom>
              <a:avLst/>
              <a:gdLst>
                <a:gd name="connsiteX0" fmla="*/ 0 w 446333"/>
                <a:gd name="connsiteY0" fmla="*/ 777667 h 777667"/>
                <a:gd name="connsiteX1" fmla="*/ 401653 w 446333"/>
                <a:gd name="connsiteY1" fmla="*/ 512748 h 777667"/>
                <a:gd name="connsiteX2" fmla="*/ 418744 w 446333"/>
                <a:gd name="connsiteY2" fmla="*/ 0 h 77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6333" h="777667">
                  <a:moveTo>
                    <a:pt x="0" y="777667"/>
                  </a:moveTo>
                  <a:cubicBezTo>
                    <a:pt x="165931" y="710013"/>
                    <a:pt x="331862" y="642359"/>
                    <a:pt x="401653" y="512748"/>
                  </a:cubicBezTo>
                  <a:cubicBezTo>
                    <a:pt x="471444" y="383137"/>
                    <a:pt x="445094" y="191568"/>
                    <a:pt x="418744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768BE68-E646-5889-CEFF-2ABE68514F8C}"/>
                </a:ext>
              </a:extLst>
            </p:cNvPr>
            <p:cNvSpPr/>
            <p:nvPr/>
          </p:nvSpPr>
          <p:spPr>
            <a:xfrm>
              <a:off x="4663787" y="4556303"/>
              <a:ext cx="1498396" cy="391712"/>
            </a:xfrm>
            <a:custGeom>
              <a:avLst/>
              <a:gdLst>
                <a:gd name="connsiteX0" fmla="*/ 1478422 w 1478422"/>
                <a:gd name="connsiteY0" fmla="*/ 427618 h 427618"/>
                <a:gd name="connsiteX1" fmla="*/ 1042586 w 1478422"/>
                <a:gd name="connsiteY1" fmla="*/ 43057 h 427618"/>
                <a:gd name="connsiteX2" fmla="*/ 0 w 1478422"/>
                <a:gd name="connsiteY2" fmla="*/ 25966 h 4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8422" h="427618">
                  <a:moveTo>
                    <a:pt x="1478422" y="427618"/>
                  </a:moveTo>
                  <a:cubicBezTo>
                    <a:pt x="1383706" y="268808"/>
                    <a:pt x="1288990" y="109999"/>
                    <a:pt x="1042586" y="43057"/>
                  </a:cubicBezTo>
                  <a:cubicBezTo>
                    <a:pt x="796182" y="-23885"/>
                    <a:pt x="398091" y="1040"/>
                    <a:pt x="0" y="25966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3633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7D63-1083-4B12-84CB-1CD0A1838C01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3848E29-2FF5-4D8B-964F-FB26B02FFEEE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A4CCD4-C3F3-4AEC-8BEB-0D050F0CFDE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5A92ED-AECC-4A39-8A0E-BC7FF99B41B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196CF8-5A5B-4995-8DB7-30A207EA28E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2A895EB-F1B1-4C7A-AAA0-232C6F88061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A82876-91CF-42BB-9D32-8BE97BE8607C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93F71C4-CEAB-4D46-942F-7C54B1052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86B92E11-3CE4-4A0F-BE7D-39658ACE1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18" name="Text Box 49">
            <a:extLst>
              <a:ext uri="{FF2B5EF4-FFF2-40B4-BE49-F238E27FC236}">
                <a16:creationId xmlns:a16="http://schemas.microsoft.com/office/drawing/2014/main" id="{5A7C8C52-2E1F-4723-9984-2CDE69458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</p:spTree>
    <p:extLst>
      <p:ext uri="{BB962C8B-B14F-4D97-AF65-F5344CB8AC3E}">
        <p14:creationId xmlns:p14="http://schemas.microsoft.com/office/powerpoint/2010/main" val="629121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7D63-1083-4B12-84CB-1CD0A1838C01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3848E29-2FF5-4D8B-964F-FB26B02FFEEE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A4CCD4-C3F3-4AEC-8BEB-0D050F0CFDE4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5A92ED-AECC-4A39-8A0E-BC7FF99B41B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196CF8-5A5B-4995-8DB7-30A207EA28E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2A895EB-F1B1-4C7A-AAA0-232C6F880613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A82876-91CF-42BB-9D32-8BE97BE8607C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558A967-654C-48D7-BB5C-530E433F3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846" y="4012888"/>
            <a:ext cx="301415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is T[1] after step 3 of the main algorithm?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E3C3BF-4230-4967-ADC7-F574EF1AE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645193"/>
              </p:ext>
            </p:extLst>
          </p:nvPr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19" name="Rectangle 3">
            <a:extLst>
              <a:ext uri="{FF2B5EF4-FFF2-40B4-BE49-F238E27FC236}">
                <a16:creationId xmlns:a16="http://schemas.microsoft.com/office/drawing/2014/main" id="{7CE971E3-8E2A-42B4-81F2-E38FABFA7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F67475-3021-42C6-969F-7406DB2F7854}"/>
              </a:ext>
            </a:extLst>
          </p:cNvPr>
          <p:cNvSpPr/>
          <p:nvPr/>
        </p:nvSpPr>
        <p:spPr>
          <a:xfrm>
            <a:off x="4909556" y="4851343"/>
            <a:ext cx="192283" cy="243840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311BE82E-327F-4008-8CFF-D4C5E860B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9A62D92F-06F0-47B9-A75A-A2466B871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2" name="Text Box 49">
            <a:extLst>
              <a:ext uri="{FF2B5EF4-FFF2-40B4-BE49-F238E27FC236}">
                <a16:creationId xmlns:a16="http://schemas.microsoft.com/office/drawing/2014/main" id="{F4BF6467-F4FB-43A0-BA77-A8290D872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B6C599-A852-4F36-BCA1-DAC46F47B935}"/>
              </a:ext>
            </a:extLst>
          </p:cNvPr>
          <p:cNvSpPr txBox="1"/>
          <p:nvPr/>
        </p:nvSpPr>
        <p:spPr>
          <a:xfrm>
            <a:off x="4883918" y="4581863"/>
            <a:ext cx="269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9143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735723A6-DD91-4DBD-8CEC-B8565EA1F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2856D77-8703-4621-A92F-E5B19C86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7AFE9F27-55B3-4E36-8E15-B6AE842C4033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455C0B7-F2A6-4492-8AD9-AB3BB8DC549B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8158E4C-E51C-4C1F-8FEC-BE3762105F25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B097EC-16CC-490F-96D7-B022591CA118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6D231B-3E36-41A7-911A-FA3CA424C440}"/>
              </a:ext>
            </a:extLst>
          </p:cNvPr>
          <p:cNvSpPr/>
          <p:nvPr/>
        </p:nvSpPr>
        <p:spPr>
          <a:xfrm>
            <a:off x="4513239" y="1956986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2E6150E-8E5E-432B-8237-3D314B0F61B8}"/>
              </a:ext>
            </a:extLst>
          </p:cNvPr>
          <p:cNvSpPr/>
          <p:nvPr/>
        </p:nvSpPr>
        <p:spPr>
          <a:xfrm>
            <a:off x="4069885" y="3045153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0DD9389-F6E2-4062-9516-E5AEDF2D617F}"/>
              </a:ext>
            </a:extLst>
          </p:cNvPr>
          <p:cNvSpPr/>
          <p:nvPr/>
        </p:nvSpPr>
        <p:spPr>
          <a:xfrm>
            <a:off x="5514700" y="1965532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36619B3-D0E6-4D32-99C6-CED94993D994}"/>
              </a:ext>
            </a:extLst>
          </p:cNvPr>
          <p:cNvSpPr/>
          <p:nvPr/>
        </p:nvSpPr>
        <p:spPr>
          <a:xfrm>
            <a:off x="4533544" y="2697612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1C8243-1DA6-4219-A9E7-7973170A320A}"/>
              </a:ext>
            </a:extLst>
          </p:cNvPr>
          <p:cNvSpPr/>
          <p:nvPr/>
        </p:nvSpPr>
        <p:spPr>
          <a:xfrm>
            <a:off x="7864962" y="1956986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CA3EC96-CF05-4E9A-9B45-2716F4738CA2}"/>
              </a:ext>
            </a:extLst>
          </p:cNvPr>
          <p:cNvSpPr/>
          <p:nvPr/>
        </p:nvSpPr>
        <p:spPr>
          <a:xfrm>
            <a:off x="8668318" y="3730243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BDDE8DE-4B0A-4C5E-886C-5A7CADAF49A7}"/>
              </a:ext>
            </a:extLst>
          </p:cNvPr>
          <p:cNvSpPr/>
          <p:nvPr/>
        </p:nvSpPr>
        <p:spPr>
          <a:xfrm>
            <a:off x="7073035" y="3725968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31B5F5-36B3-42CA-A420-155627F800E8}"/>
              </a:ext>
            </a:extLst>
          </p:cNvPr>
          <p:cNvSpPr txBox="1"/>
          <p:nvPr/>
        </p:nvSpPr>
        <p:spPr>
          <a:xfrm>
            <a:off x="3945676" y="309189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CBD25C4-62C3-48F6-84CA-8FB62045BBC7}"/>
              </a:ext>
            </a:extLst>
          </p:cNvPr>
          <p:cNvSpPr/>
          <p:nvPr/>
        </p:nvSpPr>
        <p:spPr>
          <a:xfrm>
            <a:off x="4956593" y="3070790"/>
            <a:ext cx="76912" cy="854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DA1917-1F61-4CCE-98B0-0078EB8810F8}"/>
              </a:ext>
            </a:extLst>
          </p:cNvPr>
          <p:cNvSpPr txBox="1"/>
          <p:nvPr/>
        </p:nvSpPr>
        <p:spPr>
          <a:xfrm>
            <a:off x="4432378" y="167860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DFF4D4-AE9F-4457-9849-401C63C061F4}"/>
              </a:ext>
            </a:extLst>
          </p:cNvPr>
          <p:cNvSpPr txBox="1"/>
          <p:nvPr/>
        </p:nvSpPr>
        <p:spPr>
          <a:xfrm>
            <a:off x="4432378" y="2728830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3075C3-D21D-47CE-9B4C-21B0C2CDB804}"/>
              </a:ext>
            </a:extLst>
          </p:cNvPr>
          <p:cNvSpPr txBox="1"/>
          <p:nvPr/>
        </p:nvSpPr>
        <p:spPr>
          <a:xfrm>
            <a:off x="5591612" y="180458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AE5F90-14C5-47A1-806F-421D28F84571}"/>
              </a:ext>
            </a:extLst>
          </p:cNvPr>
          <p:cNvSpPr txBox="1"/>
          <p:nvPr/>
        </p:nvSpPr>
        <p:spPr>
          <a:xfrm>
            <a:off x="7966962" y="1804586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6F71A05-2543-4B95-889A-28F352232630}"/>
              </a:ext>
            </a:extLst>
          </p:cNvPr>
          <p:cNvSpPr txBox="1"/>
          <p:nvPr/>
        </p:nvSpPr>
        <p:spPr>
          <a:xfrm>
            <a:off x="6868697" y="3725968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6260F5-1C30-47D0-B8C8-DCDC16217E73}"/>
              </a:ext>
            </a:extLst>
          </p:cNvPr>
          <p:cNvSpPr txBox="1"/>
          <p:nvPr/>
        </p:nvSpPr>
        <p:spPr>
          <a:xfrm>
            <a:off x="8599894" y="3741180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448766A3-6FDC-4164-8CAE-B5B99B33F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846" y="4012888"/>
            <a:ext cx="301415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is T[1] after step 3 of the main algorithm?</a:t>
            </a:r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CAED8140-610D-441E-9CA2-EC3B77F63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927821"/>
              </p:ext>
            </p:extLst>
          </p:nvPr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52" name="Rectangle 3">
            <a:extLst>
              <a:ext uri="{FF2B5EF4-FFF2-40B4-BE49-F238E27FC236}">
                <a16:creationId xmlns:a16="http://schemas.microsoft.com/office/drawing/2014/main" id="{A1620F66-4424-4FE4-91A5-6B75B2B73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845D2CD-57D1-4AF6-B330-ADA56250523D}"/>
              </a:ext>
            </a:extLst>
          </p:cNvPr>
          <p:cNvSpPr/>
          <p:nvPr/>
        </p:nvSpPr>
        <p:spPr>
          <a:xfrm>
            <a:off x="4909556" y="4851343"/>
            <a:ext cx="192283" cy="243840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8C7B4D2B-7300-48F0-98CB-E58085471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49164968-4530-4300-927D-5D467E0A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30" name="Text Box 49">
            <a:extLst>
              <a:ext uri="{FF2B5EF4-FFF2-40B4-BE49-F238E27FC236}">
                <a16:creationId xmlns:a16="http://schemas.microsoft.com/office/drawing/2014/main" id="{5FC98A5B-A6BF-475A-9A07-843E97487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D0CD280-42FE-486B-968C-5B1D5DC25D21}"/>
              </a:ext>
            </a:extLst>
          </p:cNvPr>
          <p:cNvSpPr txBox="1"/>
          <p:nvPr/>
        </p:nvSpPr>
        <p:spPr>
          <a:xfrm>
            <a:off x="4883918" y="4581863"/>
            <a:ext cx="269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A5E290-1982-4447-7236-DDCEE149F67E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8D77117-8F04-B8CF-48C4-E3DBE71186C5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B0A29CA-10D5-B3A8-17A2-B60B0A883039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50D2DF8-E256-FC2A-7F36-C92202EA640B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1E47BED-A173-5734-2A20-E41550921FB6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2B2D1C9-5F62-80C4-A98D-47F40EDA2CB7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79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78801-407E-ECD0-FA73-63332F907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46">
            <a:extLst>
              <a:ext uri="{FF2B5EF4-FFF2-40B4-BE49-F238E27FC236}">
                <a16:creationId xmlns:a16="http://schemas.microsoft.com/office/drawing/2014/main" id="{E58FD67A-20CE-1B0E-70B5-28E7D0768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DFS on Directed Graphs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777F973-F8BE-B348-B882-3C11B5910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946522"/>
            <a:ext cx="7548646" cy="47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Problem (SCC). </a:t>
            </a:r>
            <a:r>
              <a:rPr lang="en-US" altLang="en-US" sz="2000" dirty="0"/>
              <a:t>Given a directed graph G, find all </a:t>
            </a:r>
            <a:r>
              <a:rPr lang="en-US" altLang="en-US" sz="2000" dirty="0" err="1"/>
              <a:t>scc’s</a:t>
            </a:r>
            <a:r>
              <a:rPr lang="en-US" altLang="en-US" sz="2000" dirty="0"/>
              <a:t> in G.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A76DFB8-84DE-AEFB-26E7-52FF5D78F825}"/>
              </a:ext>
            </a:extLst>
          </p:cNvPr>
          <p:cNvSpPr/>
          <p:nvPr/>
        </p:nvSpPr>
        <p:spPr>
          <a:xfrm>
            <a:off x="5327405" y="1956986"/>
            <a:ext cx="451502" cy="12476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F58E09C-86B7-A509-6B0D-D3334C130FFC}"/>
              </a:ext>
            </a:extLst>
          </p:cNvPr>
          <p:cNvSpPr/>
          <p:nvPr/>
        </p:nvSpPr>
        <p:spPr>
          <a:xfrm>
            <a:off x="6698445" y="1956986"/>
            <a:ext cx="451502" cy="73493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5BA8C39-7DD8-5524-3C49-7CEEDB4B58DB}"/>
              </a:ext>
            </a:extLst>
          </p:cNvPr>
          <p:cNvSpPr/>
          <p:nvPr/>
        </p:nvSpPr>
        <p:spPr>
          <a:xfrm>
            <a:off x="7084464" y="1956986"/>
            <a:ext cx="1649337" cy="185159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0E7D7-B330-F559-80DC-E4F8F76A7A9D}"/>
              </a:ext>
            </a:extLst>
          </p:cNvPr>
          <p:cNvSpPr txBox="1"/>
          <p:nvPr/>
        </p:nvSpPr>
        <p:spPr>
          <a:xfrm>
            <a:off x="5965643" y="2064933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∙∙∙∙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672AC5CD-D2A1-57CC-F8E9-AF573405552C}"/>
              </a:ext>
            </a:extLst>
          </p:cNvPr>
          <p:cNvSpPr/>
          <p:nvPr/>
        </p:nvSpPr>
        <p:spPr>
          <a:xfrm>
            <a:off x="4069885" y="1965532"/>
            <a:ext cx="963620" cy="1172198"/>
          </a:xfrm>
          <a:prstGeom prst="triangl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AC05006-E267-FD79-2763-7889A9A572BF}"/>
              </a:ext>
            </a:extLst>
          </p:cNvPr>
          <p:cNvSpPr/>
          <p:nvPr/>
        </p:nvSpPr>
        <p:spPr>
          <a:xfrm>
            <a:off x="4606183" y="3042303"/>
            <a:ext cx="2803021" cy="60053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03F0882-9046-8505-F447-0E39FA207AEA}"/>
              </a:ext>
            </a:extLst>
          </p:cNvPr>
          <p:cNvSpPr/>
          <p:nvPr/>
        </p:nvSpPr>
        <p:spPr>
          <a:xfrm>
            <a:off x="4491680" y="2604137"/>
            <a:ext cx="1119313" cy="320851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C6CB7D6-D966-123D-3F21-60E9D5DBC1FD}"/>
              </a:ext>
            </a:extLst>
          </p:cNvPr>
          <p:cNvSpPr/>
          <p:nvPr/>
        </p:nvSpPr>
        <p:spPr>
          <a:xfrm flipV="1">
            <a:off x="5531248" y="2350428"/>
            <a:ext cx="1392948" cy="219794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7B799DF-9B88-3D92-E272-BCB115959135}"/>
              </a:ext>
            </a:extLst>
          </p:cNvPr>
          <p:cNvSpPr/>
          <p:nvPr/>
        </p:nvSpPr>
        <p:spPr>
          <a:xfrm>
            <a:off x="5531248" y="2691925"/>
            <a:ext cx="2301948" cy="134940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8DC019-0D6D-8C4B-FB28-CC99B9375690}"/>
              </a:ext>
            </a:extLst>
          </p:cNvPr>
          <p:cNvSpPr/>
          <p:nvPr/>
        </p:nvSpPr>
        <p:spPr>
          <a:xfrm flipV="1">
            <a:off x="6908225" y="2405119"/>
            <a:ext cx="1015491" cy="165103"/>
          </a:xfrm>
          <a:custGeom>
            <a:avLst/>
            <a:gdLst>
              <a:gd name="connsiteX0" fmla="*/ 0 w 2803021"/>
              <a:gd name="connsiteY0" fmla="*/ 0 h 600534"/>
              <a:gd name="connsiteX1" fmla="*/ 1051133 w 2803021"/>
              <a:gd name="connsiteY1" fmla="*/ 564022 h 600534"/>
              <a:gd name="connsiteX2" fmla="*/ 2803021 w 2803021"/>
              <a:gd name="connsiteY2" fmla="*/ 546931 h 600534"/>
              <a:gd name="connsiteX3" fmla="*/ 2803021 w 2803021"/>
              <a:gd name="connsiteY3" fmla="*/ 546931 h 60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021" h="600534">
                <a:moveTo>
                  <a:pt x="0" y="0"/>
                </a:moveTo>
                <a:cubicBezTo>
                  <a:pt x="291981" y="236433"/>
                  <a:pt x="583963" y="472867"/>
                  <a:pt x="1051133" y="564022"/>
                </a:cubicBezTo>
                <a:cubicBezTo>
                  <a:pt x="1518303" y="655177"/>
                  <a:pt x="2803021" y="546931"/>
                  <a:pt x="2803021" y="546931"/>
                </a:cubicBezTo>
                <a:lnTo>
                  <a:pt x="2803021" y="546931"/>
                </a:ln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313A1DD-3307-F16D-3579-9D76C4613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846" y="4012888"/>
            <a:ext cx="301415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What is T[1] after step 3 of the main algorithm?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F7AB74-5145-83E0-E5D1-0A4F93F4C71F}"/>
              </a:ext>
            </a:extLst>
          </p:cNvPr>
          <p:cNvGraphicFramePr>
            <a:graphicFrameLocks noGrp="1"/>
          </p:cNvGraphicFramePr>
          <p:nvPr/>
        </p:nvGraphicFramePr>
        <p:xfrm>
          <a:off x="4909556" y="4851343"/>
          <a:ext cx="3576418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6418">
                  <a:extLst>
                    <a:ext uri="{9D8B030D-6E8A-4147-A177-3AD203B41FA5}">
                      <a16:colId xmlns:a16="http://schemas.microsoft.com/office/drawing/2014/main" val="2152323422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28781"/>
                  </a:ext>
                </a:extLst>
              </a:tr>
            </a:tbl>
          </a:graphicData>
        </a:graphic>
      </p:graphicFrame>
      <p:sp>
        <p:nvSpPr>
          <p:cNvPr id="19" name="Rectangle 3">
            <a:extLst>
              <a:ext uri="{FF2B5EF4-FFF2-40B4-BE49-F238E27FC236}">
                <a16:creationId xmlns:a16="http://schemas.microsoft.com/office/drawing/2014/main" id="{AEB41335-F83C-C73B-0D3F-579D422D6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17137"/>
            <a:ext cx="337556" cy="32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0E254-4AC0-75AE-5F16-9A52ABFD81DC}"/>
              </a:ext>
            </a:extLst>
          </p:cNvPr>
          <p:cNvSpPr/>
          <p:nvPr/>
        </p:nvSpPr>
        <p:spPr>
          <a:xfrm>
            <a:off x="4909556" y="4851343"/>
            <a:ext cx="192283" cy="243840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47BA093-6955-B0FD-4DA7-40A143914727}"/>
              </a:ext>
            </a:extLst>
          </p:cNvPr>
          <p:cNvSpPr/>
          <p:nvPr/>
        </p:nvSpPr>
        <p:spPr>
          <a:xfrm>
            <a:off x="7781227" y="1855150"/>
            <a:ext cx="262619" cy="220764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AFD5FD-0107-6202-A517-72768D1FA3F6}"/>
              </a:ext>
            </a:extLst>
          </p:cNvPr>
          <p:cNvSpPr txBox="1"/>
          <p:nvPr/>
        </p:nvSpPr>
        <p:spPr>
          <a:xfrm>
            <a:off x="8043846" y="1768137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AE2BC0BF-AE26-3372-33D0-AF66536DA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65" y="1489021"/>
            <a:ext cx="2814775" cy="237367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200" dirty="0"/>
              <a:t>main()  </a:t>
            </a:r>
            <a:r>
              <a:rPr lang="en-US" altLang="en-US" sz="1200" dirty="0">
                <a:solidFill>
                  <a:srgbClr val="FF0000"/>
                </a:solidFill>
              </a:rPr>
              <a:t>\\ T[1..n] is an array</a:t>
            </a:r>
          </a:p>
          <a:p>
            <a:pPr marL="0" indent="0">
              <a:buNone/>
            </a:pPr>
            <a:r>
              <a:rPr lang="en-US" altLang="en-US" sz="12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200" dirty="0"/>
              <a:t>2. </a:t>
            </a:r>
            <a:r>
              <a:rPr lang="en-US" altLang="en-US" sz="1200" dirty="0">
                <a:solidFill>
                  <a:srgbClr val="FF0000"/>
                </a:solidFill>
              </a:rPr>
              <a:t>t = n</a:t>
            </a:r>
            <a:r>
              <a:rPr lang="en-US" altLang="en-US" sz="1200" dirty="0"/>
              <a:t>; </a:t>
            </a:r>
          </a:p>
          <a:p>
            <a:pPr marL="0" indent="0">
              <a:buNone/>
            </a:pPr>
            <a:r>
              <a:rPr lang="en-US" altLang="en-US" sz="1200" dirty="0"/>
              <a:t>3. for (each vertex v)</a:t>
            </a:r>
          </a:p>
          <a:p>
            <a:pPr marL="0" indent="0">
              <a:buNone/>
            </a:pPr>
            <a:r>
              <a:rPr lang="en-US" altLang="en-US" sz="1200" dirty="0"/>
              <a:t>     if (color[v] == white) DFS(v).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6622331-8798-04C5-5D13-AC0DF771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88" y="1484311"/>
            <a:ext cx="2814775" cy="115045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200" dirty="0"/>
              <a:t>DFS(v)</a:t>
            </a:r>
          </a:p>
          <a:p>
            <a:pPr marL="0" indent="0">
              <a:buNone/>
            </a:pPr>
            <a:r>
              <a:rPr lang="en-US" altLang="en-US" sz="1200" dirty="0"/>
              <a:t>1. color[v] = gray; </a:t>
            </a:r>
          </a:p>
          <a:p>
            <a:pPr marL="0" indent="0">
              <a:buNone/>
            </a:pPr>
            <a:r>
              <a:rPr lang="en-US" altLang="en-US" sz="1200" dirty="0"/>
              <a:t>2.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for (each arc [v, w])</a:t>
            </a:r>
          </a:p>
          <a:p>
            <a:pPr marL="0" indent="0">
              <a:buNone/>
            </a:pPr>
            <a:r>
              <a:rPr lang="en-US" altLang="en-US" sz="1200" dirty="0"/>
              <a:t>     if (color[w] == white) DFS(w)</a:t>
            </a:r>
          </a:p>
          <a:p>
            <a:pPr marL="0" indent="0">
              <a:buNone/>
            </a:pPr>
            <a:r>
              <a:rPr lang="en-US" altLang="en-US" sz="1200" dirty="0"/>
              <a:t>3.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color[v] = black; </a:t>
            </a:r>
            <a:r>
              <a:rPr lang="en-US" altLang="en-US" sz="1200" dirty="0">
                <a:solidFill>
                  <a:srgbClr val="FF0000"/>
                </a:solidFill>
              </a:rPr>
              <a:t>T[t] = v; t = t - 1</a:t>
            </a:r>
            <a:r>
              <a:rPr lang="en-US" altLang="en-US" sz="1200" dirty="0"/>
              <a:t>.</a:t>
            </a:r>
          </a:p>
          <a:p>
            <a:pPr marL="0" indent="0">
              <a:buNone/>
            </a:pPr>
            <a:endParaRPr lang="en-US" altLang="en-US" sz="1200" dirty="0"/>
          </a:p>
        </p:txBody>
      </p:sp>
      <p:sp>
        <p:nvSpPr>
          <p:cNvPr id="25" name="Text Box 49">
            <a:extLst>
              <a:ext uri="{FF2B5EF4-FFF2-40B4-BE49-F238E27FC236}">
                <a16:creationId xmlns:a16="http://schemas.microsoft.com/office/drawing/2014/main" id="{01536472-7A37-4E6D-8BD9-73E00B643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3277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18: Strongly Connected Components II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B96A12-DC22-1C57-6C64-8B6387C2EB79}"/>
              </a:ext>
            </a:extLst>
          </p:cNvPr>
          <p:cNvSpPr txBox="1"/>
          <p:nvPr/>
        </p:nvSpPr>
        <p:spPr>
          <a:xfrm>
            <a:off x="4883918" y="4581863"/>
            <a:ext cx="248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585122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6624</TotalTime>
  <Words>5236</Words>
  <Application>Microsoft Office PowerPoint</Application>
  <PresentationFormat>On-screen Show (4:3)</PresentationFormat>
  <Paragraphs>757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639</cp:revision>
  <cp:lastPrinted>2001-01-16T17:12:14Z</cp:lastPrinted>
  <dcterms:created xsi:type="dcterms:W3CDTF">1999-07-13T19:55:20Z</dcterms:created>
  <dcterms:modified xsi:type="dcterms:W3CDTF">2025-02-24T19:36:42Z</dcterms:modified>
</cp:coreProperties>
</file>