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485" r:id="rId2"/>
    <p:sldId id="465" r:id="rId3"/>
    <p:sldId id="1093" r:id="rId4"/>
    <p:sldId id="1098" r:id="rId5"/>
    <p:sldId id="473" r:id="rId6"/>
    <p:sldId id="482" r:id="rId7"/>
    <p:sldId id="484" r:id="rId8"/>
    <p:sldId id="483" r:id="rId9"/>
    <p:sldId id="481" r:id="rId10"/>
    <p:sldId id="475" r:id="rId11"/>
    <p:sldId id="474" r:id="rId12"/>
    <p:sldId id="368" r:id="rId13"/>
    <p:sldId id="476" r:id="rId14"/>
    <p:sldId id="1114" r:id="rId15"/>
    <p:sldId id="1113" r:id="rId16"/>
    <p:sldId id="1112" r:id="rId17"/>
    <p:sldId id="480" r:id="rId18"/>
    <p:sldId id="1106" r:id="rId19"/>
    <p:sldId id="1105" r:id="rId20"/>
    <p:sldId id="1104" r:id="rId21"/>
    <p:sldId id="479" r:id="rId2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3300"/>
    <a:srgbClr val="FFCC00"/>
    <a:srgbClr val="FF0000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684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26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3854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16: Algorithms on directed graphs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8CAE883-09E7-4F51-85B0-76E80236D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A5F5BB-BF78-499B-9516-920F5AF41148}"/>
              </a:ext>
            </a:extLst>
          </p:cNvPr>
          <p:cNvGrpSpPr/>
          <p:nvPr/>
        </p:nvGrpSpPr>
        <p:grpSpPr>
          <a:xfrm>
            <a:off x="5118475" y="1409050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E5AD2007-46CF-4577-8971-518729D93C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E7C7E1A7-6C59-4BE6-8492-78E121F37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DCA40C-D113-4480-99F9-EE730B2EBA57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6158D76-6946-484E-8A41-99D5149C7436}"/>
              </a:ext>
            </a:extLst>
          </p:cNvPr>
          <p:cNvGrpSpPr/>
          <p:nvPr/>
        </p:nvGrpSpPr>
        <p:grpSpPr>
          <a:xfrm>
            <a:off x="959941" y="1409050"/>
            <a:ext cx="3218951" cy="3087563"/>
            <a:chOff x="959941" y="1665430"/>
            <a:chExt cx="3218951" cy="3087563"/>
          </a:xfrm>
        </p:grpSpPr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BFB2EBD2-8B1B-4A36-B6EC-AE527E753F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1977026"/>
              <a:ext cx="3218951" cy="277596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BFS(s)  \\ Q is a queue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color[s] = gray; Q ← s; </a:t>
              </a:r>
            </a:p>
            <a:p>
              <a:pPr marL="0" indent="0">
                <a:buNone/>
              </a:pPr>
              <a:r>
                <a:rPr lang="en-US" altLang="en-US" sz="1200" dirty="0"/>
                <a:t>2. while (Q is not empty)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Q ← w;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for (each edge [w, v])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(color[v] == white)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  color[v] = gray;  Q ← v;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color[w] = black.</a:t>
              </a:r>
            </a:p>
            <a:p>
              <a:pPr marL="0" indent="0">
                <a:buNone/>
              </a:pPr>
              <a:endParaRPr lang="en-US" altLang="en-US" sz="1200" dirty="0"/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  <p:sp>
          <p:nvSpPr>
            <p:cNvPr id="7" name="Text Box 49">
              <a:extLst>
                <a:ext uri="{FF2B5EF4-FFF2-40B4-BE49-F238E27FC236}">
                  <a16:creationId xmlns:a16="http://schemas.microsoft.com/office/drawing/2014/main" id="{09D875F0-12E4-451E-A396-FB8CE2C962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1347" y="1665430"/>
              <a:ext cx="15761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Breadth-First-Search</a:t>
              </a:r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3E8F54EF-509E-4B32-BF60-8CE0748BCF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3814739"/>
              <a:ext cx="2948755" cy="93825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BFS(v).  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</p:grpSp>
      <p:sp>
        <p:nvSpPr>
          <p:cNvPr id="13" name="Rectangle 3">
            <a:extLst>
              <a:ext uri="{FF2B5EF4-FFF2-40B4-BE49-F238E27FC236}">
                <a16:creationId xmlns:a16="http://schemas.microsoft.com/office/drawing/2014/main" id="{8CA5F17C-D102-4543-917C-6846E8EC6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39" y="4753649"/>
            <a:ext cx="3940535" cy="180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AutoNum type="arabicParenBoth"/>
            </a:pPr>
            <a:r>
              <a:rPr lang="en-US" altLang="en-US" sz="1600" dirty="0">
                <a:solidFill>
                  <a:srgbClr val="00B050"/>
                </a:solidFill>
              </a:rPr>
              <a:t>test if a graph is connected;</a:t>
            </a:r>
          </a:p>
          <a:p>
            <a:pPr>
              <a:buAutoNum type="arabicParenBoth"/>
            </a:pPr>
            <a:r>
              <a:rPr lang="en-US" altLang="en-US" sz="1600" dirty="0">
                <a:solidFill>
                  <a:srgbClr val="00B050"/>
                </a:solidFill>
              </a:rPr>
              <a:t>test if a graph contains a cycle;</a:t>
            </a:r>
          </a:p>
          <a:p>
            <a:pPr>
              <a:buFontTx/>
              <a:buAutoNum type="arabicParenBoth"/>
            </a:pPr>
            <a:r>
              <a:rPr lang="en-US" altLang="en-US" sz="1600" dirty="0">
                <a:solidFill>
                  <a:srgbClr val="00B050"/>
                </a:solidFill>
              </a:rPr>
              <a:t>test if a graph is a tree;  </a:t>
            </a:r>
          </a:p>
          <a:p>
            <a:pPr>
              <a:buAutoNum type="arabicParenBoth"/>
            </a:pPr>
            <a:r>
              <a:rPr lang="en-US" altLang="en-US" sz="1600" dirty="0">
                <a:solidFill>
                  <a:srgbClr val="00B050"/>
                </a:solidFill>
              </a:rPr>
              <a:t>find a shortest path in a graph (BFS);  </a:t>
            </a:r>
          </a:p>
          <a:p>
            <a:pPr>
              <a:buAutoNum type="arabicParenBoth"/>
            </a:pPr>
            <a:r>
              <a:rPr lang="en-US" altLang="en-US" sz="1600" dirty="0">
                <a:solidFill>
                  <a:srgbClr val="FF0000"/>
                </a:solidFill>
              </a:rPr>
              <a:t>test if a graph is bipartite</a:t>
            </a:r>
            <a:r>
              <a:rPr lang="en-US" altLang="en-US" sz="1600" dirty="0"/>
              <a:t>; and </a:t>
            </a:r>
          </a:p>
          <a:p>
            <a:pPr>
              <a:buAutoNum type="arabicParenBoth"/>
            </a:pPr>
            <a:r>
              <a:rPr lang="en-US" altLang="en-US" sz="1600" dirty="0"/>
              <a:t>do many other things.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E685E261-F642-4678-B96C-2A750DF79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1" y="4501636"/>
            <a:ext cx="36804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Based on BFS and DFS, we can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2B5B56-66CF-4D80-AA54-EA72C8CFE61C}"/>
              </a:ext>
            </a:extLst>
          </p:cNvPr>
          <p:cNvSpPr txBox="1"/>
          <p:nvPr/>
        </p:nvSpPr>
        <p:spPr>
          <a:xfrm>
            <a:off x="5118475" y="426848"/>
            <a:ext cx="329780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run in time O(</a:t>
            </a:r>
            <a:r>
              <a:rPr lang="en-US" sz="1400" dirty="0" err="1"/>
              <a:t>m+n</a:t>
            </a:r>
            <a:r>
              <a:rPr lang="en-US" sz="1400" dirty="0"/>
              <a:t>).</a:t>
            </a: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94AECA82-3CCD-4D35-A08F-69EF116A3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</p:spTree>
    <p:extLst>
      <p:ext uri="{BB962C8B-B14F-4D97-AF65-F5344CB8AC3E}">
        <p14:creationId xmlns:p14="http://schemas.microsoft.com/office/powerpoint/2010/main" val="2645810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09E12-0FA5-263B-3E8F-EA52BF8FC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D10720C8-4731-DD2C-849C-DE9BE1FA1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5BD503BD-A5C7-B8EC-231B-B2063B73E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AD57E7-7961-BF1D-231D-50B831425E51}"/>
              </a:ext>
            </a:extLst>
          </p:cNvPr>
          <p:cNvGrpSpPr/>
          <p:nvPr/>
        </p:nvGrpSpPr>
        <p:grpSpPr>
          <a:xfrm>
            <a:off x="5118475" y="1409050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CC8310AC-9BB5-284C-6468-5D03E82B02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25A6C825-EB24-30F6-CD76-DFB0F362F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B3E7D35-9B87-9E23-4379-5BE0F910699E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1D4EAD2-9678-4233-2FD2-018FA8E992FD}"/>
              </a:ext>
            </a:extLst>
          </p:cNvPr>
          <p:cNvGrpSpPr/>
          <p:nvPr/>
        </p:nvGrpSpPr>
        <p:grpSpPr>
          <a:xfrm>
            <a:off x="959941" y="1409050"/>
            <a:ext cx="3218951" cy="3087563"/>
            <a:chOff x="959941" y="1665430"/>
            <a:chExt cx="3218951" cy="3087563"/>
          </a:xfrm>
        </p:grpSpPr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CF3E1854-962B-9505-D4BC-293BAB211B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1977026"/>
              <a:ext cx="3218951" cy="277596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BFS(s)  \\ Q is a queue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color[s] = gray; Q ← s; </a:t>
              </a:r>
            </a:p>
            <a:p>
              <a:pPr marL="0" indent="0">
                <a:buNone/>
              </a:pPr>
              <a:r>
                <a:rPr lang="en-US" altLang="en-US" sz="1200" dirty="0"/>
                <a:t>2. while (Q is not empty)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Q ← w;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for (each edge [w, v])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(color[v] == white)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  color[v] = gray;  Q ← v;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color[w] = black.</a:t>
              </a:r>
            </a:p>
            <a:p>
              <a:pPr marL="0" indent="0">
                <a:buNone/>
              </a:pPr>
              <a:endParaRPr lang="en-US" altLang="en-US" sz="1200" dirty="0"/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  <p:sp>
          <p:nvSpPr>
            <p:cNvPr id="7" name="Text Box 49">
              <a:extLst>
                <a:ext uri="{FF2B5EF4-FFF2-40B4-BE49-F238E27FC236}">
                  <a16:creationId xmlns:a16="http://schemas.microsoft.com/office/drawing/2014/main" id="{8553D51A-6392-E902-E8FA-BCC9D5DD9F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1347" y="1665430"/>
              <a:ext cx="15761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Breadth-First-Search</a:t>
              </a:r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5705735B-1EE2-1466-65A1-0730235E9F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41" y="3814739"/>
              <a:ext cx="2948755" cy="93825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BFS(v).  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72FEEEE-C437-06DE-19BE-98FD8B018F6C}"/>
              </a:ext>
            </a:extLst>
          </p:cNvPr>
          <p:cNvSpPr txBox="1"/>
          <p:nvPr/>
        </p:nvSpPr>
        <p:spPr>
          <a:xfrm>
            <a:off x="5118475" y="426848"/>
            <a:ext cx="329780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run in time O(</a:t>
            </a:r>
            <a:r>
              <a:rPr lang="en-US" sz="1400" dirty="0" err="1"/>
              <a:t>m+n</a:t>
            </a:r>
            <a:r>
              <a:rPr lang="en-US" sz="1400" dirty="0"/>
              <a:t>).</a:t>
            </a: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B0C526CD-D651-13FD-8765-B7EE3B362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205E20F-0AC6-F4D6-C52F-30FF9C6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1" y="4611526"/>
            <a:ext cx="394053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(5) test if a graph is bipartite</a:t>
            </a:r>
            <a:endParaRPr lang="en-US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>
                <a:extLst>
                  <a:ext uri="{FF2B5EF4-FFF2-40B4-BE49-F238E27FC236}">
                    <a16:creationId xmlns:a16="http://schemas.microsoft.com/office/drawing/2014/main" id="{BDA57D94-3E9C-D7F8-6C1E-0DF895FC64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9942" y="4943665"/>
                <a:ext cx="4490947" cy="12924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A graph G = (V, E) is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bipartite</a:t>
                </a:r>
                <a:r>
                  <a:rPr lang="en-US" altLang="en-US" sz="1600" dirty="0"/>
                  <a:t> if its vertex set V can be partitioned into two disjoint subsets V =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L</a:t>
                </a:r>
                <a14:m>
                  <m:oMath xmlns:m="http://schemas.openxmlformats.org/officeDocument/2006/math">
                    <m:r>
                      <a:rPr lang="en-US" altLang="en-US" sz="16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600" dirty="0">
                    <a:solidFill>
                      <a:schemeClr val="accent6"/>
                    </a:solidFill>
                  </a:rPr>
                  <a:t>R</a:t>
                </a:r>
                <a:r>
                  <a:rPr lang="en-US" altLang="en-US" sz="1600" dirty="0"/>
                  <a:t>, </a:t>
                </a:r>
                <a:r>
                  <a:rPr lang="en-US" altLang="en-US" sz="1600" dirty="0">
                    <a:solidFill>
                      <a:srgbClr val="FF3300"/>
                    </a:solidFill>
                  </a:rPr>
                  <a:t>L</a:t>
                </a:r>
                <a14:m>
                  <m:oMath xmlns:m="http://schemas.openxmlformats.org/officeDocument/2006/math">
                    <m:r>
                      <a:rPr lang="en-US" altLang="en-US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US" altLang="en-US" sz="1600" dirty="0"/>
                  <a:t> </a:t>
                </a:r>
                <a:r>
                  <a:rPr lang="en-US" altLang="en-US" sz="1600" dirty="0">
                    <a:solidFill>
                      <a:schemeClr val="accent6"/>
                    </a:solidFill>
                  </a:rPr>
                  <a:t>R</a:t>
                </a:r>
                <a:r>
                  <a:rPr lang="en-US" altLang="en-US" sz="1600" dirty="0"/>
                  <a:t> =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altLang="en-US" sz="1600" dirty="0"/>
                  <a:t>, such that every edge in G has one end in </a:t>
                </a:r>
                <a:r>
                  <a:rPr lang="en-US" altLang="en-US" sz="1600" dirty="0">
                    <a:solidFill>
                      <a:srgbClr val="FF3300"/>
                    </a:solidFill>
                  </a:rPr>
                  <a:t>L</a:t>
                </a:r>
                <a:r>
                  <a:rPr lang="en-US" altLang="en-US" sz="1600" dirty="0"/>
                  <a:t> and one end in </a:t>
                </a:r>
                <a:r>
                  <a:rPr lang="en-US" altLang="en-US" sz="1600" dirty="0">
                    <a:solidFill>
                      <a:schemeClr val="accent2"/>
                    </a:solidFill>
                  </a:rPr>
                  <a:t>R</a:t>
                </a:r>
                <a:r>
                  <a:rPr lang="en-US" altLang="en-US" sz="1600" dirty="0"/>
                  <a:t>.  In other words, the graph is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2-colorable</a:t>
                </a:r>
                <a:r>
                  <a:rPr lang="en-US" altLang="en-US" sz="1600" dirty="0"/>
                  <a:t>. </a:t>
                </a:r>
              </a:p>
            </p:txBody>
          </p:sp>
        </mc:Choice>
        <mc:Fallback xmlns="">
          <p:sp>
            <p:nvSpPr>
              <p:cNvPr id="5" name="Rectangle 3">
                <a:extLst>
                  <a:ext uri="{FF2B5EF4-FFF2-40B4-BE49-F238E27FC236}">
                    <a16:creationId xmlns:a16="http://schemas.microsoft.com/office/drawing/2014/main" id="{BDA57D94-3E9C-D7F8-6C1E-0DF895FC6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9942" y="4943665"/>
                <a:ext cx="4490947" cy="1292418"/>
              </a:xfrm>
              <a:prstGeom prst="rect">
                <a:avLst/>
              </a:prstGeom>
              <a:blipFill>
                <a:blip r:embed="rId2"/>
                <a:stretch>
                  <a:fillRect l="-678" t="-1415" r="-1085" b="-754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7706D610-12F0-222A-6A4C-4192574739CD}"/>
              </a:ext>
            </a:extLst>
          </p:cNvPr>
          <p:cNvGrpSpPr/>
          <p:nvPr/>
        </p:nvGrpSpPr>
        <p:grpSpPr>
          <a:xfrm>
            <a:off x="6608896" y="4335094"/>
            <a:ext cx="958605" cy="2211308"/>
            <a:chOff x="6608896" y="4335094"/>
            <a:chExt cx="958605" cy="2211308"/>
          </a:xfrm>
        </p:grpSpPr>
        <p:pic>
          <p:nvPicPr>
            <p:cNvPr id="13" name="Picture 2" descr="https://upload.wikimedia.org/wikipedia/commons/thumb/d/d6/Biclique_K_3_5.svg/1920px-Biclique_K_3_5.svg.png">
              <a:extLst>
                <a:ext uri="{FF2B5EF4-FFF2-40B4-BE49-F238E27FC236}">
                  <a16:creationId xmlns:a16="http://schemas.microsoft.com/office/drawing/2014/main" id="{F3C4ABD6-C0C8-7A34-4992-7DCAE5D21D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222085" y="5218742"/>
              <a:ext cx="1781347" cy="873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EA71EC1D-0F56-B8D8-834D-04C0CF7777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8896" y="4340117"/>
              <a:ext cx="316964" cy="32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600" dirty="0">
                  <a:solidFill>
                    <a:srgbClr val="FF0000"/>
                  </a:solidFill>
                </a:rPr>
                <a:t>L</a:t>
              </a:r>
            </a:p>
          </p:txBody>
        </p:sp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4EFB3FA9-CFEE-6605-D6E1-251FAF2957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50537" y="4335094"/>
              <a:ext cx="316964" cy="32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600" dirty="0">
                  <a:solidFill>
                    <a:schemeClr val="accent2"/>
                  </a:solidFill>
                </a:rPr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2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A330F-961B-7564-DB01-F2644302F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500A1CEA-41BF-BBFF-38C5-13441F1B5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BA4EAFE-19C8-5DE2-3DF2-678A63234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</a:t>
            </a:r>
            <a:r>
              <a:rPr lang="en-US" altLang="en-US" sz="2000" dirty="0"/>
              <a:t> and </a:t>
            </a:r>
            <a:r>
              <a:rPr lang="en-US" altLang="en-US" sz="2000" dirty="0">
                <a:solidFill>
                  <a:srgbClr val="FF0000"/>
                </a:solidFill>
              </a:rPr>
              <a:t>Depth-First-Search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E0E3F2-03E4-87FA-9103-0CD1D319E673}"/>
              </a:ext>
            </a:extLst>
          </p:cNvPr>
          <p:cNvGrpSpPr/>
          <p:nvPr/>
        </p:nvGrpSpPr>
        <p:grpSpPr>
          <a:xfrm>
            <a:off x="5118475" y="1409050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03D8AE69-AD93-97B4-1EBB-BAB0E745DA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1C637E36-74A3-ED41-2047-2E7C607468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BAC5FA-83FB-ED1E-EB28-0FCC845EBEF0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F9F4E56-033F-031F-8479-3A2ADC16E65C}"/>
              </a:ext>
            </a:extLst>
          </p:cNvPr>
          <p:cNvSpPr txBox="1"/>
          <p:nvPr/>
        </p:nvSpPr>
        <p:spPr>
          <a:xfrm>
            <a:off x="5118475" y="426848"/>
            <a:ext cx="329780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run in time O(</a:t>
            </a:r>
            <a:r>
              <a:rPr lang="en-US" sz="1400" dirty="0" err="1"/>
              <a:t>m+n</a:t>
            </a:r>
            <a:r>
              <a:rPr lang="en-US" sz="1400" dirty="0"/>
              <a:t>).</a:t>
            </a: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7D4DEFA9-DC7D-A38D-9ECA-69B8F85AB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80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Applications of DFS and BFS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D658D3-B286-EBBA-E4FE-151017C61D3A}"/>
              </a:ext>
            </a:extLst>
          </p:cNvPr>
          <p:cNvGrpSpPr/>
          <p:nvPr/>
        </p:nvGrpSpPr>
        <p:grpSpPr>
          <a:xfrm>
            <a:off x="959939" y="1289049"/>
            <a:ext cx="4070900" cy="3198462"/>
            <a:chOff x="5084522" y="1726434"/>
            <a:chExt cx="3262290" cy="2468860"/>
          </a:xfrm>
        </p:grpSpPr>
        <p:sp>
          <p:nvSpPr>
            <p:cNvPr id="14" name="Text Box 49">
              <a:extLst>
                <a:ext uri="{FF2B5EF4-FFF2-40B4-BE49-F238E27FC236}">
                  <a16:creationId xmlns:a16="http://schemas.microsoft.com/office/drawing/2014/main" id="{4E811B1C-B69E-867F-920B-2F76924CE6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5897" y="1726434"/>
              <a:ext cx="1426004" cy="261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ea typeface="宋体" panose="02010600030101010101" pitchFamily="2" charset="-122"/>
                </a:rPr>
                <a:t>DFS-Bipartiteness</a:t>
              </a:r>
            </a:p>
          </p:txBody>
        </p:sp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56AB0AC2-9218-1D8F-BFE9-99A1D01BAE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4" y="1977026"/>
              <a:ext cx="3228338" cy="221826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 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if (color[w] == white)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</a:t>
              </a:r>
              <a:r>
                <a:rPr lang="en-US" altLang="en-US" sz="1200" dirty="0">
                  <a:solidFill>
                    <a:srgbClr val="FF0000"/>
                  </a:solidFill>
                </a:rPr>
                <a:t>if (side[v]==L) then side[w] = R else side[w] = L;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DFS(w);</a:t>
              </a:r>
            </a:p>
            <a:p>
              <a:pPr marL="0" indent="0">
                <a:buNone/>
              </a:pPr>
              <a:r>
                <a:rPr lang="en-US" altLang="en-US" sz="1200" dirty="0"/>
                <a:t>      </a:t>
              </a:r>
              <a:r>
                <a:rPr lang="en-US" altLang="en-US" sz="1200" dirty="0">
                  <a:solidFill>
                    <a:srgbClr val="FF0000"/>
                  </a:solidFill>
                </a:rPr>
                <a:t>else if (side[v]==side[w]) return(‘not bipartite’);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FC5BDC3-3725-DF99-FA67-4BE8E40B7BC9}"/>
                </a:ext>
              </a:extLst>
            </p:cNvPr>
            <p:cNvSpPr txBox="1"/>
            <p:nvPr/>
          </p:nvSpPr>
          <p:spPr>
            <a:xfrm>
              <a:off x="5084522" y="3411314"/>
              <a:ext cx="2948755" cy="783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</a:t>
              </a:r>
              <a:r>
                <a:rPr lang="en-US" altLang="en-US" sz="1200" dirty="0">
                  <a:solidFill>
                    <a:srgbClr val="FF0000"/>
                  </a:solidFill>
                </a:rPr>
                <a:t>side[v] = L; </a:t>
              </a:r>
              <a:r>
                <a:rPr lang="en-US" altLang="en-US" sz="1200" dirty="0"/>
                <a:t>DFS(v);</a:t>
              </a:r>
            </a:p>
            <a:p>
              <a:pPr marL="0" indent="0">
                <a:buNone/>
              </a:pPr>
              <a:r>
                <a:rPr lang="en-US" altLang="en-US" sz="1200" dirty="0"/>
                <a:t>3. </a:t>
              </a:r>
              <a:r>
                <a:rPr lang="en-US" altLang="en-US" sz="1200" dirty="0">
                  <a:solidFill>
                    <a:srgbClr val="FF0000"/>
                  </a:solidFill>
                </a:rPr>
                <a:t>return(‘bipartite’).  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F7A27BC7-631A-CAA2-E1B8-2A588C111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41" y="4611526"/>
            <a:ext cx="394053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(5) test if a graph is bipartite</a:t>
            </a:r>
            <a:endParaRPr lang="en-US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A98F9E03-9672-BC45-7271-D5E4B434B1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9942" y="4943665"/>
                <a:ext cx="4490947" cy="12924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A graph G = (V, E) is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bipartite</a:t>
                </a:r>
                <a:r>
                  <a:rPr lang="en-US" altLang="en-US" sz="1600" dirty="0"/>
                  <a:t> if its vertex set V can be partitioned into two disjoint subsets V =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L</a:t>
                </a:r>
                <a14:m>
                  <m:oMath xmlns:m="http://schemas.openxmlformats.org/officeDocument/2006/math">
                    <m:r>
                      <a:rPr lang="en-US" altLang="en-US" sz="16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en-US" altLang="en-US" sz="1600" dirty="0">
                    <a:solidFill>
                      <a:schemeClr val="accent6"/>
                    </a:solidFill>
                  </a:rPr>
                  <a:t>R</a:t>
                </a:r>
                <a:r>
                  <a:rPr lang="en-US" altLang="en-US" sz="1600" dirty="0"/>
                  <a:t>, </a:t>
                </a:r>
                <a:r>
                  <a:rPr lang="en-US" altLang="en-US" sz="1600" dirty="0">
                    <a:solidFill>
                      <a:srgbClr val="FF3300"/>
                    </a:solidFill>
                  </a:rPr>
                  <a:t>L</a:t>
                </a:r>
                <a14:m>
                  <m:oMath xmlns:m="http://schemas.openxmlformats.org/officeDocument/2006/math">
                    <m:r>
                      <a:rPr lang="en-US" altLang="en-US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US" altLang="en-US" sz="1600" dirty="0"/>
                  <a:t> </a:t>
                </a:r>
                <a:r>
                  <a:rPr lang="en-US" altLang="en-US" sz="1600" dirty="0">
                    <a:solidFill>
                      <a:schemeClr val="accent6"/>
                    </a:solidFill>
                  </a:rPr>
                  <a:t>R</a:t>
                </a:r>
                <a:r>
                  <a:rPr lang="en-US" altLang="en-US" sz="1600" dirty="0"/>
                  <a:t> =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altLang="en-US" sz="1600" dirty="0"/>
                  <a:t>, such that every edge in G has one end in </a:t>
                </a:r>
                <a:r>
                  <a:rPr lang="en-US" altLang="en-US" sz="1600" dirty="0">
                    <a:solidFill>
                      <a:srgbClr val="FF3300"/>
                    </a:solidFill>
                  </a:rPr>
                  <a:t>L</a:t>
                </a:r>
                <a:r>
                  <a:rPr lang="en-US" altLang="en-US" sz="1600" dirty="0"/>
                  <a:t> and one end in </a:t>
                </a:r>
                <a:r>
                  <a:rPr lang="en-US" altLang="en-US" sz="1600" dirty="0">
                    <a:solidFill>
                      <a:schemeClr val="accent2"/>
                    </a:solidFill>
                  </a:rPr>
                  <a:t>R</a:t>
                </a:r>
                <a:r>
                  <a:rPr lang="en-US" altLang="en-US" sz="1600" dirty="0"/>
                  <a:t>.  In other words, the graph is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2-colorable</a:t>
                </a:r>
                <a:r>
                  <a:rPr lang="en-US" altLang="en-US" sz="1600" dirty="0"/>
                  <a:t>. </a:t>
                </a:r>
              </a:p>
            </p:txBody>
          </p:sp>
        </mc:Choice>
        <mc:Fallback xmlns="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A98F9E03-9672-BC45-7271-D5E4B434B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9942" y="4943665"/>
                <a:ext cx="4490947" cy="1292418"/>
              </a:xfrm>
              <a:prstGeom prst="rect">
                <a:avLst/>
              </a:prstGeom>
              <a:blipFill>
                <a:blip r:embed="rId2"/>
                <a:stretch>
                  <a:fillRect l="-678" t="-1415" r="-1085" b="-754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FDA1D164-9F05-66C8-3CBB-B8DD36C10EB1}"/>
              </a:ext>
            </a:extLst>
          </p:cNvPr>
          <p:cNvGrpSpPr/>
          <p:nvPr/>
        </p:nvGrpSpPr>
        <p:grpSpPr>
          <a:xfrm>
            <a:off x="6608896" y="4335094"/>
            <a:ext cx="958605" cy="2211308"/>
            <a:chOff x="6608896" y="4335094"/>
            <a:chExt cx="958605" cy="2211308"/>
          </a:xfrm>
        </p:grpSpPr>
        <p:pic>
          <p:nvPicPr>
            <p:cNvPr id="6" name="Picture 2" descr="https://upload.wikimedia.org/wikipedia/commons/thumb/d/d6/Biclique_K_3_5.svg/1920px-Biclique_K_3_5.svg.png">
              <a:extLst>
                <a:ext uri="{FF2B5EF4-FFF2-40B4-BE49-F238E27FC236}">
                  <a16:creationId xmlns:a16="http://schemas.microsoft.com/office/drawing/2014/main" id="{DCFEF0AE-110D-C3FB-66C9-8DDA7E1607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222085" y="5218742"/>
              <a:ext cx="1781347" cy="873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49233D64-E33E-A0EE-C200-FD9BE0A94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8896" y="4340117"/>
              <a:ext cx="316964" cy="32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600" dirty="0">
                  <a:solidFill>
                    <a:srgbClr val="FF0000"/>
                  </a:solidFill>
                </a:rPr>
                <a:t>L</a:t>
              </a:r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6B3F24D4-A37E-0CAF-B8E3-7A4BC9E7F9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50537" y="4335094"/>
              <a:ext cx="316964" cy="32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600" dirty="0">
                  <a:solidFill>
                    <a:schemeClr val="accent2"/>
                  </a:solidFill>
                </a:rPr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4244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Connected Components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E685E261-F642-4678-B96C-2A750DF79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30" y="1107020"/>
            <a:ext cx="7107289" cy="59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Definition.</a:t>
            </a:r>
            <a:r>
              <a:rPr lang="en-US" altLang="en-US" sz="1600" dirty="0"/>
              <a:t> Let G be an undirected graph. A </a:t>
            </a:r>
            <a:r>
              <a:rPr lang="en-US" altLang="en-US" sz="1600" dirty="0">
                <a:solidFill>
                  <a:srgbClr val="FF0000"/>
                </a:solidFill>
              </a:rPr>
              <a:t>connected component (CC)</a:t>
            </a:r>
            <a:r>
              <a:rPr lang="en-US" altLang="en-US" sz="1600" dirty="0"/>
              <a:t> of G is a maximal subgraph that is connected. </a:t>
            </a:r>
          </a:p>
        </p:txBody>
      </p:sp>
      <p:sp>
        <p:nvSpPr>
          <p:cNvPr id="12" name="Text Box 49">
            <a:extLst>
              <a:ext uri="{FF2B5EF4-FFF2-40B4-BE49-F238E27FC236}">
                <a16:creationId xmlns:a16="http://schemas.microsoft.com/office/drawing/2014/main" id="{F7224A3A-00EF-4FC4-AB1F-C5192DE13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2930972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Connected Components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E685E261-F642-4678-B96C-2A750DF79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30" y="1107020"/>
            <a:ext cx="7107289" cy="59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Definition.</a:t>
            </a:r>
            <a:r>
              <a:rPr lang="en-US" altLang="en-US" sz="1600" dirty="0"/>
              <a:t> Let G be an undirected graph. A </a:t>
            </a:r>
            <a:r>
              <a:rPr lang="en-US" altLang="en-US" sz="1600" dirty="0">
                <a:solidFill>
                  <a:srgbClr val="FF0000"/>
                </a:solidFill>
              </a:rPr>
              <a:t>connected component (CC)</a:t>
            </a:r>
            <a:r>
              <a:rPr lang="en-US" altLang="en-US" sz="1600" dirty="0"/>
              <a:t> of G is a maximal subgraph that is connected. 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F1A032D-D515-4FCD-B4AF-18FD2BC0E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30" y="1849341"/>
            <a:ext cx="7107289" cy="921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Problem [Connected-Components]:</a:t>
            </a:r>
          </a:p>
          <a:p>
            <a:pPr marL="0" indent="0">
              <a:buNone/>
            </a:pPr>
            <a:r>
              <a:rPr lang="en-US" altLang="en-US" sz="1600" dirty="0"/>
              <a:t>Given an undirected graph G, find all connected components of G (i.e., label all vertices so that vertices in the same CC have the same label. </a:t>
            </a:r>
          </a:p>
        </p:txBody>
      </p:sp>
      <p:sp>
        <p:nvSpPr>
          <p:cNvPr id="12" name="Text Box 49">
            <a:extLst>
              <a:ext uri="{FF2B5EF4-FFF2-40B4-BE49-F238E27FC236}">
                <a16:creationId xmlns:a16="http://schemas.microsoft.com/office/drawing/2014/main" id="{F7224A3A-00EF-4FC4-AB1F-C5192DE13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3642486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Connected Components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E685E261-F642-4678-B96C-2A750DF79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30" y="1107020"/>
            <a:ext cx="7107289" cy="59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Definition.</a:t>
            </a:r>
            <a:r>
              <a:rPr lang="en-US" altLang="en-US" sz="1600" dirty="0"/>
              <a:t> Let G be an undirected graph. A </a:t>
            </a:r>
            <a:r>
              <a:rPr lang="en-US" altLang="en-US" sz="1600" dirty="0">
                <a:solidFill>
                  <a:srgbClr val="FF0000"/>
                </a:solidFill>
              </a:rPr>
              <a:t>connected component (CC)</a:t>
            </a:r>
            <a:r>
              <a:rPr lang="en-US" altLang="en-US" sz="1600" dirty="0"/>
              <a:t> of G is a maximal subgraph that is connected. 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F1A032D-D515-4FCD-B4AF-18FD2BC0E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30" y="1849341"/>
            <a:ext cx="7107289" cy="921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Problem [Connected-Components]:</a:t>
            </a:r>
          </a:p>
          <a:p>
            <a:pPr marL="0" indent="0">
              <a:buNone/>
            </a:pPr>
            <a:r>
              <a:rPr lang="en-US" altLang="en-US" sz="1600" dirty="0"/>
              <a:t>Given an undirected graph G, find all connected components of G (i.e., label all vertices so that vertices in the same CC have the same label.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A92379-B04F-48CC-8423-111B7A3AD986}"/>
              </a:ext>
            </a:extLst>
          </p:cNvPr>
          <p:cNvSpPr txBox="1"/>
          <p:nvPr/>
        </p:nvSpPr>
        <p:spPr>
          <a:xfrm>
            <a:off x="874962" y="2853939"/>
            <a:ext cx="3603114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can be used to solve the CC problem and both run in time O(</a:t>
            </a:r>
            <a:r>
              <a:rPr lang="en-US" sz="1400" dirty="0" err="1"/>
              <a:t>n+m</a:t>
            </a:r>
            <a:r>
              <a:rPr lang="en-US" sz="1400" dirty="0"/>
              <a:t>).</a:t>
            </a:r>
          </a:p>
        </p:txBody>
      </p:sp>
      <p:sp>
        <p:nvSpPr>
          <p:cNvPr id="12" name="Text Box 49">
            <a:extLst>
              <a:ext uri="{FF2B5EF4-FFF2-40B4-BE49-F238E27FC236}">
                <a16:creationId xmlns:a16="http://schemas.microsoft.com/office/drawing/2014/main" id="{F7224A3A-00EF-4FC4-AB1F-C5192DE13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1670765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Connected Components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A5F5BB-BF78-499B-9516-920F5AF41148}"/>
              </a:ext>
            </a:extLst>
          </p:cNvPr>
          <p:cNvGrpSpPr/>
          <p:nvPr/>
        </p:nvGrpSpPr>
        <p:grpSpPr>
          <a:xfrm>
            <a:off x="1117774" y="3587003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E5AD2007-46CF-4577-8971-518729D93C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E7C7E1A7-6C59-4BE6-8492-78E121F37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DCA40C-D113-4480-99F9-EE730B2EBA57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sp>
        <p:nvSpPr>
          <p:cNvPr id="14" name="Rectangle 3">
            <a:extLst>
              <a:ext uri="{FF2B5EF4-FFF2-40B4-BE49-F238E27FC236}">
                <a16:creationId xmlns:a16="http://schemas.microsoft.com/office/drawing/2014/main" id="{E685E261-F642-4678-B96C-2A750DF79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30" y="1107020"/>
            <a:ext cx="7107289" cy="59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Definition.</a:t>
            </a:r>
            <a:r>
              <a:rPr lang="en-US" altLang="en-US" sz="1600" dirty="0"/>
              <a:t> Let G be an undirected graph. A </a:t>
            </a:r>
            <a:r>
              <a:rPr lang="en-US" altLang="en-US" sz="1600" dirty="0">
                <a:solidFill>
                  <a:srgbClr val="FF0000"/>
                </a:solidFill>
              </a:rPr>
              <a:t>connected component (CC)</a:t>
            </a:r>
            <a:r>
              <a:rPr lang="en-US" altLang="en-US" sz="1600" dirty="0"/>
              <a:t> of G is a maximal subgraph that is connected. 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F1A032D-D515-4FCD-B4AF-18FD2BC0E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30" y="1849341"/>
            <a:ext cx="7107289" cy="921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Problem [Connected-Components]:</a:t>
            </a:r>
          </a:p>
          <a:p>
            <a:pPr marL="0" indent="0">
              <a:buNone/>
            </a:pPr>
            <a:r>
              <a:rPr lang="en-US" altLang="en-US" sz="1600" dirty="0"/>
              <a:t>Given an undirected graph G, find all connected components of G (i.e., label all vertices so that vertices in the same CC have the same label.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A92379-B04F-48CC-8423-111B7A3AD986}"/>
              </a:ext>
            </a:extLst>
          </p:cNvPr>
          <p:cNvSpPr txBox="1"/>
          <p:nvPr/>
        </p:nvSpPr>
        <p:spPr>
          <a:xfrm>
            <a:off x="874962" y="2853939"/>
            <a:ext cx="3603114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can be used to solve the CC problem and both run in time O(</a:t>
            </a:r>
            <a:r>
              <a:rPr lang="en-US" sz="1400" dirty="0" err="1"/>
              <a:t>n+m</a:t>
            </a:r>
            <a:r>
              <a:rPr lang="en-US" sz="1400" dirty="0"/>
              <a:t>).</a:t>
            </a:r>
          </a:p>
        </p:txBody>
      </p:sp>
      <p:sp>
        <p:nvSpPr>
          <p:cNvPr id="12" name="Text Box 49">
            <a:extLst>
              <a:ext uri="{FF2B5EF4-FFF2-40B4-BE49-F238E27FC236}">
                <a16:creationId xmlns:a16="http://schemas.microsoft.com/office/drawing/2014/main" id="{F7224A3A-00EF-4FC4-AB1F-C5192DE13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451863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Connected Components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A5F5BB-BF78-499B-9516-920F5AF41148}"/>
              </a:ext>
            </a:extLst>
          </p:cNvPr>
          <p:cNvGrpSpPr/>
          <p:nvPr/>
        </p:nvGrpSpPr>
        <p:grpSpPr>
          <a:xfrm>
            <a:off x="1117774" y="3587003"/>
            <a:ext cx="2948755" cy="2338606"/>
            <a:chOff x="5118475" y="1665430"/>
            <a:chExt cx="2948755" cy="2338606"/>
          </a:xfrm>
        </p:grpSpPr>
        <p:sp>
          <p:nvSpPr>
            <p:cNvPr id="11" name="Text Box 49">
              <a:extLst>
                <a:ext uri="{FF2B5EF4-FFF2-40B4-BE49-F238E27FC236}">
                  <a16:creationId xmlns:a16="http://schemas.microsoft.com/office/drawing/2014/main" id="{E5AD2007-46CF-4577-8971-518729D93C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6499" y="1665430"/>
              <a:ext cx="14527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Depth-First-Search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E7C7E1A7-6C59-4BE6-8492-78E121F37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02700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DCA40C-D113-4480-99F9-EE730B2EBA57}"/>
                </a:ext>
              </a:extLst>
            </p:cNvPr>
            <p:cNvSpPr txBox="1"/>
            <p:nvPr/>
          </p:nvSpPr>
          <p:spPr>
            <a:xfrm>
              <a:off x="5118475" y="3173038"/>
              <a:ext cx="28849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0" indent="0">
                <a:buNone/>
              </a:pPr>
              <a:r>
                <a:rPr lang="en-US" altLang="en-US" sz="1200" dirty="0"/>
                <a:t>1. for (each vertex v)  color[v] = white;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DFS(v).   </a:t>
              </a:r>
            </a:p>
          </p:txBody>
        </p:sp>
      </p:grpSp>
      <p:sp>
        <p:nvSpPr>
          <p:cNvPr id="14" name="Rectangle 3">
            <a:extLst>
              <a:ext uri="{FF2B5EF4-FFF2-40B4-BE49-F238E27FC236}">
                <a16:creationId xmlns:a16="http://schemas.microsoft.com/office/drawing/2014/main" id="{E685E261-F642-4678-B96C-2A750DF79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30" y="1107020"/>
            <a:ext cx="7107289" cy="59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Definition.</a:t>
            </a:r>
            <a:r>
              <a:rPr lang="en-US" altLang="en-US" sz="1600" dirty="0"/>
              <a:t> Let G be an undirected graph. A </a:t>
            </a:r>
            <a:r>
              <a:rPr lang="en-US" altLang="en-US" sz="1600" dirty="0">
                <a:solidFill>
                  <a:srgbClr val="FF0000"/>
                </a:solidFill>
              </a:rPr>
              <a:t>connected component (CC)</a:t>
            </a:r>
            <a:r>
              <a:rPr lang="en-US" altLang="en-US" sz="1600" dirty="0"/>
              <a:t> of G is a maximal subgraph that is connected. 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F1A032D-D515-4FCD-B4AF-18FD2BC0E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30" y="1849341"/>
            <a:ext cx="7107289" cy="921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Problem [Connected-Components]:</a:t>
            </a:r>
          </a:p>
          <a:p>
            <a:pPr marL="0" indent="0">
              <a:buNone/>
            </a:pPr>
            <a:r>
              <a:rPr lang="en-US" altLang="en-US" sz="1600" dirty="0"/>
              <a:t>Given an undirected graph G, find all connected components of G (i.e., label all vertices so that vertices in the same CC have the same label.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A92379-B04F-48CC-8423-111B7A3AD986}"/>
              </a:ext>
            </a:extLst>
          </p:cNvPr>
          <p:cNvSpPr txBox="1"/>
          <p:nvPr/>
        </p:nvSpPr>
        <p:spPr>
          <a:xfrm>
            <a:off x="874962" y="2853939"/>
            <a:ext cx="3603114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Both DFS and BFS can be used to solve the CC problem and both run in time O(</a:t>
            </a:r>
            <a:r>
              <a:rPr lang="en-US" sz="1400" dirty="0" err="1"/>
              <a:t>n+m</a:t>
            </a:r>
            <a:r>
              <a:rPr lang="en-US" sz="1400" dirty="0"/>
              <a:t>).</a:t>
            </a:r>
          </a:p>
        </p:txBody>
      </p:sp>
      <p:sp>
        <p:nvSpPr>
          <p:cNvPr id="12" name="Text Box 49">
            <a:extLst>
              <a:ext uri="{FF2B5EF4-FFF2-40B4-BE49-F238E27FC236}">
                <a16:creationId xmlns:a16="http://schemas.microsoft.com/office/drawing/2014/main" id="{F7224A3A-00EF-4FC4-AB1F-C5192DE13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295C05-D7EC-435D-8BDD-F43216B01AD8}"/>
              </a:ext>
            </a:extLst>
          </p:cNvPr>
          <p:cNvGrpSpPr/>
          <p:nvPr/>
        </p:nvGrpSpPr>
        <p:grpSpPr>
          <a:xfrm>
            <a:off x="4882464" y="3143847"/>
            <a:ext cx="2948755" cy="2930877"/>
            <a:chOff x="5118475" y="1667192"/>
            <a:chExt cx="2948755" cy="2953460"/>
          </a:xfrm>
        </p:grpSpPr>
        <p:sp>
          <p:nvSpPr>
            <p:cNvPr id="16" name="Text Box 49">
              <a:extLst>
                <a:ext uri="{FF2B5EF4-FFF2-40B4-BE49-F238E27FC236}">
                  <a16:creationId xmlns:a16="http://schemas.microsoft.com/office/drawing/2014/main" id="{FDA76BCE-D7FA-4E77-97C0-F7CC8F265D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6609" y="1667192"/>
              <a:ext cx="2052485" cy="279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CC-Algorithm (DFS-version)</a:t>
              </a:r>
            </a:p>
          </p:txBody>
        </p:sp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DE730EF8-9A53-48F5-8FCC-A8860535DB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8475" y="1977028"/>
              <a:ext cx="2948755" cy="2643624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200" dirty="0"/>
                <a:t>DFS(v)</a:t>
              </a:r>
            </a:p>
            <a:p>
              <a:pPr marL="0" indent="0">
                <a:buNone/>
              </a:pPr>
              <a:r>
                <a:rPr lang="en-US" altLang="en-US" sz="1200" dirty="0"/>
                <a:t>1. color[v] = gray; </a:t>
              </a:r>
              <a:r>
                <a:rPr lang="en-US" altLang="en-US" sz="1200" dirty="0">
                  <a:solidFill>
                    <a:srgbClr val="FF0000"/>
                  </a:solidFill>
                </a:rPr>
                <a:t>CC[v] = cc#;</a:t>
              </a:r>
            </a:p>
            <a:p>
              <a:pPr marL="0" indent="0">
                <a:buNone/>
              </a:pPr>
              <a:r>
                <a:rPr lang="en-US" altLang="en-US" sz="1200" dirty="0"/>
                <a:t>2. for (each edge [v, w])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if (color[w] == white) DFS(w); </a:t>
              </a:r>
            </a:p>
            <a:p>
              <a:pPr marL="0" indent="0">
                <a:buNone/>
              </a:pPr>
              <a:r>
                <a:rPr lang="en-US" altLang="en-US" sz="1200" dirty="0"/>
                <a:t>3. color[v] = black.</a:t>
              </a:r>
            </a:p>
            <a:p>
              <a:pPr marL="0" indent="0">
                <a:buNone/>
              </a:pPr>
              <a:endParaRPr lang="en-US" altLang="en-US" sz="12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BEE3D96-BCEE-43FE-B90C-CB4C60263B72}"/>
                </a:ext>
              </a:extLst>
            </p:cNvPr>
            <p:cNvSpPr txBox="1"/>
            <p:nvPr/>
          </p:nvSpPr>
          <p:spPr>
            <a:xfrm>
              <a:off x="5118475" y="3173038"/>
              <a:ext cx="2889765" cy="13956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>
                <a:buNone/>
              </a:pPr>
              <a:r>
                <a:rPr lang="en-US" altLang="en-US" sz="1200" dirty="0"/>
                <a:t>main()</a:t>
              </a:r>
            </a:p>
            <a:p>
              <a:pPr marL="228600" indent="-228600">
                <a:buAutoNum type="arabicPeriod"/>
              </a:pPr>
              <a:r>
                <a:rPr lang="en-US" altLang="en-US" sz="1200" dirty="0"/>
                <a:t>for (each vertex v) color[v] = white;</a:t>
              </a:r>
            </a:p>
            <a:p>
              <a:r>
                <a:rPr lang="en-US" altLang="en-US" sz="1200" dirty="0"/>
                <a:t>2.  </a:t>
              </a:r>
              <a:r>
                <a:rPr lang="en-US" altLang="en-US" sz="1200" dirty="0">
                  <a:solidFill>
                    <a:srgbClr val="FF0000"/>
                  </a:solidFill>
                </a:rPr>
                <a:t>cc# = 0</a:t>
              </a:r>
              <a:r>
                <a:rPr lang="en-US" altLang="en-US" sz="1200" dirty="0"/>
                <a:t>; </a:t>
              </a:r>
            </a:p>
            <a:p>
              <a:pPr marL="0" indent="0">
                <a:buNone/>
              </a:pPr>
              <a:r>
                <a:rPr lang="en-US" altLang="en-US" sz="1200" dirty="0"/>
                <a:t>3.  for (each vertex v)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if (color[v] == white) </a:t>
              </a:r>
            </a:p>
            <a:p>
              <a:pPr marL="0" indent="0">
                <a:buNone/>
              </a:pPr>
              <a:r>
                <a:rPr lang="en-US" altLang="en-US" sz="1200" dirty="0"/>
                <a:t>          </a:t>
              </a:r>
              <a:r>
                <a:rPr lang="en-US" altLang="en-US" sz="1200" dirty="0">
                  <a:solidFill>
                    <a:srgbClr val="FF0000"/>
                  </a:solidFill>
                </a:rPr>
                <a:t>cc# = cc# + 1</a:t>
              </a:r>
              <a:r>
                <a:rPr lang="en-US" altLang="en-US" sz="1200" dirty="0"/>
                <a:t>; DFS(v);</a:t>
              </a:r>
            </a:p>
            <a:p>
              <a:pPr marL="0" indent="0">
                <a:buNone/>
              </a:pPr>
              <a:r>
                <a:rPr lang="en-US" altLang="en-US" sz="1200" dirty="0"/>
                <a:t>4.  </a:t>
              </a:r>
              <a:r>
                <a:rPr lang="en-US" altLang="en-US" sz="1200" dirty="0">
                  <a:solidFill>
                    <a:srgbClr val="FF0000"/>
                  </a:solidFill>
                </a:rPr>
                <a:t>output(CC[1..n]).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4291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" name="Text Box 49">
            <a:extLst>
              <a:ext uri="{FF2B5EF4-FFF2-40B4-BE49-F238E27FC236}">
                <a16:creationId xmlns:a16="http://schemas.microsoft.com/office/drawing/2014/main" id="{C8C495AE-665C-4574-8594-596E2C8A6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2776238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6" y="1538786"/>
            <a:ext cx="5050625" cy="123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1800" dirty="0"/>
              <a:t>The</a:t>
            </a:r>
            <a:r>
              <a:rPr lang="en-US" altLang="en-US" sz="1800" dirty="0">
                <a:solidFill>
                  <a:srgbClr val="FF0000"/>
                </a:solidFill>
              </a:rPr>
              <a:t> adjacency matrix </a:t>
            </a:r>
            <a:r>
              <a:rPr lang="en-US" altLang="en-US" sz="1800" dirty="0"/>
              <a:t>of a directed graph has value </a:t>
            </a:r>
            <a:r>
              <a:rPr lang="en-US" altLang="en-US" sz="1800" dirty="0" err="1"/>
              <a:t>a</a:t>
            </a:r>
            <a:r>
              <a:rPr lang="en-US" altLang="en-US" sz="1800" baseline="-25000" dirty="0" err="1"/>
              <a:t>i,j</a:t>
            </a:r>
            <a:r>
              <a:rPr lang="en-US" altLang="en-US" sz="1800" dirty="0"/>
              <a:t> = 1 if [</a:t>
            </a:r>
            <a:r>
              <a:rPr lang="en-US" altLang="en-US" sz="1800" dirty="0" err="1"/>
              <a:t>i</a:t>
            </a:r>
            <a:r>
              <a:rPr lang="en-US" altLang="en-US" sz="1800" dirty="0"/>
              <a:t>, j] is an </a:t>
            </a:r>
            <a:r>
              <a:rPr lang="en-US" altLang="en-US" sz="1800" dirty="0">
                <a:solidFill>
                  <a:srgbClr val="FF0000"/>
                </a:solidFill>
              </a:rPr>
              <a:t>arc</a:t>
            </a:r>
            <a:r>
              <a:rPr lang="en-US" altLang="en-US" sz="1800" dirty="0"/>
              <a:t> in the graph; 0 otherwise. For a weighted graph, </a:t>
            </a:r>
            <a:r>
              <a:rPr lang="en-US" altLang="en-US" sz="1800" dirty="0" err="1"/>
              <a:t>a</a:t>
            </a:r>
            <a:r>
              <a:rPr lang="en-US" altLang="en-US" sz="1800" baseline="-25000" dirty="0" err="1"/>
              <a:t>i,j</a:t>
            </a:r>
            <a:r>
              <a:rPr lang="en-US" altLang="en-US" sz="1800" dirty="0"/>
              <a:t> = </a:t>
            </a:r>
            <a:r>
              <a:rPr lang="en-US" altLang="en-US" sz="1800" dirty="0" err="1"/>
              <a:t>w</a:t>
            </a:r>
            <a:r>
              <a:rPr lang="en-US" altLang="en-US" sz="1800" baseline="-25000" dirty="0" err="1"/>
              <a:t>i,j</a:t>
            </a:r>
            <a:r>
              <a:rPr lang="en-US" altLang="en-US" sz="1800" dirty="0"/>
              <a:t> is the weight of the arc [</a:t>
            </a:r>
            <a:r>
              <a:rPr lang="en-US" altLang="en-US" sz="1800" dirty="0" err="1"/>
              <a:t>i</a:t>
            </a:r>
            <a:r>
              <a:rPr lang="en-US" altLang="en-US" sz="1800" dirty="0"/>
              <a:t>, j].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FE75F6-32BD-4B1C-B087-F3113448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6" y="3599630"/>
            <a:ext cx="4785700" cy="93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1800" dirty="0"/>
              <a:t>The </a:t>
            </a:r>
            <a:r>
              <a:rPr lang="en-US" altLang="en-US" sz="1800" dirty="0">
                <a:solidFill>
                  <a:srgbClr val="FF0000"/>
                </a:solidFill>
              </a:rPr>
              <a:t>adjacency list </a:t>
            </a:r>
            <a:r>
              <a:rPr lang="en-US" altLang="en-US" sz="1800" dirty="0"/>
              <a:t>of a directed graph G = (V,E) is an array Adj[1..|V|] of lists, where Adj[v] is a list of </a:t>
            </a:r>
            <a:r>
              <a:rPr lang="en-US" altLang="en-US" sz="1800" dirty="0">
                <a:solidFill>
                  <a:srgbClr val="FF0000"/>
                </a:solidFill>
              </a:rPr>
              <a:t>all arcs form v</a:t>
            </a:r>
            <a:r>
              <a:rPr lang="en-US" altLang="en-US" sz="1800" dirty="0"/>
              <a:t>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31DE222-B980-443F-89C0-3728BE443B46}"/>
              </a:ext>
            </a:extLst>
          </p:cNvPr>
          <p:cNvSpPr/>
          <p:nvPr/>
        </p:nvSpPr>
        <p:spPr>
          <a:xfrm>
            <a:off x="7316149" y="5426160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4945120-9D79-4F15-AA3D-62FEA845B37A}"/>
              </a:ext>
            </a:extLst>
          </p:cNvPr>
          <p:cNvSpPr/>
          <p:nvPr/>
        </p:nvSpPr>
        <p:spPr>
          <a:xfrm>
            <a:off x="7747304" y="6406510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9CBFFE5-4C51-4000-B760-95430EB7F04E}"/>
              </a:ext>
            </a:extLst>
          </p:cNvPr>
          <p:cNvSpPr/>
          <p:nvPr/>
        </p:nvSpPr>
        <p:spPr>
          <a:xfrm>
            <a:off x="7744935" y="5815373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205F005-714F-4CEC-ABED-878748522260}"/>
              </a:ext>
            </a:extLst>
          </p:cNvPr>
          <p:cNvSpPr/>
          <p:nvPr/>
        </p:nvSpPr>
        <p:spPr>
          <a:xfrm>
            <a:off x="6888381" y="6408112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DBF8842-3BF3-4C2C-A872-2A08663C054E}"/>
              </a:ext>
            </a:extLst>
          </p:cNvPr>
          <p:cNvSpPr/>
          <p:nvPr/>
        </p:nvSpPr>
        <p:spPr>
          <a:xfrm>
            <a:off x="6888381" y="5816131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D24133-033B-49BE-B912-CF5665E450ED}"/>
              </a:ext>
            </a:extLst>
          </p:cNvPr>
          <p:cNvCxnSpPr>
            <a:stCxn id="2" idx="3"/>
            <a:endCxn id="19" idx="7"/>
          </p:cNvCxnSpPr>
          <p:nvPr/>
        </p:nvCxnSpPr>
        <p:spPr>
          <a:xfrm flipH="1">
            <a:off x="7027956" y="5544416"/>
            <a:ext cx="312140" cy="292004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1A74AC-17FF-4073-A7E7-25056C917536}"/>
              </a:ext>
            </a:extLst>
          </p:cNvPr>
          <p:cNvCxnSpPr>
            <a:stCxn id="19" idx="6"/>
            <a:endCxn id="17" idx="2"/>
          </p:cNvCxnSpPr>
          <p:nvPr/>
        </p:nvCxnSpPr>
        <p:spPr>
          <a:xfrm flipV="1">
            <a:off x="7051904" y="5884646"/>
            <a:ext cx="693031" cy="758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0F370FB-8CFE-4A95-ABE2-369859A4F9E0}"/>
              </a:ext>
            </a:extLst>
          </p:cNvPr>
          <p:cNvCxnSpPr>
            <a:stCxn id="17" idx="4"/>
            <a:endCxn id="15" idx="0"/>
          </p:cNvCxnSpPr>
          <p:nvPr/>
        </p:nvCxnSpPr>
        <p:spPr>
          <a:xfrm>
            <a:off x="7826697" y="5953919"/>
            <a:ext cx="2369" cy="452591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2C85CE-969D-4E80-8C4F-154995875906}"/>
              </a:ext>
            </a:extLst>
          </p:cNvPr>
          <p:cNvCxnSpPr>
            <a:cxnSpLocks/>
          </p:cNvCxnSpPr>
          <p:nvPr/>
        </p:nvCxnSpPr>
        <p:spPr>
          <a:xfrm flipV="1">
            <a:off x="7051904" y="6492875"/>
            <a:ext cx="695400" cy="1602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/>
        </p:nvGraphicFramePr>
        <p:xfrm>
          <a:off x="6674398" y="1402053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6646832" y="1467661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8072322" y="1471145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1723" y="1895864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/>
        </p:nvGraphicFramePr>
        <p:xfrm>
          <a:off x="6303667" y="3379465"/>
          <a:ext cx="225345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345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/>
        </p:nvGraphicFramePr>
        <p:xfrm>
          <a:off x="6787775" y="430361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421531" y="441791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/>
        </p:nvGraphicFramePr>
        <p:xfrm>
          <a:off x="6779229" y="370563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412985" y="381993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/>
        </p:nvGraphicFramePr>
        <p:xfrm>
          <a:off x="7429471" y="371076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7063227" y="382506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/>
        </p:nvGraphicFramePr>
        <p:xfrm>
          <a:off x="8100363" y="371076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734119" y="382506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/>
        </p:nvGraphicFramePr>
        <p:xfrm>
          <a:off x="6783344" y="4602138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417100" y="4716438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/>
        </p:nvGraphicFramePr>
        <p:xfrm>
          <a:off x="7433586" y="460727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7067342" y="472157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/>
        </p:nvGraphicFramePr>
        <p:xfrm>
          <a:off x="6079278" y="3405074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122" y="2631395"/>
            <a:ext cx="13372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28" y="4879721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  <p:sp>
        <p:nvSpPr>
          <p:cNvPr id="58" name="Text Box 49">
            <a:extLst>
              <a:ext uri="{FF2B5EF4-FFF2-40B4-BE49-F238E27FC236}">
                <a16:creationId xmlns:a16="http://schemas.microsoft.com/office/drawing/2014/main" id="{BC2D8F6D-EE74-47B3-A67F-91DB0D6DB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670" y="3094669"/>
            <a:ext cx="4058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Adj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D71F8A7-50C3-4EE7-BC11-E7A70890319F}"/>
              </a:ext>
            </a:extLst>
          </p:cNvPr>
          <p:cNvSpPr/>
          <p:nvPr/>
        </p:nvSpPr>
        <p:spPr>
          <a:xfrm>
            <a:off x="7033189" y="5922236"/>
            <a:ext cx="760575" cy="512747"/>
          </a:xfrm>
          <a:custGeom>
            <a:avLst/>
            <a:gdLst>
              <a:gd name="connsiteX0" fmla="*/ 0 w 760575"/>
              <a:gd name="connsiteY0" fmla="*/ 0 h 512747"/>
              <a:gd name="connsiteX1" fmla="*/ 452927 w 760575"/>
              <a:gd name="connsiteY1" fmla="*/ 188007 h 512747"/>
              <a:gd name="connsiteX2" fmla="*/ 760575 w 760575"/>
              <a:gd name="connsiteY2" fmla="*/ 512747 h 51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0575" h="512747">
                <a:moveTo>
                  <a:pt x="0" y="0"/>
                </a:moveTo>
                <a:cubicBezTo>
                  <a:pt x="163082" y="51274"/>
                  <a:pt x="326165" y="102549"/>
                  <a:pt x="452927" y="188007"/>
                </a:cubicBezTo>
                <a:cubicBezTo>
                  <a:pt x="579690" y="273465"/>
                  <a:pt x="670132" y="393106"/>
                  <a:pt x="760575" y="512747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043F7C3-0482-4B69-837D-5B03AB8AE32B}"/>
              </a:ext>
            </a:extLst>
          </p:cNvPr>
          <p:cNvSpPr/>
          <p:nvPr/>
        </p:nvSpPr>
        <p:spPr>
          <a:xfrm flipH="1" flipV="1">
            <a:off x="6981914" y="5956451"/>
            <a:ext cx="766170" cy="495624"/>
          </a:xfrm>
          <a:custGeom>
            <a:avLst/>
            <a:gdLst>
              <a:gd name="connsiteX0" fmla="*/ 0 w 760575"/>
              <a:gd name="connsiteY0" fmla="*/ 0 h 512747"/>
              <a:gd name="connsiteX1" fmla="*/ 452927 w 760575"/>
              <a:gd name="connsiteY1" fmla="*/ 188007 h 512747"/>
              <a:gd name="connsiteX2" fmla="*/ 760575 w 760575"/>
              <a:gd name="connsiteY2" fmla="*/ 512747 h 51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0575" h="512747">
                <a:moveTo>
                  <a:pt x="0" y="0"/>
                </a:moveTo>
                <a:cubicBezTo>
                  <a:pt x="163082" y="51274"/>
                  <a:pt x="326165" y="102549"/>
                  <a:pt x="452927" y="188007"/>
                </a:cubicBezTo>
                <a:cubicBezTo>
                  <a:pt x="579690" y="273465"/>
                  <a:pt x="670132" y="393106"/>
                  <a:pt x="760575" y="512747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 Box 49">
            <a:extLst>
              <a:ext uri="{FF2B5EF4-FFF2-40B4-BE49-F238E27FC236}">
                <a16:creationId xmlns:a16="http://schemas.microsoft.com/office/drawing/2014/main" id="{3E612E1E-5A38-4FAF-A549-86C569EF2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1750162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6" y="1538786"/>
            <a:ext cx="5050625" cy="123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1800" dirty="0"/>
              <a:t>The</a:t>
            </a:r>
            <a:r>
              <a:rPr lang="en-US" altLang="en-US" sz="1800" dirty="0">
                <a:solidFill>
                  <a:srgbClr val="FF0000"/>
                </a:solidFill>
              </a:rPr>
              <a:t> adjacency matrix </a:t>
            </a:r>
            <a:r>
              <a:rPr lang="en-US" altLang="en-US" sz="1800" dirty="0"/>
              <a:t>of a directed graph has value </a:t>
            </a:r>
            <a:r>
              <a:rPr lang="en-US" altLang="en-US" sz="1800" dirty="0" err="1"/>
              <a:t>a</a:t>
            </a:r>
            <a:r>
              <a:rPr lang="en-US" altLang="en-US" sz="1800" baseline="-25000" dirty="0" err="1"/>
              <a:t>i,j</a:t>
            </a:r>
            <a:r>
              <a:rPr lang="en-US" altLang="en-US" sz="1800" dirty="0"/>
              <a:t> = 1 if [</a:t>
            </a:r>
            <a:r>
              <a:rPr lang="en-US" altLang="en-US" sz="1800" dirty="0" err="1"/>
              <a:t>i</a:t>
            </a:r>
            <a:r>
              <a:rPr lang="en-US" altLang="en-US" sz="1800" dirty="0"/>
              <a:t>, j] is an </a:t>
            </a:r>
            <a:r>
              <a:rPr lang="en-US" altLang="en-US" sz="1800" dirty="0">
                <a:solidFill>
                  <a:srgbClr val="FF0000"/>
                </a:solidFill>
              </a:rPr>
              <a:t>arc</a:t>
            </a:r>
            <a:r>
              <a:rPr lang="en-US" altLang="en-US" sz="1800" dirty="0"/>
              <a:t> in the graph; 0 otherwise. For a weighted graph, </a:t>
            </a:r>
            <a:r>
              <a:rPr lang="en-US" altLang="en-US" sz="1800" dirty="0" err="1"/>
              <a:t>a</a:t>
            </a:r>
            <a:r>
              <a:rPr lang="en-US" altLang="en-US" sz="1800" baseline="-25000" dirty="0" err="1"/>
              <a:t>i,j</a:t>
            </a:r>
            <a:r>
              <a:rPr lang="en-US" altLang="en-US" sz="1800" dirty="0"/>
              <a:t> = </a:t>
            </a:r>
            <a:r>
              <a:rPr lang="en-US" altLang="en-US" sz="1800" dirty="0" err="1"/>
              <a:t>w</a:t>
            </a:r>
            <a:r>
              <a:rPr lang="en-US" altLang="en-US" sz="1800" baseline="-25000" dirty="0" err="1"/>
              <a:t>i,j</a:t>
            </a:r>
            <a:r>
              <a:rPr lang="en-US" altLang="en-US" sz="1800" dirty="0"/>
              <a:t> is the weight of the arc [</a:t>
            </a:r>
            <a:r>
              <a:rPr lang="en-US" altLang="en-US" sz="1800" dirty="0" err="1"/>
              <a:t>i</a:t>
            </a:r>
            <a:r>
              <a:rPr lang="en-US" altLang="en-US" sz="1800" dirty="0"/>
              <a:t>, j].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D71D902-5074-456D-B291-BC382F7D0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6" y="4904554"/>
            <a:ext cx="4818068" cy="59087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For graphs with n nodes and m arcs, adjacency matrices take </a:t>
            </a:r>
            <a:r>
              <a:rPr lang="el-GR" altLang="en-US" sz="1400" dirty="0">
                <a:cs typeface="Arial" panose="020B0604020202020204" pitchFamily="34" charset="0"/>
              </a:rPr>
              <a:t>Θ</a:t>
            </a:r>
            <a:r>
              <a:rPr lang="en-US" altLang="en-US" sz="1400" dirty="0"/>
              <a:t>(n</a:t>
            </a:r>
            <a:r>
              <a:rPr lang="en-US" altLang="en-US" sz="1400" baseline="30000" dirty="0"/>
              <a:t>2</a:t>
            </a:r>
            <a:r>
              <a:rPr lang="en-US" altLang="en-US" sz="1400" dirty="0"/>
              <a:t>) space and adjacency list takes </a:t>
            </a:r>
            <a:r>
              <a:rPr lang="el-GR" altLang="en-US" sz="1400" dirty="0">
                <a:cs typeface="Arial" panose="020B0604020202020204" pitchFamily="34" charset="0"/>
              </a:rPr>
              <a:t>Θ</a:t>
            </a:r>
            <a:r>
              <a:rPr lang="en-US" altLang="en-US" sz="1400" dirty="0"/>
              <a:t>(m) space. </a:t>
            </a:r>
          </a:p>
          <a:p>
            <a:pPr marL="0" indent="0">
              <a:buNone/>
            </a:pPr>
            <a:endParaRPr lang="en-US" altLang="en-US" sz="1400" kern="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31DE222-B980-443F-89C0-3728BE443B46}"/>
              </a:ext>
            </a:extLst>
          </p:cNvPr>
          <p:cNvSpPr/>
          <p:nvPr/>
        </p:nvSpPr>
        <p:spPr>
          <a:xfrm>
            <a:off x="7316149" y="5426160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4945120-9D79-4F15-AA3D-62FEA845B37A}"/>
              </a:ext>
            </a:extLst>
          </p:cNvPr>
          <p:cNvSpPr/>
          <p:nvPr/>
        </p:nvSpPr>
        <p:spPr>
          <a:xfrm>
            <a:off x="7747304" y="6406510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9CBFFE5-4C51-4000-B760-95430EB7F04E}"/>
              </a:ext>
            </a:extLst>
          </p:cNvPr>
          <p:cNvSpPr/>
          <p:nvPr/>
        </p:nvSpPr>
        <p:spPr>
          <a:xfrm>
            <a:off x="7744935" y="5815373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205F005-714F-4CEC-ABED-878748522260}"/>
              </a:ext>
            </a:extLst>
          </p:cNvPr>
          <p:cNvSpPr/>
          <p:nvPr/>
        </p:nvSpPr>
        <p:spPr>
          <a:xfrm>
            <a:off x="6888381" y="6408112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DBF8842-3BF3-4C2C-A872-2A08663C054E}"/>
              </a:ext>
            </a:extLst>
          </p:cNvPr>
          <p:cNvSpPr/>
          <p:nvPr/>
        </p:nvSpPr>
        <p:spPr>
          <a:xfrm>
            <a:off x="6888381" y="5816131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D24133-033B-49BE-B912-CF5665E450ED}"/>
              </a:ext>
            </a:extLst>
          </p:cNvPr>
          <p:cNvCxnSpPr>
            <a:stCxn id="2" idx="3"/>
            <a:endCxn id="19" idx="7"/>
          </p:cNvCxnSpPr>
          <p:nvPr/>
        </p:nvCxnSpPr>
        <p:spPr>
          <a:xfrm flipH="1">
            <a:off x="7027956" y="5544416"/>
            <a:ext cx="312140" cy="292004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1A74AC-17FF-4073-A7E7-25056C917536}"/>
              </a:ext>
            </a:extLst>
          </p:cNvPr>
          <p:cNvCxnSpPr>
            <a:stCxn id="19" idx="6"/>
            <a:endCxn id="17" idx="2"/>
          </p:cNvCxnSpPr>
          <p:nvPr/>
        </p:nvCxnSpPr>
        <p:spPr>
          <a:xfrm flipV="1">
            <a:off x="7051904" y="5884646"/>
            <a:ext cx="693031" cy="758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0F370FB-8CFE-4A95-ABE2-369859A4F9E0}"/>
              </a:ext>
            </a:extLst>
          </p:cNvPr>
          <p:cNvCxnSpPr>
            <a:stCxn id="17" idx="4"/>
            <a:endCxn id="15" idx="0"/>
          </p:cNvCxnSpPr>
          <p:nvPr/>
        </p:nvCxnSpPr>
        <p:spPr>
          <a:xfrm>
            <a:off x="7826697" y="5953919"/>
            <a:ext cx="2369" cy="452591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2C85CE-969D-4E80-8C4F-154995875906}"/>
              </a:ext>
            </a:extLst>
          </p:cNvPr>
          <p:cNvCxnSpPr>
            <a:cxnSpLocks/>
          </p:cNvCxnSpPr>
          <p:nvPr/>
        </p:nvCxnSpPr>
        <p:spPr>
          <a:xfrm flipV="1">
            <a:off x="7051904" y="6492875"/>
            <a:ext cx="695400" cy="1602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127316"/>
              </p:ext>
            </p:extLst>
          </p:nvPr>
        </p:nvGraphicFramePr>
        <p:xfrm>
          <a:off x="6674398" y="1402053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6646832" y="1467661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8072322" y="1471145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1723" y="1895864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311645"/>
              </p:ext>
            </p:extLst>
          </p:nvPr>
        </p:nvGraphicFramePr>
        <p:xfrm>
          <a:off x="6303667" y="3379465"/>
          <a:ext cx="225345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345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110490"/>
              </p:ext>
            </p:extLst>
          </p:nvPr>
        </p:nvGraphicFramePr>
        <p:xfrm>
          <a:off x="6787775" y="430361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421531" y="441791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922368"/>
              </p:ext>
            </p:extLst>
          </p:nvPr>
        </p:nvGraphicFramePr>
        <p:xfrm>
          <a:off x="6779229" y="370563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412985" y="381993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957789"/>
              </p:ext>
            </p:extLst>
          </p:nvPr>
        </p:nvGraphicFramePr>
        <p:xfrm>
          <a:off x="7429471" y="371076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7063227" y="382506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211451"/>
              </p:ext>
            </p:extLst>
          </p:nvPr>
        </p:nvGraphicFramePr>
        <p:xfrm>
          <a:off x="8100363" y="371076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734119" y="382506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341468"/>
              </p:ext>
            </p:extLst>
          </p:nvPr>
        </p:nvGraphicFramePr>
        <p:xfrm>
          <a:off x="6783344" y="4602138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417100" y="4716438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399948"/>
              </p:ext>
            </p:extLst>
          </p:nvPr>
        </p:nvGraphicFramePr>
        <p:xfrm>
          <a:off x="7433586" y="460727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7067342" y="472157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446724"/>
              </p:ext>
            </p:extLst>
          </p:nvPr>
        </p:nvGraphicFramePr>
        <p:xfrm>
          <a:off x="6079278" y="3405074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122" y="2631395"/>
            <a:ext cx="13372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28" y="4879721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F2AC6A72-8B9C-426F-B1FE-A9CC40121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04" y="5727019"/>
            <a:ext cx="4816910" cy="7487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Check if [v, w] is an arc	            Traverse all arcs from a vertex v:</a:t>
            </a:r>
          </a:p>
          <a:p>
            <a:pPr marL="0" indent="0">
              <a:buNone/>
            </a:pPr>
            <a:r>
              <a:rPr lang="en-US" altLang="en-US" sz="1200" dirty="0"/>
              <a:t>Adjacency Matrix: O(1) time           Adjacency Matrix: O(n) time</a:t>
            </a:r>
          </a:p>
          <a:p>
            <a:pPr marL="0" indent="0">
              <a:buNone/>
            </a:pPr>
            <a:r>
              <a:rPr lang="en-US" altLang="en-US" sz="1200" dirty="0"/>
              <a:t>Adjacency List: O(deg(v)) time       Adjacency List: O(1) per edge</a:t>
            </a:r>
          </a:p>
        </p:txBody>
      </p:sp>
      <p:sp>
        <p:nvSpPr>
          <p:cNvPr id="58" name="Text Box 49">
            <a:extLst>
              <a:ext uri="{FF2B5EF4-FFF2-40B4-BE49-F238E27FC236}">
                <a16:creationId xmlns:a16="http://schemas.microsoft.com/office/drawing/2014/main" id="{BC2D8F6D-EE74-47B3-A67F-91DB0D6DB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670" y="3094669"/>
            <a:ext cx="4058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Adj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D71F8A7-50C3-4EE7-BC11-E7A70890319F}"/>
              </a:ext>
            </a:extLst>
          </p:cNvPr>
          <p:cNvSpPr/>
          <p:nvPr/>
        </p:nvSpPr>
        <p:spPr>
          <a:xfrm>
            <a:off x="7033189" y="5922236"/>
            <a:ext cx="760575" cy="512747"/>
          </a:xfrm>
          <a:custGeom>
            <a:avLst/>
            <a:gdLst>
              <a:gd name="connsiteX0" fmla="*/ 0 w 760575"/>
              <a:gd name="connsiteY0" fmla="*/ 0 h 512747"/>
              <a:gd name="connsiteX1" fmla="*/ 452927 w 760575"/>
              <a:gd name="connsiteY1" fmla="*/ 188007 h 512747"/>
              <a:gd name="connsiteX2" fmla="*/ 760575 w 760575"/>
              <a:gd name="connsiteY2" fmla="*/ 512747 h 51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0575" h="512747">
                <a:moveTo>
                  <a:pt x="0" y="0"/>
                </a:moveTo>
                <a:cubicBezTo>
                  <a:pt x="163082" y="51274"/>
                  <a:pt x="326165" y="102549"/>
                  <a:pt x="452927" y="188007"/>
                </a:cubicBezTo>
                <a:cubicBezTo>
                  <a:pt x="579690" y="273465"/>
                  <a:pt x="670132" y="393106"/>
                  <a:pt x="760575" y="512747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043F7C3-0482-4B69-837D-5B03AB8AE32B}"/>
              </a:ext>
            </a:extLst>
          </p:cNvPr>
          <p:cNvSpPr/>
          <p:nvPr/>
        </p:nvSpPr>
        <p:spPr>
          <a:xfrm flipH="1" flipV="1">
            <a:off x="6981914" y="5956451"/>
            <a:ext cx="766170" cy="495624"/>
          </a:xfrm>
          <a:custGeom>
            <a:avLst/>
            <a:gdLst>
              <a:gd name="connsiteX0" fmla="*/ 0 w 760575"/>
              <a:gd name="connsiteY0" fmla="*/ 0 h 512747"/>
              <a:gd name="connsiteX1" fmla="*/ 452927 w 760575"/>
              <a:gd name="connsiteY1" fmla="*/ 188007 h 512747"/>
              <a:gd name="connsiteX2" fmla="*/ 760575 w 760575"/>
              <a:gd name="connsiteY2" fmla="*/ 512747 h 51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0575" h="512747">
                <a:moveTo>
                  <a:pt x="0" y="0"/>
                </a:moveTo>
                <a:cubicBezTo>
                  <a:pt x="163082" y="51274"/>
                  <a:pt x="326165" y="102549"/>
                  <a:pt x="452927" y="188007"/>
                </a:cubicBezTo>
                <a:cubicBezTo>
                  <a:pt x="579690" y="273465"/>
                  <a:pt x="670132" y="393106"/>
                  <a:pt x="760575" y="512747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2F56513C-BD2E-4DDA-9284-8D443114C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6" y="3599630"/>
            <a:ext cx="4785700" cy="93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1800" dirty="0"/>
              <a:t>The </a:t>
            </a:r>
            <a:r>
              <a:rPr lang="en-US" altLang="en-US" sz="1800" dirty="0">
                <a:solidFill>
                  <a:srgbClr val="FF0000"/>
                </a:solidFill>
              </a:rPr>
              <a:t>adjacency list </a:t>
            </a:r>
            <a:r>
              <a:rPr lang="en-US" altLang="en-US" sz="1800" dirty="0"/>
              <a:t>of a directed graph G = (V,E) is an array Adj[1..|V|] of lists, where Adj[v] is a list of </a:t>
            </a:r>
            <a:r>
              <a:rPr lang="en-US" altLang="en-US" sz="1800" dirty="0">
                <a:solidFill>
                  <a:srgbClr val="FF0000"/>
                </a:solidFill>
              </a:rPr>
              <a:t>all arcs form v</a:t>
            </a:r>
            <a:r>
              <a:rPr lang="en-US" altLang="en-US" sz="1800" dirty="0"/>
              <a:t>. </a:t>
            </a:r>
          </a:p>
        </p:txBody>
      </p:sp>
      <p:sp>
        <p:nvSpPr>
          <p:cNvPr id="52" name="Text Box 49">
            <a:extLst>
              <a:ext uri="{FF2B5EF4-FFF2-40B4-BE49-F238E27FC236}">
                <a16:creationId xmlns:a16="http://schemas.microsoft.com/office/drawing/2014/main" id="{BD9C5D74-7563-4758-98A7-549613FF7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798110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edge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CFAB75D3-09BB-40CF-AF71-18AAED3E4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9">
            <a:extLst>
              <a:ext uri="{FF2B5EF4-FFF2-40B4-BE49-F238E27FC236}">
                <a16:creationId xmlns:a16="http://schemas.microsoft.com/office/drawing/2014/main" id="{682B0087-B6E4-4A3A-B13B-41E7FC9B2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1533051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A8F28-81DD-B792-204D-2C274F29B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84DBD783-5C6A-C3E6-B691-4745712AD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</a:t>
            </a:r>
            <a:r>
              <a:rPr lang="en-US" altLang="en-US" sz="1200" dirty="0">
                <a:solidFill>
                  <a:srgbClr val="FF0000"/>
                </a:solidFill>
              </a:rPr>
              <a:t>arc</a:t>
            </a:r>
            <a:r>
              <a:rPr lang="en-US" altLang="en-US" sz="1200" dirty="0"/>
              <a:t>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460C3F45-89E7-FF6C-DC06-29D2739C5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C4DF73CE-591E-B625-2562-F0E283915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9">
            <a:extLst>
              <a:ext uri="{FF2B5EF4-FFF2-40B4-BE49-F238E27FC236}">
                <a16:creationId xmlns:a16="http://schemas.microsoft.com/office/drawing/2014/main" id="{A11BB15D-2738-A13A-8BDD-F5A8EC592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3055614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C26EF-3189-1627-557C-5D49A3A8C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AD4BB51C-150D-FDCA-4EB9-AD3E12A12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</a:t>
            </a:r>
            <a:r>
              <a:rPr lang="en-US" altLang="en-US" sz="1200" dirty="0">
                <a:solidFill>
                  <a:srgbClr val="FF0000"/>
                </a:solidFill>
              </a:rPr>
              <a:t>arc</a:t>
            </a:r>
            <a:r>
              <a:rPr lang="en-US" altLang="en-US" sz="1200" dirty="0"/>
              <a:t>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DB4AA7B8-1540-5663-7E54-1ADD7DB20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90A059AC-BCDD-23AA-1E50-DDC1D1AA6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9">
            <a:extLst>
              <a:ext uri="{FF2B5EF4-FFF2-40B4-BE49-F238E27FC236}">
                <a16:creationId xmlns:a16="http://schemas.microsoft.com/office/drawing/2014/main" id="{F4B24419-C87A-E998-D397-30E26F8EA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C097F55C-F766-FDBC-6975-E19BC666B83A}"/>
              </a:ext>
            </a:extLst>
          </p:cNvPr>
          <p:cNvCxnSpPr>
            <a:cxnSpLocks/>
          </p:cNvCxnSpPr>
          <p:nvPr/>
        </p:nvCxnSpPr>
        <p:spPr>
          <a:xfrm flipV="1">
            <a:off x="4517971" y="1435583"/>
            <a:ext cx="1046308" cy="192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Freeform: Shape 202">
            <a:extLst>
              <a:ext uri="{FF2B5EF4-FFF2-40B4-BE49-F238E27FC236}">
                <a16:creationId xmlns:a16="http://schemas.microsoft.com/office/drawing/2014/main" id="{ABB1FECC-9055-A466-D873-06E35186E2D2}"/>
              </a:ext>
            </a:extLst>
          </p:cNvPr>
          <p:cNvSpPr/>
          <p:nvPr/>
        </p:nvSpPr>
        <p:spPr>
          <a:xfrm>
            <a:off x="5779561" y="2721222"/>
            <a:ext cx="1003701" cy="8986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5A974B87-4340-F326-2389-453FC6472E1F}"/>
              </a:ext>
            </a:extLst>
          </p:cNvPr>
          <p:cNvSpPr/>
          <p:nvPr/>
        </p:nvSpPr>
        <p:spPr>
          <a:xfrm>
            <a:off x="6987944" y="1479765"/>
            <a:ext cx="990210" cy="8827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CE8BF784-98D4-20B0-1FD6-FC2171EE6C94}"/>
              </a:ext>
            </a:extLst>
          </p:cNvPr>
          <p:cNvSpPr/>
          <p:nvPr/>
        </p:nvSpPr>
        <p:spPr>
          <a:xfrm flipV="1">
            <a:off x="5757989" y="2560342"/>
            <a:ext cx="1003701" cy="8738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Freeform: Shape 205">
            <a:extLst>
              <a:ext uri="{FF2B5EF4-FFF2-40B4-BE49-F238E27FC236}">
                <a16:creationId xmlns:a16="http://schemas.microsoft.com/office/drawing/2014/main" id="{FF08DBDD-D77D-C26E-D27F-402438207F32}"/>
              </a:ext>
            </a:extLst>
          </p:cNvPr>
          <p:cNvSpPr/>
          <p:nvPr/>
        </p:nvSpPr>
        <p:spPr>
          <a:xfrm flipV="1">
            <a:off x="6987952" y="1327542"/>
            <a:ext cx="993533" cy="77810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Freeform: Shape 206">
            <a:extLst>
              <a:ext uri="{FF2B5EF4-FFF2-40B4-BE49-F238E27FC236}">
                <a16:creationId xmlns:a16="http://schemas.microsoft.com/office/drawing/2014/main" id="{F51F22CD-889B-3498-7C55-C9D42ECC94B9}"/>
              </a:ext>
            </a:extLst>
          </p:cNvPr>
          <p:cNvSpPr/>
          <p:nvPr/>
        </p:nvSpPr>
        <p:spPr>
          <a:xfrm rot="16006208">
            <a:off x="7653236" y="2019009"/>
            <a:ext cx="1031131" cy="11020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Freeform: Shape 207">
            <a:extLst>
              <a:ext uri="{FF2B5EF4-FFF2-40B4-BE49-F238E27FC236}">
                <a16:creationId xmlns:a16="http://schemas.microsoft.com/office/drawing/2014/main" id="{C8333B3A-D6CB-C2E2-1544-A5C495D064C4}"/>
              </a:ext>
            </a:extLst>
          </p:cNvPr>
          <p:cNvSpPr/>
          <p:nvPr/>
        </p:nvSpPr>
        <p:spPr>
          <a:xfrm rot="16006208" flipV="1">
            <a:off x="7479523" y="2007963"/>
            <a:ext cx="1037105" cy="140460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3EEEC3E5-9606-B4B5-BC73-EECD3E85290D}"/>
              </a:ext>
            </a:extLst>
          </p:cNvPr>
          <p:cNvSpPr/>
          <p:nvPr/>
        </p:nvSpPr>
        <p:spPr>
          <a:xfrm>
            <a:off x="4323777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2FF983A4-A7A8-17E8-071D-0EF483E1E513}"/>
              </a:ext>
            </a:extLst>
          </p:cNvPr>
          <p:cNvSpPr/>
          <p:nvPr/>
        </p:nvSpPr>
        <p:spPr>
          <a:xfrm>
            <a:off x="432377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55DDD23D-F7A6-1C33-01AE-14983323A1F7}"/>
              </a:ext>
            </a:extLst>
          </p:cNvPr>
          <p:cNvSpPr/>
          <p:nvPr/>
        </p:nvSpPr>
        <p:spPr>
          <a:xfrm>
            <a:off x="5543013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7EA0B527-D0BF-32B7-D332-6FB227D9F370}"/>
              </a:ext>
            </a:extLst>
          </p:cNvPr>
          <p:cNvSpPr/>
          <p:nvPr/>
        </p:nvSpPr>
        <p:spPr>
          <a:xfrm>
            <a:off x="5543012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C167DD90-9406-2BF6-6C24-A11FD19B44D0}"/>
              </a:ext>
            </a:extLst>
          </p:cNvPr>
          <p:cNvSpPr/>
          <p:nvPr/>
        </p:nvSpPr>
        <p:spPr>
          <a:xfrm>
            <a:off x="6762250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BA46A458-FE2B-65F6-3493-9243D45AEB26}"/>
              </a:ext>
            </a:extLst>
          </p:cNvPr>
          <p:cNvSpPr/>
          <p:nvPr/>
        </p:nvSpPr>
        <p:spPr>
          <a:xfrm>
            <a:off x="6762248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80F90C39-FD88-5E17-0FD8-EC1233D6013B}"/>
              </a:ext>
            </a:extLst>
          </p:cNvPr>
          <p:cNvSpPr/>
          <p:nvPr/>
        </p:nvSpPr>
        <p:spPr>
          <a:xfrm>
            <a:off x="7981486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A95A6E49-D655-ED3C-A417-D6C74330F3EA}"/>
              </a:ext>
            </a:extLst>
          </p:cNvPr>
          <p:cNvSpPr/>
          <p:nvPr/>
        </p:nvSpPr>
        <p:spPr>
          <a:xfrm>
            <a:off x="798148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F6F644B9-B412-FD22-7E69-4759F4FC26EB}"/>
              </a:ext>
            </a:extLst>
          </p:cNvPr>
          <p:cNvCxnSpPr>
            <a:cxnSpLocks/>
          </p:cNvCxnSpPr>
          <p:nvPr/>
        </p:nvCxnSpPr>
        <p:spPr>
          <a:xfrm>
            <a:off x="6875096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11F3E9B3-B22D-03DD-3358-023F4007E2BC}"/>
              </a:ext>
            </a:extLst>
          </p:cNvPr>
          <p:cNvCxnSpPr/>
          <p:nvPr/>
        </p:nvCxnSpPr>
        <p:spPr>
          <a:xfrm>
            <a:off x="4549479" y="2681594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7DC3F1D9-986B-1ADB-8317-2E603D673993}"/>
              </a:ext>
            </a:extLst>
          </p:cNvPr>
          <p:cNvCxnSpPr>
            <a:cxnSpLocks/>
          </p:cNvCxnSpPr>
          <p:nvPr/>
        </p:nvCxnSpPr>
        <p:spPr>
          <a:xfrm flipH="1" flipV="1">
            <a:off x="5770020" y="1441850"/>
            <a:ext cx="986255" cy="5984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64B8AFAD-CE0D-ACAA-F4D9-A474F9E9B600}"/>
              </a:ext>
            </a:extLst>
          </p:cNvPr>
          <p:cNvCxnSpPr>
            <a:cxnSpLocks/>
          </p:cNvCxnSpPr>
          <p:nvPr/>
        </p:nvCxnSpPr>
        <p:spPr>
          <a:xfrm>
            <a:off x="5655863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>
            <a:extLst>
              <a:ext uri="{FF2B5EF4-FFF2-40B4-BE49-F238E27FC236}">
                <a16:creationId xmlns:a16="http://schemas.microsoft.com/office/drawing/2014/main" id="{ABC2D4A5-BB93-1A88-B8D9-6DB231699ACD}"/>
              </a:ext>
            </a:extLst>
          </p:cNvPr>
          <p:cNvCxnSpPr>
            <a:cxnSpLocks/>
          </p:cNvCxnSpPr>
          <p:nvPr/>
        </p:nvCxnSpPr>
        <p:spPr>
          <a:xfrm flipV="1">
            <a:off x="4436626" y="1581487"/>
            <a:ext cx="0" cy="98192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243B94D4-23C0-486F-09A2-E1790F9D5D52}"/>
              </a:ext>
            </a:extLst>
          </p:cNvPr>
          <p:cNvCxnSpPr>
            <a:cxnSpLocks/>
            <a:stCxn id="222" idx="2"/>
          </p:cNvCxnSpPr>
          <p:nvPr/>
        </p:nvCxnSpPr>
        <p:spPr>
          <a:xfrm flipH="1">
            <a:off x="6991275" y="2679026"/>
            <a:ext cx="990210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46ADED22-91B1-74D2-8178-77D8B292C511}"/>
              </a:ext>
            </a:extLst>
          </p:cNvPr>
          <p:cNvCxnSpPr>
            <a:cxnSpLocks/>
            <a:endCxn id="216" idx="7"/>
          </p:cNvCxnSpPr>
          <p:nvPr/>
        </p:nvCxnSpPr>
        <p:spPr>
          <a:xfrm flipH="1">
            <a:off x="4516424" y="1558836"/>
            <a:ext cx="1026589" cy="103843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Oval 230">
            <a:extLst>
              <a:ext uri="{FF2B5EF4-FFF2-40B4-BE49-F238E27FC236}">
                <a16:creationId xmlns:a16="http://schemas.microsoft.com/office/drawing/2014/main" id="{64AC6E53-238D-B0CB-CB78-3BFF1B86831F}"/>
              </a:ext>
            </a:extLst>
          </p:cNvPr>
          <p:cNvSpPr/>
          <p:nvPr/>
        </p:nvSpPr>
        <p:spPr>
          <a:xfrm>
            <a:off x="6143774" y="3334177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CEB086D3-9BCE-8376-88D6-7D89906758EE}"/>
              </a:ext>
            </a:extLst>
          </p:cNvPr>
          <p:cNvCxnSpPr>
            <a:cxnSpLocks/>
            <a:stCxn id="216" idx="5"/>
            <a:endCxn id="231" idx="2"/>
          </p:cNvCxnSpPr>
          <p:nvPr/>
        </p:nvCxnSpPr>
        <p:spPr>
          <a:xfrm>
            <a:off x="4516424" y="2760777"/>
            <a:ext cx="1627350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93FD04EA-EC38-123E-76B4-B5A846359351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6336424" y="2807231"/>
            <a:ext cx="538672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BA92993C-F8FA-6333-0230-B8217D2D663D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6369478" y="2760777"/>
            <a:ext cx="1612008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A669111B-0FA3-8FF2-FF13-BE6CE734A4D7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5655863" y="2807231"/>
            <a:ext cx="520966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 Box 49">
            <a:extLst>
              <a:ext uri="{FF2B5EF4-FFF2-40B4-BE49-F238E27FC236}">
                <a16:creationId xmlns:a16="http://schemas.microsoft.com/office/drawing/2014/main" id="{7FEF4626-0634-CACC-5226-D4A532A0F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9071" y="3314524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9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7" name="Text Box 49">
            <a:extLst>
              <a:ext uri="{FF2B5EF4-FFF2-40B4-BE49-F238E27FC236}">
                <a16:creationId xmlns:a16="http://schemas.microsoft.com/office/drawing/2014/main" id="{81CBB983-CAF1-A544-0AF4-802774FED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8269" y="254436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2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8" name="Text Box 49">
            <a:extLst>
              <a:ext uri="{FF2B5EF4-FFF2-40B4-BE49-F238E27FC236}">
                <a16:creationId xmlns:a16="http://schemas.microsoft.com/office/drawing/2014/main" id="{72B8A4D2-5011-0A7B-BE28-E69DA9E89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719" y="1310569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1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9" name="Text Box 49">
            <a:extLst>
              <a:ext uri="{FF2B5EF4-FFF2-40B4-BE49-F238E27FC236}">
                <a16:creationId xmlns:a16="http://schemas.microsoft.com/office/drawing/2014/main" id="{A99AAA4A-6259-4DAC-C536-A494D0676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9204" y="255627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3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0" name="Text Box 49">
            <a:extLst>
              <a:ext uri="{FF2B5EF4-FFF2-40B4-BE49-F238E27FC236}">
                <a16:creationId xmlns:a16="http://schemas.microsoft.com/office/drawing/2014/main" id="{2AAF69EF-5F3A-9AC1-ED5B-4C9CAA59E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5979" y="255836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4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1" name="Text Box 49">
            <a:extLst>
              <a:ext uri="{FF2B5EF4-FFF2-40B4-BE49-F238E27FC236}">
                <a16:creationId xmlns:a16="http://schemas.microsoft.com/office/drawing/2014/main" id="{94B3B8A6-A07F-3539-A76A-47B7CCE26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5665" y="1313701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5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2" name="Text Box 49">
            <a:extLst>
              <a:ext uri="{FF2B5EF4-FFF2-40B4-BE49-F238E27FC236}">
                <a16:creationId xmlns:a16="http://schemas.microsoft.com/office/drawing/2014/main" id="{C036750D-BB49-DDD8-60BE-D75BA410C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738" y="131498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6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3" name="Text Box 49">
            <a:extLst>
              <a:ext uri="{FF2B5EF4-FFF2-40B4-BE49-F238E27FC236}">
                <a16:creationId xmlns:a16="http://schemas.microsoft.com/office/drawing/2014/main" id="{71FBF194-7A02-8008-C9E3-2B97BD55D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537" y="131104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8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4" name="Text Box 49">
            <a:extLst>
              <a:ext uri="{FF2B5EF4-FFF2-40B4-BE49-F238E27FC236}">
                <a16:creationId xmlns:a16="http://schemas.microsoft.com/office/drawing/2014/main" id="{4534E189-FDF5-0446-71E6-8F13E9197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052" y="25570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7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772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877FE-E134-D8AA-31D1-5303E8461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92C18907-B4F9-F2A8-79D2-18E84FC22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</a:t>
            </a:r>
            <a:r>
              <a:rPr lang="en-US" altLang="en-US" sz="1200" dirty="0">
                <a:solidFill>
                  <a:srgbClr val="FF0000"/>
                </a:solidFill>
              </a:rPr>
              <a:t>arc</a:t>
            </a:r>
            <a:r>
              <a:rPr lang="en-US" altLang="en-US" sz="1200" dirty="0"/>
              <a:t>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4F617F1E-87AE-39FB-5979-8FD57F57B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6DFD4584-B753-9CEC-EC92-A26761561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9">
            <a:extLst>
              <a:ext uri="{FF2B5EF4-FFF2-40B4-BE49-F238E27FC236}">
                <a16:creationId xmlns:a16="http://schemas.microsoft.com/office/drawing/2014/main" id="{0221DF6A-05D4-2A7B-C575-2C757EF07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sp>
        <p:nvSpPr>
          <p:cNvPr id="28" name="Text Box 49">
            <a:extLst>
              <a:ext uri="{FF2B5EF4-FFF2-40B4-BE49-F238E27FC236}">
                <a16:creationId xmlns:a16="http://schemas.microsoft.com/office/drawing/2014/main" id="{62F3CC29-ED0A-2796-7484-8F982030D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3888" y="5364811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35" name="Text Box 49">
            <a:extLst>
              <a:ext uri="{FF2B5EF4-FFF2-40B4-BE49-F238E27FC236}">
                <a16:creationId xmlns:a16="http://schemas.microsoft.com/office/drawing/2014/main" id="{CB1A12F1-00DB-8E3C-31A7-E059F55C0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643" y="5323303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40" name="Text Box 49">
            <a:extLst>
              <a:ext uri="{FF2B5EF4-FFF2-40B4-BE49-F238E27FC236}">
                <a16:creationId xmlns:a16="http://schemas.microsoft.com/office/drawing/2014/main" id="{0744DE37-F34E-CD38-0CE8-5FA0749D3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3888" y="5937537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DFS(2)</a:t>
            </a:r>
          </a:p>
        </p:txBody>
      </p:sp>
      <p:sp>
        <p:nvSpPr>
          <p:cNvPr id="43" name="Text Box 49">
            <a:extLst>
              <a:ext uri="{FF2B5EF4-FFF2-40B4-BE49-F238E27FC236}">
                <a16:creationId xmlns:a16="http://schemas.microsoft.com/office/drawing/2014/main" id="{F31B7494-CCE8-9145-5AF6-A3888A400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3430" y="4164684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sp>
        <p:nvSpPr>
          <p:cNvPr id="47" name="Text Box 49">
            <a:extLst>
              <a:ext uri="{FF2B5EF4-FFF2-40B4-BE49-F238E27FC236}">
                <a16:creationId xmlns:a16="http://schemas.microsoft.com/office/drawing/2014/main" id="{413C3144-042B-27E2-A010-795A4CB5F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1957" y="4901919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51" name="Text Box 49">
            <a:extLst>
              <a:ext uri="{FF2B5EF4-FFF2-40B4-BE49-F238E27FC236}">
                <a16:creationId xmlns:a16="http://schemas.microsoft.com/office/drawing/2014/main" id="{53E1BA65-DFE2-C043-FC60-5FF4139AD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603" y="5470722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DFS(6)</a:t>
            </a:r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92241E4A-DDC8-2CB3-0A26-0A7CC68F8201}"/>
              </a:ext>
            </a:extLst>
          </p:cNvPr>
          <p:cNvCxnSpPr>
            <a:cxnSpLocks/>
          </p:cNvCxnSpPr>
          <p:nvPr/>
        </p:nvCxnSpPr>
        <p:spPr>
          <a:xfrm flipV="1">
            <a:off x="4517971" y="1435583"/>
            <a:ext cx="1046308" cy="192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Freeform: Shape 202">
            <a:extLst>
              <a:ext uri="{FF2B5EF4-FFF2-40B4-BE49-F238E27FC236}">
                <a16:creationId xmlns:a16="http://schemas.microsoft.com/office/drawing/2014/main" id="{20EF9C05-AE8D-8099-6E64-D08BC00565CA}"/>
              </a:ext>
            </a:extLst>
          </p:cNvPr>
          <p:cNvSpPr/>
          <p:nvPr/>
        </p:nvSpPr>
        <p:spPr>
          <a:xfrm>
            <a:off x="5779561" y="2721222"/>
            <a:ext cx="1003701" cy="8986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DA475B12-BB49-0DC4-5D0D-8F85C731C931}"/>
              </a:ext>
            </a:extLst>
          </p:cNvPr>
          <p:cNvSpPr/>
          <p:nvPr/>
        </p:nvSpPr>
        <p:spPr>
          <a:xfrm>
            <a:off x="6987944" y="1479765"/>
            <a:ext cx="990210" cy="8827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BDB1A3B2-811E-3803-6BA6-703F6BC21B46}"/>
              </a:ext>
            </a:extLst>
          </p:cNvPr>
          <p:cNvSpPr/>
          <p:nvPr/>
        </p:nvSpPr>
        <p:spPr>
          <a:xfrm flipV="1">
            <a:off x="5757989" y="2560342"/>
            <a:ext cx="1003701" cy="8738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Freeform: Shape 205">
            <a:extLst>
              <a:ext uri="{FF2B5EF4-FFF2-40B4-BE49-F238E27FC236}">
                <a16:creationId xmlns:a16="http://schemas.microsoft.com/office/drawing/2014/main" id="{D969327C-6CD5-674F-2354-14D564F6FCBE}"/>
              </a:ext>
            </a:extLst>
          </p:cNvPr>
          <p:cNvSpPr/>
          <p:nvPr/>
        </p:nvSpPr>
        <p:spPr>
          <a:xfrm flipV="1">
            <a:off x="6987952" y="1327542"/>
            <a:ext cx="993533" cy="77810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Freeform: Shape 206">
            <a:extLst>
              <a:ext uri="{FF2B5EF4-FFF2-40B4-BE49-F238E27FC236}">
                <a16:creationId xmlns:a16="http://schemas.microsoft.com/office/drawing/2014/main" id="{09F6A73F-E82B-09C2-D748-221C557C4DBD}"/>
              </a:ext>
            </a:extLst>
          </p:cNvPr>
          <p:cNvSpPr/>
          <p:nvPr/>
        </p:nvSpPr>
        <p:spPr>
          <a:xfrm rot="16006208">
            <a:off x="7653236" y="2019009"/>
            <a:ext cx="1031131" cy="11020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Freeform: Shape 207">
            <a:extLst>
              <a:ext uri="{FF2B5EF4-FFF2-40B4-BE49-F238E27FC236}">
                <a16:creationId xmlns:a16="http://schemas.microsoft.com/office/drawing/2014/main" id="{C2C7E00D-4959-70D3-8038-067A2653BE02}"/>
              </a:ext>
            </a:extLst>
          </p:cNvPr>
          <p:cNvSpPr/>
          <p:nvPr/>
        </p:nvSpPr>
        <p:spPr>
          <a:xfrm rot="16006208" flipV="1">
            <a:off x="7479523" y="2007963"/>
            <a:ext cx="1037105" cy="140460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4AB6374E-2DE6-73FE-BD8C-B79D31D2368F}"/>
              </a:ext>
            </a:extLst>
          </p:cNvPr>
          <p:cNvSpPr/>
          <p:nvPr/>
        </p:nvSpPr>
        <p:spPr>
          <a:xfrm>
            <a:off x="4323777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2F1DAF19-C1E9-FDEB-530C-65DFE2BFBE1A}"/>
              </a:ext>
            </a:extLst>
          </p:cNvPr>
          <p:cNvSpPr/>
          <p:nvPr/>
        </p:nvSpPr>
        <p:spPr>
          <a:xfrm>
            <a:off x="432377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89821A82-D626-625F-3067-952D27F2A1FA}"/>
              </a:ext>
            </a:extLst>
          </p:cNvPr>
          <p:cNvSpPr/>
          <p:nvPr/>
        </p:nvSpPr>
        <p:spPr>
          <a:xfrm>
            <a:off x="5543013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FD0AB8BF-EB06-55C3-5770-3D92908C9A5A}"/>
              </a:ext>
            </a:extLst>
          </p:cNvPr>
          <p:cNvSpPr/>
          <p:nvPr/>
        </p:nvSpPr>
        <p:spPr>
          <a:xfrm>
            <a:off x="5543012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9A03A5D7-A0A9-B8E1-C0E7-3C81B33434B2}"/>
              </a:ext>
            </a:extLst>
          </p:cNvPr>
          <p:cNvSpPr/>
          <p:nvPr/>
        </p:nvSpPr>
        <p:spPr>
          <a:xfrm>
            <a:off x="6762250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8A8CCC01-FB82-9342-64B5-6C9C3A37CFBC}"/>
              </a:ext>
            </a:extLst>
          </p:cNvPr>
          <p:cNvSpPr/>
          <p:nvPr/>
        </p:nvSpPr>
        <p:spPr>
          <a:xfrm>
            <a:off x="6762248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B56FA9E6-5057-E690-B5BF-7D6C488DEF05}"/>
              </a:ext>
            </a:extLst>
          </p:cNvPr>
          <p:cNvSpPr/>
          <p:nvPr/>
        </p:nvSpPr>
        <p:spPr>
          <a:xfrm>
            <a:off x="7981486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EA227FF7-CD2E-E630-250D-D1CD1053A94C}"/>
              </a:ext>
            </a:extLst>
          </p:cNvPr>
          <p:cNvSpPr/>
          <p:nvPr/>
        </p:nvSpPr>
        <p:spPr>
          <a:xfrm>
            <a:off x="798148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BB2DE294-1278-CD07-7212-0E8CA4ABEC64}"/>
              </a:ext>
            </a:extLst>
          </p:cNvPr>
          <p:cNvCxnSpPr>
            <a:cxnSpLocks/>
          </p:cNvCxnSpPr>
          <p:nvPr/>
        </p:nvCxnSpPr>
        <p:spPr>
          <a:xfrm>
            <a:off x="6875096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C822319C-9461-5714-DA1A-BB9290B4A9C1}"/>
              </a:ext>
            </a:extLst>
          </p:cNvPr>
          <p:cNvCxnSpPr/>
          <p:nvPr/>
        </p:nvCxnSpPr>
        <p:spPr>
          <a:xfrm>
            <a:off x="4549479" y="2681594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4708A72B-746E-A12A-BF31-F68E3D70D542}"/>
              </a:ext>
            </a:extLst>
          </p:cNvPr>
          <p:cNvCxnSpPr>
            <a:cxnSpLocks/>
          </p:cNvCxnSpPr>
          <p:nvPr/>
        </p:nvCxnSpPr>
        <p:spPr>
          <a:xfrm flipH="1" flipV="1">
            <a:off x="5770020" y="1441850"/>
            <a:ext cx="986255" cy="5984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876655D3-4971-4A94-ACC1-95F310B244B9}"/>
              </a:ext>
            </a:extLst>
          </p:cNvPr>
          <p:cNvCxnSpPr>
            <a:cxnSpLocks/>
          </p:cNvCxnSpPr>
          <p:nvPr/>
        </p:nvCxnSpPr>
        <p:spPr>
          <a:xfrm>
            <a:off x="5655863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>
            <a:extLst>
              <a:ext uri="{FF2B5EF4-FFF2-40B4-BE49-F238E27FC236}">
                <a16:creationId xmlns:a16="http://schemas.microsoft.com/office/drawing/2014/main" id="{848DDFE5-1832-F580-347D-2285DB8D7521}"/>
              </a:ext>
            </a:extLst>
          </p:cNvPr>
          <p:cNvCxnSpPr>
            <a:cxnSpLocks/>
          </p:cNvCxnSpPr>
          <p:nvPr/>
        </p:nvCxnSpPr>
        <p:spPr>
          <a:xfrm flipV="1">
            <a:off x="4436626" y="1581487"/>
            <a:ext cx="0" cy="98192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5DA019D7-76DA-98EA-E269-6D14FCE258DC}"/>
              </a:ext>
            </a:extLst>
          </p:cNvPr>
          <p:cNvCxnSpPr>
            <a:cxnSpLocks/>
            <a:stCxn id="222" idx="2"/>
          </p:cNvCxnSpPr>
          <p:nvPr/>
        </p:nvCxnSpPr>
        <p:spPr>
          <a:xfrm flipH="1">
            <a:off x="6991275" y="2679026"/>
            <a:ext cx="990210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66F155B2-36D3-C999-4848-2A00F5A20563}"/>
              </a:ext>
            </a:extLst>
          </p:cNvPr>
          <p:cNvCxnSpPr>
            <a:cxnSpLocks/>
            <a:endCxn id="216" idx="7"/>
          </p:cNvCxnSpPr>
          <p:nvPr/>
        </p:nvCxnSpPr>
        <p:spPr>
          <a:xfrm flipH="1">
            <a:off x="4516424" y="1558836"/>
            <a:ext cx="1026589" cy="103843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Oval 230">
            <a:extLst>
              <a:ext uri="{FF2B5EF4-FFF2-40B4-BE49-F238E27FC236}">
                <a16:creationId xmlns:a16="http://schemas.microsoft.com/office/drawing/2014/main" id="{2A11FC4B-C92B-81CA-3BAA-4378BB81C685}"/>
              </a:ext>
            </a:extLst>
          </p:cNvPr>
          <p:cNvSpPr/>
          <p:nvPr/>
        </p:nvSpPr>
        <p:spPr>
          <a:xfrm>
            <a:off x="6143774" y="3334177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44972DB0-1B6F-2546-10A2-373C929C546B}"/>
              </a:ext>
            </a:extLst>
          </p:cNvPr>
          <p:cNvCxnSpPr>
            <a:cxnSpLocks/>
            <a:stCxn id="216" idx="5"/>
            <a:endCxn id="231" idx="2"/>
          </p:cNvCxnSpPr>
          <p:nvPr/>
        </p:nvCxnSpPr>
        <p:spPr>
          <a:xfrm>
            <a:off x="4516424" y="2760777"/>
            <a:ext cx="1627350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FACB26EE-7829-464A-644B-43A351833B1F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6336424" y="2807231"/>
            <a:ext cx="538672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39E597A7-5DEA-61DB-8B9B-8F4135179899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6369478" y="2760777"/>
            <a:ext cx="1612008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0D176844-3336-ECB9-FA3E-8DA0C4E53CCA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5655863" y="2807231"/>
            <a:ext cx="520966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 Box 49">
            <a:extLst>
              <a:ext uri="{FF2B5EF4-FFF2-40B4-BE49-F238E27FC236}">
                <a16:creationId xmlns:a16="http://schemas.microsoft.com/office/drawing/2014/main" id="{F434C937-B243-5E66-A20C-FD4B50C1A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9071" y="3314524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9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7" name="Text Box 49">
            <a:extLst>
              <a:ext uri="{FF2B5EF4-FFF2-40B4-BE49-F238E27FC236}">
                <a16:creationId xmlns:a16="http://schemas.microsoft.com/office/drawing/2014/main" id="{33F0A112-30C0-FC17-2286-DFA62A2CA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8269" y="254436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2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8" name="Text Box 49">
            <a:extLst>
              <a:ext uri="{FF2B5EF4-FFF2-40B4-BE49-F238E27FC236}">
                <a16:creationId xmlns:a16="http://schemas.microsoft.com/office/drawing/2014/main" id="{83BACBC8-5C48-E2E3-63AB-58344645A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719" y="1310569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1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9" name="Text Box 49">
            <a:extLst>
              <a:ext uri="{FF2B5EF4-FFF2-40B4-BE49-F238E27FC236}">
                <a16:creationId xmlns:a16="http://schemas.microsoft.com/office/drawing/2014/main" id="{FC32E24C-03C4-0C05-E8AD-13FFE4064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9204" y="255627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3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0" name="Text Box 49">
            <a:extLst>
              <a:ext uri="{FF2B5EF4-FFF2-40B4-BE49-F238E27FC236}">
                <a16:creationId xmlns:a16="http://schemas.microsoft.com/office/drawing/2014/main" id="{3707C307-DCA5-EBE1-D0BF-05E7D6BFA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5979" y="255836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4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1" name="Text Box 49">
            <a:extLst>
              <a:ext uri="{FF2B5EF4-FFF2-40B4-BE49-F238E27FC236}">
                <a16:creationId xmlns:a16="http://schemas.microsoft.com/office/drawing/2014/main" id="{E03173A0-E528-D0FA-898C-33D2ACB14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5665" y="1313701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5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2" name="Text Box 49">
            <a:extLst>
              <a:ext uri="{FF2B5EF4-FFF2-40B4-BE49-F238E27FC236}">
                <a16:creationId xmlns:a16="http://schemas.microsoft.com/office/drawing/2014/main" id="{851ABE28-55DE-5A2B-91EE-4607F2CF0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738" y="131498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6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3" name="Text Box 49">
            <a:extLst>
              <a:ext uri="{FF2B5EF4-FFF2-40B4-BE49-F238E27FC236}">
                <a16:creationId xmlns:a16="http://schemas.microsoft.com/office/drawing/2014/main" id="{B6A72B23-6FF9-8EB8-1C21-43144D323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537" y="131104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8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4" name="Text Box 49">
            <a:extLst>
              <a:ext uri="{FF2B5EF4-FFF2-40B4-BE49-F238E27FC236}">
                <a16:creationId xmlns:a16="http://schemas.microsoft.com/office/drawing/2014/main" id="{9A233C13-37B6-07B7-A74C-1E0194970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052" y="25570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7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5FCA3F1-F933-A1FE-AE55-435730C4F1EF}"/>
              </a:ext>
            </a:extLst>
          </p:cNvPr>
          <p:cNvSpPr/>
          <p:nvPr/>
        </p:nvSpPr>
        <p:spPr>
          <a:xfrm>
            <a:off x="6002718" y="4404480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" name="Text Box 49">
            <a:extLst>
              <a:ext uri="{FF2B5EF4-FFF2-40B4-BE49-F238E27FC236}">
                <a16:creationId xmlns:a16="http://schemas.microsoft.com/office/drawing/2014/main" id="{E3D8FA9D-5D3B-B66D-A404-43960A770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2098" y="4158259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89FEDB7-9FF8-284D-3FA8-D275FEC4A39B}"/>
              </a:ext>
            </a:extLst>
          </p:cNvPr>
          <p:cNvSpPr/>
          <p:nvPr/>
        </p:nvSpPr>
        <p:spPr>
          <a:xfrm>
            <a:off x="6031503" y="5403298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326F1AB-F55C-9A72-39F0-29415F18957B}"/>
              </a:ext>
            </a:extLst>
          </p:cNvPr>
          <p:cNvSpPr/>
          <p:nvPr/>
        </p:nvSpPr>
        <p:spPr>
          <a:xfrm>
            <a:off x="5583294" y="4854032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BF56517-A814-2DF1-696D-16A0D7759FDB}"/>
              </a:ext>
            </a:extLst>
          </p:cNvPr>
          <p:cNvCxnSpPr>
            <a:cxnSpLocks/>
            <a:stCxn id="23" idx="3"/>
            <a:endCxn id="29" idx="0"/>
          </p:cNvCxnSpPr>
          <p:nvPr/>
        </p:nvCxnSpPr>
        <p:spPr>
          <a:xfrm flipH="1">
            <a:off x="5681571" y="4564955"/>
            <a:ext cx="349932" cy="2890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49">
            <a:extLst>
              <a:ext uri="{FF2B5EF4-FFF2-40B4-BE49-F238E27FC236}">
                <a16:creationId xmlns:a16="http://schemas.microsoft.com/office/drawing/2014/main" id="{84E65C8D-CCCB-2A65-2A4B-F7D558A02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3612" y="4647817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D5F201A-8CA8-912D-DB4C-692E5FBF5AD5}"/>
              </a:ext>
            </a:extLst>
          </p:cNvPr>
          <p:cNvSpPr/>
          <p:nvPr/>
        </p:nvSpPr>
        <p:spPr>
          <a:xfrm>
            <a:off x="5123612" y="5352410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E029085-75C9-8957-B3F3-502D6B1D1687}"/>
              </a:ext>
            </a:extLst>
          </p:cNvPr>
          <p:cNvCxnSpPr>
            <a:cxnSpLocks/>
            <a:stCxn id="29" idx="3"/>
            <a:endCxn id="33" idx="7"/>
          </p:cNvCxnSpPr>
          <p:nvPr/>
        </p:nvCxnSpPr>
        <p:spPr>
          <a:xfrm flipH="1">
            <a:off x="5291380" y="5014507"/>
            <a:ext cx="320699" cy="3654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DBD4DD11-C94F-50DA-0CB0-BB1EF7637B58}"/>
              </a:ext>
            </a:extLst>
          </p:cNvPr>
          <p:cNvSpPr/>
          <p:nvPr/>
        </p:nvSpPr>
        <p:spPr>
          <a:xfrm>
            <a:off x="6031503" y="5959045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667A5C3-01FF-5817-5C2B-B1FA40FB92ED}"/>
              </a:ext>
            </a:extLst>
          </p:cNvPr>
          <p:cNvSpPr/>
          <p:nvPr/>
        </p:nvSpPr>
        <p:spPr>
          <a:xfrm>
            <a:off x="7088313" y="5491876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A239198-B36E-27C6-C1C2-4E783279AD71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5736900" y="5025030"/>
            <a:ext cx="323388" cy="4058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C6B1F2FD-B3E8-700B-3BD3-890C988E41AA}"/>
              </a:ext>
            </a:extLst>
          </p:cNvPr>
          <p:cNvSpPr/>
          <p:nvPr/>
        </p:nvSpPr>
        <p:spPr>
          <a:xfrm>
            <a:off x="7076050" y="4931333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6E6046D-D9CB-3676-E5F7-E32B507414F6}"/>
              </a:ext>
            </a:extLst>
          </p:cNvPr>
          <p:cNvCxnSpPr>
            <a:cxnSpLocks/>
          </p:cNvCxnSpPr>
          <p:nvPr/>
        </p:nvCxnSpPr>
        <p:spPr>
          <a:xfrm>
            <a:off x="7154548" y="4610230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ED3B98CC-A0DA-5300-0E43-F51307BE2200}"/>
              </a:ext>
            </a:extLst>
          </p:cNvPr>
          <p:cNvSpPr/>
          <p:nvPr/>
        </p:nvSpPr>
        <p:spPr>
          <a:xfrm>
            <a:off x="7062579" y="4405425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94A8CD58-CED9-8A9B-92D9-61F47DC42757}"/>
              </a:ext>
            </a:extLst>
          </p:cNvPr>
          <p:cNvSpPr/>
          <p:nvPr/>
        </p:nvSpPr>
        <p:spPr>
          <a:xfrm>
            <a:off x="5583293" y="5403298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9</a:t>
            </a:r>
          </a:p>
        </p:txBody>
      </p: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5A7E3EAF-C6F5-21C4-58B3-DE287ED22B54}"/>
              </a:ext>
            </a:extLst>
          </p:cNvPr>
          <p:cNvCxnSpPr>
            <a:cxnSpLocks/>
            <a:stCxn id="29" idx="4"/>
            <a:endCxn id="254" idx="0"/>
          </p:cNvCxnSpPr>
          <p:nvPr/>
        </p:nvCxnSpPr>
        <p:spPr>
          <a:xfrm flipH="1">
            <a:off x="5681570" y="5042040"/>
            <a:ext cx="1" cy="3612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1DA52150-DBC4-35F5-832F-2D7135D3AB54}"/>
              </a:ext>
            </a:extLst>
          </p:cNvPr>
          <p:cNvCxnSpPr>
            <a:cxnSpLocks/>
          </p:cNvCxnSpPr>
          <p:nvPr/>
        </p:nvCxnSpPr>
        <p:spPr>
          <a:xfrm flipH="1">
            <a:off x="6131047" y="5593833"/>
            <a:ext cx="1" cy="3612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1E321B28-D0A4-3B24-1718-21F70A3BE7E7}"/>
              </a:ext>
            </a:extLst>
          </p:cNvPr>
          <p:cNvCxnSpPr>
            <a:cxnSpLocks/>
          </p:cNvCxnSpPr>
          <p:nvPr/>
        </p:nvCxnSpPr>
        <p:spPr>
          <a:xfrm flipH="1">
            <a:off x="7175586" y="5126664"/>
            <a:ext cx="1" cy="3612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Text Box 49">
            <a:extLst>
              <a:ext uri="{FF2B5EF4-FFF2-40B4-BE49-F238E27FC236}">
                <a16:creationId xmlns:a16="http://schemas.microsoft.com/office/drawing/2014/main" id="{D7BEE43C-36DB-8C6E-AB4B-47F51CD59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431" y="5611032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DFS(9)</a:t>
            </a:r>
          </a:p>
        </p:txBody>
      </p:sp>
    </p:spTree>
    <p:extLst>
      <p:ext uri="{BB962C8B-B14F-4D97-AF65-F5344CB8AC3E}">
        <p14:creationId xmlns:p14="http://schemas.microsoft.com/office/powerpoint/2010/main" val="3084857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</a:t>
            </a:r>
            <a:r>
              <a:rPr lang="en-US" altLang="en-US" sz="1200" dirty="0">
                <a:solidFill>
                  <a:srgbClr val="FF0000"/>
                </a:solidFill>
              </a:rPr>
              <a:t>arc</a:t>
            </a:r>
            <a:r>
              <a:rPr lang="en-US" altLang="en-US" sz="1200" dirty="0"/>
              <a:t>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CFAB75D3-09BB-40CF-AF71-18AAED3E4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9">
            <a:extLst>
              <a:ext uri="{FF2B5EF4-FFF2-40B4-BE49-F238E27FC236}">
                <a16:creationId xmlns:a16="http://schemas.microsoft.com/office/drawing/2014/main" id="{C5389E0D-3078-45CA-905C-35E18096D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sp>
        <p:nvSpPr>
          <p:cNvPr id="28" name="Text Box 49">
            <a:extLst>
              <a:ext uri="{FF2B5EF4-FFF2-40B4-BE49-F238E27FC236}">
                <a16:creationId xmlns:a16="http://schemas.microsoft.com/office/drawing/2014/main" id="{DF706391-54B0-814B-4D1E-05EB858AD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3888" y="5364811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35" name="Text Box 49">
            <a:extLst>
              <a:ext uri="{FF2B5EF4-FFF2-40B4-BE49-F238E27FC236}">
                <a16:creationId xmlns:a16="http://schemas.microsoft.com/office/drawing/2014/main" id="{CA3F1397-40A3-9C51-8CD3-F516483E4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643" y="5323303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40" name="Text Box 49">
            <a:extLst>
              <a:ext uri="{FF2B5EF4-FFF2-40B4-BE49-F238E27FC236}">
                <a16:creationId xmlns:a16="http://schemas.microsoft.com/office/drawing/2014/main" id="{264D39A5-6D52-80B9-B6DC-7C6D8EE55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3888" y="5937537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DFS(2)</a:t>
            </a:r>
          </a:p>
        </p:txBody>
      </p:sp>
      <p:sp>
        <p:nvSpPr>
          <p:cNvPr id="43" name="Text Box 49">
            <a:extLst>
              <a:ext uri="{FF2B5EF4-FFF2-40B4-BE49-F238E27FC236}">
                <a16:creationId xmlns:a16="http://schemas.microsoft.com/office/drawing/2014/main" id="{DB40EA1C-E457-9A4F-2936-16AFA5B18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3430" y="4164684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sp>
        <p:nvSpPr>
          <p:cNvPr id="47" name="Text Box 49">
            <a:extLst>
              <a:ext uri="{FF2B5EF4-FFF2-40B4-BE49-F238E27FC236}">
                <a16:creationId xmlns:a16="http://schemas.microsoft.com/office/drawing/2014/main" id="{48615E85-3BCA-CA24-D623-57A6A31BC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1957" y="4901919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51" name="Text Box 49">
            <a:extLst>
              <a:ext uri="{FF2B5EF4-FFF2-40B4-BE49-F238E27FC236}">
                <a16:creationId xmlns:a16="http://schemas.microsoft.com/office/drawing/2014/main" id="{E5774DE6-5603-AC95-72CF-122D59EF8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603" y="5470722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DFS(6)</a:t>
            </a:r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A7C55E36-1F9A-C1F5-F2DD-DAEEBF38C338}"/>
              </a:ext>
            </a:extLst>
          </p:cNvPr>
          <p:cNvCxnSpPr>
            <a:cxnSpLocks/>
          </p:cNvCxnSpPr>
          <p:nvPr/>
        </p:nvCxnSpPr>
        <p:spPr>
          <a:xfrm flipV="1">
            <a:off x="4517971" y="1435583"/>
            <a:ext cx="1046308" cy="192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Freeform: Shape 202">
            <a:extLst>
              <a:ext uri="{FF2B5EF4-FFF2-40B4-BE49-F238E27FC236}">
                <a16:creationId xmlns:a16="http://schemas.microsoft.com/office/drawing/2014/main" id="{DC59597C-603F-19B5-7E27-A02B1AA82C70}"/>
              </a:ext>
            </a:extLst>
          </p:cNvPr>
          <p:cNvSpPr/>
          <p:nvPr/>
        </p:nvSpPr>
        <p:spPr>
          <a:xfrm>
            <a:off x="5779561" y="2721222"/>
            <a:ext cx="1003701" cy="8986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71737D40-842C-61DB-5BAA-76FEF6025C48}"/>
              </a:ext>
            </a:extLst>
          </p:cNvPr>
          <p:cNvSpPr/>
          <p:nvPr/>
        </p:nvSpPr>
        <p:spPr>
          <a:xfrm>
            <a:off x="6987944" y="1479765"/>
            <a:ext cx="990210" cy="8827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146715A2-22BE-7435-1361-250CE61B4978}"/>
              </a:ext>
            </a:extLst>
          </p:cNvPr>
          <p:cNvSpPr/>
          <p:nvPr/>
        </p:nvSpPr>
        <p:spPr>
          <a:xfrm flipV="1">
            <a:off x="5757989" y="2560342"/>
            <a:ext cx="1003701" cy="8738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Freeform: Shape 205">
            <a:extLst>
              <a:ext uri="{FF2B5EF4-FFF2-40B4-BE49-F238E27FC236}">
                <a16:creationId xmlns:a16="http://schemas.microsoft.com/office/drawing/2014/main" id="{0988BB9A-3FA7-7AFC-5AC1-E6E4486790B3}"/>
              </a:ext>
            </a:extLst>
          </p:cNvPr>
          <p:cNvSpPr/>
          <p:nvPr/>
        </p:nvSpPr>
        <p:spPr>
          <a:xfrm flipV="1">
            <a:off x="6987952" y="1327542"/>
            <a:ext cx="993533" cy="77810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Freeform: Shape 206">
            <a:extLst>
              <a:ext uri="{FF2B5EF4-FFF2-40B4-BE49-F238E27FC236}">
                <a16:creationId xmlns:a16="http://schemas.microsoft.com/office/drawing/2014/main" id="{52046C55-E525-5AA6-CC2C-C2A4954EA9FD}"/>
              </a:ext>
            </a:extLst>
          </p:cNvPr>
          <p:cNvSpPr/>
          <p:nvPr/>
        </p:nvSpPr>
        <p:spPr>
          <a:xfrm rot="16006208">
            <a:off x="7653236" y="2019009"/>
            <a:ext cx="1031131" cy="11020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Freeform: Shape 207">
            <a:extLst>
              <a:ext uri="{FF2B5EF4-FFF2-40B4-BE49-F238E27FC236}">
                <a16:creationId xmlns:a16="http://schemas.microsoft.com/office/drawing/2014/main" id="{A36D361F-DC49-0C4D-53F5-B639A9CEA4AE}"/>
              </a:ext>
            </a:extLst>
          </p:cNvPr>
          <p:cNvSpPr/>
          <p:nvPr/>
        </p:nvSpPr>
        <p:spPr>
          <a:xfrm rot="16006208" flipV="1">
            <a:off x="7479523" y="2007963"/>
            <a:ext cx="1037105" cy="140460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90F4581F-228C-420C-24D7-AAB64E0D75BB}"/>
              </a:ext>
            </a:extLst>
          </p:cNvPr>
          <p:cNvSpPr/>
          <p:nvPr/>
        </p:nvSpPr>
        <p:spPr>
          <a:xfrm>
            <a:off x="4323777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23ABC5EF-A9B5-7556-379B-7FBE71B119DB}"/>
              </a:ext>
            </a:extLst>
          </p:cNvPr>
          <p:cNvSpPr/>
          <p:nvPr/>
        </p:nvSpPr>
        <p:spPr>
          <a:xfrm>
            <a:off x="432377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C30B7C46-C394-64AD-02AB-67EEB234D4AD}"/>
              </a:ext>
            </a:extLst>
          </p:cNvPr>
          <p:cNvSpPr/>
          <p:nvPr/>
        </p:nvSpPr>
        <p:spPr>
          <a:xfrm>
            <a:off x="5543013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D45D94AE-CA40-1B62-CE2E-03FDB00742F3}"/>
              </a:ext>
            </a:extLst>
          </p:cNvPr>
          <p:cNvSpPr/>
          <p:nvPr/>
        </p:nvSpPr>
        <p:spPr>
          <a:xfrm>
            <a:off x="5543012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E655C614-42FB-CCF0-A8DC-4E67EADDEC5F}"/>
              </a:ext>
            </a:extLst>
          </p:cNvPr>
          <p:cNvSpPr/>
          <p:nvPr/>
        </p:nvSpPr>
        <p:spPr>
          <a:xfrm>
            <a:off x="6762250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406D4593-124C-4B87-5005-9594D710838E}"/>
              </a:ext>
            </a:extLst>
          </p:cNvPr>
          <p:cNvSpPr/>
          <p:nvPr/>
        </p:nvSpPr>
        <p:spPr>
          <a:xfrm>
            <a:off x="6762248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BBB92375-B06C-13C9-48EC-FF38BE81A6E7}"/>
              </a:ext>
            </a:extLst>
          </p:cNvPr>
          <p:cNvSpPr/>
          <p:nvPr/>
        </p:nvSpPr>
        <p:spPr>
          <a:xfrm>
            <a:off x="7981486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F86AC1EF-BF58-AB54-D705-1D8F19E3FC5E}"/>
              </a:ext>
            </a:extLst>
          </p:cNvPr>
          <p:cNvSpPr/>
          <p:nvPr/>
        </p:nvSpPr>
        <p:spPr>
          <a:xfrm>
            <a:off x="798148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FF563428-5EB1-6EC5-E974-28E989912AB5}"/>
              </a:ext>
            </a:extLst>
          </p:cNvPr>
          <p:cNvCxnSpPr>
            <a:cxnSpLocks/>
          </p:cNvCxnSpPr>
          <p:nvPr/>
        </p:nvCxnSpPr>
        <p:spPr>
          <a:xfrm>
            <a:off x="6875096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4F5A409B-8301-85FE-A16A-BED4112402FD}"/>
              </a:ext>
            </a:extLst>
          </p:cNvPr>
          <p:cNvCxnSpPr/>
          <p:nvPr/>
        </p:nvCxnSpPr>
        <p:spPr>
          <a:xfrm>
            <a:off x="4549479" y="2681594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DF647841-3DCB-9E80-7F0B-71D3E07F761F}"/>
              </a:ext>
            </a:extLst>
          </p:cNvPr>
          <p:cNvCxnSpPr>
            <a:cxnSpLocks/>
          </p:cNvCxnSpPr>
          <p:nvPr/>
        </p:nvCxnSpPr>
        <p:spPr>
          <a:xfrm flipH="1" flipV="1">
            <a:off x="5770020" y="1441850"/>
            <a:ext cx="986255" cy="5984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C52A2DB5-3BD3-98EF-02AF-C091E2C25D9E}"/>
              </a:ext>
            </a:extLst>
          </p:cNvPr>
          <p:cNvCxnSpPr>
            <a:cxnSpLocks/>
          </p:cNvCxnSpPr>
          <p:nvPr/>
        </p:nvCxnSpPr>
        <p:spPr>
          <a:xfrm>
            <a:off x="5655863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>
            <a:extLst>
              <a:ext uri="{FF2B5EF4-FFF2-40B4-BE49-F238E27FC236}">
                <a16:creationId xmlns:a16="http://schemas.microsoft.com/office/drawing/2014/main" id="{E0E17E9A-8311-FF17-5F80-4ACCC9B39D56}"/>
              </a:ext>
            </a:extLst>
          </p:cNvPr>
          <p:cNvCxnSpPr>
            <a:cxnSpLocks/>
          </p:cNvCxnSpPr>
          <p:nvPr/>
        </p:nvCxnSpPr>
        <p:spPr>
          <a:xfrm flipV="1">
            <a:off x="4436626" y="1581487"/>
            <a:ext cx="0" cy="98192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CEED3132-6014-FE2B-106F-6F1B87943938}"/>
              </a:ext>
            </a:extLst>
          </p:cNvPr>
          <p:cNvCxnSpPr>
            <a:cxnSpLocks/>
            <a:stCxn id="222" idx="2"/>
          </p:cNvCxnSpPr>
          <p:nvPr/>
        </p:nvCxnSpPr>
        <p:spPr>
          <a:xfrm flipH="1">
            <a:off x="6991275" y="2679026"/>
            <a:ext cx="990210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E40C5F98-DA87-95FE-DE6C-D1854CF37B8D}"/>
              </a:ext>
            </a:extLst>
          </p:cNvPr>
          <p:cNvCxnSpPr>
            <a:cxnSpLocks/>
            <a:endCxn id="216" idx="7"/>
          </p:cNvCxnSpPr>
          <p:nvPr/>
        </p:nvCxnSpPr>
        <p:spPr>
          <a:xfrm flipH="1">
            <a:off x="4516424" y="1558836"/>
            <a:ext cx="1026589" cy="103843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Oval 230">
            <a:extLst>
              <a:ext uri="{FF2B5EF4-FFF2-40B4-BE49-F238E27FC236}">
                <a16:creationId xmlns:a16="http://schemas.microsoft.com/office/drawing/2014/main" id="{AB2A1270-F510-9B55-A644-E5F365B31D84}"/>
              </a:ext>
            </a:extLst>
          </p:cNvPr>
          <p:cNvSpPr/>
          <p:nvPr/>
        </p:nvSpPr>
        <p:spPr>
          <a:xfrm>
            <a:off x="6143774" y="3334177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52BBA149-03EB-15E7-9375-92D5E21697B5}"/>
              </a:ext>
            </a:extLst>
          </p:cNvPr>
          <p:cNvCxnSpPr>
            <a:cxnSpLocks/>
            <a:stCxn id="216" idx="5"/>
            <a:endCxn id="231" idx="2"/>
          </p:cNvCxnSpPr>
          <p:nvPr/>
        </p:nvCxnSpPr>
        <p:spPr>
          <a:xfrm>
            <a:off x="4516424" y="2760777"/>
            <a:ext cx="1627350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9293D575-A1CB-A253-AE12-2D0636BC079A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6336424" y="2807231"/>
            <a:ext cx="538672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71F94AA4-0B86-CDDE-C3F4-C23C72FE5A82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6369478" y="2760777"/>
            <a:ext cx="1612008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72D8F702-25DF-5BA1-DFBE-82F34F4934A0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5655863" y="2807231"/>
            <a:ext cx="520966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 Box 49">
            <a:extLst>
              <a:ext uri="{FF2B5EF4-FFF2-40B4-BE49-F238E27FC236}">
                <a16:creationId xmlns:a16="http://schemas.microsoft.com/office/drawing/2014/main" id="{DA36AAC5-4294-F1D6-EE01-1712981D9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9071" y="3314524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9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7" name="Text Box 49">
            <a:extLst>
              <a:ext uri="{FF2B5EF4-FFF2-40B4-BE49-F238E27FC236}">
                <a16:creationId xmlns:a16="http://schemas.microsoft.com/office/drawing/2014/main" id="{C59B1D9D-2458-7CD5-5428-E60DC39D5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8269" y="254436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2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8" name="Text Box 49">
            <a:extLst>
              <a:ext uri="{FF2B5EF4-FFF2-40B4-BE49-F238E27FC236}">
                <a16:creationId xmlns:a16="http://schemas.microsoft.com/office/drawing/2014/main" id="{512925ED-ADAF-615A-788B-6E9A37053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719" y="1310569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1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9" name="Text Box 49">
            <a:extLst>
              <a:ext uri="{FF2B5EF4-FFF2-40B4-BE49-F238E27FC236}">
                <a16:creationId xmlns:a16="http://schemas.microsoft.com/office/drawing/2014/main" id="{494F37FF-6D83-E3A4-5816-4C465BE4D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9204" y="255627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3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0" name="Text Box 49">
            <a:extLst>
              <a:ext uri="{FF2B5EF4-FFF2-40B4-BE49-F238E27FC236}">
                <a16:creationId xmlns:a16="http://schemas.microsoft.com/office/drawing/2014/main" id="{F75815F3-2A7C-394A-178B-0279D2B73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5979" y="255836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4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1" name="Text Box 49">
            <a:extLst>
              <a:ext uri="{FF2B5EF4-FFF2-40B4-BE49-F238E27FC236}">
                <a16:creationId xmlns:a16="http://schemas.microsoft.com/office/drawing/2014/main" id="{8DAFA452-719B-1C0B-8E51-48EA95E8C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5665" y="1313701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5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2" name="Text Box 49">
            <a:extLst>
              <a:ext uri="{FF2B5EF4-FFF2-40B4-BE49-F238E27FC236}">
                <a16:creationId xmlns:a16="http://schemas.microsoft.com/office/drawing/2014/main" id="{723B3FEF-5BFC-D00C-6C22-02A5B18B4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738" y="131498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6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3" name="Text Box 49">
            <a:extLst>
              <a:ext uri="{FF2B5EF4-FFF2-40B4-BE49-F238E27FC236}">
                <a16:creationId xmlns:a16="http://schemas.microsoft.com/office/drawing/2014/main" id="{57645F93-D5E3-FA36-9E12-9FB964BA5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537" y="131104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8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4" name="Text Box 49">
            <a:extLst>
              <a:ext uri="{FF2B5EF4-FFF2-40B4-BE49-F238E27FC236}">
                <a16:creationId xmlns:a16="http://schemas.microsoft.com/office/drawing/2014/main" id="{4D65C6C5-8E76-62D6-95D1-4132205BC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052" y="25570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7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DBB5067-C8E2-A64E-2A7E-67EACAEE9154}"/>
              </a:ext>
            </a:extLst>
          </p:cNvPr>
          <p:cNvSpPr/>
          <p:nvPr/>
        </p:nvSpPr>
        <p:spPr>
          <a:xfrm>
            <a:off x="6002718" y="4404480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" name="Text Box 49">
            <a:extLst>
              <a:ext uri="{FF2B5EF4-FFF2-40B4-BE49-F238E27FC236}">
                <a16:creationId xmlns:a16="http://schemas.microsoft.com/office/drawing/2014/main" id="{5E29DFF8-4624-EC18-C1F8-7569C3585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2098" y="4158259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BA0C2C8-A3F1-AFE2-AC1E-BB22031E1551}"/>
              </a:ext>
            </a:extLst>
          </p:cNvPr>
          <p:cNvSpPr/>
          <p:nvPr/>
        </p:nvSpPr>
        <p:spPr>
          <a:xfrm>
            <a:off x="6031503" y="5403298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556E2EF-DB3C-40B9-6579-5FE9BB269AB0}"/>
              </a:ext>
            </a:extLst>
          </p:cNvPr>
          <p:cNvSpPr/>
          <p:nvPr/>
        </p:nvSpPr>
        <p:spPr>
          <a:xfrm>
            <a:off x="5583294" y="4854032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07CF9D2-66EC-1D4C-7B09-C3BFF3B5B5F0}"/>
              </a:ext>
            </a:extLst>
          </p:cNvPr>
          <p:cNvCxnSpPr>
            <a:cxnSpLocks/>
            <a:stCxn id="23" idx="3"/>
            <a:endCxn id="29" idx="0"/>
          </p:cNvCxnSpPr>
          <p:nvPr/>
        </p:nvCxnSpPr>
        <p:spPr>
          <a:xfrm flipH="1">
            <a:off x="5681571" y="4564955"/>
            <a:ext cx="349932" cy="2890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49">
            <a:extLst>
              <a:ext uri="{FF2B5EF4-FFF2-40B4-BE49-F238E27FC236}">
                <a16:creationId xmlns:a16="http://schemas.microsoft.com/office/drawing/2014/main" id="{811C48B2-CB90-CCF8-B97F-87B58548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3612" y="4647817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320F188-8D3A-970E-CEBF-0596CCC2F96B}"/>
              </a:ext>
            </a:extLst>
          </p:cNvPr>
          <p:cNvSpPr/>
          <p:nvPr/>
        </p:nvSpPr>
        <p:spPr>
          <a:xfrm>
            <a:off x="5123612" y="5352410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CFB933C-CA2B-E14A-1BB0-B8C4CC1DBB4D}"/>
              </a:ext>
            </a:extLst>
          </p:cNvPr>
          <p:cNvCxnSpPr>
            <a:cxnSpLocks/>
            <a:stCxn id="29" idx="3"/>
            <a:endCxn id="33" idx="7"/>
          </p:cNvCxnSpPr>
          <p:nvPr/>
        </p:nvCxnSpPr>
        <p:spPr>
          <a:xfrm flipH="1">
            <a:off x="5291380" y="5014507"/>
            <a:ext cx="320699" cy="3654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E60B88AF-0EE2-3C4F-4C80-DF3C3C885B22}"/>
              </a:ext>
            </a:extLst>
          </p:cNvPr>
          <p:cNvSpPr/>
          <p:nvPr/>
        </p:nvSpPr>
        <p:spPr>
          <a:xfrm>
            <a:off x="6031503" y="5959045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78C3448-2CFE-B505-7A4F-FC5E4116AD85}"/>
              </a:ext>
            </a:extLst>
          </p:cNvPr>
          <p:cNvSpPr/>
          <p:nvPr/>
        </p:nvSpPr>
        <p:spPr>
          <a:xfrm>
            <a:off x="7088313" y="5491876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A464797-DC21-B6FE-338E-49D8C4D69B5F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5736900" y="5025030"/>
            <a:ext cx="323388" cy="4058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8270B2B3-830A-D6F8-6455-FA23B58C6D47}"/>
              </a:ext>
            </a:extLst>
          </p:cNvPr>
          <p:cNvSpPr/>
          <p:nvPr/>
        </p:nvSpPr>
        <p:spPr>
          <a:xfrm>
            <a:off x="7076050" y="4931333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7E001B9-9432-C41E-4561-FD90163B3EEA}"/>
              </a:ext>
            </a:extLst>
          </p:cNvPr>
          <p:cNvCxnSpPr>
            <a:cxnSpLocks/>
          </p:cNvCxnSpPr>
          <p:nvPr/>
        </p:nvCxnSpPr>
        <p:spPr>
          <a:xfrm>
            <a:off x="7154548" y="4610230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02169B60-C364-C670-79B6-5611C2F3EA9E}"/>
              </a:ext>
            </a:extLst>
          </p:cNvPr>
          <p:cNvSpPr/>
          <p:nvPr/>
        </p:nvSpPr>
        <p:spPr>
          <a:xfrm>
            <a:off x="7062579" y="4405425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49178771-B508-D6B8-C678-4AE0E9425446}"/>
              </a:ext>
            </a:extLst>
          </p:cNvPr>
          <p:cNvSpPr/>
          <p:nvPr/>
        </p:nvSpPr>
        <p:spPr>
          <a:xfrm>
            <a:off x="5583293" y="5403298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9</a:t>
            </a:r>
          </a:p>
        </p:txBody>
      </p: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1E9F89F3-AA4D-4A37-197B-F81143044F35}"/>
              </a:ext>
            </a:extLst>
          </p:cNvPr>
          <p:cNvCxnSpPr>
            <a:cxnSpLocks/>
            <a:stCxn id="29" idx="4"/>
            <a:endCxn id="254" idx="0"/>
          </p:cNvCxnSpPr>
          <p:nvPr/>
        </p:nvCxnSpPr>
        <p:spPr>
          <a:xfrm flipH="1">
            <a:off x="5681570" y="5042040"/>
            <a:ext cx="1" cy="3612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C7E63FFF-2AF8-8E2B-E0FC-471F4BD0874D}"/>
              </a:ext>
            </a:extLst>
          </p:cNvPr>
          <p:cNvCxnSpPr>
            <a:cxnSpLocks/>
          </p:cNvCxnSpPr>
          <p:nvPr/>
        </p:nvCxnSpPr>
        <p:spPr>
          <a:xfrm flipH="1">
            <a:off x="6131047" y="5593833"/>
            <a:ext cx="1" cy="3612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14BC3EC9-F791-5A78-8D56-9D51E121A6A6}"/>
              </a:ext>
            </a:extLst>
          </p:cNvPr>
          <p:cNvCxnSpPr>
            <a:cxnSpLocks/>
          </p:cNvCxnSpPr>
          <p:nvPr/>
        </p:nvCxnSpPr>
        <p:spPr>
          <a:xfrm flipH="1">
            <a:off x="7175586" y="5126664"/>
            <a:ext cx="1" cy="3612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Text Box 49">
            <a:extLst>
              <a:ext uri="{FF2B5EF4-FFF2-40B4-BE49-F238E27FC236}">
                <a16:creationId xmlns:a16="http://schemas.microsoft.com/office/drawing/2014/main" id="{F1DF3AC0-8574-A43A-336E-5A7B17F56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431" y="5611032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DFS(9)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53F9714C-F46F-EE37-062E-954D2A7BFE48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6112402" y="4586778"/>
            <a:ext cx="17378" cy="816520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Freeform: Shape 281">
            <a:extLst>
              <a:ext uri="{FF2B5EF4-FFF2-40B4-BE49-F238E27FC236}">
                <a16:creationId xmlns:a16="http://schemas.microsoft.com/office/drawing/2014/main" id="{04FAFC23-6199-CD83-D78B-B9B113AA1214}"/>
              </a:ext>
            </a:extLst>
          </p:cNvPr>
          <p:cNvSpPr/>
          <p:nvPr/>
        </p:nvSpPr>
        <p:spPr>
          <a:xfrm rot="16006208">
            <a:off x="6051902" y="5725624"/>
            <a:ext cx="361833" cy="7759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33CC3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E7845695-8D52-076A-247F-C9CAE6C83D3F}"/>
              </a:ext>
            </a:extLst>
          </p:cNvPr>
          <p:cNvCxnSpPr>
            <a:cxnSpLocks/>
          </p:cNvCxnSpPr>
          <p:nvPr/>
        </p:nvCxnSpPr>
        <p:spPr>
          <a:xfrm flipH="1" flipV="1">
            <a:off x="5713564" y="5585207"/>
            <a:ext cx="374471" cy="367357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F43615E7-0C1C-ED6B-1EFE-60ABD3ACF5BA}"/>
              </a:ext>
            </a:extLst>
          </p:cNvPr>
          <p:cNvSpPr/>
          <p:nvPr/>
        </p:nvSpPr>
        <p:spPr>
          <a:xfrm rot="7280464" flipV="1">
            <a:off x="5873262" y="5257729"/>
            <a:ext cx="1666361" cy="10715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33CC3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  <p:sp>
        <p:nvSpPr>
          <p:cNvPr id="287" name="Freeform: Shape 286">
            <a:extLst>
              <a:ext uri="{FF2B5EF4-FFF2-40B4-BE49-F238E27FC236}">
                <a16:creationId xmlns:a16="http://schemas.microsoft.com/office/drawing/2014/main" id="{C034066D-F00A-EE1D-139B-56087AA26D1D}"/>
              </a:ext>
            </a:extLst>
          </p:cNvPr>
          <p:cNvSpPr/>
          <p:nvPr/>
        </p:nvSpPr>
        <p:spPr>
          <a:xfrm rot="8753630">
            <a:off x="5626151" y="4939298"/>
            <a:ext cx="1559240" cy="61090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33CC3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  <p:sp>
        <p:nvSpPr>
          <p:cNvPr id="288" name="Freeform: Shape 287">
            <a:extLst>
              <a:ext uri="{FF2B5EF4-FFF2-40B4-BE49-F238E27FC236}">
                <a16:creationId xmlns:a16="http://schemas.microsoft.com/office/drawing/2014/main" id="{FE390DB2-B9C7-95C6-A5F0-EDEE8D767D2B}"/>
              </a:ext>
            </a:extLst>
          </p:cNvPr>
          <p:cNvSpPr/>
          <p:nvPr/>
        </p:nvSpPr>
        <p:spPr>
          <a:xfrm rot="18570852">
            <a:off x="5202690" y="4972072"/>
            <a:ext cx="1084349" cy="141903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33CC3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6280B96C-2D92-A8C6-D464-3C7F56A94B82}"/>
              </a:ext>
            </a:extLst>
          </p:cNvPr>
          <p:cNvCxnSpPr>
            <a:cxnSpLocks/>
            <a:endCxn id="23" idx="5"/>
          </p:cNvCxnSpPr>
          <p:nvPr/>
        </p:nvCxnSpPr>
        <p:spPr>
          <a:xfrm flipH="1" flipV="1">
            <a:off x="6170486" y="4564955"/>
            <a:ext cx="938730" cy="950542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Freeform: Shape 290">
            <a:extLst>
              <a:ext uri="{FF2B5EF4-FFF2-40B4-BE49-F238E27FC236}">
                <a16:creationId xmlns:a16="http://schemas.microsoft.com/office/drawing/2014/main" id="{2B0952F4-E530-B532-35DC-FB6FFF9CEA39}"/>
              </a:ext>
            </a:extLst>
          </p:cNvPr>
          <p:cNvSpPr/>
          <p:nvPr/>
        </p:nvSpPr>
        <p:spPr>
          <a:xfrm rot="16006208">
            <a:off x="7091264" y="5257405"/>
            <a:ext cx="361833" cy="7759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33CC3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39C4A124-0140-3E85-0AD4-EFDD73F7CBEF}"/>
              </a:ext>
            </a:extLst>
          </p:cNvPr>
          <p:cNvCxnSpPr>
            <a:cxnSpLocks/>
          </p:cNvCxnSpPr>
          <p:nvPr/>
        </p:nvCxnSpPr>
        <p:spPr>
          <a:xfrm flipH="1">
            <a:off x="6251368" y="5656865"/>
            <a:ext cx="864785" cy="366755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>
            <a:extLst>
              <a:ext uri="{FF2B5EF4-FFF2-40B4-BE49-F238E27FC236}">
                <a16:creationId xmlns:a16="http://schemas.microsoft.com/office/drawing/2014/main" id="{672CEA61-AFD2-E0ED-F24C-923251900A91}"/>
              </a:ext>
            </a:extLst>
          </p:cNvPr>
          <p:cNvCxnSpPr>
            <a:cxnSpLocks/>
          </p:cNvCxnSpPr>
          <p:nvPr/>
        </p:nvCxnSpPr>
        <p:spPr>
          <a:xfrm flipH="1">
            <a:off x="5795085" y="5497302"/>
            <a:ext cx="203908" cy="0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" name="Freeform: Shape 299">
            <a:extLst>
              <a:ext uri="{FF2B5EF4-FFF2-40B4-BE49-F238E27FC236}">
                <a16:creationId xmlns:a16="http://schemas.microsoft.com/office/drawing/2014/main" id="{EB100E8F-F5F4-2992-5704-54A5508FDC56}"/>
              </a:ext>
            </a:extLst>
          </p:cNvPr>
          <p:cNvSpPr/>
          <p:nvPr/>
        </p:nvSpPr>
        <p:spPr>
          <a:xfrm rot="16006208">
            <a:off x="7064287" y="4718574"/>
            <a:ext cx="361833" cy="7759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33CC3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3830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84F12-E974-0034-309B-6712A2548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FB0A3577-6909-89AE-4FCD-19E93E5A4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7AD8F154-C6C9-21EA-A1F9-32BC32E97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11B2F1F6-B2E3-1A30-B4FD-97273452C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CBC413EA-D955-E95A-7974-A9EE1CC5C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Text Box 49">
            <a:extLst>
              <a:ext uri="{FF2B5EF4-FFF2-40B4-BE49-F238E27FC236}">
                <a16:creationId xmlns:a16="http://schemas.microsoft.com/office/drawing/2014/main" id="{856EB0DB-3441-39BC-61DC-7A228BBE2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3567415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08B0A-67DF-6059-F39E-C3A830E95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DCAF945C-03A5-003B-CA80-A98242357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2E23EFC7-AF9E-E9BC-EB59-A995A19DE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8947D9E2-8541-C448-ED5E-58EC1644C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81EF3CB1-3E2A-0F3F-6BFB-959138B6D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Text Box 49">
            <a:extLst>
              <a:ext uri="{FF2B5EF4-FFF2-40B4-BE49-F238E27FC236}">
                <a16:creationId xmlns:a16="http://schemas.microsoft.com/office/drawing/2014/main" id="{289AF9BD-AB20-246A-90FA-5A34B249B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5C80220-9F73-5D51-9081-D3484D400470}"/>
              </a:ext>
            </a:extLst>
          </p:cNvPr>
          <p:cNvGrpSpPr/>
          <p:nvPr/>
        </p:nvGrpSpPr>
        <p:grpSpPr>
          <a:xfrm>
            <a:off x="4297909" y="1292813"/>
            <a:ext cx="3981726" cy="2272595"/>
            <a:chOff x="4297909" y="1292813"/>
            <a:chExt cx="3981726" cy="227259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D379882-FAC2-60CF-9C35-9185785C50C3}"/>
                </a:ext>
              </a:extLst>
            </p:cNvPr>
            <p:cNvSpPr/>
            <p:nvPr/>
          </p:nvSpPr>
          <p:spPr>
            <a:xfrm>
              <a:off x="4323777" y="1330175"/>
              <a:ext cx="225704" cy="2312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4C94018-B1C6-F626-8C95-B37A8DDA471F}"/>
                </a:ext>
              </a:extLst>
            </p:cNvPr>
            <p:cNvSpPr/>
            <p:nvPr/>
          </p:nvSpPr>
          <p:spPr>
            <a:xfrm>
              <a:off x="4323775" y="2563409"/>
              <a:ext cx="225704" cy="2312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8AA048E-145A-49E7-EDB0-75F673CABB21}"/>
                </a:ext>
              </a:extLst>
            </p:cNvPr>
            <p:cNvSpPr/>
            <p:nvPr/>
          </p:nvSpPr>
          <p:spPr>
            <a:xfrm>
              <a:off x="5543013" y="1330175"/>
              <a:ext cx="225704" cy="2312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6B04CDA-29D8-B542-7F33-25089D298561}"/>
                </a:ext>
              </a:extLst>
            </p:cNvPr>
            <p:cNvSpPr/>
            <p:nvPr/>
          </p:nvSpPr>
          <p:spPr>
            <a:xfrm>
              <a:off x="5543012" y="2563409"/>
              <a:ext cx="225704" cy="2312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1268655-28D5-E336-3D12-874D696825B4}"/>
                </a:ext>
              </a:extLst>
            </p:cNvPr>
            <p:cNvSpPr/>
            <p:nvPr/>
          </p:nvSpPr>
          <p:spPr>
            <a:xfrm>
              <a:off x="6762250" y="1330175"/>
              <a:ext cx="225704" cy="2312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D9CDAF4-B6A8-4793-D752-7FE042B0497C}"/>
                </a:ext>
              </a:extLst>
            </p:cNvPr>
            <p:cNvSpPr/>
            <p:nvPr/>
          </p:nvSpPr>
          <p:spPr>
            <a:xfrm>
              <a:off x="6762248" y="2563409"/>
              <a:ext cx="225704" cy="2312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FA30BF7-3820-7D39-728D-6EABA8B65A9D}"/>
                </a:ext>
              </a:extLst>
            </p:cNvPr>
            <p:cNvSpPr/>
            <p:nvPr/>
          </p:nvSpPr>
          <p:spPr>
            <a:xfrm>
              <a:off x="7981486" y="1330175"/>
              <a:ext cx="225704" cy="2312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22DCF7F-706F-E9AD-CF76-D324942C0B64}"/>
                </a:ext>
              </a:extLst>
            </p:cNvPr>
            <p:cNvSpPr/>
            <p:nvPr/>
          </p:nvSpPr>
          <p:spPr>
            <a:xfrm>
              <a:off x="7981485" y="2563409"/>
              <a:ext cx="225704" cy="2312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E8486A0-EA86-DE52-D445-A2DFA44B31A4}"/>
                </a:ext>
              </a:extLst>
            </p:cNvPr>
            <p:cNvCxnSpPr>
              <a:cxnSpLocks/>
              <a:stCxn id="44" idx="1"/>
            </p:cNvCxnSpPr>
            <p:nvPr/>
          </p:nvCxnSpPr>
          <p:spPr>
            <a:xfrm flipH="1">
              <a:off x="4563617" y="1423618"/>
              <a:ext cx="950468" cy="1201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2A5AC42-9EA9-CD5C-19AB-E6E374D5C3E8}"/>
                </a:ext>
              </a:extLst>
            </p:cNvPr>
            <p:cNvCxnSpPr>
              <a:cxnSpLocks/>
            </p:cNvCxnSpPr>
            <p:nvPr/>
          </p:nvCxnSpPr>
          <p:spPr>
            <a:xfrm>
              <a:off x="6875096" y="1570399"/>
              <a:ext cx="2" cy="993008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2491E02-68DE-0EA9-4D50-3B2656355CA3}"/>
                </a:ext>
              </a:extLst>
            </p:cNvPr>
            <p:cNvCxnSpPr/>
            <p:nvPr/>
          </p:nvCxnSpPr>
          <p:spPr>
            <a:xfrm>
              <a:off x="4549479" y="2681594"/>
              <a:ext cx="993533" cy="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5767162-1AEE-CD44-6577-BE015F7D9682}"/>
                </a:ext>
              </a:extLst>
            </p:cNvPr>
            <p:cNvCxnSpPr/>
            <p:nvPr/>
          </p:nvCxnSpPr>
          <p:spPr>
            <a:xfrm>
              <a:off x="5768715" y="1445790"/>
              <a:ext cx="993533" cy="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ABAC2D7-59C6-535E-4D27-6495CBF9E0DF}"/>
                </a:ext>
              </a:extLst>
            </p:cNvPr>
            <p:cNvCxnSpPr>
              <a:cxnSpLocks/>
            </p:cNvCxnSpPr>
            <p:nvPr/>
          </p:nvCxnSpPr>
          <p:spPr>
            <a:xfrm>
              <a:off x="5655863" y="1570399"/>
              <a:ext cx="2" cy="993008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6EA1379-FB03-C7DE-834A-B61B9C4E5B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6626" y="1581487"/>
              <a:ext cx="0" cy="98192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9FEC4A3-2D73-238E-B512-709DF60E0450}"/>
                </a:ext>
              </a:extLst>
            </p:cNvPr>
            <p:cNvCxnSpPr>
              <a:cxnSpLocks/>
              <a:stCxn id="12" idx="2"/>
            </p:cNvCxnSpPr>
            <p:nvPr/>
          </p:nvCxnSpPr>
          <p:spPr>
            <a:xfrm flipH="1">
              <a:off x="6991275" y="2679026"/>
              <a:ext cx="990210" cy="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398BBDB-BDFB-A97C-D609-FD62873883B9}"/>
                </a:ext>
              </a:extLst>
            </p:cNvPr>
            <p:cNvCxnSpPr>
              <a:cxnSpLocks/>
              <a:endCxn id="4" idx="7"/>
            </p:cNvCxnSpPr>
            <p:nvPr/>
          </p:nvCxnSpPr>
          <p:spPr>
            <a:xfrm flipH="1">
              <a:off x="4516424" y="1558836"/>
              <a:ext cx="1026589" cy="1038437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360B86-A10C-5219-9609-2C6889AC676A}"/>
                </a:ext>
              </a:extLst>
            </p:cNvPr>
            <p:cNvSpPr/>
            <p:nvPr/>
          </p:nvSpPr>
          <p:spPr>
            <a:xfrm>
              <a:off x="6143774" y="3334177"/>
              <a:ext cx="225704" cy="2312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39F84C27-5F9B-E045-9820-F8C7428E75FF}"/>
                </a:ext>
              </a:extLst>
            </p:cNvPr>
            <p:cNvCxnSpPr>
              <a:cxnSpLocks/>
              <a:stCxn id="4" idx="5"/>
              <a:endCxn id="28" idx="2"/>
            </p:cNvCxnSpPr>
            <p:nvPr/>
          </p:nvCxnSpPr>
          <p:spPr>
            <a:xfrm>
              <a:off x="4516424" y="2760777"/>
              <a:ext cx="1627350" cy="689017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9B8EA00-53EF-C872-E4CE-8DD4FB82CFF7}"/>
                </a:ext>
              </a:extLst>
            </p:cNvPr>
            <p:cNvCxnSpPr>
              <a:cxnSpLocks/>
              <a:endCxn id="28" idx="7"/>
            </p:cNvCxnSpPr>
            <p:nvPr/>
          </p:nvCxnSpPr>
          <p:spPr>
            <a:xfrm flipH="1">
              <a:off x="6336424" y="2807231"/>
              <a:ext cx="538672" cy="560809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D0FC363-EC42-C745-E3B2-FEF4F6A529FA}"/>
                </a:ext>
              </a:extLst>
            </p:cNvPr>
            <p:cNvCxnSpPr>
              <a:cxnSpLocks/>
              <a:endCxn id="28" idx="6"/>
            </p:cNvCxnSpPr>
            <p:nvPr/>
          </p:nvCxnSpPr>
          <p:spPr>
            <a:xfrm flipH="1">
              <a:off x="6369478" y="2760777"/>
              <a:ext cx="1612008" cy="689017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A64B2A4-0238-B09B-A03B-D541B6046DE6}"/>
                </a:ext>
              </a:extLst>
            </p:cNvPr>
            <p:cNvCxnSpPr>
              <a:cxnSpLocks/>
              <a:endCxn id="28" idx="1"/>
            </p:cNvCxnSpPr>
            <p:nvPr/>
          </p:nvCxnSpPr>
          <p:spPr>
            <a:xfrm>
              <a:off x="5655863" y="2807231"/>
              <a:ext cx="520966" cy="560809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 Box 49">
              <a:extLst>
                <a:ext uri="{FF2B5EF4-FFF2-40B4-BE49-F238E27FC236}">
                  <a16:creationId xmlns:a16="http://schemas.microsoft.com/office/drawing/2014/main" id="{F0A45D0F-0D2C-9899-F24A-ED64A7FCF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1315" y="3296768"/>
              <a:ext cx="31897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 dirty="0">
                  <a:ea typeface="宋体" panose="02010600030101010101" pitchFamily="2" charset="-122"/>
                </a:rPr>
                <a:t>v</a:t>
              </a:r>
              <a:r>
                <a:rPr lang="en-US" altLang="zh-CN" sz="1100" baseline="-25000" dirty="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43" name="Text Box 49">
              <a:extLst>
                <a:ext uri="{FF2B5EF4-FFF2-40B4-BE49-F238E27FC236}">
                  <a16:creationId xmlns:a16="http://schemas.microsoft.com/office/drawing/2014/main" id="{4F8B37CA-D4C4-442A-9551-CCE8A82F71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1635" y="2526606"/>
              <a:ext cx="31897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 dirty="0">
                  <a:ea typeface="宋体" panose="02010600030101010101" pitchFamily="2" charset="-122"/>
                </a:rPr>
                <a:t>v</a:t>
              </a:r>
              <a:r>
                <a:rPr lang="en-US" altLang="zh-CN" sz="1100" baseline="-25000" dirty="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44" name="Text Box 49">
              <a:extLst>
                <a:ext uri="{FF2B5EF4-FFF2-40B4-BE49-F238E27FC236}">
                  <a16:creationId xmlns:a16="http://schemas.microsoft.com/office/drawing/2014/main" id="{F161912D-0367-07CC-8FCD-5EB61FBB52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4085" y="1292813"/>
              <a:ext cx="31897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 dirty="0">
                  <a:ea typeface="宋体" panose="02010600030101010101" pitchFamily="2" charset="-122"/>
                </a:rPr>
                <a:t>v</a:t>
              </a:r>
              <a:r>
                <a:rPr lang="en-US" altLang="zh-CN" sz="1100" baseline="-25000" dirty="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45" name="Text Box 49">
              <a:extLst>
                <a:ext uri="{FF2B5EF4-FFF2-40B4-BE49-F238E27FC236}">
                  <a16:creationId xmlns:a16="http://schemas.microsoft.com/office/drawing/2014/main" id="{5E54E677-0541-DF76-49FE-1C996E6B4C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1448" y="2529638"/>
              <a:ext cx="31897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 dirty="0">
                  <a:ea typeface="宋体" panose="02010600030101010101" pitchFamily="2" charset="-122"/>
                </a:rPr>
                <a:t>v</a:t>
              </a:r>
              <a:r>
                <a:rPr lang="en-US" altLang="zh-CN" sz="1100" baseline="-25000" dirty="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46" name="Text Box 49">
              <a:extLst>
                <a:ext uri="{FF2B5EF4-FFF2-40B4-BE49-F238E27FC236}">
                  <a16:creationId xmlns:a16="http://schemas.microsoft.com/office/drawing/2014/main" id="{2A2AEBDA-9EE3-351A-71A8-2AFFF9B6CB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58223" y="2522853"/>
              <a:ext cx="31897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 dirty="0">
                  <a:ea typeface="宋体" panose="02010600030101010101" pitchFamily="2" charset="-122"/>
                </a:rPr>
                <a:t>v</a:t>
              </a:r>
              <a:r>
                <a:rPr lang="en-US" altLang="zh-CN" sz="1100" baseline="-25000" dirty="0"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47" name="Text Box 49">
              <a:extLst>
                <a:ext uri="{FF2B5EF4-FFF2-40B4-BE49-F238E27FC236}">
                  <a16:creationId xmlns:a16="http://schemas.microsoft.com/office/drawing/2014/main" id="{B2B9993A-5218-A1F3-21A2-72732F8FD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7909" y="1295945"/>
              <a:ext cx="31897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 dirty="0">
                  <a:ea typeface="宋体" panose="02010600030101010101" pitchFamily="2" charset="-122"/>
                </a:rPr>
                <a:t>v</a:t>
              </a:r>
              <a:r>
                <a:rPr lang="en-US" altLang="zh-CN" sz="1100" baseline="-25000" dirty="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48" name="Text Box 49">
              <a:extLst>
                <a:ext uri="{FF2B5EF4-FFF2-40B4-BE49-F238E27FC236}">
                  <a16:creationId xmlns:a16="http://schemas.microsoft.com/office/drawing/2014/main" id="{9624A26A-2591-77E8-972E-1EB7F47FE1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6982" y="1297226"/>
              <a:ext cx="31897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 dirty="0">
                  <a:ea typeface="宋体" panose="02010600030101010101" pitchFamily="2" charset="-122"/>
                </a:rPr>
                <a:t>v</a:t>
              </a:r>
              <a:r>
                <a:rPr lang="en-US" altLang="zh-CN" sz="1100" baseline="-25000" dirty="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49" name="Text Box 49">
              <a:extLst>
                <a:ext uri="{FF2B5EF4-FFF2-40B4-BE49-F238E27FC236}">
                  <a16:creationId xmlns:a16="http://schemas.microsoft.com/office/drawing/2014/main" id="{FED0AE9E-CBAE-E9FA-22A6-ABA19A026E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0659" y="1293289"/>
              <a:ext cx="31897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 dirty="0">
                  <a:ea typeface="宋体" panose="02010600030101010101" pitchFamily="2" charset="-122"/>
                </a:rPr>
                <a:t>v</a:t>
              </a:r>
              <a:r>
                <a:rPr lang="en-US" altLang="zh-CN" sz="1100" baseline="-25000" dirty="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50" name="Text Box 49">
              <a:extLst>
                <a:ext uri="{FF2B5EF4-FFF2-40B4-BE49-F238E27FC236}">
                  <a16:creationId xmlns:a16="http://schemas.microsoft.com/office/drawing/2014/main" id="{F56C5446-1206-50BA-AF55-B9189452F5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7296" y="2530464"/>
              <a:ext cx="31897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 dirty="0">
                  <a:ea typeface="宋体" panose="02010600030101010101" pitchFamily="2" charset="-122"/>
                </a:rPr>
                <a:t>v</a:t>
              </a:r>
              <a:r>
                <a:rPr lang="en-US" altLang="zh-CN" sz="1100" baseline="-25000" dirty="0">
                  <a:ea typeface="宋体" panose="02010600030101010101" pitchFamily="2" charset="-122"/>
                </a:rPr>
                <a:t>7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9C168F1E-1449-5241-B631-786F461D80F4}"/>
                </a:ext>
              </a:extLst>
            </p:cNvPr>
            <p:cNvCxnSpPr/>
            <p:nvPr/>
          </p:nvCxnSpPr>
          <p:spPr>
            <a:xfrm>
              <a:off x="5784636" y="2679024"/>
              <a:ext cx="993533" cy="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3E505726-BEB5-E3BC-BCC1-1BD649F2E1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4337" y="1568344"/>
              <a:ext cx="0" cy="98192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5C7C09C4-122F-3246-62E7-F9B44E7EC62C}"/>
                </a:ext>
              </a:extLst>
            </p:cNvPr>
            <p:cNvCxnSpPr/>
            <p:nvPr/>
          </p:nvCxnSpPr>
          <p:spPr>
            <a:xfrm>
              <a:off x="6989613" y="1444506"/>
              <a:ext cx="993533" cy="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83469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93580-211E-6EBA-7D09-1284F312F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3D507469-E333-F016-357C-B5695723A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FC98B932-2DDE-A3B6-93E8-CAC084548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7611710C-5259-CBAD-835D-6379897EE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C7AA8FBA-1A4F-0011-66BC-E794040E4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Text Box 49">
            <a:extLst>
              <a:ext uri="{FF2B5EF4-FFF2-40B4-BE49-F238E27FC236}">
                <a16:creationId xmlns:a16="http://schemas.microsoft.com/office/drawing/2014/main" id="{EED6F5BA-F619-5710-2B3E-F1D1B271C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33CFBBF-F4AE-3CC7-B94F-AD677C668F41}"/>
              </a:ext>
            </a:extLst>
          </p:cNvPr>
          <p:cNvSpPr/>
          <p:nvPr/>
        </p:nvSpPr>
        <p:spPr>
          <a:xfrm>
            <a:off x="4323777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CDC9AD4-015D-D6D0-68E9-FC0899EC9AAD}"/>
              </a:ext>
            </a:extLst>
          </p:cNvPr>
          <p:cNvSpPr/>
          <p:nvPr/>
        </p:nvSpPr>
        <p:spPr>
          <a:xfrm>
            <a:off x="432377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F82F40-28BA-6B9F-7B4C-9EA35B562A88}"/>
              </a:ext>
            </a:extLst>
          </p:cNvPr>
          <p:cNvSpPr/>
          <p:nvPr/>
        </p:nvSpPr>
        <p:spPr>
          <a:xfrm>
            <a:off x="5543013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F071EAB-8AE7-5808-BBDF-955425D69412}"/>
              </a:ext>
            </a:extLst>
          </p:cNvPr>
          <p:cNvSpPr/>
          <p:nvPr/>
        </p:nvSpPr>
        <p:spPr>
          <a:xfrm>
            <a:off x="5543012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EA4EFB-17B7-A668-6B86-6AA210166EA5}"/>
              </a:ext>
            </a:extLst>
          </p:cNvPr>
          <p:cNvSpPr/>
          <p:nvPr/>
        </p:nvSpPr>
        <p:spPr>
          <a:xfrm>
            <a:off x="6762250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9BC9473-F650-203C-9EF6-FD3FFA690076}"/>
              </a:ext>
            </a:extLst>
          </p:cNvPr>
          <p:cNvSpPr/>
          <p:nvPr/>
        </p:nvSpPr>
        <p:spPr>
          <a:xfrm>
            <a:off x="6762248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F60B01D-26FF-CF67-616E-CC66C10504A1}"/>
              </a:ext>
            </a:extLst>
          </p:cNvPr>
          <p:cNvSpPr/>
          <p:nvPr/>
        </p:nvSpPr>
        <p:spPr>
          <a:xfrm>
            <a:off x="7981486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563AE4-27B8-4B1C-4B6B-3D76189FD181}"/>
              </a:ext>
            </a:extLst>
          </p:cNvPr>
          <p:cNvSpPr/>
          <p:nvPr/>
        </p:nvSpPr>
        <p:spPr>
          <a:xfrm>
            <a:off x="798148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A975C9C-7108-DE0D-D925-6F2F1850B975}"/>
              </a:ext>
            </a:extLst>
          </p:cNvPr>
          <p:cNvCxnSpPr>
            <a:cxnSpLocks/>
            <a:stCxn id="44" idx="1"/>
          </p:cNvCxnSpPr>
          <p:nvPr/>
        </p:nvCxnSpPr>
        <p:spPr>
          <a:xfrm flipH="1">
            <a:off x="4563617" y="1423618"/>
            <a:ext cx="950468" cy="1201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86CC1C8-3526-7381-DACB-C00650BF1ABA}"/>
              </a:ext>
            </a:extLst>
          </p:cNvPr>
          <p:cNvCxnSpPr>
            <a:cxnSpLocks/>
          </p:cNvCxnSpPr>
          <p:nvPr/>
        </p:nvCxnSpPr>
        <p:spPr>
          <a:xfrm>
            <a:off x="6875096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5354EE3-0CB3-98D4-1A7D-47FB1358C325}"/>
              </a:ext>
            </a:extLst>
          </p:cNvPr>
          <p:cNvCxnSpPr/>
          <p:nvPr/>
        </p:nvCxnSpPr>
        <p:spPr>
          <a:xfrm>
            <a:off x="4549479" y="2681594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013AA8-D3DB-9096-633C-0A3F26B34669}"/>
              </a:ext>
            </a:extLst>
          </p:cNvPr>
          <p:cNvCxnSpPr/>
          <p:nvPr/>
        </p:nvCxnSpPr>
        <p:spPr>
          <a:xfrm>
            <a:off x="5768715" y="1445790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1C45B05-3EBD-2463-F29D-67F9F5DB19EB}"/>
              </a:ext>
            </a:extLst>
          </p:cNvPr>
          <p:cNvCxnSpPr>
            <a:cxnSpLocks/>
          </p:cNvCxnSpPr>
          <p:nvPr/>
        </p:nvCxnSpPr>
        <p:spPr>
          <a:xfrm>
            <a:off x="5655863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995C84D-F771-CAC1-5687-7CFAB48D48E2}"/>
              </a:ext>
            </a:extLst>
          </p:cNvPr>
          <p:cNvCxnSpPr>
            <a:cxnSpLocks/>
          </p:cNvCxnSpPr>
          <p:nvPr/>
        </p:nvCxnSpPr>
        <p:spPr>
          <a:xfrm flipV="1">
            <a:off x="4436626" y="1581487"/>
            <a:ext cx="0" cy="98192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74962D9-B693-E360-7F09-4579440E16F8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6991275" y="2679026"/>
            <a:ext cx="990210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2A59B96-57E4-84D1-0F91-E35C0A9D8B9C}"/>
              </a:ext>
            </a:extLst>
          </p:cNvPr>
          <p:cNvCxnSpPr>
            <a:cxnSpLocks/>
            <a:endCxn id="4" idx="7"/>
          </p:cNvCxnSpPr>
          <p:nvPr/>
        </p:nvCxnSpPr>
        <p:spPr>
          <a:xfrm flipH="1">
            <a:off x="4516424" y="1558836"/>
            <a:ext cx="1026589" cy="103843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3AD048B6-B033-11EA-0787-B467CC28109E}"/>
              </a:ext>
            </a:extLst>
          </p:cNvPr>
          <p:cNvSpPr/>
          <p:nvPr/>
        </p:nvSpPr>
        <p:spPr>
          <a:xfrm>
            <a:off x="6143774" y="3334177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9A63594-E807-8DBA-1E33-A860CE259C86}"/>
              </a:ext>
            </a:extLst>
          </p:cNvPr>
          <p:cNvCxnSpPr>
            <a:cxnSpLocks/>
            <a:stCxn id="4" idx="5"/>
            <a:endCxn id="28" idx="2"/>
          </p:cNvCxnSpPr>
          <p:nvPr/>
        </p:nvCxnSpPr>
        <p:spPr>
          <a:xfrm>
            <a:off x="4516424" y="2760777"/>
            <a:ext cx="1627350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A9A4347-D821-0C44-9145-1E99F1E68749}"/>
              </a:ext>
            </a:extLst>
          </p:cNvPr>
          <p:cNvCxnSpPr>
            <a:cxnSpLocks/>
            <a:endCxn id="28" idx="7"/>
          </p:cNvCxnSpPr>
          <p:nvPr/>
        </p:nvCxnSpPr>
        <p:spPr>
          <a:xfrm flipH="1">
            <a:off x="6336424" y="2807231"/>
            <a:ext cx="538672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4678D18-C97E-4A65-4318-9DF46887EF93}"/>
              </a:ext>
            </a:extLst>
          </p:cNvPr>
          <p:cNvCxnSpPr>
            <a:cxnSpLocks/>
            <a:endCxn id="28" idx="6"/>
          </p:cNvCxnSpPr>
          <p:nvPr/>
        </p:nvCxnSpPr>
        <p:spPr>
          <a:xfrm flipH="1">
            <a:off x="6369478" y="2760777"/>
            <a:ext cx="1612008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006B2FD-C27D-C880-B770-5B95B3482A1A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5655863" y="2807231"/>
            <a:ext cx="520966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49">
            <a:extLst>
              <a:ext uri="{FF2B5EF4-FFF2-40B4-BE49-F238E27FC236}">
                <a16:creationId xmlns:a16="http://schemas.microsoft.com/office/drawing/2014/main" id="{13DCE54F-A3E3-05A8-F3F4-B0F33AB67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315" y="329676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43" name="Text Box 49">
            <a:extLst>
              <a:ext uri="{FF2B5EF4-FFF2-40B4-BE49-F238E27FC236}">
                <a16:creationId xmlns:a16="http://schemas.microsoft.com/office/drawing/2014/main" id="{22810179-E2B1-867E-029E-6DD763453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635" y="252660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44" name="Text Box 49">
            <a:extLst>
              <a:ext uri="{FF2B5EF4-FFF2-40B4-BE49-F238E27FC236}">
                <a16:creationId xmlns:a16="http://schemas.microsoft.com/office/drawing/2014/main" id="{DB08415A-E750-6DFA-E02C-2351C66E0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5" y="1292813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45" name="Text Box 49">
            <a:extLst>
              <a:ext uri="{FF2B5EF4-FFF2-40B4-BE49-F238E27FC236}">
                <a16:creationId xmlns:a16="http://schemas.microsoft.com/office/drawing/2014/main" id="{7BB60BEE-2CAC-2621-ABBD-BAB4D1463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1448" y="252963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46" name="Text Box 49">
            <a:extLst>
              <a:ext uri="{FF2B5EF4-FFF2-40B4-BE49-F238E27FC236}">
                <a16:creationId xmlns:a16="http://schemas.microsoft.com/office/drawing/2014/main" id="{122B3E0E-824B-D519-AAED-B60BF3AFC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8223" y="2522853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47" name="Text Box 49">
            <a:extLst>
              <a:ext uri="{FF2B5EF4-FFF2-40B4-BE49-F238E27FC236}">
                <a16:creationId xmlns:a16="http://schemas.microsoft.com/office/drawing/2014/main" id="{09A98374-E2F4-5FF5-E5B9-6C274C817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7909" y="129594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48" name="Text Box 49">
            <a:extLst>
              <a:ext uri="{FF2B5EF4-FFF2-40B4-BE49-F238E27FC236}">
                <a16:creationId xmlns:a16="http://schemas.microsoft.com/office/drawing/2014/main" id="{B1A136E5-1625-553D-0FD1-E52495CBA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6982" y="129722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6</a:t>
            </a:r>
          </a:p>
        </p:txBody>
      </p:sp>
      <p:sp>
        <p:nvSpPr>
          <p:cNvPr id="49" name="Text Box 49">
            <a:extLst>
              <a:ext uri="{FF2B5EF4-FFF2-40B4-BE49-F238E27FC236}">
                <a16:creationId xmlns:a16="http://schemas.microsoft.com/office/drawing/2014/main" id="{2D75EADC-12FB-19E8-1DD8-5A7C96D33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659" y="1293289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50" name="Text Box 49">
            <a:extLst>
              <a:ext uri="{FF2B5EF4-FFF2-40B4-BE49-F238E27FC236}">
                <a16:creationId xmlns:a16="http://schemas.microsoft.com/office/drawing/2014/main" id="{59D46522-02AB-75F8-257A-160A17555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7296" y="2530464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7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94F75E4-0A93-9C42-FAAF-36F00E1510D3}"/>
              </a:ext>
            </a:extLst>
          </p:cNvPr>
          <p:cNvCxnSpPr/>
          <p:nvPr/>
        </p:nvCxnSpPr>
        <p:spPr>
          <a:xfrm>
            <a:off x="5784636" y="2679024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4611CAC-F0AD-2064-19BB-12EBCCFE0E88}"/>
              </a:ext>
            </a:extLst>
          </p:cNvPr>
          <p:cNvCxnSpPr>
            <a:cxnSpLocks/>
          </p:cNvCxnSpPr>
          <p:nvPr/>
        </p:nvCxnSpPr>
        <p:spPr>
          <a:xfrm flipV="1">
            <a:off x="8094337" y="1568344"/>
            <a:ext cx="0" cy="98192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A2F21CB-9064-FA0E-7318-55B04F40A9D2}"/>
              </a:ext>
            </a:extLst>
          </p:cNvPr>
          <p:cNvCxnSpPr/>
          <p:nvPr/>
        </p:nvCxnSpPr>
        <p:spPr>
          <a:xfrm>
            <a:off x="6989613" y="1444506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C5F1A537-E8ED-007A-FD60-519618A4D95B}"/>
              </a:ext>
            </a:extLst>
          </p:cNvPr>
          <p:cNvGraphicFramePr>
            <a:graphicFrameLocks noGrp="1"/>
          </p:cNvGraphicFramePr>
          <p:nvPr/>
        </p:nvGraphicFramePr>
        <p:xfrm>
          <a:off x="3831906" y="4158095"/>
          <a:ext cx="468984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94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59" name="Text Box 49">
            <a:extLst>
              <a:ext uri="{FF2B5EF4-FFF2-40B4-BE49-F238E27FC236}">
                <a16:creationId xmlns:a16="http://schemas.microsoft.com/office/drawing/2014/main" id="{B64DFE9E-703C-3CC8-3527-8A00FA4AC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3263" y="4535090"/>
            <a:ext cx="752857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T[1..9]</a:t>
            </a:r>
          </a:p>
        </p:txBody>
      </p:sp>
      <p:sp>
        <p:nvSpPr>
          <p:cNvPr id="61" name="Text Box 49">
            <a:extLst>
              <a:ext uri="{FF2B5EF4-FFF2-40B4-BE49-F238E27FC236}">
                <a16:creationId xmlns:a16="http://schemas.microsoft.com/office/drawing/2014/main" id="{98367CC5-67E1-FCF5-B5D0-F1909BE9D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8996" y="419880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90CCAC80-D015-4ECF-D075-5D53E4709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6907" y="421416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63" name="Text Box 49">
            <a:extLst>
              <a:ext uri="{FF2B5EF4-FFF2-40B4-BE49-F238E27FC236}">
                <a16:creationId xmlns:a16="http://schemas.microsoft.com/office/drawing/2014/main" id="{A1DDFB79-D65C-5F6F-C318-A506475C2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5782" y="42064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6</a:t>
            </a:r>
          </a:p>
        </p:txBody>
      </p:sp>
      <p:sp>
        <p:nvSpPr>
          <p:cNvPr id="192" name="Text Box 49">
            <a:extLst>
              <a:ext uri="{FF2B5EF4-FFF2-40B4-BE49-F238E27FC236}">
                <a16:creationId xmlns:a16="http://schemas.microsoft.com/office/drawing/2014/main" id="{D0AC1C14-21B6-F0BB-7AB6-C8F3CCC4D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131" y="42064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193" name="Text Box 49">
            <a:extLst>
              <a:ext uri="{FF2B5EF4-FFF2-40B4-BE49-F238E27FC236}">
                <a16:creationId xmlns:a16="http://schemas.microsoft.com/office/drawing/2014/main" id="{18AF967E-0BA7-7C83-FBD4-D5AF06B1A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1139" y="421416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94" name="Text Box 49">
            <a:extLst>
              <a:ext uri="{FF2B5EF4-FFF2-40B4-BE49-F238E27FC236}">
                <a16:creationId xmlns:a16="http://schemas.microsoft.com/office/drawing/2014/main" id="{05192401-97CD-66BE-EFD6-CED08E395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120" y="42064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95" name="Text Box 49">
            <a:extLst>
              <a:ext uri="{FF2B5EF4-FFF2-40B4-BE49-F238E27FC236}">
                <a16:creationId xmlns:a16="http://schemas.microsoft.com/office/drawing/2014/main" id="{FC1B7449-A4D5-B984-8935-1E8281E0A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0611" y="42064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97" name="Text Box 49">
            <a:extLst>
              <a:ext uri="{FF2B5EF4-FFF2-40B4-BE49-F238E27FC236}">
                <a16:creationId xmlns:a16="http://schemas.microsoft.com/office/drawing/2014/main" id="{6BC2AEA8-EB0F-EA72-0EE6-F0F85FE23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371" y="421416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98" name="Text Box 49">
            <a:extLst>
              <a:ext uri="{FF2B5EF4-FFF2-40B4-BE49-F238E27FC236}">
                <a16:creationId xmlns:a16="http://schemas.microsoft.com/office/drawing/2014/main" id="{D4B50D15-39BA-9A5F-F392-BCF9C7BEA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9862" y="419880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202891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CFAB75D3-09BB-40CF-AF71-18AAED3E4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6D458285-B09D-413A-9220-2BB4344CE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Text Box 49">
            <a:extLst>
              <a:ext uri="{FF2B5EF4-FFF2-40B4-BE49-F238E27FC236}">
                <a16:creationId xmlns:a16="http://schemas.microsoft.com/office/drawing/2014/main" id="{006EE86F-52EC-4800-8405-F12ECA835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CB30B36-FE3E-6D8E-D377-9B4F198626CC}"/>
              </a:ext>
            </a:extLst>
          </p:cNvPr>
          <p:cNvSpPr/>
          <p:nvPr/>
        </p:nvSpPr>
        <p:spPr>
          <a:xfrm>
            <a:off x="4323777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E8D38E3-AA2F-9FA8-EB30-4BFF0F361ABC}"/>
              </a:ext>
            </a:extLst>
          </p:cNvPr>
          <p:cNvSpPr/>
          <p:nvPr/>
        </p:nvSpPr>
        <p:spPr>
          <a:xfrm>
            <a:off x="432377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8B9E8E-8309-18C8-2A7B-7103BFB6D1BE}"/>
              </a:ext>
            </a:extLst>
          </p:cNvPr>
          <p:cNvSpPr/>
          <p:nvPr/>
        </p:nvSpPr>
        <p:spPr>
          <a:xfrm>
            <a:off x="5543013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FF447D0-9A68-EA03-C70F-3C638269D56B}"/>
              </a:ext>
            </a:extLst>
          </p:cNvPr>
          <p:cNvSpPr/>
          <p:nvPr/>
        </p:nvSpPr>
        <p:spPr>
          <a:xfrm>
            <a:off x="5543012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3D87B44-EBE3-0E77-AE69-1A7E2E1B81BD}"/>
              </a:ext>
            </a:extLst>
          </p:cNvPr>
          <p:cNvSpPr/>
          <p:nvPr/>
        </p:nvSpPr>
        <p:spPr>
          <a:xfrm>
            <a:off x="6762250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FA31645-5976-25AE-E831-41CADFD9C760}"/>
              </a:ext>
            </a:extLst>
          </p:cNvPr>
          <p:cNvSpPr/>
          <p:nvPr/>
        </p:nvSpPr>
        <p:spPr>
          <a:xfrm>
            <a:off x="6762248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EC80C2D-B717-1BB4-08BF-36E64B9A76E9}"/>
              </a:ext>
            </a:extLst>
          </p:cNvPr>
          <p:cNvSpPr/>
          <p:nvPr/>
        </p:nvSpPr>
        <p:spPr>
          <a:xfrm>
            <a:off x="7981486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9793753-58C7-6841-E2BA-F632CF151290}"/>
              </a:ext>
            </a:extLst>
          </p:cNvPr>
          <p:cNvSpPr/>
          <p:nvPr/>
        </p:nvSpPr>
        <p:spPr>
          <a:xfrm>
            <a:off x="798148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6E72FD6-67FD-2025-DFFD-B6541E2DDAF2}"/>
              </a:ext>
            </a:extLst>
          </p:cNvPr>
          <p:cNvCxnSpPr>
            <a:cxnSpLocks/>
            <a:stCxn id="44" idx="1"/>
          </p:cNvCxnSpPr>
          <p:nvPr/>
        </p:nvCxnSpPr>
        <p:spPr>
          <a:xfrm flipH="1">
            <a:off x="4563617" y="1423618"/>
            <a:ext cx="950468" cy="1201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F1A556D-ACFC-2A29-9EA5-FC959A7533CD}"/>
              </a:ext>
            </a:extLst>
          </p:cNvPr>
          <p:cNvCxnSpPr>
            <a:cxnSpLocks/>
          </p:cNvCxnSpPr>
          <p:nvPr/>
        </p:nvCxnSpPr>
        <p:spPr>
          <a:xfrm>
            <a:off x="6875096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85A3142-E57C-C2FE-98A2-3BABC3CC041F}"/>
              </a:ext>
            </a:extLst>
          </p:cNvPr>
          <p:cNvCxnSpPr/>
          <p:nvPr/>
        </p:nvCxnSpPr>
        <p:spPr>
          <a:xfrm>
            <a:off x="4549479" y="2681594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9D26D9D-2163-03A9-E1E5-83032CE978D7}"/>
              </a:ext>
            </a:extLst>
          </p:cNvPr>
          <p:cNvCxnSpPr/>
          <p:nvPr/>
        </p:nvCxnSpPr>
        <p:spPr>
          <a:xfrm>
            <a:off x="5768715" y="1445790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B68DE89-8B22-AF9C-4BE8-49C848820146}"/>
              </a:ext>
            </a:extLst>
          </p:cNvPr>
          <p:cNvCxnSpPr>
            <a:cxnSpLocks/>
          </p:cNvCxnSpPr>
          <p:nvPr/>
        </p:nvCxnSpPr>
        <p:spPr>
          <a:xfrm>
            <a:off x="5655863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58C2873-6C76-854D-B2C8-5AC8DAEE130D}"/>
              </a:ext>
            </a:extLst>
          </p:cNvPr>
          <p:cNvCxnSpPr>
            <a:cxnSpLocks/>
          </p:cNvCxnSpPr>
          <p:nvPr/>
        </p:nvCxnSpPr>
        <p:spPr>
          <a:xfrm flipV="1">
            <a:off x="4436626" y="1581487"/>
            <a:ext cx="0" cy="98192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AD35A81-3034-829A-E652-069BDE7D6296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6991275" y="2679026"/>
            <a:ext cx="990210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FD560E5-8DEB-B49F-3DC7-4698DD59ED0B}"/>
              </a:ext>
            </a:extLst>
          </p:cNvPr>
          <p:cNvCxnSpPr>
            <a:cxnSpLocks/>
            <a:endCxn id="4" idx="7"/>
          </p:cNvCxnSpPr>
          <p:nvPr/>
        </p:nvCxnSpPr>
        <p:spPr>
          <a:xfrm flipH="1">
            <a:off x="4516424" y="1558836"/>
            <a:ext cx="1026589" cy="103843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1F58709D-2415-CB90-A842-34516DE4C329}"/>
              </a:ext>
            </a:extLst>
          </p:cNvPr>
          <p:cNvSpPr/>
          <p:nvPr/>
        </p:nvSpPr>
        <p:spPr>
          <a:xfrm>
            <a:off x="6143774" y="3334177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6B0FBB3-DEB2-4239-A92C-56277DB5B4E3}"/>
              </a:ext>
            </a:extLst>
          </p:cNvPr>
          <p:cNvCxnSpPr>
            <a:cxnSpLocks/>
            <a:stCxn id="4" idx="5"/>
            <a:endCxn id="28" idx="2"/>
          </p:cNvCxnSpPr>
          <p:nvPr/>
        </p:nvCxnSpPr>
        <p:spPr>
          <a:xfrm>
            <a:off x="4516424" y="2760777"/>
            <a:ext cx="1627350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FD90A8E-B580-6038-12B6-63B9589A0D62}"/>
              </a:ext>
            </a:extLst>
          </p:cNvPr>
          <p:cNvCxnSpPr>
            <a:cxnSpLocks/>
            <a:endCxn id="28" idx="7"/>
          </p:cNvCxnSpPr>
          <p:nvPr/>
        </p:nvCxnSpPr>
        <p:spPr>
          <a:xfrm flipH="1">
            <a:off x="6336424" y="2807231"/>
            <a:ext cx="538672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5AF3753-2B93-2F2C-3399-C3C556676085}"/>
              </a:ext>
            </a:extLst>
          </p:cNvPr>
          <p:cNvCxnSpPr>
            <a:cxnSpLocks/>
            <a:endCxn id="28" idx="6"/>
          </p:cNvCxnSpPr>
          <p:nvPr/>
        </p:nvCxnSpPr>
        <p:spPr>
          <a:xfrm flipH="1">
            <a:off x="6369478" y="2760777"/>
            <a:ext cx="1612008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63F84D7-DAFC-27C7-1D26-E94D0C4635F2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5655863" y="2807231"/>
            <a:ext cx="520966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49">
            <a:extLst>
              <a:ext uri="{FF2B5EF4-FFF2-40B4-BE49-F238E27FC236}">
                <a16:creationId xmlns:a16="http://schemas.microsoft.com/office/drawing/2014/main" id="{BC7FC2E5-73A4-ABDA-15D7-42410B2D6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315" y="329676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43" name="Text Box 49">
            <a:extLst>
              <a:ext uri="{FF2B5EF4-FFF2-40B4-BE49-F238E27FC236}">
                <a16:creationId xmlns:a16="http://schemas.microsoft.com/office/drawing/2014/main" id="{B488F4B9-93B4-579F-D951-E0D95EB6A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635" y="252660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44" name="Text Box 49">
            <a:extLst>
              <a:ext uri="{FF2B5EF4-FFF2-40B4-BE49-F238E27FC236}">
                <a16:creationId xmlns:a16="http://schemas.microsoft.com/office/drawing/2014/main" id="{CBCE6EF1-989E-4C1F-2DAB-F455A809B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5" y="1292813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45" name="Text Box 49">
            <a:extLst>
              <a:ext uri="{FF2B5EF4-FFF2-40B4-BE49-F238E27FC236}">
                <a16:creationId xmlns:a16="http://schemas.microsoft.com/office/drawing/2014/main" id="{D84FBB2E-DD44-A35B-34F4-B8D6B72C0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1448" y="252963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46" name="Text Box 49">
            <a:extLst>
              <a:ext uri="{FF2B5EF4-FFF2-40B4-BE49-F238E27FC236}">
                <a16:creationId xmlns:a16="http://schemas.microsoft.com/office/drawing/2014/main" id="{E60B0019-CB87-5BD2-3DEA-C7F1B13D8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8223" y="2522853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47" name="Text Box 49">
            <a:extLst>
              <a:ext uri="{FF2B5EF4-FFF2-40B4-BE49-F238E27FC236}">
                <a16:creationId xmlns:a16="http://schemas.microsoft.com/office/drawing/2014/main" id="{0D1A0AA7-77FE-6FBC-8231-CD603CBB4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7909" y="129594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48" name="Text Box 49">
            <a:extLst>
              <a:ext uri="{FF2B5EF4-FFF2-40B4-BE49-F238E27FC236}">
                <a16:creationId xmlns:a16="http://schemas.microsoft.com/office/drawing/2014/main" id="{6421E111-217B-75D5-6F06-BB30286E6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6982" y="129722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6</a:t>
            </a:r>
          </a:p>
        </p:txBody>
      </p:sp>
      <p:sp>
        <p:nvSpPr>
          <p:cNvPr id="49" name="Text Box 49">
            <a:extLst>
              <a:ext uri="{FF2B5EF4-FFF2-40B4-BE49-F238E27FC236}">
                <a16:creationId xmlns:a16="http://schemas.microsoft.com/office/drawing/2014/main" id="{3991999D-06C9-61F5-0170-9C2577B83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659" y="1293289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50" name="Text Box 49">
            <a:extLst>
              <a:ext uri="{FF2B5EF4-FFF2-40B4-BE49-F238E27FC236}">
                <a16:creationId xmlns:a16="http://schemas.microsoft.com/office/drawing/2014/main" id="{D4C6E4C6-5506-3CF0-C900-AD597EED4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7296" y="2530464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7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8A8297B-D255-005B-1C40-A09D73A00CA3}"/>
              </a:ext>
            </a:extLst>
          </p:cNvPr>
          <p:cNvCxnSpPr/>
          <p:nvPr/>
        </p:nvCxnSpPr>
        <p:spPr>
          <a:xfrm>
            <a:off x="5784636" y="2679024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25397DB-3BDB-8681-BA5C-88F14A0A5632}"/>
              </a:ext>
            </a:extLst>
          </p:cNvPr>
          <p:cNvCxnSpPr>
            <a:cxnSpLocks/>
          </p:cNvCxnSpPr>
          <p:nvPr/>
        </p:nvCxnSpPr>
        <p:spPr>
          <a:xfrm flipV="1">
            <a:off x="8094337" y="1568344"/>
            <a:ext cx="0" cy="98192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163C4BF-EAF0-BDA0-2D13-4E6DA9DBEB1F}"/>
              </a:ext>
            </a:extLst>
          </p:cNvPr>
          <p:cNvCxnSpPr/>
          <p:nvPr/>
        </p:nvCxnSpPr>
        <p:spPr>
          <a:xfrm>
            <a:off x="6989613" y="1444506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38E44424-0F3D-E0A5-E1C7-41C8A0AE8A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804406"/>
              </p:ext>
            </p:extLst>
          </p:nvPr>
        </p:nvGraphicFramePr>
        <p:xfrm>
          <a:off x="3831906" y="4158095"/>
          <a:ext cx="468984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94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59" name="Text Box 49">
            <a:extLst>
              <a:ext uri="{FF2B5EF4-FFF2-40B4-BE49-F238E27FC236}">
                <a16:creationId xmlns:a16="http://schemas.microsoft.com/office/drawing/2014/main" id="{6E7DA642-99DB-6F43-F3E0-B89EF335E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3263" y="4535090"/>
            <a:ext cx="752857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T[1..9]</a:t>
            </a:r>
          </a:p>
        </p:txBody>
      </p:sp>
      <p:sp>
        <p:nvSpPr>
          <p:cNvPr id="61" name="Text Box 49">
            <a:extLst>
              <a:ext uri="{FF2B5EF4-FFF2-40B4-BE49-F238E27FC236}">
                <a16:creationId xmlns:a16="http://schemas.microsoft.com/office/drawing/2014/main" id="{7B843ED3-D0B8-73A1-5E94-1CB338682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8996" y="419880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F5946A1D-FE6C-D0EC-7EB1-1D1A02457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6907" y="421416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63" name="Text Box 49">
            <a:extLst>
              <a:ext uri="{FF2B5EF4-FFF2-40B4-BE49-F238E27FC236}">
                <a16:creationId xmlns:a16="http://schemas.microsoft.com/office/drawing/2014/main" id="{CD2BB78E-BB0F-9B91-CA1D-64A041651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5782" y="42064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6</a:t>
            </a:r>
          </a:p>
        </p:txBody>
      </p:sp>
      <p:sp>
        <p:nvSpPr>
          <p:cNvPr id="192" name="Text Box 49">
            <a:extLst>
              <a:ext uri="{FF2B5EF4-FFF2-40B4-BE49-F238E27FC236}">
                <a16:creationId xmlns:a16="http://schemas.microsoft.com/office/drawing/2014/main" id="{0C670689-0C02-4CAF-D923-E11748135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131" y="42064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193" name="Text Box 49">
            <a:extLst>
              <a:ext uri="{FF2B5EF4-FFF2-40B4-BE49-F238E27FC236}">
                <a16:creationId xmlns:a16="http://schemas.microsoft.com/office/drawing/2014/main" id="{2E0633C5-B755-E225-77DE-14991A508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1139" y="421416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94" name="Text Box 49">
            <a:extLst>
              <a:ext uri="{FF2B5EF4-FFF2-40B4-BE49-F238E27FC236}">
                <a16:creationId xmlns:a16="http://schemas.microsoft.com/office/drawing/2014/main" id="{EE39FC67-0B73-BD39-96E3-E34EDC7CF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120" y="42064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95" name="Text Box 49">
            <a:extLst>
              <a:ext uri="{FF2B5EF4-FFF2-40B4-BE49-F238E27FC236}">
                <a16:creationId xmlns:a16="http://schemas.microsoft.com/office/drawing/2014/main" id="{B3F415B9-46CA-CAB0-5EFE-620EEDDAF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0611" y="42064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97" name="Text Box 49">
            <a:extLst>
              <a:ext uri="{FF2B5EF4-FFF2-40B4-BE49-F238E27FC236}">
                <a16:creationId xmlns:a16="http://schemas.microsoft.com/office/drawing/2014/main" id="{DFFBA58A-ADF4-C86B-5564-D7ECC4FD9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371" y="421416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98" name="Text Box 49">
            <a:extLst>
              <a:ext uri="{FF2B5EF4-FFF2-40B4-BE49-F238E27FC236}">
                <a16:creationId xmlns:a16="http://schemas.microsoft.com/office/drawing/2014/main" id="{8579A95A-5AD6-EEFA-D77F-9941701C6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9862" y="419880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CD555919-306A-F0B2-9DD4-54AA3BC4798D}"/>
              </a:ext>
            </a:extLst>
          </p:cNvPr>
          <p:cNvSpPr/>
          <p:nvPr/>
        </p:nvSpPr>
        <p:spPr>
          <a:xfrm>
            <a:off x="3976666" y="5541722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Text Box 49">
            <a:extLst>
              <a:ext uri="{FF2B5EF4-FFF2-40B4-BE49-F238E27FC236}">
                <a16:creationId xmlns:a16="http://schemas.microsoft.com/office/drawing/2014/main" id="{A8FEF367-2624-C9C9-E45E-A366A1D3D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3404" y="550116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11DA23DB-394D-08A0-1EF3-1FB7AD0739D4}"/>
              </a:ext>
            </a:extLst>
          </p:cNvPr>
          <p:cNvSpPr/>
          <p:nvPr/>
        </p:nvSpPr>
        <p:spPr>
          <a:xfrm>
            <a:off x="4524790" y="5556987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Text Box 49">
            <a:extLst>
              <a:ext uri="{FF2B5EF4-FFF2-40B4-BE49-F238E27FC236}">
                <a16:creationId xmlns:a16="http://schemas.microsoft.com/office/drawing/2014/main" id="{9B8674A7-AE1D-4DA7-B137-8418149E6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62" y="551962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640F4C0F-18D5-5DD5-3CB3-ABAC673D0D73}"/>
              </a:ext>
            </a:extLst>
          </p:cNvPr>
          <p:cNvSpPr/>
          <p:nvPr/>
        </p:nvSpPr>
        <p:spPr>
          <a:xfrm>
            <a:off x="5063588" y="5550004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Text Box 49">
            <a:extLst>
              <a:ext uri="{FF2B5EF4-FFF2-40B4-BE49-F238E27FC236}">
                <a16:creationId xmlns:a16="http://schemas.microsoft.com/office/drawing/2014/main" id="{6510AC22-1869-C575-A0DF-ED472DE4B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8320" y="551705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6</a:t>
            </a:r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CD4CA77D-44E7-D3DD-238F-C9E8E9C32E8B}"/>
              </a:ext>
            </a:extLst>
          </p:cNvPr>
          <p:cNvSpPr/>
          <p:nvPr/>
        </p:nvSpPr>
        <p:spPr>
          <a:xfrm>
            <a:off x="5529245" y="5562638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Text Box 49">
            <a:extLst>
              <a:ext uri="{FF2B5EF4-FFF2-40B4-BE49-F238E27FC236}">
                <a16:creationId xmlns:a16="http://schemas.microsoft.com/office/drawing/2014/main" id="{8426D184-9365-1AF4-A306-5FD798736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418" y="552575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5BBB762D-6F42-8BD5-7C36-EFA9B0BF3CC6}"/>
              </a:ext>
            </a:extLst>
          </p:cNvPr>
          <p:cNvSpPr/>
          <p:nvPr/>
        </p:nvSpPr>
        <p:spPr>
          <a:xfrm>
            <a:off x="6073550" y="5561070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Text Box 49">
            <a:extLst>
              <a:ext uri="{FF2B5EF4-FFF2-40B4-BE49-F238E27FC236}">
                <a16:creationId xmlns:a16="http://schemas.microsoft.com/office/drawing/2014/main" id="{18FEC6C6-FEF6-CEE7-68F7-C81EAB9E3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1223" y="5527299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B7EB1DFE-035D-CFF9-6DE7-032B3918DCAB}"/>
              </a:ext>
            </a:extLst>
          </p:cNvPr>
          <p:cNvSpPr/>
          <p:nvPr/>
        </p:nvSpPr>
        <p:spPr>
          <a:xfrm>
            <a:off x="6605089" y="5560838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Text Box 49">
            <a:extLst>
              <a:ext uri="{FF2B5EF4-FFF2-40B4-BE49-F238E27FC236}">
                <a16:creationId xmlns:a16="http://schemas.microsoft.com/office/drawing/2014/main" id="{EB224AE0-86F3-CD67-B626-993A34997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9221" y="552660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2A6EFED6-FD35-9C71-3B24-DF99ED050958}"/>
              </a:ext>
            </a:extLst>
          </p:cNvPr>
          <p:cNvSpPr/>
          <p:nvPr/>
        </p:nvSpPr>
        <p:spPr>
          <a:xfrm>
            <a:off x="7094092" y="5562130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Text Box 49">
            <a:extLst>
              <a:ext uri="{FF2B5EF4-FFF2-40B4-BE49-F238E27FC236}">
                <a16:creationId xmlns:a16="http://schemas.microsoft.com/office/drawing/2014/main" id="{AB437B65-47EA-199F-6872-A5EE369AA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376" y="552918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86C748B0-BC44-BD88-4D07-5650747F73A7}"/>
              </a:ext>
            </a:extLst>
          </p:cNvPr>
          <p:cNvSpPr/>
          <p:nvPr/>
        </p:nvSpPr>
        <p:spPr>
          <a:xfrm>
            <a:off x="7637301" y="5553858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Text Box 49">
            <a:extLst>
              <a:ext uri="{FF2B5EF4-FFF2-40B4-BE49-F238E27FC236}">
                <a16:creationId xmlns:a16="http://schemas.microsoft.com/office/drawing/2014/main" id="{2A589790-DE22-1843-691F-70015E482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6688" y="551705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7F1E1B39-20ED-A255-11FD-8C0AC6EF084B}"/>
              </a:ext>
            </a:extLst>
          </p:cNvPr>
          <p:cNvSpPr/>
          <p:nvPr/>
        </p:nvSpPr>
        <p:spPr>
          <a:xfrm>
            <a:off x="8187354" y="5545280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Text Box 49">
            <a:extLst>
              <a:ext uri="{FF2B5EF4-FFF2-40B4-BE49-F238E27FC236}">
                <a16:creationId xmlns:a16="http://schemas.microsoft.com/office/drawing/2014/main" id="{29BA728B-53E2-09B3-87F2-35DC27200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4895" y="5507871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219" name="Freeform: Shape 218">
            <a:extLst>
              <a:ext uri="{FF2B5EF4-FFF2-40B4-BE49-F238E27FC236}">
                <a16:creationId xmlns:a16="http://schemas.microsoft.com/office/drawing/2014/main" id="{4EAD0C67-80CB-9160-EC2D-EA9A573BC743}"/>
              </a:ext>
            </a:extLst>
          </p:cNvPr>
          <p:cNvSpPr/>
          <p:nvPr/>
        </p:nvSpPr>
        <p:spPr>
          <a:xfrm flipV="1">
            <a:off x="4183955" y="5479417"/>
            <a:ext cx="1355123" cy="155985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6CA2D3AE-B7BB-C975-E3BE-8603385AF0BF}"/>
              </a:ext>
            </a:extLst>
          </p:cNvPr>
          <p:cNvSpPr/>
          <p:nvPr/>
        </p:nvSpPr>
        <p:spPr>
          <a:xfrm flipV="1">
            <a:off x="4215478" y="5185635"/>
            <a:ext cx="3498254" cy="42670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15613EC2-6445-0C18-48A0-E3186DF38FA5}"/>
              </a:ext>
            </a:extLst>
          </p:cNvPr>
          <p:cNvSpPr/>
          <p:nvPr/>
        </p:nvSpPr>
        <p:spPr>
          <a:xfrm>
            <a:off x="4183955" y="5729057"/>
            <a:ext cx="4084366" cy="43252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61839860-76AC-384B-2EE5-1922CB8FE038}"/>
              </a:ext>
            </a:extLst>
          </p:cNvPr>
          <p:cNvSpPr/>
          <p:nvPr/>
        </p:nvSpPr>
        <p:spPr>
          <a:xfrm>
            <a:off x="4711486" y="5764317"/>
            <a:ext cx="1400951" cy="146265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Freeform: Shape 223">
            <a:extLst>
              <a:ext uri="{FF2B5EF4-FFF2-40B4-BE49-F238E27FC236}">
                <a16:creationId xmlns:a16="http://schemas.microsoft.com/office/drawing/2014/main" id="{97E393CB-44C2-C103-F5FA-E28F18D85B8A}"/>
              </a:ext>
            </a:extLst>
          </p:cNvPr>
          <p:cNvSpPr/>
          <p:nvPr/>
        </p:nvSpPr>
        <p:spPr>
          <a:xfrm>
            <a:off x="4665593" y="5783455"/>
            <a:ext cx="2535779" cy="25953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6BA7E06F-E967-CF85-5E0A-FA6C29A18B9D}"/>
              </a:ext>
            </a:extLst>
          </p:cNvPr>
          <p:cNvSpPr/>
          <p:nvPr/>
        </p:nvSpPr>
        <p:spPr>
          <a:xfrm flipV="1">
            <a:off x="4702970" y="5479417"/>
            <a:ext cx="1409467" cy="11723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38E93D92-4DC8-16FA-908D-B9FC62998F48}"/>
              </a:ext>
            </a:extLst>
          </p:cNvPr>
          <p:cNvCxnSpPr>
            <a:cxnSpLocks/>
          </p:cNvCxnSpPr>
          <p:nvPr/>
        </p:nvCxnSpPr>
        <p:spPr>
          <a:xfrm>
            <a:off x="5315401" y="5681480"/>
            <a:ext cx="21570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Freeform: Shape 233">
            <a:extLst>
              <a:ext uri="{FF2B5EF4-FFF2-40B4-BE49-F238E27FC236}">
                <a16:creationId xmlns:a16="http://schemas.microsoft.com/office/drawing/2014/main" id="{C8B94B7A-9CE2-0F65-C151-5E68922F4E93}"/>
              </a:ext>
            </a:extLst>
          </p:cNvPr>
          <p:cNvSpPr/>
          <p:nvPr/>
        </p:nvSpPr>
        <p:spPr>
          <a:xfrm flipV="1">
            <a:off x="5281622" y="5337385"/>
            <a:ext cx="2355679" cy="27495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001D622E-1CCB-0036-9A01-A7746DD0D6DF}"/>
              </a:ext>
            </a:extLst>
          </p:cNvPr>
          <p:cNvCxnSpPr>
            <a:cxnSpLocks/>
          </p:cNvCxnSpPr>
          <p:nvPr/>
        </p:nvCxnSpPr>
        <p:spPr>
          <a:xfrm>
            <a:off x="6330445" y="5681480"/>
            <a:ext cx="2577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FC01D524-EEBA-384C-5B62-E2BC1D50055C}"/>
              </a:ext>
            </a:extLst>
          </p:cNvPr>
          <p:cNvSpPr/>
          <p:nvPr/>
        </p:nvSpPr>
        <p:spPr>
          <a:xfrm>
            <a:off x="6265916" y="5776511"/>
            <a:ext cx="858763" cy="10536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Freeform: Shape 239">
            <a:extLst>
              <a:ext uri="{FF2B5EF4-FFF2-40B4-BE49-F238E27FC236}">
                <a16:creationId xmlns:a16="http://schemas.microsoft.com/office/drawing/2014/main" id="{C9D97500-6077-C85A-65F3-106541776E90}"/>
              </a:ext>
            </a:extLst>
          </p:cNvPr>
          <p:cNvSpPr/>
          <p:nvPr/>
        </p:nvSpPr>
        <p:spPr>
          <a:xfrm flipV="1">
            <a:off x="6275294" y="5180117"/>
            <a:ext cx="1931895" cy="398476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Freeform: Shape 240">
            <a:extLst>
              <a:ext uri="{FF2B5EF4-FFF2-40B4-BE49-F238E27FC236}">
                <a16:creationId xmlns:a16="http://schemas.microsoft.com/office/drawing/2014/main" id="{C123F43B-231C-BEEC-6F1C-03C558FC0318}"/>
              </a:ext>
            </a:extLst>
          </p:cNvPr>
          <p:cNvSpPr/>
          <p:nvPr/>
        </p:nvSpPr>
        <p:spPr>
          <a:xfrm flipV="1">
            <a:off x="7297264" y="5439353"/>
            <a:ext cx="903143" cy="19192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01730AA5-6C1F-3FDA-AD6A-078A8CF925D6}"/>
              </a:ext>
            </a:extLst>
          </p:cNvPr>
          <p:cNvCxnSpPr>
            <a:cxnSpLocks/>
          </p:cNvCxnSpPr>
          <p:nvPr/>
        </p:nvCxnSpPr>
        <p:spPr>
          <a:xfrm>
            <a:off x="7319796" y="5681480"/>
            <a:ext cx="31750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C7EE40C1-E482-0BA6-EE8A-D9D6F151D437}"/>
              </a:ext>
            </a:extLst>
          </p:cNvPr>
          <p:cNvCxnSpPr>
            <a:cxnSpLocks/>
          </p:cNvCxnSpPr>
          <p:nvPr/>
        </p:nvCxnSpPr>
        <p:spPr>
          <a:xfrm>
            <a:off x="7869849" y="5672602"/>
            <a:ext cx="31750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0777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6532</TotalTime>
  <Words>3404</Words>
  <Application>Microsoft Office PowerPoint</Application>
  <PresentationFormat>On-screen Show (4:3)</PresentationFormat>
  <Paragraphs>537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宋体</vt:lpstr>
      <vt:lpstr>Arial</vt:lpstr>
      <vt:lpstr>Cambria Math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611</cp:revision>
  <cp:lastPrinted>2001-01-16T17:12:14Z</cp:lastPrinted>
  <dcterms:created xsi:type="dcterms:W3CDTF">1999-07-13T19:55:20Z</dcterms:created>
  <dcterms:modified xsi:type="dcterms:W3CDTF">2025-02-21T22:23:47Z</dcterms:modified>
</cp:coreProperties>
</file>