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85" r:id="rId2"/>
    <p:sldId id="1073" r:id="rId3"/>
    <p:sldId id="1083" r:id="rId4"/>
    <p:sldId id="455" r:id="rId5"/>
    <p:sldId id="458" r:id="rId6"/>
    <p:sldId id="1084" r:id="rId7"/>
    <p:sldId id="1085" r:id="rId8"/>
    <p:sldId id="1086" r:id="rId9"/>
    <p:sldId id="462" r:id="rId10"/>
    <p:sldId id="463" r:id="rId11"/>
    <p:sldId id="464" r:id="rId12"/>
    <p:sldId id="471" r:id="rId13"/>
    <p:sldId id="465" r:id="rId14"/>
    <p:sldId id="1087" r:id="rId15"/>
    <p:sldId id="1088" r:id="rId16"/>
    <p:sldId id="1095" r:id="rId17"/>
    <p:sldId id="1089" r:id="rId18"/>
    <p:sldId id="1096" r:id="rId19"/>
    <p:sldId id="1090" r:id="rId20"/>
    <p:sldId id="1097" r:id="rId2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33CC33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79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401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15</a:t>
            </a:r>
            <a:r>
              <a:rPr lang="en-US" altLang="zh-CN" sz="1400">
                <a:ea typeface="宋体" panose="02010600030101010101" pitchFamily="2" charset="-122"/>
              </a:rPr>
              <a:t>: Applications of DFS and BFS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653" y="4010497"/>
            <a:ext cx="3103682" cy="19881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Check if [v, w] is an edge:</a:t>
            </a:r>
          </a:p>
          <a:p>
            <a:pPr marL="0" indent="0">
              <a:buNone/>
            </a:pPr>
            <a:r>
              <a:rPr lang="en-US" altLang="en-US" sz="1600" dirty="0"/>
              <a:t>Adjacency Matrix: O(1) time</a:t>
            </a:r>
          </a:p>
          <a:p>
            <a:pPr marL="0" indent="0">
              <a:buNone/>
            </a:pPr>
            <a:r>
              <a:rPr lang="en-US" altLang="en-US" sz="1600" dirty="0"/>
              <a:t>Adjacency List: O(deg(v)) time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Traverse all edges on a vertex v:</a:t>
            </a:r>
          </a:p>
          <a:p>
            <a:pPr marL="0" indent="0">
              <a:buNone/>
            </a:pPr>
            <a:r>
              <a:rPr lang="en-US" altLang="en-US" sz="1600" dirty="0"/>
              <a:t>Adjacency Matrix: O(n) time</a:t>
            </a:r>
          </a:p>
          <a:p>
            <a:pPr marL="0" indent="0">
              <a:buNone/>
            </a:pPr>
            <a:r>
              <a:rPr lang="en-US" altLang="en-US" sz="1600" dirty="0"/>
              <a:t>Adjacency List: O(1) per edge</a:t>
            </a:r>
          </a:p>
        </p:txBody>
      </p:sp>
    </p:spTree>
    <p:extLst>
      <p:ext uri="{BB962C8B-B14F-4D97-AF65-F5344CB8AC3E}">
        <p14:creationId xmlns:p14="http://schemas.microsoft.com/office/powerpoint/2010/main" val="96693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13CE8-EBCE-59FD-9DBA-A167D41A6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A9FA9439-CD2F-9F56-0669-1B4B3A1DE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9144466-647D-595F-BD48-668C25BFC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D3081C-F57C-7B43-1940-3CD119CCDED7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8BBE7F-E100-9A78-E051-A974225661BB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E9891E-A1C0-F022-8A02-AB0C16861BF0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FF6F0E-9683-666D-EC2C-BC824EAD7C65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ED3DF00-FF9B-6637-3678-1865C6D4BDEB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8D3152D6-52CE-7446-4BA6-5728EFE86476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D91EE5A-6297-0A9F-B334-283398C62CC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605BC73-13AC-39E1-020C-A0121F6B43F3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D17D69-8F2C-5661-AF98-B2BBE6C98671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46A0A5-732B-EA2C-1421-D8CB6F6A7F9B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98C280-7C59-572E-9019-A7C4A49196D6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9AF56-2165-B0AD-ADDD-17F24F5C7CB9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82A7858-DA30-6492-F3C8-21D2E0C3E2B6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8F73E2E-BDB9-4A62-84B4-6C2507576242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7B03B1-910C-8065-08E4-BEA13372CFB5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9EE686-A6C1-95B9-92C9-89783C93704D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96AF6EA-1C7F-4300-C259-E7FEABD1B30E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695DAF4-7FF8-EDBB-0535-34817DA6A92A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84DDF0E-941F-514B-6B06-CF1B43ACED00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3AADD53-00F8-206E-DE69-8C0ED0B71AA3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858E94B-FD60-90F9-7207-D3C6EB716A94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E88ECEB-A77A-1CC2-73E7-5B70F1399B12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">
            <a:extLst>
              <a:ext uri="{FF2B5EF4-FFF2-40B4-BE49-F238E27FC236}">
                <a16:creationId xmlns:a16="http://schemas.microsoft.com/office/drawing/2014/main" id="{9E4C5BCB-4E77-0256-B567-6E8E9B4DB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91" y="1960382"/>
            <a:ext cx="1757621" cy="22801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000" dirty="0"/>
              <a:t>1. for (each vertex v) </a:t>
            </a:r>
          </a:p>
          <a:p>
            <a:pPr marL="0" indent="0">
              <a:buNone/>
            </a:pPr>
            <a:r>
              <a:rPr lang="en-US" altLang="en-US" sz="1000" dirty="0"/>
              <a:t>         color[v] = white;</a:t>
            </a:r>
          </a:p>
          <a:p>
            <a:pPr marL="0" indent="0">
              <a:buNone/>
            </a:pPr>
            <a:r>
              <a:rPr lang="en-US" altLang="en-US" sz="1000" dirty="0"/>
              <a:t>2. color[s] = gray; </a:t>
            </a:r>
          </a:p>
          <a:p>
            <a:pPr marL="0" indent="0">
              <a:buNone/>
            </a:pPr>
            <a:r>
              <a:rPr lang="en-US" altLang="en-US" sz="1000" dirty="0"/>
              <a:t>3. enqueue(Q, s); </a:t>
            </a:r>
          </a:p>
          <a:p>
            <a:pPr marL="0" indent="0">
              <a:buNone/>
            </a:pPr>
            <a:r>
              <a:rPr lang="en-US" altLang="en-US" sz="1000" dirty="0"/>
              <a:t>4. while (Q is not empty)</a:t>
            </a:r>
          </a:p>
          <a:p>
            <a:pPr marL="0" indent="0">
              <a:buNone/>
            </a:pPr>
            <a:r>
              <a:rPr lang="en-US" altLang="en-US" sz="1000" dirty="0"/>
              <a:t>      w = dequeue(Q);</a:t>
            </a:r>
          </a:p>
          <a:p>
            <a:pPr marL="0" indent="0">
              <a:buNone/>
            </a:pPr>
            <a:r>
              <a:rPr lang="en-US" altLang="en-US" sz="10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0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0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000" dirty="0"/>
              <a:t>           enqueue(Q, s);</a:t>
            </a:r>
          </a:p>
          <a:p>
            <a:pPr marL="0" indent="0">
              <a:buNone/>
            </a:pPr>
            <a:r>
              <a:rPr lang="en-US" altLang="en-US" sz="1000" dirty="0"/>
              <a:t>      color[w] = black.</a:t>
            </a:r>
          </a:p>
          <a:p>
            <a:pPr marL="0" indent="0">
              <a:buNone/>
            </a:pPr>
            <a:r>
              <a:rPr lang="en-US" altLang="en-US" sz="10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316F069A-42E9-7F7D-75E8-BECEB6538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76" name="Text Box 49">
            <a:extLst>
              <a:ext uri="{FF2B5EF4-FFF2-40B4-BE49-F238E27FC236}">
                <a16:creationId xmlns:a16="http://schemas.microsoft.com/office/drawing/2014/main" id="{A7646ADB-B124-4379-084E-332A6EE32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523" y="4265092"/>
            <a:ext cx="19919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388EDA-008D-B56E-998B-B5A21553C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5849637-4855-476B-7D54-53AB50F91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995126"/>
            <a:ext cx="3305729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BFS gives a </a:t>
            </a:r>
            <a:r>
              <a:rPr lang="en-US" altLang="en-US" sz="1800" dirty="0">
                <a:solidFill>
                  <a:srgbClr val="FF0000"/>
                </a:solidFill>
              </a:rPr>
              <a:t>BFS-tree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495D59-9662-0B79-3433-DB608DA2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335669"/>
            <a:ext cx="6524657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BFS-tree is either in the same level or in adjacent level.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0634FB-3F26-4E6A-5E2D-91A58F775851}"/>
              </a:ext>
            </a:extLst>
          </p:cNvPr>
          <p:cNvGrpSpPr/>
          <p:nvPr/>
        </p:nvGrpSpPr>
        <p:grpSpPr>
          <a:xfrm>
            <a:off x="4504721" y="2328376"/>
            <a:ext cx="1596311" cy="1561164"/>
            <a:chOff x="4504721" y="2328376"/>
            <a:chExt cx="1596311" cy="156116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6EDC8F-5B1B-4142-4019-2E14304DDA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2997" y="3455080"/>
              <a:ext cx="998" cy="26303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2C56735-241B-6BA2-0A19-B8B43FFF5E51}"/>
                </a:ext>
              </a:extLst>
            </p:cNvPr>
            <p:cNvSpPr/>
            <p:nvPr/>
          </p:nvSpPr>
          <p:spPr>
            <a:xfrm>
              <a:off x="5199257" y="2328376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A0E23BE-4C70-6255-3558-D0B76FC34A6F}"/>
                </a:ext>
              </a:extLst>
            </p:cNvPr>
            <p:cNvSpPr/>
            <p:nvPr/>
          </p:nvSpPr>
          <p:spPr>
            <a:xfrm>
              <a:off x="4508470" y="2821767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2BE55CB-6F0A-7F31-0D6B-A72C3EB1D6E0}"/>
                </a:ext>
              </a:extLst>
            </p:cNvPr>
            <p:cNvSpPr/>
            <p:nvPr/>
          </p:nvSpPr>
          <p:spPr>
            <a:xfrm>
              <a:off x="5199257" y="2800592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366FF09-7944-6937-7394-F8AC15FBA83B}"/>
                </a:ext>
              </a:extLst>
            </p:cNvPr>
            <p:cNvSpPr/>
            <p:nvPr/>
          </p:nvSpPr>
          <p:spPr>
            <a:xfrm>
              <a:off x="5904479" y="2800592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7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642663D-D49A-1B1C-2DD7-E630EFBAA857}"/>
                </a:ext>
              </a:extLst>
            </p:cNvPr>
            <p:cNvCxnSpPr>
              <a:cxnSpLocks/>
              <a:stCxn id="64" idx="7"/>
              <a:endCxn id="63" idx="3"/>
            </p:cNvCxnSpPr>
            <p:nvPr/>
          </p:nvCxnSpPr>
          <p:spPr>
            <a:xfrm flipV="1">
              <a:off x="4676238" y="2488851"/>
              <a:ext cx="551804" cy="3604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C4C50E5-447A-3BFC-B86C-78410A611DE7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5297534" y="2524168"/>
              <a:ext cx="6423" cy="2764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085DC24-43CC-FD3A-6CC7-150D0C95C4D3}"/>
                </a:ext>
              </a:extLst>
            </p:cNvPr>
            <p:cNvCxnSpPr>
              <a:cxnSpLocks/>
              <a:endCxn id="66" idx="1"/>
            </p:cNvCxnSpPr>
            <p:nvPr/>
          </p:nvCxnSpPr>
          <p:spPr>
            <a:xfrm>
              <a:off x="5399828" y="2479400"/>
              <a:ext cx="533436" cy="3487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C0563DC-3C83-B235-F0C3-1CFD4A8802D5}"/>
                </a:ext>
              </a:extLst>
            </p:cNvPr>
            <p:cNvSpPr/>
            <p:nvPr/>
          </p:nvSpPr>
          <p:spPr>
            <a:xfrm>
              <a:off x="4507472" y="3272808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8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4E6E342-3277-F52F-2BDA-4F8EF0D23CCB}"/>
                </a:ext>
              </a:extLst>
            </p:cNvPr>
            <p:cNvCxnSpPr>
              <a:cxnSpLocks/>
              <a:stCxn id="70" idx="0"/>
              <a:endCxn id="64" idx="4"/>
            </p:cNvCxnSpPr>
            <p:nvPr/>
          </p:nvCxnSpPr>
          <p:spPr>
            <a:xfrm flipV="1">
              <a:off x="4605749" y="3009775"/>
              <a:ext cx="998" cy="26303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EEEB1B5-E2DC-96B5-2BDC-3C36E8E1EF42}"/>
                </a:ext>
              </a:extLst>
            </p:cNvPr>
            <p:cNvSpPr/>
            <p:nvPr/>
          </p:nvSpPr>
          <p:spPr>
            <a:xfrm>
              <a:off x="5190043" y="3272808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5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389168B-5B62-E0D6-5D40-2B81FC202C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8320" y="2987546"/>
              <a:ext cx="6423" cy="2764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BAE2DB4-4B94-339F-D724-1DFCE4B4EB60}"/>
                </a:ext>
              </a:extLst>
            </p:cNvPr>
            <p:cNvSpPr/>
            <p:nvPr/>
          </p:nvSpPr>
          <p:spPr>
            <a:xfrm>
              <a:off x="5904479" y="3291787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0B21394-F1C9-A6E9-E4B9-36789B6DE401}"/>
                </a:ext>
              </a:extLst>
            </p:cNvPr>
            <p:cNvCxnSpPr>
              <a:cxnSpLocks/>
              <a:stCxn id="86" idx="0"/>
            </p:cNvCxnSpPr>
            <p:nvPr/>
          </p:nvCxnSpPr>
          <p:spPr>
            <a:xfrm flipV="1">
              <a:off x="6002756" y="2985013"/>
              <a:ext cx="0" cy="30677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F82F446-77BA-4DA8-E88D-6F283C5A4EAB}"/>
                </a:ext>
              </a:extLst>
            </p:cNvPr>
            <p:cNvSpPr/>
            <p:nvPr/>
          </p:nvSpPr>
          <p:spPr>
            <a:xfrm>
              <a:off x="4504721" y="3701532"/>
              <a:ext cx="196553" cy="18800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6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009D5BB-61BB-DE2B-6CFC-793BD4C68C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5400" y="2884121"/>
              <a:ext cx="562034" cy="47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1A1FFB-6CAA-E4E5-3868-50FB6A2A4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2310" y="3376893"/>
              <a:ext cx="562034" cy="47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B25E4AD-8C24-54E3-FBBC-88514BB5A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8891" y="2961067"/>
              <a:ext cx="575453" cy="33927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3">
            <a:extLst>
              <a:ext uri="{FF2B5EF4-FFF2-40B4-BE49-F238E27FC236}">
                <a16:creationId xmlns:a16="http://schemas.microsoft.com/office/drawing/2014/main" id="{FE33E1C2-00F6-2FFF-2961-C5C0E8D24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4959247"/>
            <a:ext cx="7867760" cy="7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BFS is used to find the shortest path between two vertices (add another array to record the parent of each vertex in the BFS-tree).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DC1FCE3-6CB7-7328-58EC-56C922562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26" y="5598771"/>
            <a:ext cx="7867760" cy="40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4. BFS has many applications in graph algorithms.</a:t>
            </a:r>
          </a:p>
        </p:txBody>
      </p:sp>
    </p:spTree>
    <p:extLst>
      <p:ext uri="{BB962C8B-B14F-4D97-AF65-F5344CB8AC3E}">
        <p14:creationId xmlns:p14="http://schemas.microsoft.com/office/powerpoint/2010/main" val="136846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611" y="2604206"/>
            <a:ext cx="2383967" cy="34158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DFS(v)</a:t>
            </a:r>
          </a:p>
          <a:p>
            <a:pPr marL="0" indent="0">
              <a:buNone/>
            </a:pPr>
            <a:r>
              <a:rPr lang="en-US" altLang="en-US" sz="1400" dirty="0"/>
              <a:t>1. color[v] = gray; </a:t>
            </a:r>
          </a:p>
          <a:p>
            <a:pPr marL="0" indent="0">
              <a:buNone/>
            </a:pPr>
            <a:r>
              <a:rPr lang="en-US" altLang="en-US" sz="1400" dirty="0"/>
              <a:t>2.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for (each edge [v, w])</a:t>
            </a:r>
          </a:p>
          <a:p>
            <a:pPr marL="0" indent="0">
              <a:buNone/>
            </a:pPr>
            <a:r>
              <a:rPr lang="en-US" altLang="en-US" sz="14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400" dirty="0"/>
              <a:t>           DFS(w); </a:t>
            </a:r>
          </a:p>
          <a:p>
            <a:pPr marL="0" indent="0">
              <a:buNone/>
            </a:pPr>
            <a:r>
              <a:rPr lang="en-US" altLang="en-US" sz="1400" dirty="0"/>
              <a:t>3.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color[v] = black.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main()</a:t>
            </a:r>
          </a:p>
          <a:p>
            <a:pPr marL="0" indent="0">
              <a:buNone/>
            </a:pPr>
            <a:r>
              <a:rPr lang="en-US" altLang="en-US" sz="1400" dirty="0"/>
              <a:t>1. for (each vertex v) </a:t>
            </a:r>
          </a:p>
          <a:p>
            <a:pPr marL="0" indent="0">
              <a:buNone/>
            </a:pPr>
            <a:r>
              <a:rPr lang="en-US" altLang="en-US" sz="1400" dirty="0"/>
              <a:t>      color[v] = white;</a:t>
            </a:r>
          </a:p>
          <a:p>
            <a:pPr marL="0" indent="0">
              <a:buNone/>
            </a:pPr>
            <a:r>
              <a:rPr lang="en-US" altLang="en-US" sz="1400" dirty="0"/>
              <a:t>2. for (each vertex v)</a:t>
            </a:r>
          </a:p>
          <a:p>
            <a:pPr marL="0" indent="0">
              <a:buNone/>
            </a:pPr>
            <a:r>
              <a:rPr lang="en-US" altLang="en-US" sz="14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DFS(v).   </a:t>
            </a:r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098CCC78-1B4E-4532-A268-3C67931B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1580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14: Depth-First-Search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157E6755-D8B2-495C-B54A-2DAA51838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514" y="2219467"/>
            <a:ext cx="20808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DFS (recursive version)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1264544" y="426204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900" y="399910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887578" y="4664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1055346" y="4421031"/>
            <a:ext cx="210786" cy="270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38" y="441779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85" name="Text Box 49">
            <a:extLst>
              <a:ext uri="{FF2B5EF4-FFF2-40B4-BE49-F238E27FC236}">
                <a16:creationId xmlns:a16="http://schemas.microsoft.com/office/drawing/2014/main" id="{3DA8C400-CD85-45FB-ACF5-D4CE5790E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88" y="436791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6B2D03C-C3C7-43DE-AF8F-51DE8BB4455F}"/>
              </a:ext>
            </a:extLst>
          </p:cNvPr>
          <p:cNvCxnSpPr>
            <a:cxnSpLocks/>
          </p:cNvCxnSpPr>
          <p:nvPr/>
        </p:nvCxnSpPr>
        <p:spPr>
          <a:xfrm flipV="1">
            <a:off x="1996234" y="3741634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9">
            <a:extLst>
              <a:ext uri="{FF2B5EF4-FFF2-40B4-BE49-F238E27FC236}">
                <a16:creationId xmlns:a16="http://schemas.microsoft.com/office/drawing/2014/main" id="{1C78D95F-E986-4AE0-8F09-B0FBE991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72" y="370983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4093E59C-DB75-4804-9926-C721413C06B6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556840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61CDC00C-16AD-4A91-B599-F7010B338FE5}"/>
              </a:ext>
            </a:extLst>
          </p:cNvPr>
          <p:cNvGraphicFramePr>
            <a:graphicFrameLocks noGrp="1"/>
          </p:cNvGraphicFramePr>
          <p:nvPr/>
        </p:nvGraphicFramePr>
        <p:xfrm>
          <a:off x="3579898" y="4046353"/>
          <a:ext cx="228715" cy="2356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15">
                  <a:extLst>
                    <a:ext uri="{9D8B030D-6E8A-4147-A177-3AD203B41FA5}">
                      <a16:colId xmlns:a16="http://schemas.microsoft.com/office/drawing/2014/main" val="4148821893"/>
                    </a:ext>
                  </a:extLst>
                </a:gridCol>
              </a:tblGrid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8016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68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523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417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809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155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8713"/>
                  </a:ext>
                </a:extLst>
              </a:tr>
              <a:tr h="29452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57039"/>
                  </a:ext>
                </a:extLst>
              </a:tr>
            </a:tbl>
          </a:graphicData>
        </a:graphic>
      </p:graphicFrame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A18C2E1B-B04A-488F-BB58-98DB2D7E3B46}"/>
              </a:ext>
            </a:extLst>
          </p:cNvPr>
          <p:cNvGraphicFramePr>
            <a:graphicFrameLocks noGrp="1"/>
          </p:cNvGraphicFramePr>
          <p:nvPr/>
        </p:nvGraphicFramePr>
        <p:xfrm>
          <a:off x="3338104" y="4122214"/>
          <a:ext cx="215100" cy="2312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100">
                  <a:extLst>
                    <a:ext uri="{9D8B030D-6E8A-4147-A177-3AD203B41FA5}">
                      <a16:colId xmlns:a16="http://schemas.microsoft.com/office/drawing/2014/main" val="3808604706"/>
                    </a:ext>
                  </a:extLst>
                </a:gridCol>
              </a:tblGrid>
              <a:tr h="234735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10687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921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156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15745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85594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14000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1018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09559"/>
                  </a:ext>
                </a:extLst>
              </a:tr>
            </a:tbl>
          </a:graphicData>
        </a:graphic>
      </p:graphicFrame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C9F96EC-6199-4989-A077-8C73BD64891A}"/>
              </a:ext>
            </a:extLst>
          </p:cNvPr>
          <p:cNvCxnSpPr>
            <a:cxnSpLocks/>
          </p:cNvCxnSpPr>
          <p:nvPr/>
        </p:nvCxnSpPr>
        <p:spPr>
          <a:xfrm>
            <a:off x="3694255" y="419026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ADBF1C1-E47D-4A1B-ABBC-1563A9D5945F}"/>
              </a:ext>
            </a:extLst>
          </p:cNvPr>
          <p:cNvCxnSpPr>
            <a:cxnSpLocks/>
          </p:cNvCxnSpPr>
          <p:nvPr/>
        </p:nvCxnSpPr>
        <p:spPr>
          <a:xfrm>
            <a:off x="3694255" y="4480808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9EB41B6-AC88-4735-B681-2E02E2B46CE2}"/>
              </a:ext>
            </a:extLst>
          </p:cNvPr>
          <p:cNvCxnSpPr>
            <a:cxnSpLocks/>
          </p:cNvCxnSpPr>
          <p:nvPr/>
        </p:nvCxnSpPr>
        <p:spPr>
          <a:xfrm>
            <a:off x="3694255" y="478232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FF8897-5BE7-4ED4-9E39-37D7EFE527E8}"/>
              </a:ext>
            </a:extLst>
          </p:cNvPr>
          <p:cNvCxnSpPr>
            <a:cxnSpLocks/>
          </p:cNvCxnSpPr>
          <p:nvPr/>
        </p:nvCxnSpPr>
        <p:spPr>
          <a:xfrm>
            <a:off x="3694255" y="507268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04A911C-0364-47A9-810C-B86A66692B77}"/>
              </a:ext>
            </a:extLst>
          </p:cNvPr>
          <p:cNvCxnSpPr>
            <a:cxnSpLocks/>
          </p:cNvCxnSpPr>
          <p:nvPr/>
        </p:nvCxnSpPr>
        <p:spPr>
          <a:xfrm>
            <a:off x="3694255" y="539235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990F13-925F-40DB-A4E9-D51135A75222}"/>
              </a:ext>
            </a:extLst>
          </p:cNvPr>
          <p:cNvCxnSpPr>
            <a:cxnSpLocks/>
          </p:cNvCxnSpPr>
          <p:nvPr/>
        </p:nvCxnSpPr>
        <p:spPr>
          <a:xfrm>
            <a:off x="3694255" y="567812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D04845A-6255-4CBA-A18E-90F0D38B9304}"/>
              </a:ext>
            </a:extLst>
          </p:cNvPr>
          <p:cNvCxnSpPr>
            <a:cxnSpLocks/>
          </p:cNvCxnSpPr>
          <p:nvPr/>
        </p:nvCxnSpPr>
        <p:spPr>
          <a:xfrm>
            <a:off x="3694255" y="5971807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2EA504-9D26-4052-BFB5-05926F62C04E}"/>
              </a:ext>
            </a:extLst>
          </p:cNvPr>
          <p:cNvCxnSpPr>
            <a:cxnSpLocks/>
          </p:cNvCxnSpPr>
          <p:nvPr/>
        </p:nvCxnSpPr>
        <p:spPr>
          <a:xfrm>
            <a:off x="3694255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37BAE0D0-0CDD-4DD7-9D9F-0F6EF943355E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9271A97-62A7-4827-956A-788ECDAE4CDB}"/>
              </a:ext>
            </a:extLst>
          </p:cNvPr>
          <p:cNvCxnSpPr>
            <a:cxnSpLocks/>
          </p:cNvCxnSpPr>
          <p:nvPr/>
        </p:nvCxnSpPr>
        <p:spPr>
          <a:xfrm>
            <a:off x="425368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04A089E-A7B5-48AE-9809-9B97CCA6B727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07282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6F6CDCE-2988-4BD8-96BD-60E8EE658DF2}"/>
              </a:ext>
            </a:extLst>
          </p:cNvPr>
          <p:cNvCxnSpPr>
            <a:cxnSpLocks/>
          </p:cNvCxnSpPr>
          <p:nvPr/>
        </p:nvCxnSpPr>
        <p:spPr>
          <a:xfrm>
            <a:off x="4807404" y="418712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FE13DE15-677B-4605-8679-C7DE366D124A}"/>
              </a:ext>
            </a:extLst>
          </p:cNvPr>
          <p:cNvGraphicFramePr>
            <a:graphicFrameLocks noGrp="1"/>
          </p:cNvGraphicFramePr>
          <p:nvPr/>
        </p:nvGraphicFramePr>
        <p:xfrm>
          <a:off x="5083018" y="406397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2F5950A1-1EB2-4262-A700-AC142791FAA4}"/>
              </a:ext>
            </a:extLst>
          </p:cNvPr>
          <p:cNvGraphicFramePr>
            <a:graphicFrameLocks noGrp="1"/>
          </p:cNvGraphicFramePr>
          <p:nvPr/>
        </p:nvGraphicFramePr>
        <p:xfrm>
          <a:off x="396410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2009ED9-580F-4704-B2E4-058CAF4B2C8D}"/>
              </a:ext>
            </a:extLst>
          </p:cNvPr>
          <p:cNvCxnSpPr>
            <a:cxnSpLocks/>
          </p:cNvCxnSpPr>
          <p:nvPr/>
        </p:nvCxnSpPr>
        <p:spPr>
          <a:xfrm>
            <a:off x="4252418" y="4484993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C2B837EA-B0D6-4895-85C7-D0790CC5FEB0}"/>
              </a:ext>
            </a:extLst>
          </p:cNvPr>
          <p:cNvGraphicFramePr>
            <a:graphicFrameLocks noGrp="1"/>
          </p:cNvGraphicFramePr>
          <p:nvPr/>
        </p:nvGraphicFramePr>
        <p:xfrm>
          <a:off x="4517825" y="437069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524BCA0-94DB-4EC9-B154-4A3810CC9F80}"/>
              </a:ext>
            </a:extLst>
          </p:cNvPr>
          <p:cNvGraphicFramePr>
            <a:graphicFrameLocks noGrp="1"/>
          </p:cNvGraphicFramePr>
          <p:nvPr/>
        </p:nvGraphicFramePr>
        <p:xfrm>
          <a:off x="396537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C484A79-53AE-4955-8A28-4AF280E5E2F1}"/>
              </a:ext>
            </a:extLst>
          </p:cNvPr>
          <p:cNvCxnSpPr>
            <a:cxnSpLocks/>
          </p:cNvCxnSpPr>
          <p:nvPr/>
        </p:nvCxnSpPr>
        <p:spPr>
          <a:xfrm>
            <a:off x="425368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CA10DA5-2963-4F44-A4DB-215B2ACF86D4}"/>
              </a:ext>
            </a:extLst>
          </p:cNvPr>
          <p:cNvGraphicFramePr>
            <a:graphicFrameLocks noGrp="1"/>
          </p:cNvGraphicFramePr>
          <p:nvPr/>
        </p:nvGraphicFramePr>
        <p:xfrm>
          <a:off x="4519091" y="467742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556E04A-87D3-4D19-AAB6-394C4689ED99}"/>
              </a:ext>
            </a:extLst>
          </p:cNvPr>
          <p:cNvCxnSpPr>
            <a:cxnSpLocks/>
          </p:cNvCxnSpPr>
          <p:nvPr/>
        </p:nvCxnSpPr>
        <p:spPr>
          <a:xfrm>
            <a:off x="4807404" y="4791721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167058DB-4306-47EC-B8F4-1B8A6CC319F3}"/>
              </a:ext>
            </a:extLst>
          </p:cNvPr>
          <p:cNvGraphicFramePr>
            <a:graphicFrameLocks noGrp="1"/>
          </p:cNvGraphicFramePr>
          <p:nvPr/>
        </p:nvGraphicFramePr>
        <p:xfrm>
          <a:off x="5092022" y="46821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48088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C29B882-43C6-4D9D-8F75-42CBED6F5D5E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0EC7571-CE31-4AEF-A6B6-5EEE8EC8BC05}"/>
              </a:ext>
            </a:extLst>
          </p:cNvPr>
          <p:cNvCxnSpPr>
            <a:cxnSpLocks/>
          </p:cNvCxnSpPr>
          <p:nvPr/>
        </p:nvCxnSpPr>
        <p:spPr>
          <a:xfrm>
            <a:off x="4250272" y="5089589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6E5CDD67-869F-4538-BE0D-6BAB73478111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497528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214BAABB-0036-40E4-A79E-768AB40832A6}"/>
              </a:ext>
            </a:extLst>
          </p:cNvPr>
          <p:cNvGraphicFramePr>
            <a:graphicFrameLocks noGrp="1"/>
          </p:cNvGraphicFramePr>
          <p:nvPr/>
        </p:nvGraphicFramePr>
        <p:xfrm>
          <a:off x="396338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FCF7F67-9B43-4E24-BC2F-DE7A2E13E908}"/>
              </a:ext>
            </a:extLst>
          </p:cNvPr>
          <p:cNvCxnSpPr>
            <a:cxnSpLocks/>
          </p:cNvCxnSpPr>
          <p:nvPr/>
        </p:nvCxnSpPr>
        <p:spPr>
          <a:xfrm>
            <a:off x="425170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F097709E-A7E7-4A9E-ABFB-0759187D9A16}"/>
              </a:ext>
            </a:extLst>
          </p:cNvPr>
          <p:cNvGraphicFramePr>
            <a:graphicFrameLocks noGrp="1"/>
          </p:cNvGraphicFramePr>
          <p:nvPr/>
        </p:nvGraphicFramePr>
        <p:xfrm>
          <a:off x="4517107" y="528690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12224E-5E13-4E57-BA05-CED1B26367F8}"/>
              </a:ext>
            </a:extLst>
          </p:cNvPr>
          <p:cNvCxnSpPr>
            <a:cxnSpLocks/>
          </p:cNvCxnSpPr>
          <p:nvPr/>
        </p:nvCxnSpPr>
        <p:spPr>
          <a:xfrm>
            <a:off x="4805420" y="5401206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94CE501F-F25F-44FD-822A-75E496F23B6B}"/>
              </a:ext>
            </a:extLst>
          </p:cNvPr>
          <p:cNvGraphicFramePr>
            <a:graphicFrameLocks noGrp="1"/>
          </p:cNvGraphicFramePr>
          <p:nvPr/>
        </p:nvGraphicFramePr>
        <p:xfrm>
          <a:off x="5081034" y="527805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A5E4B41F-A8AA-4CB3-8AC4-E1381D954B8D}"/>
              </a:ext>
            </a:extLst>
          </p:cNvPr>
          <p:cNvGraphicFramePr>
            <a:graphicFrameLocks noGrp="1"/>
          </p:cNvGraphicFramePr>
          <p:nvPr/>
        </p:nvGraphicFramePr>
        <p:xfrm>
          <a:off x="396740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3FC22B2-68EF-491B-B1B8-9E322F1A1F57}"/>
              </a:ext>
            </a:extLst>
          </p:cNvPr>
          <p:cNvCxnSpPr>
            <a:cxnSpLocks/>
          </p:cNvCxnSpPr>
          <p:nvPr/>
        </p:nvCxnSpPr>
        <p:spPr>
          <a:xfrm>
            <a:off x="425571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8A2B24A3-880F-42E7-87D5-6B24DB2E51FD}"/>
              </a:ext>
            </a:extLst>
          </p:cNvPr>
          <p:cNvGraphicFramePr>
            <a:graphicFrameLocks noGrp="1"/>
          </p:cNvGraphicFramePr>
          <p:nvPr/>
        </p:nvGraphicFramePr>
        <p:xfrm>
          <a:off x="4521124" y="587513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D095A7-BE03-4219-BBDA-E0DA8DE9D74E}"/>
              </a:ext>
            </a:extLst>
          </p:cNvPr>
          <p:cNvCxnSpPr>
            <a:cxnSpLocks/>
          </p:cNvCxnSpPr>
          <p:nvPr/>
        </p:nvCxnSpPr>
        <p:spPr>
          <a:xfrm>
            <a:off x="4809437" y="598943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C63FD650-22E2-469D-AAE6-C380ED149A5A}"/>
              </a:ext>
            </a:extLst>
          </p:cNvPr>
          <p:cNvGraphicFramePr>
            <a:graphicFrameLocks noGrp="1"/>
          </p:cNvGraphicFramePr>
          <p:nvPr/>
        </p:nvGraphicFramePr>
        <p:xfrm>
          <a:off x="5648111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2070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1DB1F45-91C9-4D84-9CB5-F814E303B656}"/>
              </a:ext>
            </a:extLst>
          </p:cNvPr>
          <p:cNvGraphicFramePr>
            <a:graphicFrameLocks noGrp="1"/>
          </p:cNvGraphicFramePr>
          <p:nvPr/>
        </p:nvGraphicFramePr>
        <p:xfrm>
          <a:off x="5074844" y="586628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8A1BB78-395A-48AE-85FF-53AFB2FC5662}"/>
              </a:ext>
            </a:extLst>
          </p:cNvPr>
          <p:cNvCxnSpPr>
            <a:cxnSpLocks/>
          </p:cNvCxnSpPr>
          <p:nvPr/>
        </p:nvCxnSpPr>
        <p:spPr>
          <a:xfrm>
            <a:off x="5363157" y="5980584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A6EA25D7-1486-4233-A1F4-27B8BAFF0080}"/>
              </a:ext>
            </a:extLst>
          </p:cNvPr>
          <p:cNvGraphicFramePr>
            <a:graphicFrameLocks noGrp="1"/>
          </p:cNvGraphicFramePr>
          <p:nvPr/>
        </p:nvGraphicFramePr>
        <p:xfrm>
          <a:off x="396195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675FD97-1DEF-49C3-BAAD-70011DE43102}"/>
              </a:ext>
            </a:extLst>
          </p:cNvPr>
          <p:cNvCxnSpPr>
            <a:cxnSpLocks/>
          </p:cNvCxnSpPr>
          <p:nvPr/>
        </p:nvCxnSpPr>
        <p:spPr>
          <a:xfrm>
            <a:off x="4250272" y="6284972"/>
            <a:ext cx="2711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B778ECEC-665B-4ACA-B749-462594E43F76}"/>
              </a:ext>
            </a:extLst>
          </p:cNvPr>
          <p:cNvGraphicFramePr>
            <a:graphicFrameLocks noGrp="1"/>
          </p:cNvGraphicFramePr>
          <p:nvPr/>
        </p:nvGraphicFramePr>
        <p:xfrm>
          <a:off x="4515679" y="617067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213887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887443" y="518357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972147" y="48615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37" y="513785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77" y="4889011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B2B536D-758E-4A0F-A888-6ED1B07B379F}"/>
              </a:ext>
            </a:extLst>
          </p:cNvPr>
          <p:cNvCxnSpPr/>
          <p:nvPr/>
        </p:nvCxnSpPr>
        <p:spPr>
          <a:xfrm flipV="1">
            <a:off x="2571389" y="3025212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Box 49">
            <a:extLst>
              <a:ext uri="{FF2B5EF4-FFF2-40B4-BE49-F238E27FC236}">
                <a16:creationId xmlns:a16="http://schemas.microsoft.com/office/drawing/2014/main" id="{8396D139-7759-43B0-B882-122479B93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802" y="3172348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904504" y="570052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990270" y="5378749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31" y="5659973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47" y="5404399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36" name="Text Box 49">
            <a:extLst>
              <a:ext uri="{FF2B5EF4-FFF2-40B4-BE49-F238E27FC236}">
                <a16:creationId xmlns:a16="http://schemas.microsoft.com/office/drawing/2014/main" id="{8F189DC5-1841-4651-9269-0272D17D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2818964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A212907-44E5-4585-B7D1-1DB8F3025F36}"/>
              </a:ext>
            </a:extLst>
          </p:cNvPr>
          <p:cNvCxnSpPr>
            <a:cxnSpLocks/>
          </p:cNvCxnSpPr>
          <p:nvPr/>
        </p:nvCxnSpPr>
        <p:spPr>
          <a:xfrm flipH="1">
            <a:off x="1978709" y="2948373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 Box 49">
            <a:extLst>
              <a:ext uri="{FF2B5EF4-FFF2-40B4-BE49-F238E27FC236}">
                <a16:creationId xmlns:a16="http://schemas.microsoft.com/office/drawing/2014/main" id="{C124F680-78AA-4125-BC6F-7146A7587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965" y="3273226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39" name="Text Box 49">
            <a:extLst>
              <a:ext uri="{FF2B5EF4-FFF2-40B4-BE49-F238E27FC236}">
                <a16:creationId xmlns:a16="http://schemas.microsoft.com/office/drawing/2014/main" id="{15CCFC8B-0CBF-43D2-ACE7-6B6F1758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60" y="3134423"/>
            <a:ext cx="2471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4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CF3F245-B9F3-41DC-851D-27FC50B4BDE5}"/>
              </a:ext>
            </a:extLst>
          </p:cNvPr>
          <p:cNvCxnSpPr>
            <a:cxnSpLocks/>
          </p:cNvCxnSpPr>
          <p:nvPr/>
        </p:nvCxnSpPr>
        <p:spPr>
          <a:xfrm flipV="1">
            <a:off x="2804425" y="2842447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07927AB-E3FE-46AE-AAD6-6F1EB94C1E79}"/>
              </a:ext>
            </a:extLst>
          </p:cNvPr>
          <p:cNvCxnSpPr>
            <a:cxnSpLocks/>
          </p:cNvCxnSpPr>
          <p:nvPr/>
        </p:nvCxnSpPr>
        <p:spPr>
          <a:xfrm>
            <a:off x="2657994" y="3049796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928347" y="620339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19" y="5892174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997174" y="589217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8" y="6161861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DFS(2)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6B4F0AB-11C3-49FB-A423-9153DCB4F165}"/>
              </a:ext>
            </a:extLst>
          </p:cNvPr>
          <p:cNvCxnSpPr>
            <a:cxnSpLocks/>
          </p:cNvCxnSpPr>
          <p:nvPr/>
        </p:nvCxnSpPr>
        <p:spPr>
          <a:xfrm>
            <a:off x="3349465" y="3054588"/>
            <a:ext cx="0" cy="466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 Box 49">
            <a:extLst>
              <a:ext uri="{FF2B5EF4-FFF2-40B4-BE49-F238E27FC236}">
                <a16:creationId xmlns:a16="http://schemas.microsoft.com/office/drawing/2014/main" id="{BE142A12-4669-46C0-B680-F155A150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916" y="3182146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A730AFA-71BE-4473-A366-2A0A44525797}"/>
              </a:ext>
            </a:extLst>
          </p:cNvPr>
          <p:cNvCxnSpPr>
            <a:cxnSpLocks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E4DD15CA-DDD0-4A52-8242-C7D405556BF3}"/>
              </a:ext>
            </a:extLst>
          </p:cNvPr>
          <p:cNvCxnSpPr/>
          <p:nvPr/>
        </p:nvCxnSpPr>
        <p:spPr>
          <a:xfrm flipV="1">
            <a:off x="3456288" y="3049796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ABA9D6B-D4A5-4E39-BC04-5A760F96DFE3}"/>
              </a:ext>
            </a:extLst>
          </p:cNvPr>
          <p:cNvCxnSpPr>
            <a:cxnSpLocks/>
          </p:cNvCxnSpPr>
          <p:nvPr/>
        </p:nvCxnSpPr>
        <p:spPr>
          <a:xfrm flipH="1" flipV="1">
            <a:off x="2786320" y="3738750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9">
            <a:extLst>
              <a:ext uri="{FF2B5EF4-FFF2-40B4-BE49-F238E27FC236}">
                <a16:creationId xmlns:a16="http://schemas.microsoft.com/office/drawing/2014/main" id="{B7DA6F52-0E50-44F4-90BB-C7707964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7" y="369379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52" name="Text Box 49">
            <a:extLst>
              <a:ext uri="{FF2B5EF4-FFF2-40B4-BE49-F238E27FC236}">
                <a16:creationId xmlns:a16="http://schemas.microsoft.com/office/drawing/2014/main" id="{708A713A-2606-49B1-B91E-FF1DE75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112" y="3182145"/>
            <a:ext cx="198348" cy="2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8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58DB7CF-D261-41FB-B81D-EF096E697B8F}"/>
              </a:ext>
            </a:extLst>
          </p:cNvPr>
          <p:cNvCxnSpPr>
            <a:cxnSpLocks/>
          </p:cNvCxnSpPr>
          <p:nvPr/>
        </p:nvCxnSpPr>
        <p:spPr>
          <a:xfrm flipH="1" flipV="1">
            <a:off x="1085105" y="5897913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7C03ADC-8DC5-4922-ACE9-1C18A7391838}"/>
              </a:ext>
            </a:extLst>
          </p:cNvPr>
          <p:cNvCxnSpPr>
            <a:cxnSpLocks/>
          </p:cNvCxnSpPr>
          <p:nvPr/>
        </p:nvCxnSpPr>
        <p:spPr>
          <a:xfrm flipH="1">
            <a:off x="2770433" y="2984072"/>
            <a:ext cx="534705" cy="62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">
            <a:extLst>
              <a:ext uri="{FF2B5EF4-FFF2-40B4-BE49-F238E27FC236}">
                <a16:creationId xmlns:a16="http://schemas.microsoft.com/office/drawing/2014/main" id="{35D65E69-C0F4-4FF0-9A69-3479F83A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683" y="3263550"/>
            <a:ext cx="3966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9435717-1F51-4897-9724-47CA53AD7075}"/>
              </a:ext>
            </a:extLst>
          </p:cNvPr>
          <p:cNvCxnSpPr>
            <a:cxnSpLocks/>
          </p:cNvCxnSpPr>
          <p:nvPr/>
        </p:nvCxnSpPr>
        <p:spPr>
          <a:xfrm flipH="1" flipV="1">
            <a:off x="2788255" y="2749001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 Box 49">
            <a:extLst>
              <a:ext uri="{FF2B5EF4-FFF2-40B4-BE49-F238E27FC236}">
                <a16:creationId xmlns:a16="http://schemas.microsoft.com/office/drawing/2014/main" id="{B29EE28D-B557-40C7-A696-D07DFCFE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384" y="25571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10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27F8CCE-C9DB-41DB-B850-86EE0A1608F8}"/>
              </a:ext>
            </a:extLst>
          </p:cNvPr>
          <p:cNvCxnSpPr>
            <a:cxnSpLocks/>
          </p:cNvCxnSpPr>
          <p:nvPr/>
        </p:nvCxnSpPr>
        <p:spPr>
          <a:xfrm flipH="1" flipV="1">
            <a:off x="1073242" y="5398798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8B95986-79DB-49DC-AA84-58607DC1C385}"/>
              </a:ext>
            </a:extLst>
          </p:cNvPr>
          <p:cNvCxnSpPr>
            <a:cxnSpLocks/>
          </p:cNvCxnSpPr>
          <p:nvPr/>
        </p:nvCxnSpPr>
        <p:spPr>
          <a:xfrm flipH="1" flipV="1">
            <a:off x="1046073" y="486537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31B17523-8D60-4117-830C-58C3FE844C73}"/>
              </a:ext>
            </a:extLst>
          </p:cNvPr>
          <p:cNvCxnSpPr>
            <a:cxnSpLocks/>
          </p:cNvCxnSpPr>
          <p:nvPr/>
        </p:nvCxnSpPr>
        <p:spPr>
          <a:xfrm flipH="1" flipV="1">
            <a:off x="2042875" y="3652148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 Box 49">
            <a:extLst>
              <a:ext uri="{FF2B5EF4-FFF2-40B4-BE49-F238E27FC236}">
                <a16:creationId xmlns:a16="http://schemas.microsoft.com/office/drawing/2014/main" id="{DFC8DB92-D6A1-4797-83CE-F28C1FAC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00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62" name="Text Box 49">
            <a:extLst>
              <a:ext uri="{FF2B5EF4-FFF2-40B4-BE49-F238E27FC236}">
                <a16:creationId xmlns:a16="http://schemas.microsoft.com/office/drawing/2014/main" id="{12E2C22F-E0D4-469F-9729-97463AAF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894" y="347900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63" name="Text Box 49">
            <a:extLst>
              <a:ext uri="{FF2B5EF4-FFF2-40B4-BE49-F238E27FC236}">
                <a16:creationId xmlns:a16="http://schemas.microsoft.com/office/drawing/2014/main" id="{56087AF9-5E24-4050-8E73-132065FD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975" y="304949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13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D32277D9-343F-4E0C-B00A-329FF123F5E8}"/>
              </a:ext>
            </a:extLst>
          </p:cNvPr>
          <p:cNvCxnSpPr>
            <a:cxnSpLocks/>
          </p:cNvCxnSpPr>
          <p:nvPr/>
        </p:nvCxnSpPr>
        <p:spPr>
          <a:xfrm flipV="1">
            <a:off x="2745408" y="2940449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A79FDC2-4067-4903-BFA5-EA0933F67206}"/>
              </a:ext>
            </a:extLst>
          </p:cNvPr>
          <p:cNvCxnSpPr>
            <a:cxnSpLocks/>
          </p:cNvCxnSpPr>
          <p:nvPr/>
        </p:nvCxnSpPr>
        <p:spPr>
          <a:xfrm flipV="1">
            <a:off x="2836666" y="3652148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72C10E-6FBF-46E5-B60D-DCDAF7CF16BD}"/>
              </a:ext>
            </a:extLst>
          </p:cNvPr>
          <p:cNvCxnSpPr>
            <a:cxnSpLocks/>
          </p:cNvCxnSpPr>
          <p:nvPr/>
        </p:nvCxnSpPr>
        <p:spPr>
          <a:xfrm flipV="1">
            <a:off x="1114170" y="4466768"/>
            <a:ext cx="214241" cy="242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07752212-4B7C-47E0-BAAC-AD22990DAAB5}"/>
              </a:ext>
            </a:extLst>
          </p:cNvPr>
          <p:cNvCxnSpPr/>
          <p:nvPr/>
        </p:nvCxnSpPr>
        <p:spPr>
          <a:xfrm flipV="1">
            <a:off x="1716404" y="3056410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 Box 49">
            <a:extLst>
              <a:ext uri="{FF2B5EF4-FFF2-40B4-BE49-F238E27FC236}">
                <a16:creationId xmlns:a16="http://schemas.microsoft.com/office/drawing/2014/main" id="{14977E7B-4BAA-4459-B74F-66BDAE6D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49" y="3164476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1793793" y="4665443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1443863" y="4417782"/>
            <a:ext cx="377248" cy="243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 Box 49">
            <a:extLst>
              <a:ext uri="{FF2B5EF4-FFF2-40B4-BE49-F238E27FC236}">
                <a16:creationId xmlns:a16="http://schemas.microsoft.com/office/drawing/2014/main" id="{15643A32-3E75-41D5-80D4-5029CB487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58" y="4325505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14</a:t>
            </a:r>
          </a:p>
        </p:txBody>
      </p: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97" y="4585909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DFS(4)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0D4FF36-F912-45C1-A1F0-3E030A61D039}"/>
              </a:ext>
            </a:extLst>
          </p:cNvPr>
          <p:cNvCxnSpPr>
            <a:cxnSpLocks/>
          </p:cNvCxnSpPr>
          <p:nvPr/>
        </p:nvCxnSpPr>
        <p:spPr>
          <a:xfrm>
            <a:off x="1826522" y="304017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 Box 49">
            <a:extLst>
              <a:ext uri="{FF2B5EF4-FFF2-40B4-BE49-F238E27FC236}">
                <a16:creationId xmlns:a16="http://schemas.microsoft.com/office/drawing/2014/main" id="{51BFAAEA-4B9C-4107-8B0A-59C0BF9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181" y="311942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15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0B7395C-5163-4419-BD3B-0EE99370DA24}"/>
              </a:ext>
            </a:extLst>
          </p:cNvPr>
          <p:cNvCxnSpPr>
            <a:cxnSpLocks/>
          </p:cNvCxnSpPr>
          <p:nvPr/>
        </p:nvCxnSpPr>
        <p:spPr>
          <a:xfrm flipH="1" flipV="1">
            <a:off x="1142207" y="2761087"/>
            <a:ext cx="39369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 Box 49">
            <a:extLst>
              <a:ext uri="{FF2B5EF4-FFF2-40B4-BE49-F238E27FC236}">
                <a16:creationId xmlns:a16="http://schemas.microsoft.com/office/drawing/2014/main" id="{53DFB48B-55E0-452E-AA72-CB18364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63" y="2571963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1800563" y="520736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1898839" y="4868614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895" y="4906021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40" y="5178568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1810990" y="573981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1909265" y="5406168"/>
            <a:ext cx="13573" cy="3220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482" y="540616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39F11AB-3C7D-4D69-96E5-DD6D7FB553E5}"/>
              </a:ext>
            </a:extLst>
          </p:cNvPr>
          <p:cNvCxnSpPr>
            <a:cxnSpLocks/>
          </p:cNvCxnSpPr>
          <p:nvPr/>
        </p:nvCxnSpPr>
        <p:spPr>
          <a:xfrm flipV="1">
            <a:off x="1163922" y="2868056"/>
            <a:ext cx="411971" cy="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49">
            <a:extLst>
              <a:ext uri="{FF2B5EF4-FFF2-40B4-BE49-F238E27FC236}">
                <a16:creationId xmlns:a16="http://schemas.microsoft.com/office/drawing/2014/main" id="{DBE3B991-AED5-40C7-B0A6-C829CA9C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925" y="2852732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17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059A8DF-F1AB-4037-971A-A937348D1D16}"/>
              </a:ext>
            </a:extLst>
          </p:cNvPr>
          <p:cNvCxnSpPr>
            <a:cxnSpLocks/>
          </p:cNvCxnSpPr>
          <p:nvPr/>
        </p:nvCxnSpPr>
        <p:spPr>
          <a:xfrm>
            <a:off x="900348" y="3047417"/>
            <a:ext cx="19411" cy="438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 Box 49">
            <a:extLst>
              <a:ext uri="{FF2B5EF4-FFF2-40B4-BE49-F238E27FC236}">
                <a16:creationId xmlns:a16="http://schemas.microsoft.com/office/drawing/2014/main" id="{B0523D41-2E39-4C4B-829F-574BBCB1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66" y="3151067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1CE8C31-80F5-4E9F-9313-C1ED6868DF5B}"/>
              </a:ext>
            </a:extLst>
          </p:cNvPr>
          <p:cNvCxnSpPr/>
          <p:nvPr/>
        </p:nvCxnSpPr>
        <p:spPr>
          <a:xfrm flipV="1">
            <a:off x="1049812" y="3047417"/>
            <a:ext cx="0" cy="43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 Box 49">
            <a:extLst>
              <a:ext uri="{FF2B5EF4-FFF2-40B4-BE49-F238E27FC236}">
                <a16:creationId xmlns:a16="http://schemas.microsoft.com/office/drawing/2014/main" id="{23090E47-8DF1-4EC3-A06C-6D8A586C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74" y="3175809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19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0C9532CE-0D76-4313-8DDC-0F817CA73FFB}"/>
              </a:ext>
            </a:extLst>
          </p:cNvPr>
          <p:cNvCxnSpPr>
            <a:cxnSpLocks/>
          </p:cNvCxnSpPr>
          <p:nvPr/>
        </p:nvCxnSpPr>
        <p:spPr>
          <a:xfrm flipH="1" flipV="1">
            <a:off x="1994766" y="5412099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25FF6303-D712-4C7F-9029-81E35BFE109F}"/>
              </a:ext>
            </a:extLst>
          </p:cNvPr>
          <p:cNvCxnSpPr>
            <a:cxnSpLocks/>
          </p:cNvCxnSpPr>
          <p:nvPr/>
        </p:nvCxnSpPr>
        <p:spPr>
          <a:xfrm flipH="1" flipV="1">
            <a:off x="1975740" y="4881590"/>
            <a:ext cx="9490" cy="296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0F57F8D1-CA65-4B27-AE54-CEA0EFDBCC72}"/>
              </a:ext>
            </a:extLst>
          </p:cNvPr>
          <p:cNvCxnSpPr>
            <a:cxnSpLocks/>
          </p:cNvCxnSpPr>
          <p:nvPr/>
        </p:nvCxnSpPr>
        <p:spPr>
          <a:xfrm flipV="1">
            <a:off x="1957705" y="2862037"/>
            <a:ext cx="465050" cy="53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9">
            <a:extLst>
              <a:ext uri="{FF2B5EF4-FFF2-40B4-BE49-F238E27FC236}">
                <a16:creationId xmlns:a16="http://schemas.microsoft.com/office/drawing/2014/main" id="{0B2A57A3-DF49-4F24-8572-0A5865EB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581" y="2911398"/>
            <a:ext cx="352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20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E23BED2-D51F-4E17-84C6-8D2A5A99835B}"/>
              </a:ext>
            </a:extLst>
          </p:cNvPr>
          <p:cNvCxnSpPr>
            <a:cxnSpLocks/>
          </p:cNvCxnSpPr>
          <p:nvPr/>
        </p:nvCxnSpPr>
        <p:spPr>
          <a:xfrm flipH="1" flipV="1">
            <a:off x="1445770" y="4502620"/>
            <a:ext cx="222403" cy="146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 Box 49">
            <a:extLst>
              <a:ext uri="{FF2B5EF4-FFF2-40B4-BE49-F238E27FC236}">
                <a16:creationId xmlns:a16="http://schemas.microsoft.com/office/drawing/2014/main" id="{9E07D829-C15F-4861-A6D1-FD6E56BD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431" y="573264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DFS(6)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8524" y="2183224"/>
            <a:ext cx="2312483" cy="1600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DFS(v) is called on each vertex exactly once.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Charge the time of DFS(v) to the vertex v, not including the recursive calls DFS(w) in DFS(v).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698D493-255A-3698-F7F7-CB989C4567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25" y="98425"/>
          <a:ext cx="838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838055" imgH="514350" progId="Package">
                  <p:embed/>
                </p:oleObj>
              </mc:Choice>
              <mc:Fallback>
                <p:oleObj name="Packager Shell Object" showAsIcon="1" r:id="rId2" imgW="838055" imgH="514350" progId="Package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698D493-255A-3698-F7F7-CB989C4567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8382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7F19BEB-F9A1-229F-73E7-CD8417B7F3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25" y="98425"/>
          <a:ext cx="838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838055" imgH="514350" progId="Package">
                  <p:embed/>
                </p:oleObj>
              </mc:Choice>
              <mc:Fallback>
                <p:oleObj name="Packager Shell Object" showAsIcon="1" r:id="rId4" imgW="838055" imgH="514350" progId="Package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97F19BEB-F9A1-229F-73E7-CD8417B7F3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8382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512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560" y="2172418"/>
            <a:ext cx="2383967" cy="294742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200" dirty="0"/>
              <a:t>          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DFS(v).  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D400265-E444-43FC-948E-79878256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07776AD-6515-419D-881B-A6E1340C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10C005-ADD3-429A-A848-C3101E652ACC}"/>
              </a:ext>
            </a:extLst>
          </p:cNvPr>
          <p:cNvSpPr/>
          <p:nvPr/>
        </p:nvSpPr>
        <p:spPr>
          <a:xfrm>
            <a:off x="4531446" y="259869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3C1E5E21-4089-4429-8F13-60CBC96C9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802" y="233575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69D1D6D-36D0-4732-AF1A-55CF750B174E}"/>
              </a:ext>
            </a:extLst>
          </p:cNvPr>
          <p:cNvSpPr/>
          <p:nvPr/>
        </p:nvSpPr>
        <p:spPr>
          <a:xfrm>
            <a:off x="4154480" y="300066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6FDEF3-1DF6-4787-A909-BE3F82403A4A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4322248" y="2757682"/>
            <a:ext cx="210786" cy="2705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52D1297F-07AD-4596-9635-CC0B4CDD6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640" y="275444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7BA409B-25CB-4387-9C94-E5A0D5D45D53}"/>
              </a:ext>
            </a:extLst>
          </p:cNvPr>
          <p:cNvSpPr/>
          <p:nvPr/>
        </p:nvSpPr>
        <p:spPr>
          <a:xfrm>
            <a:off x="4154345" y="352022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D49CD8C-0C89-4B3D-B7A8-3E007DBFBC47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4239049" y="3198165"/>
            <a:ext cx="13573" cy="3220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BE6E7FB3-3A49-48F9-9CDB-02B7D1E94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739" y="347450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F9B2C0FA-1A36-45CE-B20A-947BD8772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979" y="3225662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035347F-9867-4A18-98A9-76EE940D04B5}"/>
              </a:ext>
            </a:extLst>
          </p:cNvPr>
          <p:cNvSpPr/>
          <p:nvPr/>
        </p:nvSpPr>
        <p:spPr>
          <a:xfrm>
            <a:off x="4171406" y="4037179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6307952-A634-4F87-8ECB-C927E8516F4F}"/>
              </a:ext>
            </a:extLst>
          </p:cNvPr>
          <p:cNvCxnSpPr>
            <a:cxnSpLocks/>
          </p:cNvCxnSpPr>
          <p:nvPr/>
        </p:nvCxnSpPr>
        <p:spPr>
          <a:xfrm>
            <a:off x="4257172" y="3715400"/>
            <a:ext cx="13573" cy="3220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1C9EDEB5-A139-4FD2-AE45-00DE6DB6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433" y="399662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05D8243-0005-494E-81B9-C47EDB33D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449" y="3741050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155DF8EE-8DDD-46ED-823E-19F95EEED1E9}"/>
              </a:ext>
            </a:extLst>
          </p:cNvPr>
          <p:cNvSpPr/>
          <p:nvPr/>
        </p:nvSpPr>
        <p:spPr>
          <a:xfrm>
            <a:off x="4195249" y="4540049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58DE1DEF-F947-4C28-B828-51A7AA35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221" y="4228825"/>
            <a:ext cx="198348" cy="22976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8AAEEC5-CA93-4180-80E2-EC675BB73247}"/>
              </a:ext>
            </a:extLst>
          </p:cNvPr>
          <p:cNvCxnSpPr>
            <a:cxnSpLocks/>
          </p:cNvCxnSpPr>
          <p:nvPr/>
        </p:nvCxnSpPr>
        <p:spPr>
          <a:xfrm>
            <a:off x="4264076" y="4228825"/>
            <a:ext cx="13573" cy="3220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8BD7854C-5195-49F4-87DB-1A52DB759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720" y="449851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9F0A31E-2633-41BF-81F5-0A07A85D5F74}"/>
              </a:ext>
            </a:extLst>
          </p:cNvPr>
          <p:cNvSpPr/>
          <p:nvPr/>
        </p:nvSpPr>
        <p:spPr>
          <a:xfrm>
            <a:off x="5060695" y="3002094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304A1EF-ABAA-4B28-A8DC-81690EDD83B1}"/>
              </a:ext>
            </a:extLst>
          </p:cNvPr>
          <p:cNvCxnSpPr>
            <a:cxnSpLocks/>
          </p:cNvCxnSpPr>
          <p:nvPr/>
        </p:nvCxnSpPr>
        <p:spPr>
          <a:xfrm>
            <a:off x="4710765" y="2754433"/>
            <a:ext cx="377248" cy="2436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49">
            <a:extLst>
              <a:ext uri="{FF2B5EF4-FFF2-40B4-BE49-F238E27FC236}">
                <a16:creationId xmlns:a16="http://schemas.microsoft.com/office/drawing/2014/main" id="{DDA8D414-CD49-405E-AD3C-EDA1BBD1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599" y="2922560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6C6B3C5-DF22-4203-9549-4A3E4B0DEF2D}"/>
              </a:ext>
            </a:extLst>
          </p:cNvPr>
          <p:cNvSpPr/>
          <p:nvPr/>
        </p:nvSpPr>
        <p:spPr>
          <a:xfrm>
            <a:off x="5067465" y="354401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C42371C-111D-4D6E-B68B-7754F59B480E}"/>
              </a:ext>
            </a:extLst>
          </p:cNvPr>
          <p:cNvCxnSpPr>
            <a:cxnSpLocks/>
          </p:cNvCxnSpPr>
          <p:nvPr/>
        </p:nvCxnSpPr>
        <p:spPr>
          <a:xfrm>
            <a:off x="5165741" y="3205265"/>
            <a:ext cx="13573" cy="3220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B88B19BE-479D-4287-B020-792B5031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797" y="3242672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6551989D-1CA0-46AA-8A26-A71278272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642" y="35152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C9B6C34-88B7-4AF5-AE1E-34C0CACB78DF}"/>
              </a:ext>
            </a:extLst>
          </p:cNvPr>
          <p:cNvSpPr/>
          <p:nvPr/>
        </p:nvSpPr>
        <p:spPr>
          <a:xfrm>
            <a:off x="5077892" y="407646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FD7DBAA-9912-4E44-AE3A-978698B3EFCA}"/>
              </a:ext>
            </a:extLst>
          </p:cNvPr>
          <p:cNvCxnSpPr>
            <a:cxnSpLocks/>
          </p:cNvCxnSpPr>
          <p:nvPr/>
        </p:nvCxnSpPr>
        <p:spPr>
          <a:xfrm>
            <a:off x="5176167" y="3742819"/>
            <a:ext cx="13573" cy="3220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5AF4850-F836-4610-A0BD-24D5EE32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2384" y="3742819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9E07D829-C15F-4861-A6D1-FD6E56BD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333" y="406929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044" y="5153339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57056495-55EF-44DF-AACD-CBBEFE6B2820}"/>
              </a:ext>
            </a:extLst>
          </p:cNvPr>
          <p:cNvSpPr/>
          <p:nvPr/>
        </p:nvSpPr>
        <p:spPr>
          <a:xfrm>
            <a:off x="1402441" y="3235509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E92EB0FA-320E-4B6A-A036-462CDC86E103}"/>
              </a:ext>
            </a:extLst>
          </p:cNvPr>
          <p:cNvSpPr/>
          <p:nvPr/>
        </p:nvSpPr>
        <p:spPr>
          <a:xfrm>
            <a:off x="22335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5641FD0A-FE9C-4C7A-AE76-9131E5E7F249}"/>
              </a:ext>
            </a:extLst>
          </p:cNvPr>
          <p:cNvCxnSpPr>
            <a:cxnSpLocks/>
            <a:stCxn id="203" idx="3"/>
          </p:cNvCxnSpPr>
          <p:nvPr/>
        </p:nvCxnSpPr>
        <p:spPr>
          <a:xfrm flipH="1">
            <a:off x="2394731" y="2506819"/>
            <a:ext cx="652874" cy="7557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D8968D8F-6718-4DCA-9A70-D969843D3457}"/>
              </a:ext>
            </a:extLst>
          </p:cNvPr>
          <p:cNvCxnSpPr>
            <a:cxnSpLocks/>
            <a:stCxn id="199" idx="6"/>
            <a:endCxn id="208" idx="2"/>
          </p:cNvCxnSpPr>
          <p:nvPr/>
        </p:nvCxnSpPr>
        <p:spPr>
          <a:xfrm>
            <a:off x="2430073" y="3323596"/>
            <a:ext cx="5887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55B7682-1931-40FA-8080-420D474F90A3}"/>
              </a:ext>
            </a:extLst>
          </p:cNvPr>
          <p:cNvCxnSpPr>
            <a:cxnSpLocks/>
            <a:stCxn id="203" idx="4"/>
            <a:endCxn id="208" idx="0"/>
          </p:cNvCxnSpPr>
          <p:nvPr/>
        </p:nvCxnSpPr>
        <p:spPr>
          <a:xfrm>
            <a:off x="3117097" y="2534352"/>
            <a:ext cx="0" cy="695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>
            <a:extLst>
              <a:ext uri="{FF2B5EF4-FFF2-40B4-BE49-F238E27FC236}">
                <a16:creationId xmlns:a16="http://schemas.microsoft.com/office/drawing/2014/main" id="{2513A184-4911-46BF-A563-8AD8689BCC22}"/>
              </a:ext>
            </a:extLst>
          </p:cNvPr>
          <p:cNvSpPr/>
          <p:nvPr/>
        </p:nvSpPr>
        <p:spPr>
          <a:xfrm>
            <a:off x="301882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0026F33B-E53A-402C-8872-D4E473E76E2B}"/>
              </a:ext>
            </a:extLst>
          </p:cNvPr>
          <p:cNvSpPr/>
          <p:nvPr/>
        </p:nvSpPr>
        <p:spPr>
          <a:xfrm>
            <a:off x="2233520" y="233575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AA3CA063-C3AC-4B10-A02F-426C4EB9CD09}"/>
              </a:ext>
            </a:extLst>
          </p:cNvPr>
          <p:cNvSpPr/>
          <p:nvPr/>
        </p:nvSpPr>
        <p:spPr>
          <a:xfrm>
            <a:off x="140244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C216A41E-08DC-4621-B4FA-007F9FDEE70A}"/>
              </a:ext>
            </a:extLst>
          </p:cNvPr>
          <p:cNvSpPr/>
          <p:nvPr/>
        </p:nvSpPr>
        <p:spPr>
          <a:xfrm>
            <a:off x="601479" y="2352443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CAF4DC99-3D07-450A-BE4D-E8B9CE1492A8}"/>
              </a:ext>
            </a:extLst>
          </p:cNvPr>
          <p:cNvSpPr/>
          <p:nvPr/>
        </p:nvSpPr>
        <p:spPr>
          <a:xfrm>
            <a:off x="601479" y="323912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2CED326-EF44-450B-90D5-9F0693507C99}"/>
              </a:ext>
            </a:extLst>
          </p:cNvPr>
          <p:cNvSpPr/>
          <p:nvPr/>
        </p:nvSpPr>
        <p:spPr>
          <a:xfrm>
            <a:off x="30188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3459EBF6-89BC-446B-A090-9C1309D6542C}"/>
              </a:ext>
            </a:extLst>
          </p:cNvPr>
          <p:cNvCxnSpPr>
            <a:cxnSpLocks/>
            <a:endCxn id="205" idx="2"/>
          </p:cNvCxnSpPr>
          <p:nvPr/>
        </p:nvCxnSpPr>
        <p:spPr>
          <a:xfrm flipV="1">
            <a:off x="798032" y="2440348"/>
            <a:ext cx="604408" cy="66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FD83757F-DD7E-4F26-9991-79135806E0BE}"/>
              </a:ext>
            </a:extLst>
          </p:cNvPr>
          <p:cNvCxnSpPr>
            <a:cxnSpLocks/>
            <a:endCxn id="199" idx="2"/>
          </p:cNvCxnSpPr>
          <p:nvPr/>
        </p:nvCxnSpPr>
        <p:spPr>
          <a:xfrm flipV="1">
            <a:off x="1598993" y="3323596"/>
            <a:ext cx="634527" cy="95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FAC43084-20F3-478D-9868-C81906C4C269}"/>
              </a:ext>
            </a:extLst>
          </p:cNvPr>
          <p:cNvCxnSpPr>
            <a:cxnSpLocks/>
            <a:stCxn id="204" idx="6"/>
            <a:endCxn id="203" idx="2"/>
          </p:cNvCxnSpPr>
          <p:nvPr/>
        </p:nvCxnSpPr>
        <p:spPr>
          <a:xfrm>
            <a:off x="2430073" y="2429758"/>
            <a:ext cx="588747" cy="10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74A0396-D39A-48DB-8CE8-11DE6024E073}"/>
              </a:ext>
            </a:extLst>
          </p:cNvPr>
          <p:cNvCxnSpPr>
            <a:cxnSpLocks/>
          </p:cNvCxnSpPr>
          <p:nvPr/>
        </p:nvCxnSpPr>
        <p:spPr>
          <a:xfrm>
            <a:off x="699755" y="2543882"/>
            <a:ext cx="0" cy="695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31516EA4-48AA-43A0-8E54-ADC9BE0D73C8}"/>
              </a:ext>
            </a:extLst>
          </p:cNvPr>
          <p:cNvCxnSpPr>
            <a:cxnSpLocks/>
          </p:cNvCxnSpPr>
          <p:nvPr/>
        </p:nvCxnSpPr>
        <p:spPr>
          <a:xfrm>
            <a:off x="1500716" y="2543882"/>
            <a:ext cx="0" cy="695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F2A0DAB6-7A12-4B27-8B6F-9DBECCCB93D4}"/>
              </a:ext>
            </a:extLst>
          </p:cNvPr>
          <p:cNvCxnSpPr>
            <a:cxnSpLocks/>
          </p:cNvCxnSpPr>
          <p:nvPr/>
        </p:nvCxnSpPr>
        <p:spPr>
          <a:xfrm>
            <a:off x="2337904" y="2534352"/>
            <a:ext cx="0" cy="695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D4A8876D-8488-4DAD-9706-9FBA385B88C3}"/>
              </a:ext>
            </a:extLst>
          </p:cNvPr>
          <p:cNvCxnSpPr>
            <a:cxnSpLocks/>
            <a:endCxn id="198" idx="7"/>
          </p:cNvCxnSpPr>
          <p:nvPr/>
        </p:nvCxnSpPr>
        <p:spPr>
          <a:xfrm flipH="1">
            <a:off x="1570209" y="2477141"/>
            <a:ext cx="672486" cy="7859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49">
            <a:extLst>
              <a:ext uri="{FF2B5EF4-FFF2-40B4-BE49-F238E27FC236}">
                <a16:creationId xmlns:a16="http://schemas.microsoft.com/office/drawing/2014/main" id="{AB875763-3373-4A03-AD4B-0E95E384E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47843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60796-97C4-B7FA-B744-EBA6CE61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223122A-3391-C323-2980-E5EBC06E4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147C7168-200A-A0B0-15DC-E4D76CCD1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560" y="2172418"/>
            <a:ext cx="2383967" cy="294742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200" dirty="0"/>
              <a:t>          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DFS(v).  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51284921-E73E-E51B-3437-DE18CB61C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32BC10D4-2027-0393-4BAD-14FCF62DE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7B10C52-804F-EB46-8555-BDDCB78E9D8C}"/>
              </a:ext>
            </a:extLst>
          </p:cNvPr>
          <p:cNvSpPr/>
          <p:nvPr/>
        </p:nvSpPr>
        <p:spPr>
          <a:xfrm>
            <a:off x="4531446" y="259869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BF9D959E-6A65-0672-F5E2-CA9A39BAC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802" y="233575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5D54F6C-BE14-5DC1-945C-2CA1B8BABF9B}"/>
              </a:ext>
            </a:extLst>
          </p:cNvPr>
          <p:cNvSpPr/>
          <p:nvPr/>
        </p:nvSpPr>
        <p:spPr>
          <a:xfrm>
            <a:off x="4154480" y="300066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C48A066-841F-A5DB-27DF-ABB82B51DE2E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4322248" y="2757682"/>
            <a:ext cx="210786" cy="2705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B9345363-D395-1536-4B4F-F49D8DB16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640" y="275444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4BBD260-D158-7281-C308-A6BC41B41D2C}"/>
              </a:ext>
            </a:extLst>
          </p:cNvPr>
          <p:cNvSpPr/>
          <p:nvPr/>
        </p:nvSpPr>
        <p:spPr>
          <a:xfrm>
            <a:off x="4154345" y="352022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105163C-E4FA-A5FD-A3B6-8B41650DD961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4239049" y="319816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911EF5DD-E6D1-E2FD-7F45-F3ECCB592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739" y="347450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7B620215-0778-F794-A7B9-2E25CDADC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979" y="3225662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8B8E9C11-CFCB-081B-5575-B0A2C3AD94C6}"/>
              </a:ext>
            </a:extLst>
          </p:cNvPr>
          <p:cNvSpPr/>
          <p:nvPr/>
        </p:nvSpPr>
        <p:spPr>
          <a:xfrm>
            <a:off x="4171406" y="4037179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E3593FB-8F43-0584-6B30-F6D985599503}"/>
              </a:ext>
            </a:extLst>
          </p:cNvPr>
          <p:cNvCxnSpPr>
            <a:cxnSpLocks/>
          </p:cNvCxnSpPr>
          <p:nvPr/>
        </p:nvCxnSpPr>
        <p:spPr>
          <a:xfrm>
            <a:off x="4257172" y="3715400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03E274E6-4106-2B52-A17A-ACCDCB5E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433" y="399662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4BF44265-0F03-A6FA-59E6-24A9B2B2A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449" y="3741050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83006BE3-BD23-908C-C328-8B1FCC3E0739}"/>
              </a:ext>
            </a:extLst>
          </p:cNvPr>
          <p:cNvSpPr/>
          <p:nvPr/>
        </p:nvSpPr>
        <p:spPr>
          <a:xfrm>
            <a:off x="4195249" y="4540049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EAA255C4-1BB7-A475-2D18-FC54EAB0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221" y="4228825"/>
            <a:ext cx="198348" cy="22976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DFDF50C-A0C2-D8EE-DB16-8C09BBEEEF42}"/>
              </a:ext>
            </a:extLst>
          </p:cNvPr>
          <p:cNvCxnSpPr>
            <a:cxnSpLocks/>
          </p:cNvCxnSpPr>
          <p:nvPr/>
        </p:nvCxnSpPr>
        <p:spPr>
          <a:xfrm>
            <a:off x="4264076" y="422882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A0E2F1A9-CD96-2714-9926-921FE38AB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720" y="449851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F6ACA757-D53D-FE72-CEBE-491D3F64F1FA}"/>
              </a:ext>
            </a:extLst>
          </p:cNvPr>
          <p:cNvSpPr/>
          <p:nvPr/>
        </p:nvSpPr>
        <p:spPr>
          <a:xfrm>
            <a:off x="5060695" y="3002094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816C7C78-0D18-DA00-601E-3EE60C0E80F0}"/>
              </a:ext>
            </a:extLst>
          </p:cNvPr>
          <p:cNvCxnSpPr>
            <a:cxnSpLocks/>
          </p:cNvCxnSpPr>
          <p:nvPr/>
        </p:nvCxnSpPr>
        <p:spPr>
          <a:xfrm>
            <a:off x="4710765" y="2754433"/>
            <a:ext cx="377248" cy="2436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49">
            <a:extLst>
              <a:ext uri="{FF2B5EF4-FFF2-40B4-BE49-F238E27FC236}">
                <a16:creationId xmlns:a16="http://schemas.microsoft.com/office/drawing/2014/main" id="{CDDAAAF7-1CE5-2A55-9F30-5D5337239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599" y="2922560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AE991FD1-8AE7-FB42-1A59-7B227325356D}"/>
              </a:ext>
            </a:extLst>
          </p:cNvPr>
          <p:cNvSpPr/>
          <p:nvPr/>
        </p:nvSpPr>
        <p:spPr>
          <a:xfrm>
            <a:off x="5067465" y="354401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6FDBCC09-F403-BD3F-E652-042E267BE1C7}"/>
              </a:ext>
            </a:extLst>
          </p:cNvPr>
          <p:cNvCxnSpPr>
            <a:cxnSpLocks/>
          </p:cNvCxnSpPr>
          <p:nvPr/>
        </p:nvCxnSpPr>
        <p:spPr>
          <a:xfrm>
            <a:off x="5165741" y="320526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D127A0D3-2261-0B7B-23FE-C249A5B77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797" y="3242672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30060AC7-C2A9-347F-B492-3DF874C32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642" y="35152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6CC254F3-146F-F2C3-41D8-271D0A3989E1}"/>
              </a:ext>
            </a:extLst>
          </p:cNvPr>
          <p:cNvSpPr/>
          <p:nvPr/>
        </p:nvSpPr>
        <p:spPr>
          <a:xfrm>
            <a:off x="5077892" y="407646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4CF41A19-0112-79F4-AB0F-9AD5D4BC1009}"/>
              </a:ext>
            </a:extLst>
          </p:cNvPr>
          <p:cNvCxnSpPr>
            <a:cxnSpLocks/>
          </p:cNvCxnSpPr>
          <p:nvPr/>
        </p:nvCxnSpPr>
        <p:spPr>
          <a:xfrm>
            <a:off x="5176167" y="3742819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63F5B7CA-550A-616B-BBF3-7A19C90F4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2384" y="3742819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C7D5FBB6-2E40-5981-4052-B9FE4507B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333" y="406929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4D3AADDB-7702-9A06-888F-60FC98DBD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044" y="5153339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39AF68C1-F7EB-771A-82B6-565413140B5B}"/>
              </a:ext>
            </a:extLst>
          </p:cNvPr>
          <p:cNvSpPr/>
          <p:nvPr/>
        </p:nvSpPr>
        <p:spPr>
          <a:xfrm>
            <a:off x="1402441" y="3235509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93524E19-CD1A-4521-3763-32D5DE64316F}"/>
              </a:ext>
            </a:extLst>
          </p:cNvPr>
          <p:cNvSpPr/>
          <p:nvPr/>
        </p:nvSpPr>
        <p:spPr>
          <a:xfrm>
            <a:off x="22335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C7CD5784-6CFC-80CE-1C90-8AE71080B73B}"/>
              </a:ext>
            </a:extLst>
          </p:cNvPr>
          <p:cNvCxnSpPr>
            <a:cxnSpLocks/>
            <a:stCxn id="203" idx="3"/>
          </p:cNvCxnSpPr>
          <p:nvPr/>
        </p:nvCxnSpPr>
        <p:spPr>
          <a:xfrm flipH="1">
            <a:off x="2394731" y="2506819"/>
            <a:ext cx="652874" cy="7557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65FE6EFA-687A-45D5-B945-637932A45DA6}"/>
              </a:ext>
            </a:extLst>
          </p:cNvPr>
          <p:cNvCxnSpPr>
            <a:cxnSpLocks/>
            <a:stCxn id="199" idx="6"/>
            <a:endCxn id="208" idx="2"/>
          </p:cNvCxnSpPr>
          <p:nvPr/>
        </p:nvCxnSpPr>
        <p:spPr>
          <a:xfrm>
            <a:off x="2430073" y="3323596"/>
            <a:ext cx="5887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5C09EFF2-82A4-C95B-0BA7-D19C956CA9D6}"/>
              </a:ext>
            </a:extLst>
          </p:cNvPr>
          <p:cNvCxnSpPr>
            <a:cxnSpLocks/>
            <a:stCxn id="203" idx="4"/>
            <a:endCxn id="208" idx="0"/>
          </p:cNvCxnSpPr>
          <p:nvPr/>
        </p:nvCxnSpPr>
        <p:spPr>
          <a:xfrm>
            <a:off x="3117097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>
            <a:extLst>
              <a:ext uri="{FF2B5EF4-FFF2-40B4-BE49-F238E27FC236}">
                <a16:creationId xmlns:a16="http://schemas.microsoft.com/office/drawing/2014/main" id="{46ED976A-E588-C4AA-D042-FFD0C4BC6C0E}"/>
              </a:ext>
            </a:extLst>
          </p:cNvPr>
          <p:cNvSpPr/>
          <p:nvPr/>
        </p:nvSpPr>
        <p:spPr>
          <a:xfrm>
            <a:off x="301882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6645EE2-4197-5746-9F8C-F98F8F876545}"/>
              </a:ext>
            </a:extLst>
          </p:cNvPr>
          <p:cNvSpPr/>
          <p:nvPr/>
        </p:nvSpPr>
        <p:spPr>
          <a:xfrm>
            <a:off x="2233520" y="233575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4475023C-9299-CE2E-0231-66D54522D9D2}"/>
              </a:ext>
            </a:extLst>
          </p:cNvPr>
          <p:cNvSpPr/>
          <p:nvPr/>
        </p:nvSpPr>
        <p:spPr>
          <a:xfrm>
            <a:off x="140244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476CC3F2-F9AA-5B0A-3B88-284430BFDAD5}"/>
              </a:ext>
            </a:extLst>
          </p:cNvPr>
          <p:cNvSpPr/>
          <p:nvPr/>
        </p:nvSpPr>
        <p:spPr>
          <a:xfrm>
            <a:off x="601479" y="2352443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AB77BE6F-5FAA-3ABD-44BE-C425071790E0}"/>
              </a:ext>
            </a:extLst>
          </p:cNvPr>
          <p:cNvSpPr/>
          <p:nvPr/>
        </p:nvSpPr>
        <p:spPr>
          <a:xfrm>
            <a:off x="601479" y="323912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9F06D05E-B462-FCEF-16D9-649CE4C00D4F}"/>
              </a:ext>
            </a:extLst>
          </p:cNvPr>
          <p:cNvSpPr/>
          <p:nvPr/>
        </p:nvSpPr>
        <p:spPr>
          <a:xfrm>
            <a:off x="30188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669A69DE-72E4-4320-F9D0-AFA4688C13A2}"/>
              </a:ext>
            </a:extLst>
          </p:cNvPr>
          <p:cNvCxnSpPr>
            <a:cxnSpLocks/>
            <a:endCxn id="205" idx="2"/>
          </p:cNvCxnSpPr>
          <p:nvPr/>
        </p:nvCxnSpPr>
        <p:spPr>
          <a:xfrm flipV="1">
            <a:off x="798032" y="2440348"/>
            <a:ext cx="604408" cy="6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7C418BB0-A929-3E49-C930-6E0D3CD709C7}"/>
              </a:ext>
            </a:extLst>
          </p:cNvPr>
          <p:cNvCxnSpPr>
            <a:cxnSpLocks/>
            <a:endCxn id="199" idx="2"/>
          </p:cNvCxnSpPr>
          <p:nvPr/>
        </p:nvCxnSpPr>
        <p:spPr>
          <a:xfrm flipV="1">
            <a:off x="1598993" y="3323596"/>
            <a:ext cx="634527" cy="95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2B64D83B-DDF2-61AB-8472-891E759C85E2}"/>
              </a:ext>
            </a:extLst>
          </p:cNvPr>
          <p:cNvCxnSpPr>
            <a:cxnSpLocks/>
            <a:stCxn id="204" idx="6"/>
            <a:endCxn id="203" idx="2"/>
          </p:cNvCxnSpPr>
          <p:nvPr/>
        </p:nvCxnSpPr>
        <p:spPr>
          <a:xfrm>
            <a:off x="2430073" y="2429758"/>
            <a:ext cx="588747" cy="10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2897BCD9-4587-535C-A902-FC315D9AF322}"/>
              </a:ext>
            </a:extLst>
          </p:cNvPr>
          <p:cNvCxnSpPr>
            <a:cxnSpLocks/>
          </p:cNvCxnSpPr>
          <p:nvPr/>
        </p:nvCxnSpPr>
        <p:spPr>
          <a:xfrm>
            <a:off x="699755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601202C7-56BC-6C91-6F09-2D74BC21147F}"/>
              </a:ext>
            </a:extLst>
          </p:cNvPr>
          <p:cNvCxnSpPr>
            <a:cxnSpLocks/>
          </p:cNvCxnSpPr>
          <p:nvPr/>
        </p:nvCxnSpPr>
        <p:spPr>
          <a:xfrm>
            <a:off x="1500716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7DBD5525-AE7B-D7CE-B915-6AA99231D8C8}"/>
              </a:ext>
            </a:extLst>
          </p:cNvPr>
          <p:cNvCxnSpPr>
            <a:cxnSpLocks/>
          </p:cNvCxnSpPr>
          <p:nvPr/>
        </p:nvCxnSpPr>
        <p:spPr>
          <a:xfrm>
            <a:off x="2337904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5FF36FC4-0910-A5C6-1C82-0CC0D1208A79}"/>
              </a:ext>
            </a:extLst>
          </p:cNvPr>
          <p:cNvCxnSpPr>
            <a:cxnSpLocks/>
            <a:endCxn id="198" idx="7"/>
          </p:cNvCxnSpPr>
          <p:nvPr/>
        </p:nvCxnSpPr>
        <p:spPr>
          <a:xfrm flipH="1">
            <a:off x="1570209" y="2477141"/>
            <a:ext cx="672486" cy="7859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49">
            <a:extLst>
              <a:ext uri="{FF2B5EF4-FFF2-40B4-BE49-F238E27FC236}">
                <a16:creationId xmlns:a16="http://schemas.microsoft.com/office/drawing/2014/main" id="{533A3022-3ACB-3A3D-42C0-FC4E7B67F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D7B317-A999-E5CE-E7CD-D4CA28BD2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29" y="4931031"/>
            <a:ext cx="2665042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DFS gives a </a:t>
            </a:r>
            <a:r>
              <a:rPr lang="en-US" altLang="en-US" sz="1800" dirty="0">
                <a:solidFill>
                  <a:srgbClr val="FF0000"/>
                </a:solidFill>
              </a:rPr>
              <a:t>DFS-tree</a:t>
            </a:r>
            <a:r>
              <a:rPr lang="en-US" alt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630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36741-F486-1F7C-538E-11620701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686BF87B-A4BD-519E-DCD6-9ECEA97FC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C17D598A-2C42-2464-5600-601D53309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560" y="2172418"/>
            <a:ext cx="2383967" cy="294742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200" dirty="0"/>
              <a:t>          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DFS(v).  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AE9018DA-CAE5-319A-DF07-DB4DC4CAA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FADA84B3-5A3F-2DB8-4F85-39599F5C9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EA040A5-1DD6-0740-FD75-AD3C3BEDC61D}"/>
              </a:ext>
            </a:extLst>
          </p:cNvPr>
          <p:cNvSpPr/>
          <p:nvPr/>
        </p:nvSpPr>
        <p:spPr>
          <a:xfrm>
            <a:off x="4531446" y="259869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1" name="Text Box 49">
            <a:extLst>
              <a:ext uri="{FF2B5EF4-FFF2-40B4-BE49-F238E27FC236}">
                <a16:creationId xmlns:a16="http://schemas.microsoft.com/office/drawing/2014/main" id="{76F3857A-0E90-3E07-B19B-4610E0809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802" y="233575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66E7970-6AE7-1475-8513-A41202D9E92E}"/>
              </a:ext>
            </a:extLst>
          </p:cNvPr>
          <p:cNvSpPr/>
          <p:nvPr/>
        </p:nvSpPr>
        <p:spPr>
          <a:xfrm>
            <a:off x="4154480" y="300066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12775A2-2F49-6DD3-CECA-F23E5018AE75}"/>
              </a:ext>
            </a:extLst>
          </p:cNvPr>
          <p:cNvCxnSpPr>
            <a:cxnSpLocks/>
            <a:endCxn id="82" idx="7"/>
          </p:cNvCxnSpPr>
          <p:nvPr/>
        </p:nvCxnSpPr>
        <p:spPr>
          <a:xfrm flipH="1">
            <a:off x="4322248" y="2757682"/>
            <a:ext cx="210786" cy="2705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49">
            <a:extLst>
              <a:ext uri="{FF2B5EF4-FFF2-40B4-BE49-F238E27FC236}">
                <a16:creationId xmlns:a16="http://schemas.microsoft.com/office/drawing/2014/main" id="{0E01F0A3-A063-95E7-AEC9-C80859899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640" y="275444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0BC30A1-4CDA-B2F9-C979-6B9A1AA66275}"/>
              </a:ext>
            </a:extLst>
          </p:cNvPr>
          <p:cNvSpPr/>
          <p:nvPr/>
        </p:nvSpPr>
        <p:spPr>
          <a:xfrm>
            <a:off x="4154345" y="3520226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1864515-F3C8-6DBE-6BEB-E090EDA227AA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4239049" y="319816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9">
            <a:extLst>
              <a:ext uri="{FF2B5EF4-FFF2-40B4-BE49-F238E27FC236}">
                <a16:creationId xmlns:a16="http://schemas.microsoft.com/office/drawing/2014/main" id="{7C8B8981-86F3-47F6-FB1B-180F89EAC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739" y="3474504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79" name="Text Box 49">
            <a:extLst>
              <a:ext uri="{FF2B5EF4-FFF2-40B4-BE49-F238E27FC236}">
                <a16:creationId xmlns:a16="http://schemas.microsoft.com/office/drawing/2014/main" id="{1E4C4D4D-7884-A7B3-003C-49A657BA7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979" y="3225662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60B5AB29-1116-C71D-7383-2DE4D304454A}"/>
              </a:ext>
            </a:extLst>
          </p:cNvPr>
          <p:cNvSpPr/>
          <p:nvPr/>
        </p:nvSpPr>
        <p:spPr>
          <a:xfrm>
            <a:off x="4171406" y="4037179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FB3CDE2-4EFD-6789-9391-7ADAABE86D04}"/>
              </a:ext>
            </a:extLst>
          </p:cNvPr>
          <p:cNvCxnSpPr>
            <a:cxnSpLocks/>
          </p:cNvCxnSpPr>
          <p:nvPr/>
        </p:nvCxnSpPr>
        <p:spPr>
          <a:xfrm>
            <a:off x="4257172" y="3715400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49">
            <a:extLst>
              <a:ext uri="{FF2B5EF4-FFF2-40B4-BE49-F238E27FC236}">
                <a16:creationId xmlns:a16="http://schemas.microsoft.com/office/drawing/2014/main" id="{D0EF577B-5504-D8BB-347B-8262EAFEC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433" y="3996624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135" name="Text Box 49">
            <a:extLst>
              <a:ext uri="{FF2B5EF4-FFF2-40B4-BE49-F238E27FC236}">
                <a16:creationId xmlns:a16="http://schemas.microsoft.com/office/drawing/2014/main" id="{C2C674C0-EE7A-E260-6E5B-1AC33650D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449" y="3741050"/>
            <a:ext cx="247184" cy="230832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4B5169A6-7201-6B27-852D-86DE9A2DE135}"/>
              </a:ext>
            </a:extLst>
          </p:cNvPr>
          <p:cNvSpPr/>
          <p:nvPr/>
        </p:nvSpPr>
        <p:spPr>
          <a:xfrm>
            <a:off x="4195249" y="4540049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" name="Text Box 49">
            <a:extLst>
              <a:ext uri="{FF2B5EF4-FFF2-40B4-BE49-F238E27FC236}">
                <a16:creationId xmlns:a16="http://schemas.microsoft.com/office/drawing/2014/main" id="{4345284A-8EB9-6A4B-1B87-6F20B476C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221" y="4228825"/>
            <a:ext cx="198348" cy="22976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6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AF760E53-1036-AAFA-0F6B-22898A614B4E}"/>
              </a:ext>
            </a:extLst>
          </p:cNvPr>
          <p:cNvCxnSpPr>
            <a:cxnSpLocks/>
          </p:cNvCxnSpPr>
          <p:nvPr/>
        </p:nvCxnSpPr>
        <p:spPr>
          <a:xfrm>
            <a:off x="4264076" y="422882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 Box 49">
            <a:extLst>
              <a:ext uri="{FF2B5EF4-FFF2-40B4-BE49-F238E27FC236}">
                <a16:creationId xmlns:a16="http://schemas.microsoft.com/office/drawing/2014/main" id="{4486A7C2-ADDF-8824-9069-38E616C15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720" y="449851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55B357C5-C27F-0D3A-7331-614562AE2633}"/>
              </a:ext>
            </a:extLst>
          </p:cNvPr>
          <p:cNvSpPr/>
          <p:nvPr/>
        </p:nvSpPr>
        <p:spPr>
          <a:xfrm>
            <a:off x="5060695" y="3002094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EB1390B-A8DA-D621-689B-E57AB8362217}"/>
              </a:ext>
            </a:extLst>
          </p:cNvPr>
          <p:cNvCxnSpPr>
            <a:cxnSpLocks/>
          </p:cNvCxnSpPr>
          <p:nvPr/>
        </p:nvCxnSpPr>
        <p:spPr>
          <a:xfrm>
            <a:off x="4710765" y="2754433"/>
            <a:ext cx="377248" cy="2436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49">
            <a:extLst>
              <a:ext uri="{FF2B5EF4-FFF2-40B4-BE49-F238E27FC236}">
                <a16:creationId xmlns:a16="http://schemas.microsoft.com/office/drawing/2014/main" id="{894A0550-666C-14FF-D32A-B29EE17D1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599" y="2922560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84C5CE05-21E7-6035-F18C-6561F4149C68}"/>
              </a:ext>
            </a:extLst>
          </p:cNvPr>
          <p:cNvSpPr/>
          <p:nvPr/>
        </p:nvSpPr>
        <p:spPr>
          <a:xfrm>
            <a:off x="5067465" y="354401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BB55DBF-5490-06A4-6205-EC25F33B7C97}"/>
              </a:ext>
            </a:extLst>
          </p:cNvPr>
          <p:cNvCxnSpPr>
            <a:cxnSpLocks/>
          </p:cNvCxnSpPr>
          <p:nvPr/>
        </p:nvCxnSpPr>
        <p:spPr>
          <a:xfrm>
            <a:off x="5165741" y="3205265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9">
            <a:extLst>
              <a:ext uri="{FF2B5EF4-FFF2-40B4-BE49-F238E27FC236}">
                <a16:creationId xmlns:a16="http://schemas.microsoft.com/office/drawing/2014/main" id="{374D2E15-ECA1-A9A1-B1DE-2E3F2CBEF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797" y="3242672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16</a:t>
            </a:r>
          </a:p>
        </p:txBody>
      </p:sp>
      <p:sp>
        <p:nvSpPr>
          <p:cNvPr id="180" name="Text Box 49">
            <a:extLst>
              <a:ext uri="{FF2B5EF4-FFF2-40B4-BE49-F238E27FC236}">
                <a16:creationId xmlns:a16="http://schemas.microsoft.com/office/drawing/2014/main" id="{C31D9779-58D8-61DD-986E-5FECC6DAF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642" y="35152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D5D2735C-0CDB-17AD-CAF8-9006386057E1}"/>
              </a:ext>
            </a:extLst>
          </p:cNvPr>
          <p:cNvSpPr/>
          <p:nvPr/>
        </p:nvSpPr>
        <p:spPr>
          <a:xfrm>
            <a:off x="5077892" y="407646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F7BECF3D-B976-C52A-10E6-C5768E0165D6}"/>
              </a:ext>
            </a:extLst>
          </p:cNvPr>
          <p:cNvCxnSpPr>
            <a:cxnSpLocks/>
          </p:cNvCxnSpPr>
          <p:nvPr/>
        </p:nvCxnSpPr>
        <p:spPr>
          <a:xfrm>
            <a:off x="5176167" y="3742819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 Box 49">
            <a:extLst>
              <a:ext uri="{FF2B5EF4-FFF2-40B4-BE49-F238E27FC236}">
                <a16:creationId xmlns:a16="http://schemas.microsoft.com/office/drawing/2014/main" id="{C90F7077-99F6-8F3F-4398-E5189E138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2384" y="3742819"/>
            <a:ext cx="352061" cy="2308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64EAB465-BD97-AD94-21FD-FF6462A8D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333" y="4069295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9C0B5EE2-9FD6-620D-A7CE-DD729C4BE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044" y="5153339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46408318-ED38-B802-6433-C48F2633FED3}"/>
              </a:ext>
            </a:extLst>
          </p:cNvPr>
          <p:cNvSpPr/>
          <p:nvPr/>
        </p:nvSpPr>
        <p:spPr>
          <a:xfrm>
            <a:off x="1402441" y="3235509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F72CF20-B51E-31C1-57A3-DD17C7E023ED}"/>
              </a:ext>
            </a:extLst>
          </p:cNvPr>
          <p:cNvSpPr/>
          <p:nvPr/>
        </p:nvSpPr>
        <p:spPr>
          <a:xfrm>
            <a:off x="22335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920C7FF9-13E9-09F2-E8F4-4B694044D506}"/>
              </a:ext>
            </a:extLst>
          </p:cNvPr>
          <p:cNvCxnSpPr>
            <a:cxnSpLocks/>
            <a:stCxn id="203" idx="3"/>
          </p:cNvCxnSpPr>
          <p:nvPr/>
        </p:nvCxnSpPr>
        <p:spPr>
          <a:xfrm flipH="1">
            <a:off x="2394731" y="2506819"/>
            <a:ext cx="652874" cy="75579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B137CBAA-B346-5A04-37A7-876E7996BA98}"/>
              </a:ext>
            </a:extLst>
          </p:cNvPr>
          <p:cNvCxnSpPr>
            <a:cxnSpLocks/>
            <a:stCxn id="199" idx="6"/>
            <a:endCxn id="208" idx="2"/>
          </p:cNvCxnSpPr>
          <p:nvPr/>
        </p:nvCxnSpPr>
        <p:spPr>
          <a:xfrm>
            <a:off x="2430073" y="3323596"/>
            <a:ext cx="58874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9EFBB037-6385-7183-5C47-A677DEB5D597}"/>
              </a:ext>
            </a:extLst>
          </p:cNvPr>
          <p:cNvCxnSpPr>
            <a:cxnSpLocks/>
            <a:stCxn id="203" idx="4"/>
            <a:endCxn id="208" idx="0"/>
          </p:cNvCxnSpPr>
          <p:nvPr/>
        </p:nvCxnSpPr>
        <p:spPr>
          <a:xfrm>
            <a:off x="3117097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>
            <a:extLst>
              <a:ext uri="{FF2B5EF4-FFF2-40B4-BE49-F238E27FC236}">
                <a16:creationId xmlns:a16="http://schemas.microsoft.com/office/drawing/2014/main" id="{A8258298-053F-B4C8-57C8-FD91833DA00E}"/>
              </a:ext>
            </a:extLst>
          </p:cNvPr>
          <p:cNvSpPr/>
          <p:nvPr/>
        </p:nvSpPr>
        <p:spPr>
          <a:xfrm>
            <a:off x="301882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BAF0A297-6550-41FF-B05F-77C92DC17440}"/>
              </a:ext>
            </a:extLst>
          </p:cNvPr>
          <p:cNvSpPr/>
          <p:nvPr/>
        </p:nvSpPr>
        <p:spPr>
          <a:xfrm>
            <a:off x="2233520" y="233575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631F2DFF-2319-5C2A-0FC1-0988DD129D51}"/>
              </a:ext>
            </a:extLst>
          </p:cNvPr>
          <p:cNvSpPr/>
          <p:nvPr/>
        </p:nvSpPr>
        <p:spPr>
          <a:xfrm>
            <a:off x="140244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C40E9674-FD94-8323-4802-555F209CE775}"/>
              </a:ext>
            </a:extLst>
          </p:cNvPr>
          <p:cNvSpPr/>
          <p:nvPr/>
        </p:nvSpPr>
        <p:spPr>
          <a:xfrm>
            <a:off x="601479" y="2352443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92CC9984-A821-C2FF-11DB-483A06EF1EE9}"/>
              </a:ext>
            </a:extLst>
          </p:cNvPr>
          <p:cNvSpPr/>
          <p:nvPr/>
        </p:nvSpPr>
        <p:spPr>
          <a:xfrm>
            <a:off x="601479" y="323912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4219D2D4-07D5-7B67-4E6E-1C4A9EBD8A85}"/>
              </a:ext>
            </a:extLst>
          </p:cNvPr>
          <p:cNvSpPr/>
          <p:nvPr/>
        </p:nvSpPr>
        <p:spPr>
          <a:xfrm>
            <a:off x="30188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E7808ACB-9609-DCD4-139F-53383190CC1F}"/>
              </a:ext>
            </a:extLst>
          </p:cNvPr>
          <p:cNvCxnSpPr>
            <a:cxnSpLocks/>
            <a:endCxn id="205" idx="2"/>
          </p:cNvCxnSpPr>
          <p:nvPr/>
        </p:nvCxnSpPr>
        <p:spPr>
          <a:xfrm flipV="1">
            <a:off x="798032" y="2440348"/>
            <a:ext cx="604408" cy="6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E0E14E09-3F50-D183-886A-1E5FF426D9EC}"/>
              </a:ext>
            </a:extLst>
          </p:cNvPr>
          <p:cNvCxnSpPr>
            <a:cxnSpLocks/>
            <a:endCxn id="199" idx="2"/>
          </p:cNvCxnSpPr>
          <p:nvPr/>
        </p:nvCxnSpPr>
        <p:spPr>
          <a:xfrm flipV="1">
            <a:off x="1598993" y="3323596"/>
            <a:ext cx="634527" cy="95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FFD15787-9DF4-F419-CC03-68ED789C9123}"/>
              </a:ext>
            </a:extLst>
          </p:cNvPr>
          <p:cNvCxnSpPr>
            <a:cxnSpLocks/>
            <a:stCxn id="204" idx="6"/>
            <a:endCxn id="203" idx="2"/>
          </p:cNvCxnSpPr>
          <p:nvPr/>
        </p:nvCxnSpPr>
        <p:spPr>
          <a:xfrm>
            <a:off x="2430073" y="2429758"/>
            <a:ext cx="588747" cy="10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B5CB73F-574D-5197-457F-5E35E4AE4A03}"/>
              </a:ext>
            </a:extLst>
          </p:cNvPr>
          <p:cNvCxnSpPr>
            <a:cxnSpLocks/>
          </p:cNvCxnSpPr>
          <p:nvPr/>
        </p:nvCxnSpPr>
        <p:spPr>
          <a:xfrm>
            <a:off x="699755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CAD97F38-F547-1408-A31C-258FB9A4D76E}"/>
              </a:ext>
            </a:extLst>
          </p:cNvPr>
          <p:cNvCxnSpPr>
            <a:cxnSpLocks/>
          </p:cNvCxnSpPr>
          <p:nvPr/>
        </p:nvCxnSpPr>
        <p:spPr>
          <a:xfrm>
            <a:off x="1500716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897D91E7-07BD-8F0D-9A93-980D171C7E2E}"/>
              </a:ext>
            </a:extLst>
          </p:cNvPr>
          <p:cNvCxnSpPr>
            <a:cxnSpLocks/>
          </p:cNvCxnSpPr>
          <p:nvPr/>
        </p:nvCxnSpPr>
        <p:spPr>
          <a:xfrm>
            <a:off x="2337904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96D61421-A420-ECE8-2E8F-199DDC61E337}"/>
              </a:ext>
            </a:extLst>
          </p:cNvPr>
          <p:cNvCxnSpPr>
            <a:cxnSpLocks/>
            <a:endCxn id="198" idx="7"/>
          </p:cNvCxnSpPr>
          <p:nvPr/>
        </p:nvCxnSpPr>
        <p:spPr>
          <a:xfrm flipH="1">
            <a:off x="1570209" y="2477141"/>
            <a:ext cx="672486" cy="78590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49">
            <a:extLst>
              <a:ext uri="{FF2B5EF4-FFF2-40B4-BE49-F238E27FC236}">
                <a16:creationId xmlns:a16="http://schemas.microsoft.com/office/drawing/2014/main" id="{1A6B28BA-EA29-D804-83EB-BB5D09E6E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0DD0571-0E02-44E3-AFEB-1FC38FF5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29" y="4931031"/>
            <a:ext cx="2665042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DFS gives a </a:t>
            </a:r>
            <a:r>
              <a:rPr lang="en-US" altLang="en-US" sz="1800" dirty="0">
                <a:solidFill>
                  <a:srgbClr val="FF0000"/>
                </a:solidFill>
              </a:rPr>
              <a:t>DFS-tree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ED5AF29-01C2-D514-AE33-936B7A0A1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318630"/>
            <a:ext cx="4983320" cy="64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DFS-tree are always ancestor and descendant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FA2FC63-73A1-69A4-38C2-0978F90AC590}"/>
              </a:ext>
            </a:extLst>
          </p:cNvPr>
          <p:cNvCxnSpPr>
            <a:cxnSpLocks/>
          </p:cNvCxnSpPr>
          <p:nvPr/>
        </p:nvCxnSpPr>
        <p:spPr>
          <a:xfrm flipH="1">
            <a:off x="4322113" y="2786701"/>
            <a:ext cx="307610" cy="76105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37BE579-5421-3EE8-BA08-584C072C166B}"/>
              </a:ext>
            </a:extLst>
          </p:cNvPr>
          <p:cNvSpPr/>
          <p:nvPr/>
        </p:nvSpPr>
        <p:spPr>
          <a:xfrm>
            <a:off x="4332718" y="3153398"/>
            <a:ext cx="94146" cy="905854"/>
          </a:xfrm>
          <a:custGeom>
            <a:avLst/>
            <a:gdLst>
              <a:gd name="connsiteX0" fmla="*/ 0 w 94146"/>
              <a:gd name="connsiteY0" fmla="*/ 0 h 905854"/>
              <a:gd name="connsiteX1" fmla="*/ 94003 w 94146"/>
              <a:gd name="connsiteY1" fmla="*/ 452927 h 905854"/>
              <a:gd name="connsiteX2" fmla="*/ 17091 w 94146"/>
              <a:gd name="connsiteY2" fmla="*/ 905854 h 905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146" h="905854">
                <a:moveTo>
                  <a:pt x="0" y="0"/>
                </a:moveTo>
                <a:cubicBezTo>
                  <a:pt x="45577" y="150975"/>
                  <a:pt x="91155" y="301951"/>
                  <a:pt x="94003" y="452927"/>
                </a:cubicBezTo>
                <a:cubicBezTo>
                  <a:pt x="96851" y="603903"/>
                  <a:pt x="56971" y="754878"/>
                  <a:pt x="17091" y="905854"/>
                </a:cubicBezTo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F107B8-A5C9-F3D0-B329-11E4F1A0BF0F}"/>
              </a:ext>
            </a:extLst>
          </p:cNvPr>
          <p:cNvSpPr/>
          <p:nvPr/>
        </p:nvSpPr>
        <p:spPr>
          <a:xfrm>
            <a:off x="4349809" y="3119215"/>
            <a:ext cx="230966" cy="1435693"/>
          </a:xfrm>
          <a:custGeom>
            <a:avLst/>
            <a:gdLst>
              <a:gd name="connsiteX0" fmla="*/ 0 w 230966"/>
              <a:gd name="connsiteY0" fmla="*/ 0 h 1435693"/>
              <a:gd name="connsiteX1" fmla="*/ 230737 w 230966"/>
              <a:gd name="connsiteY1" fmla="*/ 504202 h 1435693"/>
              <a:gd name="connsiteX2" fmla="*/ 34184 w 230966"/>
              <a:gd name="connsiteY2" fmla="*/ 1435693 h 143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966" h="1435693">
                <a:moveTo>
                  <a:pt x="0" y="0"/>
                </a:moveTo>
                <a:cubicBezTo>
                  <a:pt x="112520" y="132460"/>
                  <a:pt x="225040" y="264920"/>
                  <a:pt x="230737" y="504202"/>
                </a:cubicBezTo>
                <a:cubicBezTo>
                  <a:pt x="236434" y="743484"/>
                  <a:pt x="135309" y="1089588"/>
                  <a:pt x="34184" y="1435693"/>
                </a:cubicBezTo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6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C8988-FE68-F066-D273-7E87BA332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C19ABA87-DE2D-B95B-62A2-EFE47C898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24F8BCC8-DF87-8B36-DE04-130AA3FE3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560" y="2172418"/>
            <a:ext cx="2383967" cy="294742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   if (color[w] == white) </a:t>
            </a:r>
          </a:p>
          <a:p>
            <a:pPr marL="0" indent="0">
              <a:buNone/>
            </a:pPr>
            <a:r>
              <a:rPr lang="en-US" altLang="en-US" sz="1200" dirty="0"/>
              <a:t>          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DFS(v).  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CCF50560-7293-3CC9-963B-C88FE2472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96884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Depth-First-Search (DFS). </a:t>
            </a:r>
            <a:r>
              <a:rPr lang="en-US" altLang="en-US" sz="2000" dirty="0"/>
              <a:t>Starting from a vertex s, explore the graph vertices as far as possible before backing tracking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606D7F0-20D6-4F01-35AD-320EB7159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9B9B5A12-0210-E936-DBB9-BB8EADE15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044" y="5153339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06D3993C-A757-2D8E-9861-09F26325DCDB}"/>
              </a:ext>
            </a:extLst>
          </p:cNvPr>
          <p:cNvSpPr/>
          <p:nvPr/>
        </p:nvSpPr>
        <p:spPr>
          <a:xfrm>
            <a:off x="1402441" y="3235509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ED0EE345-1FB5-BADF-86EE-0104D020B6DB}"/>
              </a:ext>
            </a:extLst>
          </p:cNvPr>
          <p:cNvSpPr/>
          <p:nvPr/>
        </p:nvSpPr>
        <p:spPr>
          <a:xfrm>
            <a:off x="22335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E2285B7-B944-DDA0-D6E3-47F2CB54ED2F}"/>
              </a:ext>
            </a:extLst>
          </p:cNvPr>
          <p:cNvCxnSpPr>
            <a:cxnSpLocks/>
            <a:stCxn id="203" idx="3"/>
          </p:cNvCxnSpPr>
          <p:nvPr/>
        </p:nvCxnSpPr>
        <p:spPr>
          <a:xfrm flipH="1">
            <a:off x="2394731" y="2506819"/>
            <a:ext cx="652874" cy="75579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430FD4A1-D188-BEC3-3734-8E203A1E4467}"/>
              </a:ext>
            </a:extLst>
          </p:cNvPr>
          <p:cNvCxnSpPr>
            <a:cxnSpLocks/>
            <a:stCxn id="199" idx="6"/>
            <a:endCxn id="208" idx="2"/>
          </p:cNvCxnSpPr>
          <p:nvPr/>
        </p:nvCxnSpPr>
        <p:spPr>
          <a:xfrm>
            <a:off x="2430073" y="3323596"/>
            <a:ext cx="58874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660BE053-3C68-971E-14B1-B6549228C1B4}"/>
              </a:ext>
            </a:extLst>
          </p:cNvPr>
          <p:cNvCxnSpPr>
            <a:cxnSpLocks/>
            <a:stCxn id="203" idx="4"/>
            <a:endCxn id="208" idx="0"/>
          </p:cNvCxnSpPr>
          <p:nvPr/>
        </p:nvCxnSpPr>
        <p:spPr>
          <a:xfrm>
            <a:off x="3117097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>
            <a:extLst>
              <a:ext uri="{FF2B5EF4-FFF2-40B4-BE49-F238E27FC236}">
                <a16:creationId xmlns:a16="http://schemas.microsoft.com/office/drawing/2014/main" id="{9528C4C9-92A9-2CC6-F020-9EAE679A862F}"/>
              </a:ext>
            </a:extLst>
          </p:cNvPr>
          <p:cNvSpPr/>
          <p:nvPr/>
        </p:nvSpPr>
        <p:spPr>
          <a:xfrm>
            <a:off x="301882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FDA49634-4992-C629-82C9-7A5CB27CBE1F}"/>
              </a:ext>
            </a:extLst>
          </p:cNvPr>
          <p:cNvSpPr/>
          <p:nvPr/>
        </p:nvSpPr>
        <p:spPr>
          <a:xfrm>
            <a:off x="2233520" y="233575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BE62A9C9-7E6B-4E6A-F234-957547C42335}"/>
              </a:ext>
            </a:extLst>
          </p:cNvPr>
          <p:cNvSpPr/>
          <p:nvPr/>
        </p:nvSpPr>
        <p:spPr>
          <a:xfrm>
            <a:off x="1402440" y="234634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74CF900F-FBCF-B332-AE94-AA88E934E6D3}"/>
              </a:ext>
            </a:extLst>
          </p:cNvPr>
          <p:cNvSpPr/>
          <p:nvPr/>
        </p:nvSpPr>
        <p:spPr>
          <a:xfrm>
            <a:off x="601479" y="2352443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A6AC292B-7E29-7E2C-072B-57B56213A2FD}"/>
              </a:ext>
            </a:extLst>
          </p:cNvPr>
          <p:cNvSpPr/>
          <p:nvPr/>
        </p:nvSpPr>
        <p:spPr>
          <a:xfrm>
            <a:off x="601479" y="323912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6AAE4CBA-F35B-016C-8FD7-C8F1177A74AD}"/>
              </a:ext>
            </a:extLst>
          </p:cNvPr>
          <p:cNvSpPr/>
          <p:nvPr/>
        </p:nvSpPr>
        <p:spPr>
          <a:xfrm>
            <a:off x="3018820" y="3229592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A1355D37-6D65-8BD8-3567-13771A5570F3}"/>
              </a:ext>
            </a:extLst>
          </p:cNvPr>
          <p:cNvCxnSpPr>
            <a:cxnSpLocks/>
            <a:endCxn id="205" idx="2"/>
          </p:cNvCxnSpPr>
          <p:nvPr/>
        </p:nvCxnSpPr>
        <p:spPr>
          <a:xfrm flipV="1">
            <a:off x="798032" y="2440348"/>
            <a:ext cx="604408" cy="6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0FA3A89C-0657-70AF-B591-45B33F92DA1C}"/>
              </a:ext>
            </a:extLst>
          </p:cNvPr>
          <p:cNvCxnSpPr>
            <a:cxnSpLocks/>
            <a:endCxn id="199" idx="2"/>
          </p:cNvCxnSpPr>
          <p:nvPr/>
        </p:nvCxnSpPr>
        <p:spPr>
          <a:xfrm flipV="1">
            <a:off x="1598993" y="3323596"/>
            <a:ext cx="634527" cy="95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7CA29723-77DA-B106-CADE-109B7E9182C5}"/>
              </a:ext>
            </a:extLst>
          </p:cNvPr>
          <p:cNvCxnSpPr>
            <a:cxnSpLocks/>
            <a:stCxn id="204" idx="6"/>
            <a:endCxn id="203" idx="2"/>
          </p:cNvCxnSpPr>
          <p:nvPr/>
        </p:nvCxnSpPr>
        <p:spPr>
          <a:xfrm>
            <a:off x="2430073" y="2429758"/>
            <a:ext cx="588747" cy="10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D5D444F0-1D77-6BB1-0100-8F11288BA735}"/>
              </a:ext>
            </a:extLst>
          </p:cNvPr>
          <p:cNvCxnSpPr>
            <a:cxnSpLocks/>
          </p:cNvCxnSpPr>
          <p:nvPr/>
        </p:nvCxnSpPr>
        <p:spPr>
          <a:xfrm>
            <a:off x="699755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5CC27D6E-0AAF-7A4D-56DF-163CBED675A2}"/>
              </a:ext>
            </a:extLst>
          </p:cNvPr>
          <p:cNvCxnSpPr>
            <a:cxnSpLocks/>
          </p:cNvCxnSpPr>
          <p:nvPr/>
        </p:nvCxnSpPr>
        <p:spPr>
          <a:xfrm>
            <a:off x="1500716" y="254388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B3012911-D06E-B4B7-139D-CF7362DB6354}"/>
              </a:ext>
            </a:extLst>
          </p:cNvPr>
          <p:cNvCxnSpPr>
            <a:cxnSpLocks/>
          </p:cNvCxnSpPr>
          <p:nvPr/>
        </p:nvCxnSpPr>
        <p:spPr>
          <a:xfrm>
            <a:off x="2337904" y="2534352"/>
            <a:ext cx="0" cy="69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254CA7D4-D4D8-BC04-E251-7D0C2B1C087E}"/>
              </a:ext>
            </a:extLst>
          </p:cNvPr>
          <p:cNvCxnSpPr>
            <a:cxnSpLocks/>
            <a:endCxn id="198" idx="7"/>
          </p:cNvCxnSpPr>
          <p:nvPr/>
        </p:nvCxnSpPr>
        <p:spPr>
          <a:xfrm flipH="1">
            <a:off x="1570209" y="2477141"/>
            <a:ext cx="672486" cy="78590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49">
            <a:extLst>
              <a:ext uri="{FF2B5EF4-FFF2-40B4-BE49-F238E27FC236}">
                <a16:creationId xmlns:a16="http://schemas.microsoft.com/office/drawing/2014/main" id="{AFCA25A2-8157-515E-F73F-7D3D7E995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73F4EE1-C1EA-BA10-1798-3C9503E87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29" y="4931031"/>
            <a:ext cx="2665042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1. DFS gives a </a:t>
            </a:r>
            <a:r>
              <a:rPr lang="en-US" altLang="en-US" sz="1800" dirty="0">
                <a:solidFill>
                  <a:srgbClr val="FF0000"/>
                </a:solidFill>
              </a:rPr>
              <a:t>DFS-tree</a:t>
            </a:r>
            <a:r>
              <a:rPr lang="en-US" altLang="en-US" sz="18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9120713-D9D7-BB26-B53C-EE1B48BDB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318630"/>
            <a:ext cx="4983320" cy="64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2. The two ends of an edge not in the DFS-tree are always ancestor and descendant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AD4D7E-04D0-86E5-E55B-7E3DB3FF1D1D}"/>
              </a:ext>
            </a:extLst>
          </p:cNvPr>
          <p:cNvGrpSpPr/>
          <p:nvPr/>
        </p:nvGrpSpPr>
        <p:grpSpPr>
          <a:xfrm>
            <a:off x="3602739" y="2335754"/>
            <a:ext cx="2220511" cy="2408979"/>
            <a:chOff x="3602739" y="2335754"/>
            <a:chExt cx="2220511" cy="2408979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D37E919-197B-A43A-6647-44E879713662}"/>
                </a:ext>
              </a:extLst>
            </p:cNvPr>
            <p:cNvSpPr/>
            <p:nvPr/>
          </p:nvSpPr>
          <p:spPr>
            <a:xfrm>
              <a:off x="4531446" y="259869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1" name="Text Box 49">
              <a:extLst>
                <a:ext uri="{FF2B5EF4-FFF2-40B4-BE49-F238E27FC236}">
                  <a16:creationId xmlns:a16="http://schemas.microsoft.com/office/drawing/2014/main" id="{A4FC8365-A318-EEA2-91C1-8F79E050E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1802" y="233575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DFS(1)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914D718E-3F20-5A21-C8C1-92417DBB65AC}"/>
                </a:ext>
              </a:extLst>
            </p:cNvPr>
            <p:cNvSpPr/>
            <p:nvPr/>
          </p:nvSpPr>
          <p:spPr>
            <a:xfrm>
              <a:off x="4154480" y="300066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3A2CA84-DFDE-04FC-0F70-557947490F1E}"/>
                </a:ext>
              </a:extLst>
            </p:cNvPr>
            <p:cNvCxnSpPr>
              <a:cxnSpLocks/>
              <a:endCxn id="82" idx="7"/>
            </p:cNvCxnSpPr>
            <p:nvPr/>
          </p:nvCxnSpPr>
          <p:spPr>
            <a:xfrm flipH="1">
              <a:off x="4322248" y="2757682"/>
              <a:ext cx="210786" cy="27051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 Box 49">
              <a:extLst>
                <a:ext uri="{FF2B5EF4-FFF2-40B4-BE49-F238E27FC236}">
                  <a16:creationId xmlns:a16="http://schemas.microsoft.com/office/drawing/2014/main" id="{B99B3E34-B856-8AC6-1B05-D1F3AF4DA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640" y="275444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DFS(7)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B05EF93-FAC0-605D-7F47-29C3F5320521}"/>
                </a:ext>
              </a:extLst>
            </p:cNvPr>
            <p:cNvSpPr/>
            <p:nvPr/>
          </p:nvSpPr>
          <p:spPr>
            <a:xfrm>
              <a:off x="4154345" y="352022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63C468E-1BDA-F37C-3CBA-40D3D00EC4A0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>
              <a:off x="4239049" y="31981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 Box 49">
              <a:extLst>
                <a:ext uri="{FF2B5EF4-FFF2-40B4-BE49-F238E27FC236}">
                  <a16:creationId xmlns:a16="http://schemas.microsoft.com/office/drawing/2014/main" id="{C84BEF7F-1674-0298-61F4-42D165BDD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739" y="3474504"/>
              <a:ext cx="58060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DFS(3)</a:t>
              </a:r>
            </a:p>
          </p:txBody>
        </p:sp>
        <p:sp>
          <p:nvSpPr>
            <p:cNvPr id="79" name="Text Box 49">
              <a:extLst>
                <a:ext uri="{FF2B5EF4-FFF2-40B4-BE49-F238E27FC236}">
                  <a16:creationId xmlns:a16="http://schemas.microsoft.com/office/drawing/2014/main" id="{3C8B0267-BD9E-6A54-CEC2-8EFC4717B0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979" y="3225662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B2A2523-CC8C-861F-E94D-B79975A38CA6}"/>
                </a:ext>
              </a:extLst>
            </p:cNvPr>
            <p:cNvSpPr/>
            <p:nvPr/>
          </p:nvSpPr>
          <p:spPr>
            <a:xfrm>
              <a:off x="4171406" y="4037179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9F772EC-4F29-88D4-13B6-4ACC60574950}"/>
                </a:ext>
              </a:extLst>
            </p:cNvPr>
            <p:cNvCxnSpPr>
              <a:cxnSpLocks/>
            </p:cNvCxnSpPr>
            <p:nvPr/>
          </p:nvCxnSpPr>
          <p:spPr>
            <a:xfrm>
              <a:off x="4257172" y="3715400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 Box 49">
              <a:extLst>
                <a:ext uri="{FF2B5EF4-FFF2-40B4-BE49-F238E27FC236}">
                  <a16:creationId xmlns:a16="http://schemas.microsoft.com/office/drawing/2014/main" id="{633C43F6-9D0A-3584-2528-7F5239F26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433" y="399662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DFS(5)</a:t>
              </a:r>
            </a:p>
          </p:txBody>
        </p:sp>
        <p:sp>
          <p:nvSpPr>
            <p:cNvPr id="135" name="Text Box 49">
              <a:extLst>
                <a:ext uri="{FF2B5EF4-FFF2-40B4-BE49-F238E27FC236}">
                  <a16:creationId xmlns:a16="http://schemas.microsoft.com/office/drawing/2014/main" id="{D21FF83A-C824-6957-FA9A-BE49711F7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449" y="3741050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93E24D0D-DBF8-11AA-F5CD-F5CDC95EA252}"/>
                </a:ext>
              </a:extLst>
            </p:cNvPr>
            <p:cNvSpPr/>
            <p:nvPr/>
          </p:nvSpPr>
          <p:spPr>
            <a:xfrm>
              <a:off x="4195249" y="4540049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43" name="Text Box 49">
              <a:extLst>
                <a:ext uri="{FF2B5EF4-FFF2-40B4-BE49-F238E27FC236}">
                  <a16:creationId xmlns:a16="http://schemas.microsoft.com/office/drawing/2014/main" id="{4FD0105E-5FEA-9CC8-3935-3248DCA787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1221" y="4228825"/>
              <a:ext cx="198348" cy="22976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6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06AA829-EB54-6143-B11C-086A43F90B38}"/>
                </a:ext>
              </a:extLst>
            </p:cNvPr>
            <p:cNvCxnSpPr>
              <a:cxnSpLocks/>
            </p:cNvCxnSpPr>
            <p:nvPr/>
          </p:nvCxnSpPr>
          <p:spPr>
            <a:xfrm>
              <a:off x="4264076" y="422882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 Box 49">
              <a:extLst>
                <a:ext uri="{FF2B5EF4-FFF2-40B4-BE49-F238E27FC236}">
                  <a16:creationId xmlns:a16="http://schemas.microsoft.com/office/drawing/2014/main" id="{16BCF309-AAE9-E060-1E9A-D91A256D8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720" y="4498512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DFS(2)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1ECF918-BEDF-EDFF-D93A-65A4AF8E0FAD}"/>
                </a:ext>
              </a:extLst>
            </p:cNvPr>
            <p:cNvSpPr/>
            <p:nvPr/>
          </p:nvSpPr>
          <p:spPr>
            <a:xfrm>
              <a:off x="5060695" y="3002094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3A6F22AB-0AA1-AC1D-C50C-29B0C16F9A82}"/>
                </a:ext>
              </a:extLst>
            </p:cNvPr>
            <p:cNvCxnSpPr>
              <a:cxnSpLocks/>
            </p:cNvCxnSpPr>
            <p:nvPr/>
          </p:nvCxnSpPr>
          <p:spPr>
            <a:xfrm>
              <a:off x="4710765" y="2754433"/>
              <a:ext cx="377248" cy="2436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 Box 49">
              <a:extLst>
                <a:ext uri="{FF2B5EF4-FFF2-40B4-BE49-F238E27FC236}">
                  <a16:creationId xmlns:a16="http://schemas.microsoft.com/office/drawing/2014/main" id="{C2212D26-9CA8-9DAE-AE4B-8BBF6B514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4599" y="2922560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DFS(4)</a:t>
              </a: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01B97DF-0AE4-1F05-ABE2-BB4F8A3C960C}"/>
                </a:ext>
              </a:extLst>
            </p:cNvPr>
            <p:cNvSpPr/>
            <p:nvPr/>
          </p:nvSpPr>
          <p:spPr>
            <a:xfrm>
              <a:off x="5067465" y="354401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8</a:t>
              </a:r>
            </a:p>
          </p:txBody>
        </p: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6171882B-D85F-2A92-5CF0-2AC149EA08A1}"/>
                </a:ext>
              </a:extLst>
            </p:cNvPr>
            <p:cNvCxnSpPr>
              <a:cxnSpLocks/>
            </p:cNvCxnSpPr>
            <p:nvPr/>
          </p:nvCxnSpPr>
          <p:spPr>
            <a:xfrm>
              <a:off x="5165741" y="32052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 Box 49">
              <a:extLst>
                <a:ext uri="{FF2B5EF4-FFF2-40B4-BE49-F238E27FC236}">
                  <a16:creationId xmlns:a16="http://schemas.microsoft.com/office/drawing/2014/main" id="{C9377D7E-FC9E-05DF-76AB-45FC1F5563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3797" y="3242672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16</a:t>
              </a:r>
            </a:p>
          </p:txBody>
        </p:sp>
        <p:sp>
          <p:nvSpPr>
            <p:cNvPr id="180" name="Text Box 49">
              <a:extLst>
                <a:ext uri="{FF2B5EF4-FFF2-40B4-BE49-F238E27FC236}">
                  <a16:creationId xmlns:a16="http://schemas.microsoft.com/office/drawing/2014/main" id="{B8D84AD1-D233-0B47-5A76-B223C6CDEB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2642" y="3515219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DFS(8)</a:t>
              </a: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4E28D758-26E3-FF3C-EF64-79B33601AC40}"/>
                </a:ext>
              </a:extLst>
            </p:cNvPr>
            <p:cNvSpPr/>
            <p:nvPr/>
          </p:nvSpPr>
          <p:spPr>
            <a:xfrm>
              <a:off x="5077892" y="4076462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6</a:t>
              </a:r>
            </a:p>
          </p:txBody>
        </p: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FD16710F-2A1F-95D3-C42A-244529C2BC3C}"/>
                </a:ext>
              </a:extLst>
            </p:cNvPr>
            <p:cNvCxnSpPr>
              <a:cxnSpLocks/>
            </p:cNvCxnSpPr>
            <p:nvPr/>
          </p:nvCxnSpPr>
          <p:spPr>
            <a:xfrm>
              <a:off x="5176167" y="3742819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Text Box 49">
              <a:extLst>
                <a:ext uri="{FF2B5EF4-FFF2-40B4-BE49-F238E27FC236}">
                  <a16:creationId xmlns:a16="http://schemas.microsoft.com/office/drawing/2014/main" id="{4499C140-863D-8852-4490-94DE36700A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2384" y="3742819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18</a:t>
              </a:r>
            </a:p>
          </p:txBody>
        </p:sp>
        <p:sp>
          <p:nvSpPr>
            <p:cNvPr id="195" name="Text Box 49">
              <a:extLst>
                <a:ext uri="{FF2B5EF4-FFF2-40B4-BE49-F238E27FC236}">
                  <a16:creationId xmlns:a16="http://schemas.microsoft.com/office/drawing/2014/main" id="{5DC57140-C655-4CAA-4A28-4D0A796B3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333" y="406929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DFS(6)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9CEE683-9841-51D0-2D70-3F2E7873C6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2113" y="2786701"/>
              <a:ext cx="307610" cy="76105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86B31BD-89E9-0DEF-A2C3-3E42AD345CBF}"/>
                </a:ext>
              </a:extLst>
            </p:cNvPr>
            <p:cNvSpPr/>
            <p:nvPr/>
          </p:nvSpPr>
          <p:spPr>
            <a:xfrm>
              <a:off x="4332718" y="3153398"/>
              <a:ext cx="94146" cy="905854"/>
            </a:xfrm>
            <a:custGeom>
              <a:avLst/>
              <a:gdLst>
                <a:gd name="connsiteX0" fmla="*/ 0 w 94146"/>
                <a:gd name="connsiteY0" fmla="*/ 0 h 905854"/>
                <a:gd name="connsiteX1" fmla="*/ 94003 w 94146"/>
                <a:gd name="connsiteY1" fmla="*/ 452927 h 905854"/>
                <a:gd name="connsiteX2" fmla="*/ 17091 w 94146"/>
                <a:gd name="connsiteY2" fmla="*/ 905854 h 90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46" h="905854">
                  <a:moveTo>
                    <a:pt x="0" y="0"/>
                  </a:moveTo>
                  <a:cubicBezTo>
                    <a:pt x="45577" y="150975"/>
                    <a:pt x="91155" y="301951"/>
                    <a:pt x="94003" y="452927"/>
                  </a:cubicBezTo>
                  <a:cubicBezTo>
                    <a:pt x="96851" y="603903"/>
                    <a:pt x="56971" y="754878"/>
                    <a:pt x="17091" y="905854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03B4C09-E76A-8BF7-80FE-6FBD93D1744A}"/>
                </a:ext>
              </a:extLst>
            </p:cNvPr>
            <p:cNvSpPr/>
            <p:nvPr/>
          </p:nvSpPr>
          <p:spPr>
            <a:xfrm>
              <a:off x="4349809" y="3119215"/>
              <a:ext cx="230966" cy="1435693"/>
            </a:xfrm>
            <a:custGeom>
              <a:avLst/>
              <a:gdLst>
                <a:gd name="connsiteX0" fmla="*/ 0 w 230966"/>
                <a:gd name="connsiteY0" fmla="*/ 0 h 1435693"/>
                <a:gd name="connsiteX1" fmla="*/ 230737 w 230966"/>
                <a:gd name="connsiteY1" fmla="*/ 504202 h 1435693"/>
                <a:gd name="connsiteX2" fmla="*/ 34184 w 230966"/>
                <a:gd name="connsiteY2" fmla="*/ 1435693 h 143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966" h="1435693">
                  <a:moveTo>
                    <a:pt x="0" y="0"/>
                  </a:moveTo>
                  <a:cubicBezTo>
                    <a:pt x="112520" y="132460"/>
                    <a:pt x="225040" y="264920"/>
                    <a:pt x="230737" y="504202"/>
                  </a:cubicBezTo>
                  <a:cubicBezTo>
                    <a:pt x="236434" y="743484"/>
                    <a:pt x="135309" y="1089588"/>
                    <a:pt x="34184" y="1435693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3">
            <a:extLst>
              <a:ext uri="{FF2B5EF4-FFF2-40B4-BE49-F238E27FC236}">
                <a16:creationId xmlns:a16="http://schemas.microsoft.com/office/drawing/2014/main" id="{57B6D5C8-5294-B113-0C08-37DCD1F93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64" y="6014041"/>
            <a:ext cx="7740190" cy="40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3. DFS has many applications.</a:t>
            </a:r>
          </a:p>
        </p:txBody>
      </p:sp>
    </p:spTree>
    <p:extLst>
      <p:ext uri="{BB962C8B-B14F-4D97-AF65-F5344CB8AC3E}">
        <p14:creationId xmlns:p14="http://schemas.microsoft.com/office/powerpoint/2010/main" val="98900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FB2EBD2-8B1B-4A36-B6EC-AE527E75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2" y="1977026"/>
            <a:ext cx="2842938" cy="209931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BFS(s) 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color[s] = gray; Q ← s; </a:t>
            </a:r>
          </a:p>
          <a:p>
            <a:pPr marL="0" indent="0">
              <a:buNone/>
            </a:pPr>
            <a:r>
              <a:rPr lang="en-US" altLang="en-US" sz="1200" dirty="0"/>
              <a:t>3. while (Q is not empty)</a:t>
            </a:r>
          </a:p>
          <a:p>
            <a:pPr marL="0" indent="0">
              <a:buNone/>
            </a:pPr>
            <a:r>
              <a:rPr lang="en-US" altLang="en-US" sz="1200" dirty="0"/>
              <a:t>      Q ← w;</a:t>
            </a:r>
          </a:p>
          <a:p>
            <a:pPr marL="0" indent="0">
              <a:buNone/>
            </a:pPr>
            <a:r>
              <a:rPr lang="en-US" altLang="en-US" sz="12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2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 color[v] = gray;  Q ← v;</a:t>
            </a:r>
          </a:p>
          <a:p>
            <a:pPr marL="0" indent="0">
              <a:buNone/>
            </a:pPr>
            <a:r>
              <a:rPr lang="en-US" altLang="en-US" sz="1200" dirty="0"/>
              <a:t>      color[w] = black.</a:t>
            </a:r>
          </a:p>
          <a:p>
            <a:pPr marL="0" indent="0">
              <a:buNone/>
            </a:pPr>
            <a:r>
              <a:rPr lang="en-US" altLang="en-US" sz="1200" dirty="0"/>
              <a:t>       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09D875F0-12E4-451E-A396-FB8CE2C96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226" y="1665431"/>
            <a:ext cx="1576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Breadth-First-Search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E5AD2007-46CF-4577-8971-518729D93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6499" y="1665430"/>
            <a:ext cx="14527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284AC5-48AE-4299-8CC0-42F461FBA411}"/>
              </a:ext>
            </a:extLst>
          </p:cNvPr>
          <p:cNvGrpSpPr/>
          <p:nvPr/>
        </p:nvGrpSpPr>
        <p:grpSpPr>
          <a:xfrm>
            <a:off x="5118475" y="1977028"/>
            <a:ext cx="2948755" cy="2027008"/>
            <a:chOff x="5118475" y="1977028"/>
            <a:chExt cx="2948755" cy="2027008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C51EBC3F-F6A7-41A3-BE40-A48EF3628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6BB498-7363-446C-BAF5-46782246ED4E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5" name="Text Box 49">
            <a:extLst>
              <a:ext uri="{FF2B5EF4-FFF2-40B4-BE49-F238E27FC236}">
                <a16:creationId xmlns:a16="http://schemas.microsoft.com/office/drawing/2014/main" id="{EBDA1ED4-4FFD-4335-BD3F-7F143B2FF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332435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FB2EBD2-8B1B-4A36-B6EC-AE527E75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1720645"/>
            <a:ext cx="3218951" cy="321554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BFS(s) 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color[s] = gray; Q ← s; </a:t>
            </a:r>
          </a:p>
          <a:p>
            <a:pPr marL="0" indent="0">
              <a:buNone/>
            </a:pPr>
            <a:r>
              <a:rPr lang="en-US" altLang="en-US" sz="1200" dirty="0"/>
              <a:t>3. while (Q is not empty)</a:t>
            </a:r>
          </a:p>
          <a:p>
            <a:pPr marL="0" indent="0">
              <a:buNone/>
            </a:pPr>
            <a:r>
              <a:rPr lang="en-US" altLang="en-US" sz="1200" dirty="0"/>
              <a:t>      Q ← w;</a:t>
            </a:r>
          </a:p>
          <a:p>
            <a:pPr marL="0" indent="0">
              <a:buNone/>
            </a:pPr>
            <a:r>
              <a:rPr lang="en-US" altLang="en-US" sz="12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2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200" dirty="0"/>
              <a:t>           color[v] = gray;  Q ← v;</a:t>
            </a:r>
          </a:p>
          <a:p>
            <a:pPr marL="0" indent="0">
              <a:buNone/>
            </a:pPr>
            <a:r>
              <a:rPr lang="en-US" altLang="en-US" sz="1200" dirty="0"/>
              <a:t>      color[w] = black.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  if (color[v] == white) BFS(v).   </a:t>
            </a:r>
          </a:p>
          <a:p>
            <a:pPr marL="0" indent="0">
              <a:buNone/>
            </a:pPr>
            <a:r>
              <a:rPr lang="en-US" altLang="en-US" sz="1200" dirty="0"/>
              <a:t>       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09D875F0-12E4-451E-A396-FB8CE2C96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226" y="1409051"/>
            <a:ext cx="1576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Breadth-First-Search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E5AD2007-46CF-4577-8971-518729D93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6499" y="1409050"/>
            <a:ext cx="14527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Depth-First-Search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6645FC2-B91A-485C-8111-BF0979B44A78}"/>
              </a:ext>
            </a:extLst>
          </p:cNvPr>
          <p:cNvCxnSpPr/>
          <p:nvPr/>
        </p:nvCxnSpPr>
        <p:spPr>
          <a:xfrm>
            <a:off x="1025495" y="2076622"/>
            <a:ext cx="26748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7F8DD2-00E7-4B42-B2FB-A42BD197EE42}"/>
              </a:ext>
            </a:extLst>
          </p:cNvPr>
          <p:cNvGrpSpPr/>
          <p:nvPr/>
        </p:nvGrpSpPr>
        <p:grpSpPr>
          <a:xfrm>
            <a:off x="5118475" y="1720648"/>
            <a:ext cx="2948755" cy="2027008"/>
            <a:chOff x="5118475" y="1977028"/>
            <a:chExt cx="2948755" cy="2027008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F2D6727E-EE10-4083-9D9B-BDD616AAE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3A7C06-1AF4-4486-ABE5-9E1520ECAF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6" name="Text Box 49">
            <a:extLst>
              <a:ext uri="{FF2B5EF4-FFF2-40B4-BE49-F238E27FC236}">
                <a16:creationId xmlns:a16="http://schemas.microsoft.com/office/drawing/2014/main" id="{20F0AE9B-B1A2-430F-9F6E-FB3DD6EBE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1901677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158D76-6946-484E-8A41-99D5149C7436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BFB2EBD2-8B1B-4A36-B6EC-AE527E753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09D875F0-12E4-451E-A396-FB8CE2C96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E8F54EF-509E-4B32-BF60-8CE0748B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3" name="Text Box 49">
            <a:extLst>
              <a:ext uri="{FF2B5EF4-FFF2-40B4-BE49-F238E27FC236}">
                <a16:creationId xmlns:a16="http://schemas.microsoft.com/office/drawing/2014/main" id="{5FA64C21-7FA6-477D-830C-CDA825F94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198991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158D76-6946-484E-8A41-99D5149C7436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BFB2EBD2-8B1B-4A36-B6EC-AE527E753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09D875F0-12E4-451E-A396-FB8CE2C96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E8F54EF-509E-4B32-BF60-8CE0748B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00E98D9-6BE7-485F-9B0D-D43A332CCE7F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3" name="Text Box 49">
            <a:extLst>
              <a:ext uri="{FF2B5EF4-FFF2-40B4-BE49-F238E27FC236}">
                <a16:creationId xmlns:a16="http://schemas.microsoft.com/office/drawing/2014/main" id="{584D9A6F-F3F1-4A94-8155-01A162CAA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1417224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158D76-6946-484E-8A41-99D5149C7436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BFB2EBD2-8B1B-4A36-B6EC-AE527E753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09D875F0-12E4-451E-A396-FB8CE2C96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E8F54EF-509E-4B32-BF60-8CE0748B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3" name="Rectangle 3">
            <a:extLst>
              <a:ext uri="{FF2B5EF4-FFF2-40B4-BE49-F238E27FC236}">
                <a16:creationId xmlns:a16="http://schemas.microsoft.com/office/drawing/2014/main" id="{8CA5F17C-D102-4543-917C-6846E8EC6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2B5B56-66CF-4D80-AA54-EA72C8CFE61C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94AECA82-3CCD-4D35-A08F-69EF116A3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2645810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C0AAF-FA1A-C7D1-C109-8E281E327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A39D7A8C-0714-7835-A4C9-4C06E15EB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266751F-1AF9-8E1B-5954-87988F106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CDDB87-A6D9-B3B6-846E-D2BC54C653FA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65BDFE3B-ACEB-99FC-87A0-0A634B97A4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F471517-0850-5372-83A5-55B0C00DF5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C08B28-3776-3E99-501F-2F896BE9AAFF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8F76F7-4E87-2BC6-CB54-D067AE6F6A94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3C57A5CF-A6B4-7083-C2FF-7AC48F23B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5916E2FB-5104-4109-01DA-24FDDE990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29ED6005-AD5F-5CC7-2010-F0C5F7B3C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4F6D660-4843-7A71-8D99-F890FB2C3C55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AF15B8A1-486C-23F7-13AD-9ECC6B459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93FCC2D-E29A-876E-5F8A-52DF5F14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is connected</a:t>
            </a:r>
            <a:r>
              <a:rPr lang="en-US" altLang="en-US" sz="1600" dirty="0"/>
              <a:t>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08BE369-8FA0-843E-A098-D4EEC685E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B088CB-A6A7-1CB7-4330-BC7CBC755507}"/>
              </a:ext>
            </a:extLst>
          </p:cNvPr>
          <p:cNvGrpSpPr/>
          <p:nvPr/>
        </p:nvGrpSpPr>
        <p:grpSpPr>
          <a:xfrm>
            <a:off x="4983375" y="3805034"/>
            <a:ext cx="3218951" cy="2752775"/>
            <a:chOff x="959941" y="1977026"/>
            <a:chExt cx="3218951" cy="2686602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5DB07422-A1B7-0334-B9C9-C63F1D98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68660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0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0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0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0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0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0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0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000" dirty="0"/>
                <a:t>      color[w] = black.       </a:t>
              </a:r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DBF71EFF-51FB-8620-505A-E6D2AC5144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474868"/>
              <a:ext cx="2948755" cy="118875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000" dirty="0"/>
                <a:t>Main()</a:t>
              </a:r>
            </a:p>
            <a:p>
              <a:pPr marL="0" indent="0">
                <a:buNone/>
              </a:pPr>
              <a:r>
                <a:rPr lang="en-US" altLang="en-US" sz="10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000" dirty="0"/>
                <a:t>2. </a:t>
              </a:r>
              <a:r>
                <a:rPr lang="en-US" altLang="en-US" sz="1000" dirty="0">
                  <a:solidFill>
                    <a:srgbClr val="FF0000"/>
                  </a:solidFill>
                </a:rPr>
                <a:t>BFS(1)</a:t>
              </a:r>
              <a:r>
                <a:rPr lang="en-US" altLang="en-US" sz="1000" dirty="0"/>
                <a:t>;</a:t>
              </a:r>
            </a:p>
            <a:p>
              <a:pPr marL="0" indent="0">
                <a:buNone/>
              </a:pPr>
              <a:r>
                <a:rPr lang="en-US" altLang="en-US" sz="1000" dirty="0"/>
                <a:t>3. </a:t>
              </a:r>
              <a:r>
                <a:rPr lang="en-US" altLang="en-US" sz="1000" dirty="0">
                  <a:solidFill>
                    <a:srgbClr val="FF0000"/>
                  </a:solidFill>
                </a:rPr>
                <a:t>for (each vertex v)</a:t>
              </a:r>
            </a:p>
            <a:p>
              <a:pPr marL="0" indent="0">
                <a:buNone/>
              </a:pPr>
              <a:r>
                <a:rPr lang="en-US" altLang="en-US" sz="1000" dirty="0">
                  <a:solidFill>
                    <a:srgbClr val="FF0000"/>
                  </a:solidFill>
                </a:rPr>
                <a:t>       if (color[v] == white) return(false);</a:t>
              </a:r>
            </a:p>
            <a:p>
              <a:pPr marL="0" indent="0">
                <a:buNone/>
              </a:pPr>
              <a:r>
                <a:rPr lang="en-US" altLang="en-US" sz="1000" dirty="0"/>
                <a:t>4. </a:t>
              </a:r>
              <a:r>
                <a:rPr lang="en-US" altLang="en-US" sz="1000" dirty="0">
                  <a:solidFill>
                    <a:srgbClr val="FF0000"/>
                  </a:solidFill>
                </a:rPr>
                <a:t>return(true).   </a:t>
              </a:r>
            </a:p>
            <a:p>
              <a:pPr marL="0" indent="0">
                <a:buNone/>
              </a:pPr>
              <a:r>
                <a:rPr lang="en-US" altLang="en-US" sz="1000" dirty="0"/>
                <a:t>        </a:t>
              </a:r>
            </a:p>
          </p:txBody>
        </p:sp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id="{F92AB93A-FEEC-7AF5-B081-A57BEF82C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314" y="3865416"/>
            <a:ext cx="935745" cy="7069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BFS Version</a:t>
            </a:r>
          </a:p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1990859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C92F3-03FA-7C1E-DDA2-CBC828225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552D12C-6AC6-DEBF-CCE3-DA3A71E0F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7906338-C4CC-F063-2EB7-7C0DBA49F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FD9AFC-A333-B673-CC09-D5A897100D7A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D4C5944A-8CEF-370D-51C4-C180626268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7A62912-F092-F713-0D88-296131CE9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512924D-6D50-06F8-2398-CF09747D436A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804B21-63E3-2AC4-6878-D9853475EC47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9D636FD3-EC8B-8815-F642-2CB3C699A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41452D76-1401-C1AE-C031-715E8841B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1917145E-3C98-50E2-237C-BF80C6A1B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A95427C-8EF7-7FE4-449C-19FC86594C5B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C5BB220E-8395-4768-CEC0-CDA920203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23BA2E5-908C-7B82-9217-C87CB263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contains a cycle</a:t>
            </a:r>
            <a:r>
              <a:rPr lang="en-US" altLang="en-US" sz="1600" dirty="0"/>
              <a:t>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EACEA1D-A515-D157-2DC0-DB95C2B80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E7EE3E-7861-EEF3-15D7-090E30BC390B}"/>
              </a:ext>
            </a:extLst>
          </p:cNvPr>
          <p:cNvGrpSpPr/>
          <p:nvPr/>
        </p:nvGrpSpPr>
        <p:grpSpPr>
          <a:xfrm>
            <a:off x="5369396" y="4027486"/>
            <a:ext cx="2220511" cy="2408979"/>
            <a:chOff x="3602739" y="2335754"/>
            <a:chExt cx="2220511" cy="240897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54E3491-7E47-2869-3DEC-C548FEBA86C9}"/>
                </a:ext>
              </a:extLst>
            </p:cNvPr>
            <p:cNvSpPr/>
            <p:nvPr/>
          </p:nvSpPr>
          <p:spPr>
            <a:xfrm>
              <a:off x="4531446" y="259869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Text Box 49">
              <a:extLst>
                <a:ext uri="{FF2B5EF4-FFF2-40B4-BE49-F238E27FC236}">
                  <a16:creationId xmlns:a16="http://schemas.microsoft.com/office/drawing/2014/main" id="{96EA9394-29B2-1648-38B3-5B648FB2C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1802" y="233575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DFS(1)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21AB899-28F7-986E-6989-86DFE694438D}"/>
                </a:ext>
              </a:extLst>
            </p:cNvPr>
            <p:cNvSpPr/>
            <p:nvPr/>
          </p:nvSpPr>
          <p:spPr>
            <a:xfrm>
              <a:off x="4154480" y="300066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FDCD376-3AD5-73D7-3FD7-8D201948D6E2}"/>
                </a:ext>
              </a:extLst>
            </p:cNvPr>
            <p:cNvCxnSpPr>
              <a:cxnSpLocks/>
              <a:endCxn id="19" idx="7"/>
            </p:cNvCxnSpPr>
            <p:nvPr/>
          </p:nvCxnSpPr>
          <p:spPr>
            <a:xfrm flipH="1">
              <a:off x="4322248" y="2757682"/>
              <a:ext cx="210786" cy="27051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 Box 49">
              <a:extLst>
                <a:ext uri="{FF2B5EF4-FFF2-40B4-BE49-F238E27FC236}">
                  <a16:creationId xmlns:a16="http://schemas.microsoft.com/office/drawing/2014/main" id="{EDDCBD7E-0707-D7FC-FF2B-0104B6567A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640" y="275444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DFS(7)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2957659-2626-7848-218D-C27F1724D170}"/>
                </a:ext>
              </a:extLst>
            </p:cNvPr>
            <p:cNvSpPr/>
            <p:nvPr/>
          </p:nvSpPr>
          <p:spPr>
            <a:xfrm>
              <a:off x="4154345" y="352022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195CA40-43F7-5EC5-BD51-A35AB61FA11E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4239049" y="31981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49">
              <a:extLst>
                <a:ext uri="{FF2B5EF4-FFF2-40B4-BE49-F238E27FC236}">
                  <a16:creationId xmlns:a16="http://schemas.microsoft.com/office/drawing/2014/main" id="{03687BDC-1DEF-F229-E21D-DD8B1919E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739" y="3474504"/>
              <a:ext cx="58060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DFS(3)</a:t>
              </a:r>
            </a:p>
          </p:txBody>
        </p:sp>
        <p:sp>
          <p:nvSpPr>
            <p:cNvPr id="25" name="Text Box 49">
              <a:extLst>
                <a:ext uri="{FF2B5EF4-FFF2-40B4-BE49-F238E27FC236}">
                  <a16:creationId xmlns:a16="http://schemas.microsoft.com/office/drawing/2014/main" id="{FB0F2CD5-4FC0-6C40-9FBD-8E7839BC9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979" y="3225662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0FFB5FA-FC9D-A2BE-1737-AE1C584E72B4}"/>
                </a:ext>
              </a:extLst>
            </p:cNvPr>
            <p:cNvSpPr/>
            <p:nvPr/>
          </p:nvSpPr>
          <p:spPr>
            <a:xfrm>
              <a:off x="4171406" y="4037179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422AE5B-AC03-F292-FAA5-CC7442E9CA2B}"/>
                </a:ext>
              </a:extLst>
            </p:cNvPr>
            <p:cNvCxnSpPr>
              <a:cxnSpLocks/>
            </p:cNvCxnSpPr>
            <p:nvPr/>
          </p:nvCxnSpPr>
          <p:spPr>
            <a:xfrm>
              <a:off x="4257172" y="3715400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9">
              <a:extLst>
                <a:ext uri="{FF2B5EF4-FFF2-40B4-BE49-F238E27FC236}">
                  <a16:creationId xmlns:a16="http://schemas.microsoft.com/office/drawing/2014/main" id="{CE9C6D31-DAB6-23B1-ECE7-76D516F9C6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433" y="399662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DFS(5)</a:t>
              </a:r>
            </a:p>
          </p:txBody>
        </p:sp>
        <p:sp>
          <p:nvSpPr>
            <p:cNvPr id="30" name="Text Box 49">
              <a:extLst>
                <a:ext uri="{FF2B5EF4-FFF2-40B4-BE49-F238E27FC236}">
                  <a16:creationId xmlns:a16="http://schemas.microsoft.com/office/drawing/2014/main" id="{713A639E-17B0-58C3-A103-AB4DA4E251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449" y="3741050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A49887D-03C4-AD52-63E6-71BEB8FBAB96}"/>
                </a:ext>
              </a:extLst>
            </p:cNvPr>
            <p:cNvSpPr/>
            <p:nvPr/>
          </p:nvSpPr>
          <p:spPr>
            <a:xfrm>
              <a:off x="4195249" y="4540049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2" name="Text Box 49">
              <a:extLst>
                <a:ext uri="{FF2B5EF4-FFF2-40B4-BE49-F238E27FC236}">
                  <a16:creationId xmlns:a16="http://schemas.microsoft.com/office/drawing/2014/main" id="{5A5EE7E5-A3FF-D161-BA8A-D8887F48E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1221" y="4228825"/>
              <a:ext cx="198348" cy="22976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6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0ECCFF6-6D7F-44D5-0A5E-DA77E041D291}"/>
                </a:ext>
              </a:extLst>
            </p:cNvPr>
            <p:cNvCxnSpPr>
              <a:cxnSpLocks/>
            </p:cNvCxnSpPr>
            <p:nvPr/>
          </p:nvCxnSpPr>
          <p:spPr>
            <a:xfrm>
              <a:off x="4264076" y="422882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49">
              <a:extLst>
                <a:ext uri="{FF2B5EF4-FFF2-40B4-BE49-F238E27FC236}">
                  <a16:creationId xmlns:a16="http://schemas.microsoft.com/office/drawing/2014/main" id="{01D4DB58-FB42-D60B-0218-C1E52DF1B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720" y="4498512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DFS(2)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08BCF4A-7406-1436-E415-1BA3149BF817}"/>
                </a:ext>
              </a:extLst>
            </p:cNvPr>
            <p:cNvSpPr/>
            <p:nvPr/>
          </p:nvSpPr>
          <p:spPr>
            <a:xfrm>
              <a:off x="5060695" y="3002094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EDD9C80-872C-FDDB-06C5-88132D683725}"/>
                </a:ext>
              </a:extLst>
            </p:cNvPr>
            <p:cNvCxnSpPr>
              <a:cxnSpLocks/>
            </p:cNvCxnSpPr>
            <p:nvPr/>
          </p:nvCxnSpPr>
          <p:spPr>
            <a:xfrm>
              <a:off x="4710765" y="2754433"/>
              <a:ext cx="377248" cy="2436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49">
              <a:extLst>
                <a:ext uri="{FF2B5EF4-FFF2-40B4-BE49-F238E27FC236}">
                  <a16:creationId xmlns:a16="http://schemas.microsoft.com/office/drawing/2014/main" id="{05E5F220-1613-08A0-DAFD-2B1609785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4599" y="2922560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DFS(4)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5D8480C-12DB-F228-408F-B090D3EBB74C}"/>
                </a:ext>
              </a:extLst>
            </p:cNvPr>
            <p:cNvSpPr/>
            <p:nvPr/>
          </p:nvSpPr>
          <p:spPr>
            <a:xfrm>
              <a:off x="5067465" y="354401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8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BCAADD0-8790-AEC8-12D0-55A37A107B8B}"/>
                </a:ext>
              </a:extLst>
            </p:cNvPr>
            <p:cNvCxnSpPr>
              <a:cxnSpLocks/>
            </p:cNvCxnSpPr>
            <p:nvPr/>
          </p:nvCxnSpPr>
          <p:spPr>
            <a:xfrm>
              <a:off x="5165741" y="32052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9">
              <a:extLst>
                <a:ext uri="{FF2B5EF4-FFF2-40B4-BE49-F238E27FC236}">
                  <a16:creationId xmlns:a16="http://schemas.microsoft.com/office/drawing/2014/main" id="{6583673E-38BE-0341-80EB-D53909736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3797" y="3242672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16</a:t>
              </a:r>
            </a:p>
          </p:txBody>
        </p:sp>
        <p:sp>
          <p:nvSpPr>
            <p:cNvPr id="41" name="Text Box 49">
              <a:extLst>
                <a:ext uri="{FF2B5EF4-FFF2-40B4-BE49-F238E27FC236}">
                  <a16:creationId xmlns:a16="http://schemas.microsoft.com/office/drawing/2014/main" id="{7D8A078A-B188-1AA7-95FF-EAE8FE039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2642" y="3515219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DFS(8)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B0AC7F3-CF46-6689-CD39-1A90AB74EBDD}"/>
                </a:ext>
              </a:extLst>
            </p:cNvPr>
            <p:cNvSpPr/>
            <p:nvPr/>
          </p:nvSpPr>
          <p:spPr>
            <a:xfrm>
              <a:off x="5077892" y="4076462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6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CEDDB3E-890D-CD0E-2EE9-E1AC29F32D5C}"/>
                </a:ext>
              </a:extLst>
            </p:cNvPr>
            <p:cNvCxnSpPr>
              <a:cxnSpLocks/>
            </p:cNvCxnSpPr>
            <p:nvPr/>
          </p:nvCxnSpPr>
          <p:spPr>
            <a:xfrm>
              <a:off x="5176167" y="3742819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49">
              <a:extLst>
                <a:ext uri="{FF2B5EF4-FFF2-40B4-BE49-F238E27FC236}">
                  <a16:creationId xmlns:a16="http://schemas.microsoft.com/office/drawing/2014/main" id="{6C501A8A-5B18-DA93-35E3-994F290175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2384" y="3742819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18</a:t>
              </a:r>
            </a:p>
          </p:txBody>
        </p:sp>
        <p:sp>
          <p:nvSpPr>
            <p:cNvPr id="45" name="Text Box 49">
              <a:extLst>
                <a:ext uri="{FF2B5EF4-FFF2-40B4-BE49-F238E27FC236}">
                  <a16:creationId xmlns:a16="http://schemas.microsoft.com/office/drawing/2014/main" id="{779EF35B-66E7-CC3C-E8FC-EE9863659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333" y="406929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DFS(6)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DAB415D-AA49-A150-E82B-423799773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2113" y="2786701"/>
              <a:ext cx="307610" cy="76105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AD2A19-D0D5-AD24-31F3-9BA07FD6469A}"/>
                </a:ext>
              </a:extLst>
            </p:cNvPr>
            <p:cNvSpPr/>
            <p:nvPr/>
          </p:nvSpPr>
          <p:spPr>
            <a:xfrm>
              <a:off x="4332718" y="3153398"/>
              <a:ext cx="94146" cy="905854"/>
            </a:xfrm>
            <a:custGeom>
              <a:avLst/>
              <a:gdLst>
                <a:gd name="connsiteX0" fmla="*/ 0 w 94146"/>
                <a:gd name="connsiteY0" fmla="*/ 0 h 905854"/>
                <a:gd name="connsiteX1" fmla="*/ 94003 w 94146"/>
                <a:gd name="connsiteY1" fmla="*/ 452927 h 905854"/>
                <a:gd name="connsiteX2" fmla="*/ 17091 w 94146"/>
                <a:gd name="connsiteY2" fmla="*/ 905854 h 90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46" h="905854">
                  <a:moveTo>
                    <a:pt x="0" y="0"/>
                  </a:moveTo>
                  <a:cubicBezTo>
                    <a:pt x="45577" y="150975"/>
                    <a:pt x="91155" y="301951"/>
                    <a:pt x="94003" y="452927"/>
                  </a:cubicBezTo>
                  <a:cubicBezTo>
                    <a:pt x="96851" y="603903"/>
                    <a:pt x="56971" y="754878"/>
                    <a:pt x="17091" y="905854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7CF5705-9CB1-BA65-A24C-773187C23DD2}"/>
                </a:ext>
              </a:extLst>
            </p:cNvPr>
            <p:cNvSpPr/>
            <p:nvPr/>
          </p:nvSpPr>
          <p:spPr>
            <a:xfrm>
              <a:off x="4349809" y="3119215"/>
              <a:ext cx="230966" cy="1435693"/>
            </a:xfrm>
            <a:custGeom>
              <a:avLst/>
              <a:gdLst>
                <a:gd name="connsiteX0" fmla="*/ 0 w 230966"/>
                <a:gd name="connsiteY0" fmla="*/ 0 h 1435693"/>
                <a:gd name="connsiteX1" fmla="*/ 230737 w 230966"/>
                <a:gd name="connsiteY1" fmla="*/ 504202 h 1435693"/>
                <a:gd name="connsiteX2" fmla="*/ 34184 w 230966"/>
                <a:gd name="connsiteY2" fmla="*/ 1435693 h 143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966" h="1435693">
                  <a:moveTo>
                    <a:pt x="0" y="0"/>
                  </a:moveTo>
                  <a:cubicBezTo>
                    <a:pt x="112520" y="132460"/>
                    <a:pt x="225040" y="264920"/>
                    <a:pt x="230737" y="504202"/>
                  </a:cubicBezTo>
                  <a:cubicBezTo>
                    <a:pt x="236434" y="743484"/>
                    <a:pt x="135309" y="1089588"/>
                    <a:pt x="34184" y="1435693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6371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5DE1A-98F0-E3AD-71DE-63DBDC50B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07987D0-253F-215C-AB35-8716BE9CC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0D7F9F0-5428-FAA6-5934-672A2D7F7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F4D9D0-1DF2-A5C2-E78D-69386529BFC2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F0C6D948-E1A3-DC54-025A-153315F27F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FE97AE9-C09A-1064-BB88-6B1F06B26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969F443-5FCC-5FF3-D7B2-99B34EF2B4B9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47ED974-9601-10DC-9F43-FAAC7DE192FE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8C74E38B-B897-3BDD-34CB-3248160F0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7420289-A0D2-73D8-FE38-0D0B15BE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contains a cycle</a:t>
            </a:r>
            <a:r>
              <a:rPr lang="en-US" altLang="en-US" sz="1600" dirty="0"/>
              <a:t>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9D17F83-1CBD-74FD-99C2-E6F7B0A35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17A7FB-CD54-A3EF-4B98-C13EA98F46EF}"/>
              </a:ext>
            </a:extLst>
          </p:cNvPr>
          <p:cNvGrpSpPr/>
          <p:nvPr/>
        </p:nvGrpSpPr>
        <p:grpSpPr>
          <a:xfrm>
            <a:off x="5369396" y="4027486"/>
            <a:ext cx="2220511" cy="2408979"/>
            <a:chOff x="3602739" y="2335754"/>
            <a:chExt cx="2220511" cy="240897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1384BC0-F7B4-E0B1-0C44-3E11E393BD3F}"/>
                </a:ext>
              </a:extLst>
            </p:cNvPr>
            <p:cNvSpPr/>
            <p:nvPr/>
          </p:nvSpPr>
          <p:spPr>
            <a:xfrm>
              <a:off x="4531446" y="259869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Text Box 49">
              <a:extLst>
                <a:ext uri="{FF2B5EF4-FFF2-40B4-BE49-F238E27FC236}">
                  <a16:creationId xmlns:a16="http://schemas.microsoft.com/office/drawing/2014/main" id="{7AEDBA81-1096-92FA-705D-8089B0F8B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1802" y="233575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DFS(1)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C4CDAB8-9D5E-CCDB-4B27-919A3435FCF2}"/>
                </a:ext>
              </a:extLst>
            </p:cNvPr>
            <p:cNvSpPr/>
            <p:nvPr/>
          </p:nvSpPr>
          <p:spPr>
            <a:xfrm>
              <a:off x="4154480" y="300066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04C070-CE96-BFEA-F112-64B8CBA50AF6}"/>
                </a:ext>
              </a:extLst>
            </p:cNvPr>
            <p:cNvCxnSpPr>
              <a:cxnSpLocks/>
              <a:endCxn id="19" idx="7"/>
            </p:cNvCxnSpPr>
            <p:nvPr/>
          </p:nvCxnSpPr>
          <p:spPr>
            <a:xfrm flipH="1">
              <a:off x="4322248" y="2757682"/>
              <a:ext cx="210786" cy="27051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 Box 49">
              <a:extLst>
                <a:ext uri="{FF2B5EF4-FFF2-40B4-BE49-F238E27FC236}">
                  <a16:creationId xmlns:a16="http://schemas.microsoft.com/office/drawing/2014/main" id="{B10C9E11-6996-8695-EC71-26D90CF9A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640" y="275444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DFS(7)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34A0C0-2DA6-C067-8413-04222399AD4F}"/>
                </a:ext>
              </a:extLst>
            </p:cNvPr>
            <p:cNvSpPr/>
            <p:nvPr/>
          </p:nvSpPr>
          <p:spPr>
            <a:xfrm>
              <a:off x="4154345" y="3520226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F9339D-06D2-6600-9758-92ACB146C774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4239049" y="31981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49">
              <a:extLst>
                <a:ext uri="{FF2B5EF4-FFF2-40B4-BE49-F238E27FC236}">
                  <a16:creationId xmlns:a16="http://schemas.microsoft.com/office/drawing/2014/main" id="{4A14CA34-AB60-52CB-976E-7F69FE93D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739" y="3474504"/>
              <a:ext cx="58060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DFS(3)</a:t>
              </a:r>
            </a:p>
          </p:txBody>
        </p:sp>
        <p:sp>
          <p:nvSpPr>
            <p:cNvPr id="25" name="Text Box 49">
              <a:extLst>
                <a:ext uri="{FF2B5EF4-FFF2-40B4-BE49-F238E27FC236}">
                  <a16:creationId xmlns:a16="http://schemas.microsoft.com/office/drawing/2014/main" id="{08703A77-7506-8C24-05CD-F97EC3B57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979" y="3225662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D8A91A4-4A2D-B9C3-D685-D8B4DC0E3BB6}"/>
                </a:ext>
              </a:extLst>
            </p:cNvPr>
            <p:cNvSpPr/>
            <p:nvPr/>
          </p:nvSpPr>
          <p:spPr>
            <a:xfrm>
              <a:off x="4171406" y="4037179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8E3724A-764C-8BE8-75A0-4AC4C4E0EC1F}"/>
                </a:ext>
              </a:extLst>
            </p:cNvPr>
            <p:cNvCxnSpPr>
              <a:cxnSpLocks/>
            </p:cNvCxnSpPr>
            <p:nvPr/>
          </p:nvCxnSpPr>
          <p:spPr>
            <a:xfrm>
              <a:off x="4257172" y="3715400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9">
              <a:extLst>
                <a:ext uri="{FF2B5EF4-FFF2-40B4-BE49-F238E27FC236}">
                  <a16:creationId xmlns:a16="http://schemas.microsoft.com/office/drawing/2014/main" id="{9B862D56-D3BB-7E45-7858-E04D6F7DC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433" y="3996624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DFS(5)</a:t>
              </a:r>
            </a:p>
          </p:txBody>
        </p:sp>
        <p:sp>
          <p:nvSpPr>
            <p:cNvPr id="30" name="Text Box 49">
              <a:extLst>
                <a:ext uri="{FF2B5EF4-FFF2-40B4-BE49-F238E27FC236}">
                  <a16:creationId xmlns:a16="http://schemas.microsoft.com/office/drawing/2014/main" id="{7F5C2A45-D072-8BED-C238-160819FC5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449" y="3741050"/>
              <a:ext cx="247184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9D28250-2518-865B-BD81-8B4171E91C4D}"/>
                </a:ext>
              </a:extLst>
            </p:cNvPr>
            <p:cNvSpPr/>
            <p:nvPr/>
          </p:nvSpPr>
          <p:spPr>
            <a:xfrm>
              <a:off x="4195249" y="4540049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2" name="Text Box 49">
              <a:extLst>
                <a:ext uri="{FF2B5EF4-FFF2-40B4-BE49-F238E27FC236}">
                  <a16:creationId xmlns:a16="http://schemas.microsoft.com/office/drawing/2014/main" id="{C7CC76ED-51B3-8286-9AF9-B00C56035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1221" y="4228825"/>
              <a:ext cx="198348" cy="22976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6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B0581ED-4568-113D-F0D6-84135F045E4E}"/>
                </a:ext>
              </a:extLst>
            </p:cNvPr>
            <p:cNvCxnSpPr>
              <a:cxnSpLocks/>
            </p:cNvCxnSpPr>
            <p:nvPr/>
          </p:nvCxnSpPr>
          <p:spPr>
            <a:xfrm>
              <a:off x="4264076" y="422882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49">
              <a:extLst>
                <a:ext uri="{FF2B5EF4-FFF2-40B4-BE49-F238E27FC236}">
                  <a16:creationId xmlns:a16="http://schemas.microsoft.com/office/drawing/2014/main" id="{D71646A8-5616-B394-8043-0A79E893E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720" y="4498512"/>
              <a:ext cx="5806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DFS(2)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8FB94F9-188B-1711-3A30-4A25F62569CE}"/>
                </a:ext>
              </a:extLst>
            </p:cNvPr>
            <p:cNvSpPr/>
            <p:nvPr/>
          </p:nvSpPr>
          <p:spPr>
            <a:xfrm>
              <a:off x="5060695" y="3002094"/>
              <a:ext cx="196553" cy="1880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659A308-9E7A-40DD-8EA0-C461298174BD}"/>
                </a:ext>
              </a:extLst>
            </p:cNvPr>
            <p:cNvCxnSpPr>
              <a:cxnSpLocks/>
            </p:cNvCxnSpPr>
            <p:nvPr/>
          </p:nvCxnSpPr>
          <p:spPr>
            <a:xfrm>
              <a:off x="4710765" y="2754433"/>
              <a:ext cx="377248" cy="2436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49">
              <a:extLst>
                <a:ext uri="{FF2B5EF4-FFF2-40B4-BE49-F238E27FC236}">
                  <a16:creationId xmlns:a16="http://schemas.microsoft.com/office/drawing/2014/main" id="{75029798-F5E8-2DB7-2A65-2C6DCD86F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4599" y="2922560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DFS(4)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2EAB562-5695-A274-C85E-CF2A554E7697}"/>
                </a:ext>
              </a:extLst>
            </p:cNvPr>
            <p:cNvSpPr/>
            <p:nvPr/>
          </p:nvSpPr>
          <p:spPr>
            <a:xfrm>
              <a:off x="5067465" y="3544013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8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03929DC-F0BE-175D-34B4-E61B60091735}"/>
                </a:ext>
              </a:extLst>
            </p:cNvPr>
            <p:cNvCxnSpPr>
              <a:cxnSpLocks/>
            </p:cNvCxnSpPr>
            <p:nvPr/>
          </p:nvCxnSpPr>
          <p:spPr>
            <a:xfrm>
              <a:off x="5165741" y="3205265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9">
              <a:extLst>
                <a:ext uri="{FF2B5EF4-FFF2-40B4-BE49-F238E27FC236}">
                  <a16:creationId xmlns:a16="http://schemas.microsoft.com/office/drawing/2014/main" id="{BB78A3EF-A74F-4242-66BE-B490D9513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3797" y="3242672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16</a:t>
              </a:r>
            </a:p>
          </p:txBody>
        </p:sp>
        <p:sp>
          <p:nvSpPr>
            <p:cNvPr id="41" name="Text Box 49">
              <a:extLst>
                <a:ext uri="{FF2B5EF4-FFF2-40B4-BE49-F238E27FC236}">
                  <a16:creationId xmlns:a16="http://schemas.microsoft.com/office/drawing/2014/main" id="{25D24F9C-42C4-9587-9062-D0F791C4C9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2642" y="3515219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DFS(8)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EC67E6C-49F3-0890-4DE0-AF0154E6811D}"/>
                </a:ext>
              </a:extLst>
            </p:cNvPr>
            <p:cNvSpPr/>
            <p:nvPr/>
          </p:nvSpPr>
          <p:spPr>
            <a:xfrm>
              <a:off x="5077892" y="4076462"/>
              <a:ext cx="196553" cy="18800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6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59452B7-79D6-0641-E1A9-6025B13C8E5E}"/>
                </a:ext>
              </a:extLst>
            </p:cNvPr>
            <p:cNvCxnSpPr>
              <a:cxnSpLocks/>
            </p:cNvCxnSpPr>
            <p:nvPr/>
          </p:nvCxnSpPr>
          <p:spPr>
            <a:xfrm>
              <a:off x="5176167" y="3742819"/>
              <a:ext cx="13573" cy="3220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49">
              <a:extLst>
                <a:ext uri="{FF2B5EF4-FFF2-40B4-BE49-F238E27FC236}">
                  <a16:creationId xmlns:a16="http://schemas.microsoft.com/office/drawing/2014/main" id="{2D007A3C-7501-B98D-29CA-82B28920A5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2384" y="3742819"/>
              <a:ext cx="352061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18</a:t>
              </a:r>
            </a:p>
          </p:txBody>
        </p:sp>
        <p:sp>
          <p:nvSpPr>
            <p:cNvPr id="45" name="Text Box 49">
              <a:extLst>
                <a:ext uri="{FF2B5EF4-FFF2-40B4-BE49-F238E27FC236}">
                  <a16:creationId xmlns:a16="http://schemas.microsoft.com/office/drawing/2014/main" id="{D1508D15-C1E4-12EC-27FF-9955EAB34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333" y="4069295"/>
              <a:ext cx="58060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ea typeface="宋体" panose="02010600030101010101" pitchFamily="2" charset="-122"/>
                </a:rPr>
                <a:t>DFS(6)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F7FC0ED-1BBB-6EDA-FC26-43478E83D1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2113" y="2786701"/>
              <a:ext cx="307610" cy="76105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BAF0C8E-65DD-8AFE-04AA-4991A341919F}"/>
                </a:ext>
              </a:extLst>
            </p:cNvPr>
            <p:cNvSpPr/>
            <p:nvPr/>
          </p:nvSpPr>
          <p:spPr>
            <a:xfrm>
              <a:off x="4332718" y="3153398"/>
              <a:ext cx="94146" cy="905854"/>
            </a:xfrm>
            <a:custGeom>
              <a:avLst/>
              <a:gdLst>
                <a:gd name="connsiteX0" fmla="*/ 0 w 94146"/>
                <a:gd name="connsiteY0" fmla="*/ 0 h 905854"/>
                <a:gd name="connsiteX1" fmla="*/ 94003 w 94146"/>
                <a:gd name="connsiteY1" fmla="*/ 452927 h 905854"/>
                <a:gd name="connsiteX2" fmla="*/ 17091 w 94146"/>
                <a:gd name="connsiteY2" fmla="*/ 905854 h 90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46" h="905854">
                  <a:moveTo>
                    <a:pt x="0" y="0"/>
                  </a:moveTo>
                  <a:cubicBezTo>
                    <a:pt x="45577" y="150975"/>
                    <a:pt x="91155" y="301951"/>
                    <a:pt x="94003" y="452927"/>
                  </a:cubicBezTo>
                  <a:cubicBezTo>
                    <a:pt x="96851" y="603903"/>
                    <a:pt x="56971" y="754878"/>
                    <a:pt x="17091" y="905854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4F3AC07-BE56-88C0-214E-34F68821B2BB}"/>
                </a:ext>
              </a:extLst>
            </p:cNvPr>
            <p:cNvSpPr/>
            <p:nvPr/>
          </p:nvSpPr>
          <p:spPr>
            <a:xfrm>
              <a:off x="4349809" y="3119215"/>
              <a:ext cx="230966" cy="1435693"/>
            </a:xfrm>
            <a:custGeom>
              <a:avLst/>
              <a:gdLst>
                <a:gd name="connsiteX0" fmla="*/ 0 w 230966"/>
                <a:gd name="connsiteY0" fmla="*/ 0 h 1435693"/>
                <a:gd name="connsiteX1" fmla="*/ 230737 w 230966"/>
                <a:gd name="connsiteY1" fmla="*/ 504202 h 1435693"/>
                <a:gd name="connsiteX2" fmla="*/ 34184 w 230966"/>
                <a:gd name="connsiteY2" fmla="*/ 1435693 h 143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966" h="1435693">
                  <a:moveTo>
                    <a:pt x="0" y="0"/>
                  </a:moveTo>
                  <a:cubicBezTo>
                    <a:pt x="112520" y="132460"/>
                    <a:pt x="225040" y="264920"/>
                    <a:pt x="230737" y="504202"/>
                  </a:cubicBezTo>
                  <a:cubicBezTo>
                    <a:pt x="236434" y="743484"/>
                    <a:pt x="135309" y="1089588"/>
                    <a:pt x="34184" y="1435693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358C3E-CEAF-85AB-F157-60EA861B9E54}"/>
              </a:ext>
            </a:extLst>
          </p:cNvPr>
          <p:cNvGrpSpPr/>
          <p:nvPr/>
        </p:nvGrpSpPr>
        <p:grpSpPr>
          <a:xfrm>
            <a:off x="1247811" y="1388587"/>
            <a:ext cx="2948755" cy="2785798"/>
            <a:chOff x="5118475" y="1713421"/>
            <a:chExt cx="2948755" cy="2097264"/>
          </a:xfrm>
        </p:grpSpPr>
        <p:sp>
          <p:nvSpPr>
            <p:cNvPr id="14" name="Text Box 49">
              <a:extLst>
                <a:ext uri="{FF2B5EF4-FFF2-40B4-BE49-F238E27FC236}">
                  <a16:creationId xmlns:a16="http://schemas.microsoft.com/office/drawing/2014/main" id="{8EB7BA7C-58B6-F0C3-4ADF-EE5A3FEA6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7657" y="1713421"/>
              <a:ext cx="1255472" cy="254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ea typeface="宋体" panose="02010600030101010101" pitchFamily="2" charset="-122"/>
                </a:rPr>
                <a:t>DFS version</a:t>
              </a:r>
            </a:p>
          </p:txBody>
        </p:sp>
        <p:sp>
          <p:nvSpPr>
            <p:cNvPr id="49" name="Rectangle 3">
              <a:extLst>
                <a:ext uri="{FF2B5EF4-FFF2-40B4-BE49-F238E27FC236}">
                  <a16:creationId xmlns:a16="http://schemas.microsoft.com/office/drawing/2014/main" id="{69FDD6FD-1976-F6E6-CB7B-5ED33A6968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1833656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p</a:t>
              </a:r>
              <a:r>
                <a:rPr lang="en-US" altLang="en-US" sz="1200" dirty="0"/>
                <a:t>)  //p is the parent of v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v</a:t>
              </a:r>
              <a:r>
                <a:rPr lang="en-US" altLang="en-US" sz="1200" dirty="0"/>
                <a:t>);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    else if (w &lt;&gt; p) return(‘cycle’); 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2EBCA3-AD30-F3C9-F0A3-2CC28A3650B0}"/>
                </a:ext>
              </a:extLst>
            </p:cNvPr>
            <p:cNvSpPr txBox="1"/>
            <p:nvPr/>
          </p:nvSpPr>
          <p:spPr>
            <a:xfrm>
              <a:off x="5118475" y="3046052"/>
              <a:ext cx="2884957" cy="764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Nil</a:t>
              </a:r>
              <a:r>
                <a:rPr lang="en-US" altLang="en-US" sz="1200" dirty="0"/>
                <a:t>);</a:t>
              </a:r>
            </a:p>
            <a:p>
              <a:pPr marL="0" indent="0">
                <a:buNone/>
              </a:pPr>
              <a:r>
                <a:rPr lang="en-US" altLang="en-US" sz="1200" dirty="0"/>
                <a:t>3. </a:t>
              </a:r>
              <a:r>
                <a:rPr lang="en-US" altLang="en-US" sz="1200" dirty="0">
                  <a:solidFill>
                    <a:srgbClr val="FF0000"/>
                  </a:solidFill>
                </a:rPr>
                <a:t>return(‘no cycle’).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0810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134CC-FE61-C5D5-6AD2-3EB6948FC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87216433-E31B-0840-8B6E-014257998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D647834-6261-0C29-F223-38B6B53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D77CC3-86CE-DB3C-4D2A-6EC29F1CC209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A0DD6AA6-557E-1378-CC4C-3BFA18709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5A0EC21-B445-5882-8BAC-0C2867973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CE2AFA-D11C-49E0-73C0-133B9B2920FB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ABE6C-5ABE-8A93-A347-7A679C91D397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7F22C974-5A9E-6A71-946C-B0677C073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6786293-44A9-A7DF-0C87-89E7D842E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is a tree</a:t>
            </a:r>
            <a:r>
              <a:rPr lang="en-US" altLang="en-US" sz="1600" dirty="0"/>
              <a:t>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B4F362F-3DF7-74AA-8CC4-02B6D8343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F56058C-E2D6-1866-C200-783950E0B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66" y="4156093"/>
            <a:ext cx="3373456" cy="66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 </a:t>
            </a:r>
            <a:r>
              <a:rPr lang="en-US" altLang="en-US" sz="1600" dirty="0">
                <a:solidFill>
                  <a:srgbClr val="FF0000"/>
                </a:solidFill>
              </a:rPr>
              <a:t>tree</a:t>
            </a:r>
            <a:r>
              <a:rPr lang="en-US" altLang="en-US" sz="1600" dirty="0"/>
              <a:t> is a graph that is connected and has no cycles.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FD584D-0554-E6D9-DC46-C9D74B38B764}"/>
              </a:ext>
            </a:extLst>
          </p:cNvPr>
          <p:cNvGrpSpPr/>
          <p:nvPr/>
        </p:nvGrpSpPr>
        <p:grpSpPr>
          <a:xfrm>
            <a:off x="1247811" y="1388587"/>
            <a:ext cx="2948755" cy="2785798"/>
            <a:chOff x="5118475" y="1713421"/>
            <a:chExt cx="2948755" cy="2097264"/>
          </a:xfrm>
        </p:grpSpPr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FB123F5A-AFE0-DDA8-15BA-44C32822A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7657" y="1713421"/>
              <a:ext cx="1255472" cy="254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ea typeface="宋体" panose="02010600030101010101" pitchFamily="2" charset="-122"/>
                </a:rPr>
                <a:t>DFS version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6CCE6CDB-6EF9-1870-1B8C-7E284B417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1833656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p</a:t>
              </a:r>
              <a:r>
                <a:rPr lang="en-US" altLang="en-US" sz="1200" dirty="0"/>
                <a:t>)  //p is the parent of v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v</a:t>
              </a:r>
              <a:r>
                <a:rPr lang="en-US" altLang="en-US" sz="1200" dirty="0"/>
                <a:t>);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    else if (w &lt;&gt; p) return(‘cycle’); 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374B8D-DFAB-730D-A85B-454FE8A1F631}"/>
                </a:ext>
              </a:extLst>
            </p:cNvPr>
            <p:cNvSpPr txBox="1"/>
            <p:nvPr/>
          </p:nvSpPr>
          <p:spPr>
            <a:xfrm>
              <a:off x="5118475" y="3046052"/>
              <a:ext cx="2884957" cy="764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Nil</a:t>
              </a:r>
              <a:r>
                <a:rPr lang="en-US" altLang="en-US" sz="1200" dirty="0"/>
                <a:t>);</a:t>
              </a:r>
            </a:p>
            <a:p>
              <a:pPr marL="0" indent="0">
                <a:buNone/>
              </a:pPr>
              <a:r>
                <a:rPr lang="en-US" altLang="en-US" sz="1200" dirty="0"/>
                <a:t>3. </a:t>
              </a:r>
              <a:r>
                <a:rPr lang="en-US" altLang="en-US" sz="1200" dirty="0">
                  <a:solidFill>
                    <a:srgbClr val="FF0000"/>
                  </a:solidFill>
                </a:rPr>
                <a:t>return(‘no cycle’).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311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0E38-1D53-BDAC-62F0-9AE1823E5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AEB8BEA1-FEA7-F78E-64BF-A2BE4738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804B12F-3D40-216D-0FD0-6968D69CA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628C3D-6BAA-D3E6-D851-354110EDDD96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CA659BC3-16EA-9565-3A35-20D699A59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8762D823-47A4-AB7B-6E47-86461276B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72C041-92D9-64C1-84DB-9BAB9687F66C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17B6F53-CAD7-4CFA-F7D0-9FD21F66B7F7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72339063-3C59-B713-8940-A44F788F1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3C689BC-BE69-DC75-A2A7-C0F5039BC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is a tree</a:t>
            </a:r>
            <a:r>
              <a:rPr lang="en-US" altLang="en-US" sz="1600" dirty="0"/>
              <a:t>;  </a:t>
            </a:r>
          </a:p>
          <a:p>
            <a:pPr>
              <a:buAutoNum type="arabicParenBoth"/>
            </a:pPr>
            <a:r>
              <a:rPr lang="en-US" altLang="en-US" sz="1600" dirty="0"/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3E4B3AC-8BFA-A657-ADA2-DB76F7015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B40FB59-5A4F-FDE3-B6AD-C42595D4D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166" y="4156093"/>
            <a:ext cx="3373456" cy="66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A </a:t>
            </a:r>
            <a:r>
              <a:rPr lang="en-US" altLang="en-US" sz="1600" dirty="0">
                <a:solidFill>
                  <a:srgbClr val="FF0000"/>
                </a:solidFill>
              </a:rPr>
              <a:t>tree</a:t>
            </a:r>
            <a:r>
              <a:rPr lang="en-US" altLang="en-US" sz="1600" dirty="0"/>
              <a:t> is a graph that is </a:t>
            </a:r>
            <a:r>
              <a:rPr lang="en-US" altLang="en-US" sz="1600" dirty="0">
                <a:solidFill>
                  <a:srgbClr val="00B050"/>
                </a:solidFill>
              </a:rPr>
              <a:t>connected</a:t>
            </a:r>
            <a:r>
              <a:rPr lang="en-US" altLang="en-US" sz="1600" dirty="0"/>
              <a:t> and has no </a:t>
            </a:r>
            <a:r>
              <a:rPr lang="en-US" altLang="en-US" sz="1600" dirty="0">
                <a:solidFill>
                  <a:srgbClr val="FFC000"/>
                </a:solidFill>
              </a:rPr>
              <a:t>cycles</a:t>
            </a:r>
            <a:r>
              <a:rPr lang="en-US" altLang="en-US" sz="1600" dirty="0"/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3341D2-34C1-3B6C-EB1D-8511B04DBF1C}"/>
              </a:ext>
            </a:extLst>
          </p:cNvPr>
          <p:cNvGrpSpPr/>
          <p:nvPr/>
        </p:nvGrpSpPr>
        <p:grpSpPr>
          <a:xfrm>
            <a:off x="1247811" y="1290929"/>
            <a:ext cx="3306418" cy="2997091"/>
            <a:chOff x="5118475" y="1713421"/>
            <a:chExt cx="3306418" cy="2256334"/>
          </a:xfrm>
        </p:grpSpPr>
        <p:sp>
          <p:nvSpPr>
            <p:cNvPr id="13" name="Text Box 49">
              <a:extLst>
                <a:ext uri="{FF2B5EF4-FFF2-40B4-BE49-F238E27FC236}">
                  <a16:creationId xmlns:a16="http://schemas.microsoft.com/office/drawing/2014/main" id="{595FFEFA-67E2-0B62-D58D-71778A3F2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7657" y="1713421"/>
              <a:ext cx="1255472" cy="254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ea typeface="宋体" panose="02010600030101010101" pitchFamily="2" charset="-122"/>
                </a:rPr>
                <a:t>DFS version</a:t>
              </a: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A95E4068-3BB6-B4BD-5E4B-4657BC1FF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3306418" cy="199272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p</a:t>
              </a:r>
              <a:r>
                <a:rPr lang="en-US" altLang="en-US" sz="1200" dirty="0"/>
                <a:t>)  //p is the parent of v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DFS(w, </a:t>
              </a:r>
              <a:r>
                <a:rPr lang="en-US" altLang="en-US" sz="1200" dirty="0">
                  <a:solidFill>
                    <a:srgbClr val="FF0000"/>
                  </a:solidFill>
                </a:rPr>
                <a:t>v</a:t>
              </a:r>
              <a:r>
                <a:rPr lang="en-US" altLang="en-US" sz="1200" dirty="0"/>
                <a:t>);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    </a:t>
              </a:r>
              <a:r>
                <a:rPr lang="en-US" altLang="en-US" sz="1200" dirty="0">
                  <a:solidFill>
                    <a:srgbClr val="FFC000"/>
                  </a:solidFill>
                </a:rPr>
                <a:t>else if (w &lt;&gt; p) return(‘not a tree’); 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435066-8CD0-4372-A53F-C67F273AF5A4}"/>
                </a:ext>
              </a:extLst>
            </p:cNvPr>
            <p:cNvSpPr txBox="1"/>
            <p:nvPr/>
          </p:nvSpPr>
          <p:spPr>
            <a:xfrm>
              <a:off x="5118475" y="3066098"/>
              <a:ext cx="3306418" cy="903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DFS(1, Nil);</a:t>
              </a:r>
            </a:p>
            <a:p>
              <a:pPr marL="0" indent="0">
                <a:buNone/>
              </a:pPr>
              <a:r>
                <a:rPr lang="en-US" altLang="en-US" sz="1200" dirty="0"/>
                <a:t>3. </a:t>
              </a:r>
              <a:r>
                <a:rPr lang="en-US" altLang="en-US" sz="1200" dirty="0">
                  <a:solidFill>
                    <a:srgbClr val="00B050"/>
                  </a:solidFill>
                </a:rPr>
                <a:t>for (each vertex v)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00B050"/>
                  </a:solidFill>
                </a:rPr>
                <a:t>       if (color[v] == white) return(‘no a tree’);</a:t>
              </a:r>
            </a:p>
            <a:p>
              <a:pPr marL="0" indent="0">
                <a:buNone/>
              </a:pPr>
              <a:r>
                <a:rPr lang="en-US" altLang="en-US" sz="1200" dirty="0"/>
                <a:t>3. </a:t>
              </a:r>
              <a:r>
                <a:rPr lang="en-US" altLang="en-US" sz="1200" dirty="0">
                  <a:solidFill>
                    <a:srgbClr val="FF0000"/>
                  </a:solidFill>
                </a:rPr>
                <a:t>return(‘tree’).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678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70899-CEA6-8FF2-1E4C-64575586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C045EAEE-BB73-3FB6-0161-4D875F8CB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BA297BA-9D8A-B88B-EE0E-A77A7CE28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BF88E31-F30E-EC22-9338-8ADF0951345E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12EB962A-F0C2-3F37-D064-981AF266A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959B6D8A-71EA-4F67-B484-930217361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3F10FA-6B56-A02A-1495-9F24014CCF22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A7337A-74DF-E606-EC7F-B81B241096F7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FDC4946A-A66B-01D1-6D37-AEA6C3FEA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AED720E6-9E63-E494-09B5-8A2874C00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EB4A86BC-FEF2-0F41-B79C-051E606DE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52BE944-45CB-5F66-BAB5-518A2C928184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CA1D0C74-3042-1626-9B14-94F79BB77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2C800E0-CD65-2120-0F6D-D8AE93E5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709924A-2A52-0BB2-8E1E-D154403AC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3247806-128D-D5B3-9154-F2751DD258A6}"/>
              </a:ext>
            </a:extLst>
          </p:cNvPr>
          <p:cNvGrpSpPr/>
          <p:nvPr/>
        </p:nvGrpSpPr>
        <p:grpSpPr>
          <a:xfrm>
            <a:off x="5812032" y="5485433"/>
            <a:ext cx="1468613" cy="1095568"/>
            <a:chOff x="5812032" y="5485433"/>
            <a:chExt cx="1468613" cy="109556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448D185-211B-B736-86A2-A837BC7B9CEC}"/>
                </a:ext>
              </a:extLst>
            </p:cNvPr>
            <p:cNvSpPr/>
            <p:nvPr/>
          </p:nvSpPr>
          <p:spPr>
            <a:xfrm>
              <a:off x="6451008" y="5485433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CF22CF3-AE73-4D72-FBC4-43F2B972B941}"/>
                </a:ext>
              </a:extLst>
            </p:cNvPr>
            <p:cNvSpPr/>
            <p:nvPr/>
          </p:nvSpPr>
          <p:spPr>
            <a:xfrm>
              <a:off x="5815481" y="583167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5AC5C2-581C-F929-A897-90FE72652788}"/>
                </a:ext>
              </a:extLst>
            </p:cNvPr>
            <p:cNvSpPr/>
            <p:nvPr/>
          </p:nvSpPr>
          <p:spPr>
            <a:xfrm>
              <a:off x="6451008" y="581681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2533B7D-EF76-1FF8-CC67-2074CB9211DB}"/>
                </a:ext>
              </a:extLst>
            </p:cNvPr>
            <p:cNvSpPr/>
            <p:nvPr/>
          </p:nvSpPr>
          <p:spPr>
            <a:xfrm>
              <a:off x="7099815" y="581681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6CEAAEE-3422-7341-58B2-E859316E1D22}"/>
                </a:ext>
              </a:extLst>
            </p:cNvPr>
            <p:cNvSpPr/>
            <p:nvPr/>
          </p:nvSpPr>
          <p:spPr>
            <a:xfrm>
              <a:off x="5814563" y="6148201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AD3900E-E33A-8233-C972-CC09CDCCB08A}"/>
                </a:ext>
              </a:extLst>
            </p:cNvPr>
            <p:cNvSpPr/>
            <p:nvPr/>
          </p:nvSpPr>
          <p:spPr>
            <a:xfrm>
              <a:off x="6442531" y="6148201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F023677-57D1-481E-D03B-5A2DCFD8A86D}"/>
                </a:ext>
              </a:extLst>
            </p:cNvPr>
            <p:cNvSpPr/>
            <p:nvPr/>
          </p:nvSpPr>
          <p:spPr>
            <a:xfrm>
              <a:off x="7099815" y="6161520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1667C8D-AFB4-E0E5-B944-F253B7F6FBE4}"/>
                </a:ext>
              </a:extLst>
            </p:cNvPr>
            <p:cNvSpPr/>
            <p:nvPr/>
          </p:nvSpPr>
          <p:spPr>
            <a:xfrm>
              <a:off x="5812032" y="6449064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6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49E4F29-7A81-2ECA-76E7-FE41CC0464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3860" y="5875435"/>
              <a:ext cx="517074" cy="33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2EACA31-F058-EE05-9535-A0F3A64024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0218" y="6221244"/>
              <a:ext cx="517074" cy="33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79C0021-C288-098E-0B14-B67C00E234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7872" y="5929432"/>
              <a:ext cx="529419" cy="23809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4FAD566-A703-9855-45A6-C4B372AD738D}"/>
                </a:ext>
              </a:extLst>
            </p:cNvPr>
            <p:cNvCxnSpPr/>
            <p:nvPr/>
          </p:nvCxnSpPr>
          <p:spPr>
            <a:xfrm>
              <a:off x="5891934" y="5963614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014A14E-EE74-17AA-61CD-E2203808296F}"/>
                </a:ext>
              </a:extLst>
            </p:cNvPr>
            <p:cNvCxnSpPr/>
            <p:nvPr/>
          </p:nvCxnSpPr>
          <p:spPr>
            <a:xfrm>
              <a:off x="6532946" y="5954736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9A81D9D-0150-71B2-CDA8-F65DF5F1235A}"/>
                </a:ext>
              </a:extLst>
            </p:cNvPr>
            <p:cNvCxnSpPr/>
            <p:nvPr/>
          </p:nvCxnSpPr>
          <p:spPr>
            <a:xfrm>
              <a:off x="7181473" y="5954736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825F660-EF63-E8B9-7DFC-612DC0CD8752}"/>
                </a:ext>
              </a:extLst>
            </p:cNvPr>
            <p:cNvCxnSpPr/>
            <p:nvPr/>
          </p:nvCxnSpPr>
          <p:spPr>
            <a:xfrm>
              <a:off x="5902447" y="6270680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109092D-2C7F-3E75-C341-F754E1C16395}"/>
                </a:ext>
              </a:extLst>
            </p:cNvPr>
            <p:cNvCxnSpPr/>
            <p:nvPr/>
          </p:nvCxnSpPr>
          <p:spPr>
            <a:xfrm>
              <a:off x="6532946" y="5620677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1C28BFD-E1A6-BA3C-F5D6-9CE478EFBE41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>
              <a:off x="6631838" y="5604051"/>
              <a:ext cx="494459" cy="2320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F99A1C9-2E34-2D4D-468C-D98157480507}"/>
                </a:ext>
              </a:extLst>
            </p:cNvPr>
            <p:cNvCxnSpPr>
              <a:cxnSpLocks/>
              <a:endCxn id="36" idx="7"/>
            </p:cNvCxnSpPr>
            <p:nvPr/>
          </p:nvCxnSpPr>
          <p:spPr>
            <a:xfrm flipH="1">
              <a:off x="5969829" y="5591416"/>
              <a:ext cx="472702" cy="25958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262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342E5-49B1-F637-0C7E-6BCB3C032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C5D3803-A0B8-9E75-644B-E0AB2A2F6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085D856-027B-27C5-9639-1D8DF0225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934A7F-5EDD-4B7B-6490-0D663C9AE39A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30A11BBC-4994-8B9B-EA30-F716D080D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E39DD9FE-FF2D-1B9A-D3B6-F389D72EE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11E4AFAB-087D-2800-CDE0-374958D05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388D432-8B42-AF51-4BE3-739B39CAB8E9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B35FC63E-5AEA-A1A2-81F6-E536C18CC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589A6D3-01A0-1718-D613-02F6DD946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/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/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/>
              <a:t>test if a graph is bipartite;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B857221-3508-D782-6BA7-70E647EF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5F63A7-EA25-C8CA-9844-E2641FB8B18E}"/>
              </a:ext>
            </a:extLst>
          </p:cNvPr>
          <p:cNvGrpSpPr/>
          <p:nvPr/>
        </p:nvGrpSpPr>
        <p:grpSpPr>
          <a:xfrm>
            <a:off x="4965110" y="1409050"/>
            <a:ext cx="3451172" cy="3961939"/>
            <a:chOff x="959941" y="1665430"/>
            <a:chExt cx="3451172" cy="3581407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680B4735-7C60-6405-1758-02AD6403A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5"/>
              <a:ext cx="3451172" cy="32698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 </a:t>
              </a:r>
              <a:r>
                <a:rPr lang="en-US" altLang="en-US" sz="1200" dirty="0">
                  <a:solidFill>
                    <a:srgbClr val="FF0000"/>
                  </a:solidFill>
                </a:rPr>
                <a:t>dad[v] = w</a:t>
              </a:r>
              <a:r>
                <a:rPr lang="en-US" altLang="en-US" sz="1200" dirty="0"/>
                <a:t>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13" name="Text Box 49">
              <a:extLst>
                <a:ext uri="{FF2B5EF4-FFF2-40B4-BE49-F238E27FC236}">
                  <a16:creationId xmlns:a16="http://schemas.microsoft.com/office/drawing/2014/main" id="{F08C9EF8-3581-65EB-44C1-681B71DA63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196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Shortest Path (BFS)</a:t>
              </a: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6BAC1219-025D-1D28-1DE6-65EA90FF5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608305"/>
              <a:ext cx="3451172" cy="163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</a:t>
              </a:r>
              <a:r>
                <a:rPr lang="en-US" altLang="en-US" sz="1200" dirty="0">
                  <a:solidFill>
                    <a:srgbClr val="FF0000"/>
                  </a:solidFill>
                </a:rPr>
                <a:t>(x, y) //shortest path from x to y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2. dad[x] = Nil;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3. BFS(x);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4. If (color[y] == white) return(‘no x-y path’);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else p = y; 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    while (p &lt;&gt; Nil) do</a:t>
              </a:r>
            </a:p>
            <a:p>
              <a:pPr marL="0" indent="0"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             print(p); p = dad[p].</a:t>
              </a:r>
            </a:p>
            <a:p>
              <a:pPr marL="0" indent="0">
                <a:buNone/>
              </a:pPr>
              <a:endParaRPr lang="en-US" altLang="en-US" sz="1200" dirty="0">
                <a:solidFill>
                  <a:srgbClr val="FF0000"/>
                </a:solidFill>
              </a:endParaRPr>
            </a:p>
            <a:p>
              <a:pPr marL="0" indent="0">
                <a:buNone/>
              </a:pPr>
              <a:r>
                <a:rPr lang="en-US" altLang="en-US" sz="1200" dirty="0"/>
                <a:t>    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AC8B131-6237-1C5C-D96B-6314E1E61DE6}"/>
              </a:ext>
            </a:extLst>
          </p:cNvPr>
          <p:cNvGrpSpPr/>
          <p:nvPr/>
        </p:nvGrpSpPr>
        <p:grpSpPr>
          <a:xfrm>
            <a:off x="5812032" y="5485433"/>
            <a:ext cx="1468613" cy="1095568"/>
            <a:chOff x="5812032" y="5485433"/>
            <a:chExt cx="1468613" cy="109556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FEF908B-3067-3783-C5B3-FFC630882A21}"/>
                </a:ext>
              </a:extLst>
            </p:cNvPr>
            <p:cNvSpPr/>
            <p:nvPr/>
          </p:nvSpPr>
          <p:spPr>
            <a:xfrm>
              <a:off x="6451008" y="5485433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D35963E-6E71-3ED2-75D5-4383D98D8A32}"/>
                </a:ext>
              </a:extLst>
            </p:cNvPr>
            <p:cNvSpPr/>
            <p:nvPr/>
          </p:nvSpPr>
          <p:spPr>
            <a:xfrm>
              <a:off x="5815481" y="583167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6F43CB-9DA3-FD24-2D09-0EBD40CE16BE}"/>
                </a:ext>
              </a:extLst>
            </p:cNvPr>
            <p:cNvSpPr/>
            <p:nvPr/>
          </p:nvSpPr>
          <p:spPr>
            <a:xfrm>
              <a:off x="6451008" y="581681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135FD37-51C4-017E-C2DD-020BA05FAD46}"/>
                </a:ext>
              </a:extLst>
            </p:cNvPr>
            <p:cNvSpPr/>
            <p:nvPr/>
          </p:nvSpPr>
          <p:spPr>
            <a:xfrm>
              <a:off x="7099815" y="5816817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AC6C2D5-9575-F79B-0E44-F0AC830CA8DE}"/>
                </a:ext>
              </a:extLst>
            </p:cNvPr>
            <p:cNvSpPr/>
            <p:nvPr/>
          </p:nvSpPr>
          <p:spPr>
            <a:xfrm>
              <a:off x="5814563" y="6148201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3642175-8755-FBB9-F066-C9F666440C62}"/>
                </a:ext>
              </a:extLst>
            </p:cNvPr>
            <p:cNvSpPr/>
            <p:nvPr/>
          </p:nvSpPr>
          <p:spPr>
            <a:xfrm>
              <a:off x="6442531" y="6148201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EB578CD-20F0-02F1-0AAF-A28B4D2653AD}"/>
                </a:ext>
              </a:extLst>
            </p:cNvPr>
            <p:cNvSpPr/>
            <p:nvPr/>
          </p:nvSpPr>
          <p:spPr>
            <a:xfrm>
              <a:off x="7099815" y="6161520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A28C71F-C9BE-F0FD-5902-53E184B9B514}"/>
                </a:ext>
              </a:extLst>
            </p:cNvPr>
            <p:cNvSpPr/>
            <p:nvPr/>
          </p:nvSpPr>
          <p:spPr>
            <a:xfrm>
              <a:off x="5812032" y="6449064"/>
              <a:ext cx="180830" cy="13193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6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B164960-BF7B-F240-B469-164EE9C3C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3860" y="5875435"/>
              <a:ext cx="517074" cy="33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96D2231-AAAC-DF8A-761F-B3BB105EC9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0218" y="6221244"/>
              <a:ext cx="517074" cy="33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3EFEF62-C5CE-AF94-710C-F63B38D984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7872" y="5929432"/>
              <a:ext cx="529419" cy="23809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D0548B0-0E39-2E02-64B2-89C2624941AF}"/>
                </a:ext>
              </a:extLst>
            </p:cNvPr>
            <p:cNvCxnSpPr/>
            <p:nvPr/>
          </p:nvCxnSpPr>
          <p:spPr>
            <a:xfrm>
              <a:off x="5891934" y="5963614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147269-90F4-AF3E-6A82-70938FAE9346}"/>
                </a:ext>
              </a:extLst>
            </p:cNvPr>
            <p:cNvCxnSpPr/>
            <p:nvPr/>
          </p:nvCxnSpPr>
          <p:spPr>
            <a:xfrm>
              <a:off x="6532946" y="5954736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8F7737A-A8F9-6C87-9E69-3198C3BFF3DF}"/>
                </a:ext>
              </a:extLst>
            </p:cNvPr>
            <p:cNvCxnSpPr/>
            <p:nvPr/>
          </p:nvCxnSpPr>
          <p:spPr>
            <a:xfrm>
              <a:off x="7181473" y="5954736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9299F7F-17AD-B51B-F299-2A2C0427FE39}"/>
                </a:ext>
              </a:extLst>
            </p:cNvPr>
            <p:cNvCxnSpPr/>
            <p:nvPr/>
          </p:nvCxnSpPr>
          <p:spPr>
            <a:xfrm>
              <a:off x="5902447" y="6270680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7087C7E-AC81-32A6-303E-37157808925E}"/>
                </a:ext>
              </a:extLst>
            </p:cNvPr>
            <p:cNvCxnSpPr/>
            <p:nvPr/>
          </p:nvCxnSpPr>
          <p:spPr>
            <a:xfrm>
              <a:off x="6532946" y="5620677"/>
              <a:ext cx="0" cy="178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C4FA52DE-136B-C5C7-4861-074B26115AFA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6631838" y="5604051"/>
              <a:ext cx="494459" cy="2320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F9925A-53EE-0460-6420-33667DC9246E}"/>
                </a:ext>
              </a:extLst>
            </p:cNvPr>
            <p:cNvCxnSpPr>
              <a:cxnSpLocks/>
              <a:endCxn id="11" idx="7"/>
            </p:cNvCxnSpPr>
            <p:nvPr/>
          </p:nvCxnSpPr>
          <p:spPr>
            <a:xfrm flipH="1">
              <a:off x="5969829" y="5591416"/>
              <a:ext cx="472702" cy="25958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83206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6415</TotalTime>
  <Words>5198</Words>
  <Application>Microsoft Office PowerPoint</Application>
  <PresentationFormat>On-screen Show (4:3)</PresentationFormat>
  <Paragraphs>899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宋体</vt:lpstr>
      <vt:lpstr>Arial</vt:lpstr>
      <vt:lpstr>Tahoma</vt:lpstr>
      <vt:lpstr>Times New Roman</vt:lpstr>
      <vt:lpstr>Wingdings</vt:lpstr>
      <vt:lpstr>Default Design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608</cp:revision>
  <cp:lastPrinted>2001-01-16T17:12:14Z</cp:lastPrinted>
  <dcterms:created xsi:type="dcterms:W3CDTF">1999-07-13T19:55:20Z</dcterms:created>
  <dcterms:modified xsi:type="dcterms:W3CDTF">2025-02-19T22:27:36Z</dcterms:modified>
</cp:coreProperties>
</file>