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handoutMasterIdLst>
    <p:handoutMasterId r:id="rId52"/>
  </p:handoutMasterIdLst>
  <p:sldIdLst>
    <p:sldId id="472" r:id="rId2"/>
    <p:sldId id="1078" r:id="rId3"/>
    <p:sldId id="1077" r:id="rId4"/>
    <p:sldId id="1076" r:id="rId5"/>
    <p:sldId id="1075" r:id="rId6"/>
    <p:sldId id="481" r:id="rId7"/>
    <p:sldId id="1073" r:id="rId8"/>
    <p:sldId id="1074" r:id="rId9"/>
    <p:sldId id="1070" r:id="rId10"/>
    <p:sldId id="1080" r:id="rId11"/>
    <p:sldId id="1081" r:id="rId12"/>
    <p:sldId id="1082" r:id="rId13"/>
    <p:sldId id="1083" r:id="rId14"/>
    <p:sldId id="362" r:id="rId15"/>
    <p:sldId id="364" r:id="rId16"/>
    <p:sldId id="344" r:id="rId17"/>
    <p:sldId id="416" r:id="rId18"/>
    <p:sldId id="380" r:id="rId19"/>
    <p:sldId id="381" r:id="rId20"/>
    <p:sldId id="422" r:id="rId21"/>
    <p:sldId id="424" r:id="rId22"/>
    <p:sldId id="425" r:id="rId23"/>
    <p:sldId id="426" r:id="rId24"/>
    <p:sldId id="427" r:id="rId25"/>
    <p:sldId id="428" r:id="rId26"/>
    <p:sldId id="429" r:id="rId27"/>
    <p:sldId id="431" r:id="rId28"/>
    <p:sldId id="432" r:id="rId29"/>
    <p:sldId id="433" r:id="rId30"/>
    <p:sldId id="434" r:id="rId31"/>
    <p:sldId id="435" r:id="rId32"/>
    <p:sldId id="436" r:id="rId33"/>
    <p:sldId id="437" r:id="rId34"/>
    <p:sldId id="438" r:id="rId35"/>
    <p:sldId id="439" r:id="rId36"/>
    <p:sldId id="440" r:id="rId37"/>
    <p:sldId id="441" r:id="rId38"/>
    <p:sldId id="442" r:id="rId39"/>
    <p:sldId id="443" r:id="rId40"/>
    <p:sldId id="444" r:id="rId41"/>
    <p:sldId id="445" r:id="rId42"/>
    <p:sldId id="446" r:id="rId43"/>
    <p:sldId id="447" r:id="rId44"/>
    <p:sldId id="448" r:id="rId45"/>
    <p:sldId id="450" r:id="rId46"/>
    <p:sldId id="451" r:id="rId47"/>
    <p:sldId id="452" r:id="rId48"/>
    <p:sldId id="453" r:id="rId49"/>
    <p:sldId id="455" r:id="rId50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33CC33"/>
    <a:srgbClr val="FF3300"/>
    <a:srgbClr val="FF0000"/>
    <a:srgbClr val="FFCCFF"/>
    <a:srgbClr val="DDDDDD"/>
    <a:srgbClr val="DE3E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778" autoAdjust="0"/>
    <p:restoredTop sz="91657" autoAdjust="0"/>
  </p:normalViewPr>
  <p:slideViewPr>
    <p:cSldViewPr snapToGrid="0">
      <p:cViewPr varScale="1">
        <p:scale>
          <a:sx n="108" d="100"/>
          <a:sy n="108" d="100"/>
        </p:scale>
        <p:origin x="75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472582" y="2490661"/>
            <a:ext cx="21988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858023" y="3844120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29747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14: Depth-First-Search (BFS)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91ECBE-7AB0-D9D3-845D-29563EEB6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>
            <a:extLst>
              <a:ext uri="{FF2B5EF4-FFF2-40B4-BE49-F238E27FC236}">
                <a16:creationId xmlns:a16="http://schemas.microsoft.com/office/drawing/2014/main" id="{DEA381EC-E113-5687-ADC8-BB933B58D0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359277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Midterm Report</a:t>
            </a:r>
          </a:p>
        </p:txBody>
      </p:sp>
    </p:spTree>
    <p:extLst>
      <p:ext uri="{BB962C8B-B14F-4D97-AF65-F5344CB8AC3E}">
        <p14:creationId xmlns:p14="http://schemas.microsoft.com/office/powerpoint/2010/main" val="1559427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FA0AC8-B663-DB93-4D35-EFE71D899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>
            <a:extLst>
              <a:ext uri="{FF2B5EF4-FFF2-40B4-BE49-F238E27FC236}">
                <a16:creationId xmlns:a16="http://schemas.microsoft.com/office/drawing/2014/main" id="{0E08B4EB-4EF9-5EEC-DE05-5DB2023892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359277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Midterm Report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053A7E-26CA-A3AC-07D8-118D8CA4A1D7}"/>
              </a:ext>
            </a:extLst>
          </p:cNvPr>
          <p:cNvSpPr txBox="1"/>
          <p:nvPr/>
        </p:nvSpPr>
        <p:spPr>
          <a:xfrm>
            <a:off x="4802736" y="129101"/>
            <a:ext cx="36905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Max: 100, Min: 57, </a:t>
            </a:r>
            <a:r>
              <a:rPr lang="en-US" sz="1400" dirty="0" err="1"/>
              <a:t>Averge</a:t>
            </a:r>
            <a:r>
              <a:rPr lang="en-US" sz="1400" dirty="0"/>
              <a:t>: 84.7, median 87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C4A37DB-BC28-7B5A-C366-3DF217370D36}"/>
              </a:ext>
            </a:extLst>
          </p:cNvPr>
          <p:cNvSpPr txBox="1"/>
          <p:nvPr/>
        </p:nvSpPr>
        <p:spPr>
          <a:xfrm>
            <a:off x="4802736" y="428623"/>
            <a:ext cx="35927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100-90:</a:t>
            </a:r>
            <a:r>
              <a:rPr lang="en-US" sz="1400" dirty="0"/>
              <a:t> 10,   </a:t>
            </a:r>
            <a:r>
              <a:rPr lang="en-US" sz="1400" dirty="0">
                <a:solidFill>
                  <a:srgbClr val="FF0000"/>
                </a:solidFill>
              </a:rPr>
              <a:t>89-80:</a:t>
            </a:r>
            <a:r>
              <a:rPr lang="en-US" sz="1400" dirty="0"/>
              <a:t> 10,  </a:t>
            </a:r>
            <a:r>
              <a:rPr lang="en-US" sz="1400" dirty="0">
                <a:solidFill>
                  <a:srgbClr val="FF0000"/>
                </a:solidFill>
              </a:rPr>
              <a:t>79-70:</a:t>
            </a:r>
            <a:r>
              <a:rPr lang="en-US" sz="1400" dirty="0"/>
              <a:t> 7,  </a:t>
            </a:r>
            <a:r>
              <a:rPr lang="en-US" sz="1400" dirty="0">
                <a:solidFill>
                  <a:srgbClr val="FF0000"/>
                </a:solidFill>
              </a:rPr>
              <a:t>&lt;70:</a:t>
            </a:r>
            <a:r>
              <a:rPr lang="en-US" sz="1400" dirty="0"/>
              <a:t> 3</a:t>
            </a:r>
          </a:p>
        </p:txBody>
      </p:sp>
    </p:spTree>
    <p:extLst>
      <p:ext uri="{BB962C8B-B14F-4D97-AF65-F5344CB8AC3E}">
        <p14:creationId xmlns:p14="http://schemas.microsoft.com/office/powerpoint/2010/main" val="4886136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8944B-85BD-F61A-166D-0A656D47A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>
            <a:extLst>
              <a:ext uri="{FF2B5EF4-FFF2-40B4-BE49-F238E27FC236}">
                <a16:creationId xmlns:a16="http://schemas.microsoft.com/office/drawing/2014/main" id="{F62EA7EF-10E4-DF6D-6583-0EE064FA46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359277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Midterm Report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DB08F9D7-0E75-3E03-E511-877A19D97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4114" y="1162786"/>
            <a:ext cx="4517517" cy="36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Question 1.1  </a:t>
            </a:r>
            <a:r>
              <a:rPr lang="en-US" altLang="en-US" sz="1600" dirty="0"/>
              <a:t>Recurrence relation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ADC284AC-4266-DDAF-C852-C804EA7C44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4113" y="1452147"/>
            <a:ext cx="5476223" cy="3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Answer: </a:t>
            </a:r>
            <a:r>
              <a:rPr lang="en-US" altLang="en-US" sz="1600" dirty="0"/>
              <a:t>T(n) = 2T(n/2) + O(1) for n &gt; 1 and T(1) = O(1)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1BB0CCC3-88F8-993A-0B30-7A6E2C89BF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4114" y="1924410"/>
            <a:ext cx="4517518" cy="36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Question 1.2  </a:t>
            </a:r>
            <a:r>
              <a:rPr lang="en-US" altLang="en-US" sz="1600" dirty="0"/>
              <a:t>Solve the recurrence relation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B64D66DA-71C7-BA8C-8DA4-49DCF23C98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4113" y="2242568"/>
            <a:ext cx="5358829" cy="908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Answer: </a:t>
            </a:r>
            <a:r>
              <a:rPr lang="en-US" altLang="en-US" sz="1400" dirty="0"/>
              <a:t>from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/>
              <a:t>T(n) ≤ 2T(n/2) + c, T(n/2) ≤ 2T(n/2</a:t>
            </a:r>
            <a:r>
              <a:rPr lang="en-US" altLang="en-US" sz="1400" baseline="30000" dirty="0"/>
              <a:t>2</a:t>
            </a:r>
            <a:r>
              <a:rPr lang="en-US" altLang="en-US" sz="1400" dirty="0"/>
              <a:t>) + c, … ,</a:t>
            </a:r>
          </a:p>
          <a:p>
            <a:pPr marL="0" indent="0">
              <a:buNone/>
            </a:pPr>
            <a:r>
              <a:rPr lang="en-US" altLang="en-US" sz="1400" dirty="0"/>
              <a:t>we get T(n) ≤ 2</a:t>
            </a:r>
            <a:r>
              <a:rPr lang="en-US" altLang="en-US" sz="1400" baseline="30000" dirty="0"/>
              <a:t>k</a:t>
            </a:r>
            <a:r>
              <a:rPr lang="en-US" altLang="en-US" sz="1400" dirty="0"/>
              <a:t>T(n/2</a:t>
            </a:r>
            <a:r>
              <a:rPr lang="en-US" altLang="en-US" sz="1400" baseline="30000" dirty="0"/>
              <a:t>k</a:t>
            </a:r>
            <a:r>
              <a:rPr lang="en-US" altLang="en-US" sz="1400" dirty="0"/>
              <a:t>) + (2</a:t>
            </a:r>
            <a:r>
              <a:rPr lang="en-US" altLang="en-US" sz="1400" baseline="30000" dirty="0"/>
              <a:t>k-1</a:t>
            </a:r>
            <a:r>
              <a:rPr lang="en-US" altLang="en-US" sz="1400" dirty="0"/>
              <a:t>+ 2</a:t>
            </a:r>
            <a:r>
              <a:rPr lang="en-US" altLang="en-US" sz="1400" baseline="30000" dirty="0"/>
              <a:t>k-2</a:t>
            </a:r>
            <a:r>
              <a:rPr lang="en-US" altLang="en-US" sz="1400" dirty="0"/>
              <a:t>+‧‧‧+ 2 +1)c = </a:t>
            </a:r>
          </a:p>
          <a:p>
            <a:pPr marL="0" indent="0">
              <a:buNone/>
            </a:pPr>
            <a:r>
              <a:rPr lang="en-US" altLang="en-US" sz="1400" dirty="0"/>
              <a:t> 2</a:t>
            </a:r>
            <a:r>
              <a:rPr lang="en-US" altLang="en-US" sz="1400" baseline="30000" dirty="0"/>
              <a:t>k</a:t>
            </a:r>
            <a:r>
              <a:rPr lang="en-US" altLang="en-US" sz="1400" dirty="0"/>
              <a:t>T(n/2</a:t>
            </a:r>
            <a:r>
              <a:rPr lang="en-US" altLang="en-US" sz="1400" baseline="30000" dirty="0"/>
              <a:t>k</a:t>
            </a:r>
            <a:r>
              <a:rPr lang="en-US" altLang="en-US" sz="1400" dirty="0"/>
              <a:t>) + (2</a:t>
            </a:r>
            <a:r>
              <a:rPr lang="en-US" altLang="en-US" sz="1400" baseline="30000" dirty="0"/>
              <a:t>k</a:t>
            </a:r>
            <a:r>
              <a:rPr lang="en-US" altLang="en-US" sz="1400" dirty="0"/>
              <a:t>-1)c. Let k = log</a:t>
            </a:r>
            <a:r>
              <a:rPr lang="en-US" altLang="en-US" sz="1400" baseline="-25000" dirty="0"/>
              <a:t>2</a:t>
            </a:r>
            <a:r>
              <a:rPr lang="en-US" altLang="en-US" sz="1400" dirty="0"/>
              <a:t>n, T(n) ≤ </a:t>
            </a:r>
            <a:r>
              <a:rPr lang="en-US" altLang="en-US" sz="1400" dirty="0" err="1"/>
              <a:t>nT</a:t>
            </a:r>
            <a:r>
              <a:rPr lang="en-US" altLang="en-US" sz="1400" dirty="0"/>
              <a:t>(1) + (n-1)c = O(n).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4528B0C-AAD1-4A49-23DB-65C18C18F616}"/>
              </a:ext>
            </a:extLst>
          </p:cNvPr>
          <p:cNvSpPr/>
          <p:nvPr/>
        </p:nvSpPr>
        <p:spPr>
          <a:xfrm>
            <a:off x="2984113" y="1162786"/>
            <a:ext cx="5476223" cy="198771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E1AA5B-E885-A46F-3427-DF37B18FB2D4}"/>
              </a:ext>
            </a:extLst>
          </p:cNvPr>
          <p:cNvSpPr txBox="1"/>
          <p:nvPr/>
        </p:nvSpPr>
        <p:spPr>
          <a:xfrm>
            <a:off x="4802736" y="129101"/>
            <a:ext cx="36905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Max: 100, Min: 57, </a:t>
            </a:r>
            <a:r>
              <a:rPr lang="en-US" sz="1400" dirty="0" err="1"/>
              <a:t>Averge</a:t>
            </a:r>
            <a:r>
              <a:rPr lang="en-US" sz="1400" dirty="0"/>
              <a:t>: 84.7, median 87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5528C95-8D2E-119C-5376-4E8EF8F32DB0}"/>
              </a:ext>
            </a:extLst>
          </p:cNvPr>
          <p:cNvSpPr txBox="1"/>
          <p:nvPr/>
        </p:nvSpPr>
        <p:spPr>
          <a:xfrm>
            <a:off x="4802736" y="428623"/>
            <a:ext cx="35927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100-90:</a:t>
            </a:r>
            <a:r>
              <a:rPr lang="en-US" sz="1400" dirty="0"/>
              <a:t> 10,   </a:t>
            </a:r>
            <a:r>
              <a:rPr lang="en-US" sz="1400" dirty="0">
                <a:solidFill>
                  <a:srgbClr val="FF0000"/>
                </a:solidFill>
              </a:rPr>
              <a:t>89-80:</a:t>
            </a:r>
            <a:r>
              <a:rPr lang="en-US" sz="1400" dirty="0"/>
              <a:t> 10,  </a:t>
            </a:r>
            <a:r>
              <a:rPr lang="en-US" sz="1400" dirty="0">
                <a:solidFill>
                  <a:srgbClr val="FF0000"/>
                </a:solidFill>
              </a:rPr>
              <a:t>79-70:</a:t>
            </a:r>
            <a:r>
              <a:rPr lang="en-US" sz="1400" dirty="0"/>
              <a:t> 7,  </a:t>
            </a:r>
            <a:r>
              <a:rPr lang="en-US" sz="1400" dirty="0">
                <a:solidFill>
                  <a:srgbClr val="FF0000"/>
                </a:solidFill>
              </a:rPr>
              <a:t>&lt;70:</a:t>
            </a:r>
            <a:r>
              <a:rPr lang="en-US" sz="1400" dirty="0"/>
              <a:t> 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F12FB1-1BB0-825F-6D00-C5707928015A}"/>
              </a:ext>
            </a:extLst>
          </p:cNvPr>
          <p:cNvSpPr txBox="1"/>
          <p:nvPr/>
        </p:nvSpPr>
        <p:spPr>
          <a:xfrm>
            <a:off x="530031" y="1207724"/>
            <a:ext cx="2454081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B-Search(l, r; x)</a:t>
            </a:r>
          </a:p>
          <a:p>
            <a:r>
              <a:rPr lang="en-US" sz="1100" dirty="0"/>
              <a:t>1. if (l &gt; r) return(false);</a:t>
            </a:r>
          </a:p>
          <a:p>
            <a:r>
              <a:rPr lang="en-US" sz="1100" dirty="0"/>
              <a:t>2. if (l == r) return(x == A[r]);</a:t>
            </a:r>
          </a:p>
          <a:p>
            <a:r>
              <a:rPr lang="en-US" sz="1100" dirty="0"/>
              <a:t>3. m = (int) (</a:t>
            </a:r>
            <a:r>
              <a:rPr lang="en-US" sz="1100" dirty="0" err="1"/>
              <a:t>l+r</a:t>
            </a:r>
            <a:r>
              <a:rPr lang="en-US" sz="1100" dirty="0"/>
              <a:t>)/2;</a:t>
            </a:r>
          </a:p>
          <a:p>
            <a:r>
              <a:rPr lang="en-US" sz="1100" dirty="0"/>
              <a:t>4. if (B-Search(l, m; x)) return(true)</a:t>
            </a:r>
          </a:p>
          <a:p>
            <a:r>
              <a:rPr lang="en-US" sz="1100" dirty="0"/>
              <a:t>    else return B-Search(m+1, r; x).</a:t>
            </a:r>
          </a:p>
          <a:p>
            <a:endParaRPr lang="en-US" sz="1100" dirty="0"/>
          </a:p>
          <a:p>
            <a:r>
              <a:rPr lang="en-US" sz="1100" dirty="0"/>
              <a:t>Main-Algorithm Search(A[1..n], x)</a:t>
            </a:r>
          </a:p>
          <a:p>
            <a:r>
              <a:rPr lang="en-US" sz="1100" dirty="0"/>
              <a:t>1. return B-Search(1, n; x)</a:t>
            </a:r>
          </a:p>
        </p:txBody>
      </p:sp>
    </p:spTree>
    <p:extLst>
      <p:ext uri="{BB962C8B-B14F-4D97-AF65-F5344CB8AC3E}">
        <p14:creationId xmlns:p14="http://schemas.microsoft.com/office/powerpoint/2010/main" val="1029284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844D0B-B9DC-3E28-8750-FB54BCE68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>
            <a:extLst>
              <a:ext uri="{FF2B5EF4-FFF2-40B4-BE49-F238E27FC236}">
                <a16:creationId xmlns:a16="http://schemas.microsoft.com/office/drawing/2014/main" id="{D26A50F8-D635-FA04-8CD1-33FCB59E1A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359277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Midterm Report</a:t>
            </a: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E5822860-83B2-DE8D-2FF8-418221AE8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031" y="3525190"/>
            <a:ext cx="4508176" cy="36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Question 2.1 </a:t>
            </a:r>
            <a:r>
              <a:rPr lang="en-US" altLang="en-US" sz="1600" dirty="0"/>
              <a:t>Algorithm Delete-2nd(H[0..n-1], t)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9418D945-79F3-18C4-79B5-5250A358EE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031" y="3830787"/>
            <a:ext cx="991313" cy="362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Answer: 	</a:t>
            </a:r>
            <a:endParaRPr lang="en-US" altLang="en-US" sz="1600" dirty="0"/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C1144131-6A3B-6B95-33E3-206B5A14FD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1343" y="3911076"/>
            <a:ext cx="2797765" cy="112760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Delete-2nd(H[0..n-1], t)</a:t>
            </a:r>
          </a:p>
          <a:p>
            <a:pPr marL="228600" indent="-228600">
              <a:buAutoNum type="arabicPeriod"/>
            </a:pPr>
            <a:r>
              <a:rPr lang="en-US" altLang="en-US" sz="1200" dirty="0"/>
              <a:t>If (H[1] &gt; H[2]) d = 1 Else d = 2; H[t] ↔ H[d]; </a:t>
            </a:r>
          </a:p>
          <a:p>
            <a:pPr marL="0" indent="0">
              <a:buNone/>
            </a:pPr>
            <a:r>
              <a:rPr lang="en-US" altLang="en-US" sz="1200" dirty="0"/>
              <a:t>2.  t = t – 1;</a:t>
            </a:r>
          </a:p>
          <a:p>
            <a:pPr marL="0" indent="0">
              <a:buNone/>
            </a:pPr>
            <a:r>
              <a:rPr lang="en-US" altLang="en-US" sz="1200" dirty="0"/>
              <a:t>3. </a:t>
            </a:r>
            <a:r>
              <a:rPr lang="en-US" altLang="en-US" sz="1200" dirty="0" err="1"/>
              <a:t>FixHeap</a:t>
            </a:r>
            <a:r>
              <a:rPr lang="en-US" altLang="en-US" sz="1200" dirty="0"/>
              <a:t>(H, t, d).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55C2DE4C-778E-0A77-FE2A-20D007C3E3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541" y="5505660"/>
            <a:ext cx="3629048" cy="36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Question 2.2  </a:t>
            </a:r>
            <a:r>
              <a:rPr lang="en-US" altLang="en-US" sz="1600" dirty="0"/>
              <a:t>Apply to the given array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F74791B-5C41-48DC-B855-E4C0B3B10AD7}"/>
              </a:ext>
            </a:extLst>
          </p:cNvPr>
          <p:cNvGraphicFramePr>
            <a:graphicFrameLocks noGrp="1"/>
          </p:cNvGraphicFramePr>
          <p:nvPr/>
        </p:nvGraphicFramePr>
        <p:xfrm>
          <a:off x="1501144" y="5903304"/>
          <a:ext cx="3290480" cy="24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9048">
                  <a:extLst>
                    <a:ext uri="{9D8B030D-6E8A-4147-A177-3AD203B41FA5}">
                      <a16:colId xmlns:a16="http://schemas.microsoft.com/office/drawing/2014/main" val="533699305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968610029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069117664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61081096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5372732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20947478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042919501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79342821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28973922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98234779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00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744608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AF955F46-85BC-9DA5-D9D9-BC819DC2C69D}"/>
              </a:ext>
            </a:extLst>
          </p:cNvPr>
          <p:cNvSpPr/>
          <p:nvPr/>
        </p:nvSpPr>
        <p:spPr>
          <a:xfrm>
            <a:off x="530030" y="3559977"/>
            <a:ext cx="4508176" cy="279643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3">
            <a:extLst>
              <a:ext uri="{FF2B5EF4-FFF2-40B4-BE49-F238E27FC236}">
                <a16:creationId xmlns:a16="http://schemas.microsoft.com/office/drawing/2014/main" id="{DCC48B7B-FDD7-BA7F-D318-0228D4169C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8863" y="5090743"/>
            <a:ext cx="2179182" cy="362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running time O(log n)</a:t>
            </a:r>
          </a:p>
        </p:txBody>
      </p:sp>
      <p:sp>
        <p:nvSpPr>
          <p:cNvPr id="27" name="Rectangle 3">
            <a:extLst>
              <a:ext uri="{FF2B5EF4-FFF2-40B4-BE49-F238E27FC236}">
                <a16:creationId xmlns:a16="http://schemas.microsoft.com/office/drawing/2014/main" id="{D9E62F88-6002-CD60-C430-D88CB99C8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542" y="5821064"/>
            <a:ext cx="991313" cy="362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Answer: 	</a:t>
            </a:r>
            <a:endParaRPr lang="en-US" altLang="en-US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5C6A80-E880-882A-258E-A571B4236EB2}"/>
              </a:ext>
            </a:extLst>
          </p:cNvPr>
          <p:cNvSpPr txBox="1"/>
          <p:nvPr/>
        </p:nvSpPr>
        <p:spPr>
          <a:xfrm>
            <a:off x="4802736" y="129101"/>
            <a:ext cx="36905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Max: 100, Min: 57, </a:t>
            </a:r>
            <a:r>
              <a:rPr lang="en-US" sz="1400" dirty="0" err="1"/>
              <a:t>Averge</a:t>
            </a:r>
            <a:r>
              <a:rPr lang="en-US" sz="1400" dirty="0"/>
              <a:t>: 84.7, median 87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FAEB223-1E2D-89F4-56BB-88868467D55D}"/>
              </a:ext>
            </a:extLst>
          </p:cNvPr>
          <p:cNvSpPr txBox="1"/>
          <p:nvPr/>
        </p:nvSpPr>
        <p:spPr>
          <a:xfrm>
            <a:off x="4802736" y="428623"/>
            <a:ext cx="35927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100-90:</a:t>
            </a:r>
            <a:r>
              <a:rPr lang="en-US" sz="1400" dirty="0"/>
              <a:t> 10,   </a:t>
            </a:r>
            <a:r>
              <a:rPr lang="en-US" sz="1400" dirty="0">
                <a:solidFill>
                  <a:srgbClr val="FF0000"/>
                </a:solidFill>
              </a:rPr>
              <a:t>89-80:</a:t>
            </a:r>
            <a:r>
              <a:rPr lang="en-US" sz="1400" dirty="0"/>
              <a:t> 10,  </a:t>
            </a:r>
            <a:r>
              <a:rPr lang="en-US" sz="1400" dirty="0">
                <a:solidFill>
                  <a:srgbClr val="FF0000"/>
                </a:solidFill>
              </a:rPr>
              <a:t>79-70:</a:t>
            </a:r>
            <a:r>
              <a:rPr lang="en-US" sz="1400" dirty="0"/>
              <a:t> 7,  </a:t>
            </a:r>
            <a:r>
              <a:rPr lang="en-US" sz="1400" dirty="0">
                <a:solidFill>
                  <a:srgbClr val="FF0000"/>
                </a:solidFill>
              </a:rPr>
              <a:t>&lt;70:</a:t>
            </a:r>
            <a:r>
              <a:rPr lang="en-US" sz="1400" dirty="0"/>
              <a:t> 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A3FAC5-E9BF-B8DB-6FD8-4A40D682156F}"/>
              </a:ext>
            </a:extLst>
          </p:cNvPr>
          <p:cNvSpPr txBox="1"/>
          <p:nvPr/>
        </p:nvSpPr>
        <p:spPr>
          <a:xfrm>
            <a:off x="530031" y="1207724"/>
            <a:ext cx="2454081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B-Search(l, r; x)</a:t>
            </a:r>
          </a:p>
          <a:p>
            <a:r>
              <a:rPr lang="en-US" sz="1100" dirty="0"/>
              <a:t>1. if (l &gt; r) return(false);</a:t>
            </a:r>
          </a:p>
          <a:p>
            <a:r>
              <a:rPr lang="en-US" sz="1100" dirty="0"/>
              <a:t>2. if (l == r) return(x == A[r]);</a:t>
            </a:r>
          </a:p>
          <a:p>
            <a:r>
              <a:rPr lang="en-US" sz="1100" dirty="0"/>
              <a:t>3. m = (int) (</a:t>
            </a:r>
            <a:r>
              <a:rPr lang="en-US" sz="1100" dirty="0" err="1"/>
              <a:t>l+r</a:t>
            </a:r>
            <a:r>
              <a:rPr lang="en-US" sz="1100" dirty="0"/>
              <a:t>)/2;</a:t>
            </a:r>
          </a:p>
          <a:p>
            <a:r>
              <a:rPr lang="en-US" sz="1100" dirty="0"/>
              <a:t>4. if (B-Search(l, m; x)) return(true)</a:t>
            </a:r>
          </a:p>
          <a:p>
            <a:r>
              <a:rPr lang="en-US" sz="1100" dirty="0"/>
              <a:t>    else return B-Search(m+1, r; x).</a:t>
            </a:r>
          </a:p>
          <a:p>
            <a:endParaRPr lang="en-US" sz="1100" dirty="0"/>
          </a:p>
          <a:p>
            <a:r>
              <a:rPr lang="en-US" sz="1100" dirty="0"/>
              <a:t>Main-Algorithm Search(A[1..n], x)</a:t>
            </a:r>
          </a:p>
          <a:p>
            <a:r>
              <a:rPr lang="en-US" sz="1100" dirty="0"/>
              <a:t>1. return B-Search(1, n; x)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8A06493-2061-5400-6B1C-B99C71AF34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4114" y="1162786"/>
            <a:ext cx="4517517" cy="36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Question 1.1  </a:t>
            </a:r>
            <a:r>
              <a:rPr lang="en-US" altLang="en-US" sz="1600" dirty="0"/>
              <a:t>Recurrence relation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0ADA2BB5-9A28-AEF3-7E91-53E873BB72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4113" y="1452147"/>
            <a:ext cx="5476223" cy="3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Answer: </a:t>
            </a:r>
            <a:r>
              <a:rPr lang="en-US" altLang="en-US" sz="1600" dirty="0"/>
              <a:t>T(n) = 2T(n/2) + O(1) for n &gt; 1 and T(1) = O(1)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92F2E3A6-F011-79A4-2CF8-972BC2FCAD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4114" y="1924410"/>
            <a:ext cx="4517518" cy="36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Question 1.2  </a:t>
            </a:r>
            <a:r>
              <a:rPr lang="en-US" altLang="en-US" sz="1600" dirty="0"/>
              <a:t>Solve the recurrence relation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E48C8064-06DC-7770-F4FD-A22B968D8B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4113" y="2242568"/>
            <a:ext cx="5358829" cy="908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Answer: </a:t>
            </a:r>
            <a:r>
              <a:rPr lang="en-US" altLang="en-US" sz="1400" dirty="0"/>
              <a:t>from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/>
              <a:t>T(n) ≤ 2T(n/2) + c, T(n/2) ≤ 2T(n/2</a:t>
            </a:r>
            <a:r>
              <a:rPr lang="en-US" altLang="en-US" sz="1400" baseline="30000" dirty="0"/>
              <a:t>2</a:t>
            </a:r>
            <a:r>
              <a:rPr lang="en-US" altLang="en-US" sz="1400" dirty="0"/>
              <a:t>) + c, … ,</a:t>
            </a:r>
          </a:p>
          <a:p>
            <a:pPr marL="0" indent="0">
              <a:buNone/>
            </a:pPr>
            <a:r>
              <a:rPr lang="en-US" altLang="en-US" sz="1400" dirty="0"/>
              <a:t>we get T(n) ≤ 2</a:t>
            </a:r>
            <a:r>
              <a:rPr lang="en-US" altLang="en-US" sz="1400" baseline="30000" dirty="0"/>
              <a:t>k</a:t>
            </a:r>
            <a:r>
              <a:rPr lang="en-US" altLang="en-US" sz="1400" dirty="0"/>
              <a:t>T(n/2</a:t>
            </a:r>
            <a:r>
              <a:rPr lang="en-US" altLang="en-US" sz="1400" baseline="30000" dirty="0"/>
              <a:t>k</a:t>
            </a:r>
            <a:r>
              <a:rPr lang="en-US" altLang="en-US" sz="1400" dirty="0"/>
              <a:t>) + (2</a:t>
            </a:r>
            <a:r>
              <a:rPr lang="en-US" altLang="en-US" sz="1400" baseline="30000" dirty="0"/>
              <a:t>k-1</a:t>
            </a:r>
            <a:r>
              <a:rPr lang="en-US" altLang="en-US" sz="1400" dirty="0"/>
              <a:t>+ 2</a:t>
            </a:r>
            <a:r>
              <a:rPr lang="en-US" altLang="en-US" sz="1400" baseline="30000" dirty="0"/>
              <a:t>k-2</a:t>
            </a:r>
            <a:r>
              <a:rPr lang="en-US" altLang="en-US" sz="1400" dirty="0"/>
              <a:t>+‧‧‧+ 2 +1)c = </a:t>
            </a:r>
          </a:p>
          <a:p>
            <a:pPr marL="0" indent="0">
              <a:buNone/>
            </a:pPr>
            <a:r>
              <a:rPr lang="en-US" altLang="en-US" sz="1400" dirty="0"/>
              <a:t> 2</a:t>
            </a:r>
            <a:r>
              <a:rPr lang="en-US" altLang="en-US" sz="1400" baseline="30000" dirty="0"/>
              <a:t>k</a:t>
            </a:r>
            <a:r>
              <a:rPr lang="en-US" altLang="en-US" sz="1400" dirty="0"/>
              <a:t>T(n/2</a:t>
            </a:r>
            <a:r>
              <a:rPr lang="en-US" altLang="en-US" sz="1400" baseline="30000" dirty="0"/>
              <a:t>k</a:t>
            </a:r>
            <a:r>
              <a:rPr lang="en-US" altLang="en-US" sz="1400" dirty="0"/>
              <a:t>) + (2</a:t>
            </a:r>
            <a:r>
              <a:rPr lang="en-US" altLang="en-US" sz="1400" baseline="30000" dirty="0"/>
              <a:t>k</a:t>
            </a:r>
            <a:r>
              <a:rPr lang="en-US" altLang="en-US" sz="1400" dirty="0"/>
              <a:t>-1)c. Let k = log</a:t>
            </a:r>
            <a:r>
              <a:rPr lang="en-US" altLang="en-US" sz="1400" baseline="-25000" dirty="0"/>
              <a:t>2</a:t>
            </a:r>
            <a:r>
              <a:rPr lang="en-US" altLang="en-US" sz="1400" dirty="0"/>
              <a:t>n, T(n) ≤ </a:t>
            </a:r>
            <a:r>
              <a:rPr lang="en-US" altLang="en-US" sz="1400" dirty="0" err="1"/>
              <a:t>nT</a:t>
            </a:r>
            <a:r>
              <a:rPr lang="en-US" altLang="en-US" sz="1400" dirty="0"/>
              <a:t>(1) + (n-1)c = O(n).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D5D7489-0EA9-7688-518D-41DA98D99A71}"/>
              </a:ext>
            </a:extLst>
          </p:cNvPr>
          <p:cNvSpPr/>
          <p:nvPr/>
        </p:nvSpPr>
        <p:spPr>
          <a:xfrm>
            <a:off x="2984113" y="1162786"/>
            <a:ext cx="5476223" cy="198771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805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359277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Midterm Report</a:t>
            </a: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A03B4A9C-AAB3-4D09-AD85-576F9AF364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031" y="3525190"/>
            <a:ext cx="4508176" cy="36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Question 2.1 </a:t>
            </a:r>
            <a:r>
              <a:rPr lang="en-US" altLang="en-US" sz="1600" dirty="0"/>
              <a:t>Algorithm Delete-2nd(H[0..n-1], t)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81B0B7B9-CFE6-4CCE-8C4B-D00A1C1D49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031" y="3830787"/>
            <a:ext cx="991313" cy="362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Answer: 	</a:t>
            </a:r>
            <a:endParaRPr lang="en-US" altLang="en-US" sz="1600" dirty="0"/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F40F6298-6913-4DEC-805D-6F63D31A69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1343" y="3911076"/>
            <a:ext cx="2797765" cy="112760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Delete-2nd(H[0..n-1], t)</a:t>
            </a:r>
          </a:p>
          <a:p>
            <a:pPr marL="228600" indent="-228600">
              <a:buAutoNum type="arabicPeriod"/>
            </a:pPr>
            <a:r>
              <a:rPr lang="en-US" altLang="en-US" sz="1200" dirty="0"/>
              <a:t>If (H[1] &gt; H[2]) d = 1 Else d = 2; H[t] ↔ H[d]; </a:t>
            </a:r>
          </a:p>
          <a:p>
            <a:pPr marL="0" indent="0">
              <a:buNone/>
            </a:pPr>
            <a:r>
              <a:rPr lang="en-US" altLang="en-US" sz="1200" dirty="0"/>
              <a:t>2.  t = t – 1;</a:t>
            </a:r>
          </a:p>
          <a:p>
            <a:pPr marL="0" indent="0">
              <a:buNone/>
            </a:pPr>
            <a:r>
              <a:rPr lang="en-US" altLang="en-US" sz="1200" dirty="0"/>
              <a:t>3. </a:t>
            </a:r>
            <a:r>
              <a:rPr lang="en-US" altLang="en-US" sz="1200" dirty="0" err="1"/>
              <a:t>FixHeap</a:t>
            </a:r>
            <a:r>
              <a:rPr lang="en-US" altLang="en-US" sz="1200" dirty="0"/>
              <a:t>(H, t, d).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8767566B-BCA4-43D1-98D3-A9C95DAFA4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541" y="5505660"/>
            <a:ext cx="3629048" cy="36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Question 2.2  </a:t>
            </a:r>
            <a:r>
              <a:rPr lang="en-US" altLang="en-US" sz="1600" dirty="0"/>
              <a:t>Apply to the given array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701F0D6-5832-4041-895D-E8C86EDFCD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4593236"/>
              </p:ext>
            </p:extLst>
          </p:nvPr>
        </p:nvGraphicFramePr>
        <p:xfrm>
          <a:off x="1501144" y="5903304"/>
          <a:ext cx="3290480" cy="24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9048">
                  <a:extLst>
                    <a:ext uri="{9D8B030D-6E8A-4147-A177-3AD203B41FA5}">
                      <a16:colId xmlns:a16="http://schemas.microsoft.com/office/drawing/2014/main" val="533699305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968610029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069117664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61081096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5372732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20947478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042919501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79342821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28973922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98234779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00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744608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CD93570E-B39D-49E1-A439-F24023D113DC}"/>
              </a:ext>
            </a:extLst>
          </p:cNvPr>
          <p:cNvSpPr/>
          <p:nvPr/>
        </p:nvSpPr>
        <p:spPr>
          <a:xfrm>
            <a:off x="530030" y="3559977"/>
            <a:ext cx="4508176" cy="279643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3">
            <a:extLst>
              <a:ext uri="{FF2B5EF4-FFF2-40B4-BE49-F238E27FC236}">
                <a16:creationId xmlns:a16="http://schemas.microsoft.com/office/drawing/2014/main" id="{F44BF540-4978-4AF1-9E6E-F12D148AD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8863" y="5090743"/>
            <a:ext cx="2179182" cy="362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running time O(log n)</a:t>
            </a:r>
          </a:p>
        </p:txBody>
      </p:sp>
      <p:sp>
        <p:nvSpPr>
          <p:cNvPr id="26" name="Rectangle 3">
            <a:extLst>
              <a:ext uri="{FF2B5EF4-FFF2-40B4-BE49-F238E27FC236}">
                <a16:creationId xmlns:a16="http://schemas.microsoft.com/office/drawing/2014/main" id="{985BEB5D-E301-4432-84E1-A151F8A53D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3132" y="3564618"/>
            <a:ext cx="3132279" cy="36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Question 3.1  </a:t>
            </a:r>
            <a:r>
              <a:rPr lang="en-US" altLang="en-US" sz="1600" dirty="0"/>
              <a:t>#0’s in adj. matrix</a:t>
            </a:r>
          </a:p>
        </p:txBody>
      </p:sp>
      <p:sp>
        <p:nvSpPr>
          <p:cNvPr id="27" name="Rectangle 3">
            <a:extLst>
              <a:ext uri="{FF2B5EF4-FFF2-40B4-BE49-F238E27FC236}">
                <a16:creationId xmlns:a16="http://schemas.microsoft.com/office/drawing/2014/main" id="{F61241A2-BCA5-4258-804E-7223EB586E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542" y="5821064"/>
            <a:ext cx="991313" cy="362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Answer: 	</a:t>
            </a:r>
            <a:endParaRPr lang="en-US" altLang="en-US" sz="1600" dirty="0"/>
          </a:p>
        </p:txBody>
      </p:sp>
      <p:sp>
        <p:nvSpPr>
          <p:cNvPr id="28" name="Rectangle 3">
            <a:extLst>
              <a:ext uri="{FF2B5EF4-FFF2-40B4-BE49-F238E27FC236}">
                <a16:creationId xmlns:a16="http://schemas.microsoft.com/office/drawing/2014/main" id="{4D1A47F9-3C65-4458-9086-CF1F345363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8770" y="3828828"/>
            <a:ext cx="991313" cy="362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Answer: 	</a:t>
            </a:r>
            <a:endParaRPr lang="en-US" altLang="en-US" sz="1600" dirty="0"/>
          </a:p>
        </p:txBody>
      </p:sp>
      <p:sp>
        <p:nvSpPr>
          <p:cNvPr id="29" name="Rectangle 3">
            <a:extLst>
              <a:ext uri="{FF2B5EF4-FFF2-40B4-BE49-F238E27FC236}">
                <a16:creationId xmlns:a16="http://schemas.microsoft.com/office/drawing/2014/main" id="{F680195D-CDA6-4061-9420-9379EC0E0D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8417" y="3822149"/>
            <a:ext cx="2123522" cy="36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1500. The matrix has</a:t>
            </a:r>
          </a:p>
        </p:txBody>
      </p:sp>
      <p:sp>
        <p:nvSpPr>
          <p:cNvPr id="30" name="Rectangle 3">
            <a:extLst>
              <a:ext uri="{FF2B5EF4-FFF2-40B4-BE49-F238E27FC236}">
                <a16:creationId xmlns:a16="http://schemas.microsoft.com/office/drawing/2014/main" id="{8691F2E6-B294-4916-BD66-793D974CE0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8769" y="4087305"/>
            <a:ext cx="3053170" cy="36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2500 elements, in which 500*2 = 1000 are 1’s. Thus,  </a:t>
            </a:r>
          </a:p>
        </p:txBody>
      </p:sp>
      <p:sp>
        <p:nvSpPr>
          <p:cNvPr id="31" name="Rectangle 3">
            <a:extLst>
              <a:ext uri="{FF2B5EF4-FFF2-40B4-BE49-F238E27FC236}">
                <a16:creationId xmlns:a16="http://schemas.microsoft.com/office/drawing/2014/main" id="{F913FE66-A408-4D7F-B04E-59CB5F44AF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3132" y="4908711"/>
            <a:ext cx="3132279" cy="351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Question 3.2  </a:t>
            </a:r>
            <a:r>
              <a:rPr lang="en-US" altLang="en-US" sz="1600" dirty="0"/>
              <a:t>matrix or list?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5DE46F32-3DCB-49A2-B593-A96C64CF3D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0108" y="5172922"/>
            <a:ext cx="3061831" cy="362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Answer: </a:t>
            </a:r>
            <a:r>
              <a:rPr lang="en-US" altLang="en-US" sz="1600" dirty="0"/>
              <a:t>Adj list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33F00588-E9D6-4EF6-9B9B-F7CE8CD905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9834" y="5431433"/>
            <a:ext cx="3198095" cy="1113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Using adj. matrix will take time O(n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), which is of order 10</a:t>
            </a:r>
            <a:r>
              <a:rPr lang="en-US" altLang="en-US" sz="1600" baseline="30000" dirty="0"/>
              <a:t>10</a:t>
            </a:r>
            <a:r>
              <a:rPr lang="en-US" altLang="en-US" sz="1600" dirty="0"/>
              <a:t>, using adj. list will take time O(m), which is of order 10</a:t>
            </a:r>
            <a:r>
              <a:rPr lang="en-US" altLang="en-US" sz="1600" baseline="30000" dirty="0"/>
              <a:t>6</a:t>
            </a:r>
            <a:r>
              <a:rPr lang="en-US" altLang="en-US" sz="1600" dirty="0"/>
              <a:t>.</a:t>
            </a:r>
          </a:p>
          <a:p>
            <a:pPr marL="0" indent="0">
              <a:buNone/>
            </a:pPr>
            <a:endParaRPr lang="en-US" altLang="en-US" sz="16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519007-095C-412E-838B-324C9B92E93A}"/>
              </a:ext>
            </a:extLst>
          </p:cNvPr>
          <p:cNvSpPr/>
          <p:nvPr/>
        </p:nvSpPr>
        <p:spPr>
          <a:xfrm>
            <a:off x="5183132" y="3559977"/>
            <a:ext cx="3277204" cy="29978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D174B1-1DE6-448B-A7CB-92A8199FAA0A}"/>
              </a:ext>
            </a:extLst>
          </p:cNvPr>
          <p:cNvSpPr txBox="1"/>
          <p:nvPr/>
        </p:nvSpPr>
        <p:spPr>
          <a:xfrm>
            <a:off x="4802736" y="129101"/>
            <a:ext cx="36905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Max: 100, Min: 57, </a:t>
            </a:r>
            <a:r>
              <a:rPr lang="en-US" sz="1400" dirty="0" err="1"/>
              <a:t>Averge</a:t>
            </a:r>
            <a:r>
              <a:rPr lang="en-US" sz="1400" dirty="0"/>
              <a:t>: 84.7, median 87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A1D9364-A125-40DA-8DD8-0B78D7C1D2EA}"/>
              </a:ext>
            </a:extLst>
          </p:cNvPr>
          <p:cNvSpPr txBox="1"/>
          <p:nvPr/>
        </p:nvSpPr>
        <p:spPr>
          <a:xfrm>
            <a:off x="4802736" y="428623"/>
            <a:ext cx="35927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100-90:</a:t>
            </a:r>
            <a:r>
              <a:rPr lang="en-US" sz="1400" dirty="0"/>
              <a:t> 10,   </a:t>
            </a:r>
            <a:r>
              <a:rPr lang="en-US" sz="1400" dirty="0">
                <a:solidFill>
                  <a:srgbClr val="FF0000"/>
                </a:solidFill>
              </a:rPr>
              <a:t>89-80:</a:t>
            </a:r>
            <a:r>
              <a:rPr lang="en-US" sz="1400" dirty="0"/>
              <a:t> 10,  </a:t>
            </a:r>
            <a:r>
              <a:rPr lang="en-US" sz="1400" dirty="0">
                <a:solidFill>
                  <a:srgbClr val="FF0000"/>
                </a:solidFill>
              </a:rPr>
              <a:t>79-70:</a:t>
            </a:r>
            <a:r>
              <a:rPr lang="en-US" sz="1400" dirty="0"/>
              <a:t> 7,  </a:t>
            </a:r>
            <a:r>
              <a:rPr lang="en-US" sz="1400" dirty="0">
                <a:solidFill>
                  <a:srgbClr val="FF0000"/>
                </a:solidFill>
              </a:rPr>
              <a:t>&lt;70:</a:t>
            </a:r>
            <a:r>
              <a:rPr lang="en-US" sz="1400" dirty="0"/>
              <a:t> 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8CCCE3-1955-6F2D-B185-F1398A13E5EB}"/>
              </a:ext>
            </a:extLst>
          </p:cNvPr>
          <p:cNvSpPr txBox="1"/>
          <p:nvPr/>
        </p:nvSpPr>
        <p:spPr>
          <a:xfrm>
            <a:off x="530031" y="1207724"/>
            <a:ext cx="2454081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B-Search(l, r; x)</a:t>
            </a:r>
          </a:p>
          <a:p>
            <a:r>
              <a:rPr lang="en-US" sz="1100" dirty="0"/>
              <a:t>1. if (l &gt; r) return(false);</a:t>
            </a:r>
          </a:p>
          <a:p>
            <a:r>
              <a:rPr lang="en-US" sz="1100" dirty="0"/>
              <a:t>2. if (l == r) return(x == A[r]);</a:t>
            </a:r>
          </a:p>
          <a:p>
            <a:r>
              <a:rPr lang="en-US" sz="1100" dirty="0"/>
              <a:t>3. m = (int) (</a:t>
            </a:r>
            <a:r>
              <a:rPr lang="en-US" sz="1100" dirty="0" err="1"/>
              <a:t>l+r</a:t>
            </a:r>
            <a:r>
              <a:rPr lang="en-US" sz="1100" dirty="0"/>
              <a:t>)/2;</a:t>
            </a:r>
          </a:p>
          <a:p>
            <a:r>
              <a:rPr lang="en-US" sz="1100" dirty="0"/>
              <a:t>4. if (B-Search(l, m; x)) return(true)</a:t>
            </a:r>
          </a:p>
          <a:p>
            <a:r>
              <a:rPr lang="en-US" sz="1100" dirty="0"/>
              <a:t>    else return B-Search(m+1, r; x).</a:t>
            </a:r>
          </a:p>
          <a:p>
            <a:endParaRPr lang="en-US" sz="1100" dirty="0"/>
          </a:p>
          <a:p>
            <a:r>
              <a:rPr lang="en-US" sz="1100" dirty="0"/>
              <a:t>Main-Algorithm Search(A[1..n], x)</a:t>
            </a:r>
          </a:p>
          <a:p>
            <a:r>
              <a:rPr lang="en-US" sz="1100" dirty="0"/>
              <a:t>1. return B-Search(1, n; x)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97B2D295-30DE-5473-6FCC-8A8B5F91A9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5061" y="4555375"/>
            <a:ext cx="3177089" cy="36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 2500 - 1000 = 1500 are 0’s. 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940177F8-674B-66FC-4736-F18F61E0C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8769" y="5695213"/>
            <a:ext cx="3132278" cy="375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altLang="en-US" sz="16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392CFF3-782B-EB78-5152-713543EB92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4114" y="1162786"/>
            <a:ext cx="4517517" cy="36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Question 1.1  </a:t>
            </a:r>
            <a:r>
              <a:rPr lang="en-US" altLang="en-US" sz="1600" dirty="0"/>
              <a:t>Recurrence relation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6CD90D3E-B904-4516-D0E1-A3D8A6A66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4113" y="1452147"/>
            <a:ext cx="5476223" cy="3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Answer: </a:t>
            </a:r>
            <a:r>
              <a:rPr lang="en-US" altLang="en-US" sz="1600" dirty="0"/>
              <a:t>T(n) = 2T(n/2) + O(1) for n &gt; 1 and T(1) = O(1)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DA36968A-4841-64C9-0EB9-C3379B4094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4114" y="1924410"/>
            <a:ext cx="4517518" cy="36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Question 1.2  </a:t>
            </a:r>
            <a:r>
              <a:rPr lang="en-US" altLang="en-US" sz="1600" dirty="0"/>
              <a:t>Solve the recurrence relation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5E02FEA0-8B36-9E4F-EFB8-0C7CD187B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4113" y="2242568"/>
            <a:ext cx="5358829" cy="908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Answer: </a:t>
            </a:r>
            <a:r>
              <a:rPr lang="en-US" altLang="en-US" sz="1400" dirty="0"/>
              <a:t>from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/>
              <a:t>T(n) ≤ 2T(n/2) + c, T(n/2) ≤ 2T(n/2</a:t>
            </a:r>
            <a:r>
              <a:rPr lang="en-US" altLang="en-US" sz="1400" baseline="30000" dirty="0"/>
              <a:t>2</a:t>
            </a:r>
            <a:r>
              <a:rPr lang="en-US" altLang="en-US" sz="1400" dirty="0"/>
              <a:t>) + c, … ,</a:t>
            </a:r>
          </a:p>
          <a:p>
            <a:pPr marL="0" indent="0">
              <a:buNone/>
            </a:pPr>
            <a:r>
              <a:rPr lang="en-US" altLang="en-US" sz="1400" dirty="0"/>
              <a:t>we get T(n) ≤ 2</a:t>
            </a:r>
            <a:r>
              <a:rPr lang="en-US" altLang="en-US" sz="1400" baseline="30000" dirty="0"/>
              <a:t>k</a:t>
            </a:r>
            <a:r>
              <a:rPr lang="en-US" altLang="en-US" sz="1400" dirty="0"/>
              <a:t>T(n/2</a:t>
            </a:r>
            <a:r>
              <a:rPr lang="en-US" altLang="en-US" sz="1400" baseline="30000" dirty="0"/>
              <a:t>k</a:t>
            </a:r>
            <a:r>
              <a:rPr lang="en-US" altLang="en-US" sz="1400" dirty="0"/>
              <a:t>) + (2</a:t>
            </a:r>
            <a:r>
              <a:rPr lang="en-US" altLang="en-US" sz="1400" baseline="30000" dirty="0"/>
              <a:t>k-1</a:t>
            </a:r>
            <a:r>
              <a:rPr lang="en-US" altLang="en-US" sz="1400" dirty="0"/>
              <a:t>+ 2</a:t>
            </a:r>
            <a:r>
              <a:rPr lang="en-US" altLang="en-US" sz="1400" baseline="30000" dirty="0"/>
              <a:t>k-2</a:t>
            </a:r>
            <a:r>
              <a:rPr lang="en-US" altLang="en-US" sz="1400" dirty="0"/>
              <a:t>+‧‧‧+ 2 +1)c = </a:t>
            </a:r>
          </a:p>
          <a:p>
            <a:pPr marL="0" indent="0">
              <a:buNone/>
            </a:pPr>
            <a:r>
              <a:rPr lang="en-US" altLang="en-US" sz="1400" dirty="0"/>
              <a:t> 2</a:t>
            </a:r>
            <a:r>
              <a:rPr lang="en-US" altLang="en-US" sz="1400" baseline="30000" dirty="0"/>
              <a:t>k</a:t>
            </a:r>
            <a:r>
              <a:rPr lang="en-US" altLang="en-US" sz="1400" dirty="0"/>
              <a:t>T(n/2</a:t>
            </a:r>
            <a:r>
              <a:rPr lang="en-US" altLang="en-US" sz="1400" baseline="30000" dirty="0"/>
              <a:t>k</a:t>
            </a:r>
            <a:r>
              <a:rPr lang="en-US" altLang="en-US" sz="1400" dirty="0"/>
              <a:t>) + (2</a:t>
            </a:r>
            <a:r>
              <a:rPr lang="en-US" altLang="en-US" sz="1400" baseline="30000" dirty="0"/>
              <a:t>k</a:t>
            </a:r>
            <a:r>
              <a:rPr lang="en-US" altLang="en-US" sz="1400" dirty="0"/>
              <a:t>-1)c. Let k = log</a:t>
            </a:r>
            <a:r>
              <a:rPr lang="en-US" altLang="en-US" sz="1400" baseline="-25000" dirty="0"/>
              <a:t>2</a:t>
            </a:r>
            <a:r>
              <a:rPr lang="en-US" altLang="en-US" sz="1400" dirty="0"/>
              <a:t>n, T(n) ≤ </a:t>
            </a:r>
            <a:r>
              <a:rPr lang="en-US" altLang="en-US" sz="1400" dirty="0" err="1"/>
              <a:t>nT</a:t>
            </a:r>
            <a:r>
              <a:rPr lang="en-US" altLang="en-US" sz="1400" dirty="0"/>
              <a:t>(1) + (n-1)c = O(n).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81DEB9E-1D3C-B3F2-1E58-C8FB2D4AEA81}"/>
              </a:ext>
            </a:extLst>
          </p:cNvPr>
          <p:cNvSpPr/>
          <p:nvPr/>
        </p:nvSpPr>
        <p:spPr>
          <a:xfrm>
            <a:off x="2984113" y="1162786"/>
            <a:ext cx="5476223" cy="198771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315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Graph Representations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FA29FC4-0F6D-49F1-8392-947C18E34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439614"/>
            <a:ext cx="7548646" cy="1291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400" dirty="0"/>
              <a:t>The</a:t>
            </a:r>
            <a:r>
              <a:rPr lang="en-US" altLang="en-US" sz="2400" dirty="0">
                <a:solidFill>
                  <a:srgbClr val="FF0000"/>
                </a:solidFill>
              </a:rPr>
              <a:t> adjacency matrix </a:t>
            </a:r>
            <a:r>
              <a:rPr lang="en-US" altLang="en-US" sz="2400" dirty="0"/>
              <a:t>of a graph has value </a:t>
            </a:r>
            <a:r>
              <a:rPr lang="en-US" altLang="en-US" sz="2400" dirty="0" err="1"/>
              <a:t>a</a:t>
            </a:r>
            <a:r>
              <a:rPr lang="en-US" altLang="en-US" sz="2400" baseline="-25000" dirty="0" err="1"/>
              <a:t>i,j</a:t>
            </a:r>
            <a:r>
              <a:rPr lang="en-US" altLang="en-US" sz="2400" dirty="0"/>
              <a:t> = 1 if vertices </a:t>
            </a:r>
            <a:r>
              <a:rPr lang="en-US" altLang="en-US" sz="2400" dirty="0" err="1"/>
              <a:t>i</a:t>
            </a:r>
            <a:r>
              <a:rPr lang="en-US" altLang="en-US" sz="2400" dirty="0"/>
              <a:t> and j share an edge; 0 otherwise. For a weighted graph, </a:t>
            </a:r>
            <a:r>
              <a:rPr lang="en-US" altLang="en-US" sz="2400" dirty="0" err="1"/>
              <a:t>a</a:t>
            </a:r>
            <a:r>
              <a:rPr lang="en-US" altLang="en-US" sz="2400" baseline="-25000" dirty="0" err="1"/>
              <a:t>i,j</a:t>
            </a:r>
            <a:r>
              <a:rPr lang="en-US" altLang="en-US" sz="2400" dirty="0"/>
              <a:t> = </a:t>
            </a:r>
            <a:r>
              <a:rPr lang="en-US" altLang="en-US" sz="2400" dirty="0" err="1"/>
              <a:t>w</a:t>
            </a:r>
            <a:r>
              <a:rPr lang="en-US" altLang="en-US" sz="2400" baseline="-25000" dirty="0" err="1"/>
              <a:t>i,j</a:t>
            </a:r>
            <a:r>
              <a:rPr lang="en-US" altLang="en-US" sz="2400" dirty="0"/>
              <a:t>, the weight of the edge.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DD71D902-5074-456D-B291-BC382F7D0F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7194" y="6154782"/>
            <a:ext cx="5449234" cy="64279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For graphs with n nodes and m edges, adjacency matrices take </a:t>
            </a:r>
            <a:r>
              <a:rPr lang="el-GR" altLang="en-US" sz="1600" dirty="0">
                <a:cs typeface="Arial" panose="020B0604020202020204" pitchFamily="34" charset="0"/>
              </a:rPr>
              <a:t>Θ</a:t>
            </a:r>
            <a:r>
              <a:rPr lang="en-US" altLang="en-US" sz="1600" dirty="0"/>
              <a:t>(n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) space and adjacency list takes </a:t>
            </a:r>
            <a:r>
              <a:rPr lang="el-GR" altLang="en-US" sz="1600" dirty="0">
                <a:cs typeface="Arial" panose="020B0604020202020204" pitchFamily="34" charset="0"/>
              </a:rPr>
              <a:t>Θ</a:t>
            </a:r>
            <a:r>
              <a:rPr lang="en-US" altLang="en-US" sz="1600" dirty="0"/>
              <a:t>(m) space. </a:t>
            </a:r>
          </a:p>
          <a:p>
            <a:pPr marL="0" indent="0">
              <a:buNone/>
            </a:pPr>
            <a:endParaRPr lang="en-US" altLang="en-US" sz="1600" kern="0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1173D77E-298E-4E42-A5C3-F3290E125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8098496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Graphs can be given by adjacency matrix or adjacency list. 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33FE75F6-32BD-4B1C-B087-F3113448A3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2795425"/>
            <a:ext cx="7548646" cy="1291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400" dirty="0"/>
              <a:t>The </a:t>
            </a:r>
            <a:r>
              <a:rPr lang="en-US" altLang="en-US" sz="2400" dirty="0">
                <a:solidFill>
                  <a:srgbClr val="FF0000"/>
                </a:solidFill>
              </a:rPr>
              <a:t>adjacency list </a:t>
            </a:r>
            <a:r>
              <a:rPr lang="en-US" altLang="en-US" sz="2400" dirty="0"/>
              <a:t>of a graph G = (V,E) is an array Adj[1..|V|] of lists, where Adj[v] is a list of all vertices adjacent to vertex v. 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30BE381-9728-4166-988F-7C35EBCF0BCD}"/>
              </a:ext>
            </a:extLst>
          </p:cNvPr>
          <p:cNvGrpSpPr/>
          <p:nvPr/>
        </p:nvGrpSpPr>
        <p:grpSpPr>
          <a:xfrm>
            <a:off x="1015524" y="4368302"/>
            <a:ext cx="1228971" cy="1520526"/>
            <a:chOff x="1391539" y="4483060"/>
            <a:chExt cx="1228971" cy="1520526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031DE222-B980-443F-89C0-3728BE443B46}"/>
                </a:ext>
              </a:extLst>
            </p:cNvPr>
            <p:cNvSpPr/>
            <p:nvPr/>
          </p:nvSpPr>
          <p:spPr>
            <a:xfrm>
              <a:off x="1905712" y="4483060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4945120-9D79-4F15-AA3D-62FEA845B37A}"/>
                </a:ext>
              </a:extLst>
            </p:cNvPr>
            <p:cNvSpPr/>
            <p:nvPr/>
          </p:nvSpPr>
          <p:spPr>
            <a:xfrm>
              <a:off x="2423957" y="5813404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9CBFFE5-4C51-4000-B760-95430EB7F04E}"/>
                </a:ext>
              </a:extLst>
            </p:cNvPr>
            <p:cNvSpPr/>
            <p:nvPr/>
          </p:nvSpPr>
          <p:spPr>
            <a:xfrm>
              <a:off x="2421109" y="5011226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C205F005-714F-4CEC-ABED-878748522260}"/>
                </a:ext>
              </a:extLst>
            </p:cNvPr>
            <p:cNvSpPr/>
            <p:nvPr/>
          </p:nvSpPr>
          <p:spPr>
            <a:xfrm>
              <a:off x="1391539" y="5815578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5DBF8842-3BF3-4C2C-A872-2A08663C054E}"/>
                </a:ext>
              </a:extLst>
            </p:cNvPr>
            <p:cNvSpPr/>
            <p:nvPr/>
          </p:nvSpPr>
          <p:spPr>
            <a:xfrm>
              <a:off x="1391539" y="5012254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2</a:t>
              </a:r>
            </a:p>
          </p:txBody>
        </p: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56D24133-033B-49BE-B912-CF5665E450ED}"/>
                </a:ext>
              </a:extLst>
            </p:cNvPr>
            <p:cNvCxnSpPr>
              <a:stCxn id="2" idx="3"/>
              <a:endCxn id="19" idx="7"/>
            </p:cNvCxnSpPr>
            <p:nvPr/>
          </p:nvCxnSpPr>
          <p:spPr>
            <a:xfrm flipH="1">
              <a:off x="1559307" y="4643535"/>
              <a:ext cx="375190" cy="3962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71A74AC-17FF-4073-A7E7-25056C917536}"/>
                </a:ext>
              </a:extLst>
            </p:cNvPr>
            <p:cNvCxnSpPr>
              <a:stCxn id="19" idx="6"/>
              <a:endCxn id="17" idx="2"/>
            </p:cNvCxnSpPr>
            <p:nvPr/>
          </p:nvCxnSpPr>
          <p:spPr>
            <a:xfrm flipV="1">
              <a:off x="1588092" y="5105230"/>
              <a:ext cx="833017" cy="102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0F370FB-8CFE-4A95-ABE2-369859A4F9E0}"/>
                </a:ext>
              </a:extLst>
            </p:cNvPr>
            <p:cNvCxnSpPr>
              <a:stCxn id="17" idx="4"/>
              <a:endCxn id="15" idx="0"/>
            </p:cNvCxnSpPr>
            <p:nvPr/>
          </p:nvCxnSpPr>
          <p:spPr>
            <a:xfrm>
              <a:off x="2519386" y="5199234"/>
              <a:ext cx="2848" cy="61417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A2C85CE-969D-4E80-8C4F-154995875906}"/>
                </a:ext>
              </a:extLst>
            </p:cNvPr>
            <p:cNvCxnSpPr>
              <a:stCxn id="18" idx="6"/>
              <a:endCxn id="15" idx="2"/>
            </p:cNvCxnSpPr>
            <p:nvPr/>
          </p:nvCxnSpPr>
          <p:spPr>
            <a:xfrm flipV="1">
              <a:off x="1588092" y="5907408"/>
              <a:ext cx="835865" cy="217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26D4C32-96E9-4C31-A06A-98A27CAA89B7}"/>
                </a:ext>
              </a:extLst>
            </p:cNvPr>
            <p:cNvCxnSpPr>
              <a:stCxn id="19" idx="5"/>
              <a:endCxn id="15" idx="1"/>
            </p:cNvCxnSpPr>
            <p:nvPr/>
          </p:nvCxnSpPr>
          <p:spPr>
            <a:xfrm>
              <a:off x="1559307" y="5172729"/>
              <a:ext cx="893435" cy="66820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E18D67DA-B851-4A5F-9644-1EA94C2DD320}"/>
              </a:ext>
            </a:extLst>
          </p:cNvPr>
          <p:cNvGraphicFramePr>
            <a:graphicFrameLocks noGrp="1"/>
          </p:cNvGraphicFramePr>
          <p:nvPr/>
        </p:nvGraphicFramePr>
        <p:xfrm>
          <a:off x="3509869" y="4651078"/>
          <a:ext cx="1450412" cy="1295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9012">
                  <a:extLst>
                    <a:ext uri="{9D8B030D-6E8A-4147-A177-3AD203B41FA5}">
                      <a16:colId xmlns:a16="http://schemas.microsoft.com/office/drawing/2014/main" val="2310904108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2894935928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1807717063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3346178016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1643625048"/>
                    </a:ext>
                  </a:extLst>
                </a:gridCol>
              </a:tblGrid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051751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699237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788429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90649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225351"/>
                  </a:ext>
                </a:extLst>
              </a:tr>
            </a:tbl>
          </a:graphicData>
        </a:graphic>
      </p:graphicFrame>
      <p:sp>
        <p:nvSpPr>
          <p:cNvPr id="27" name="Left Bracket 26">
            <a:extLst>
              <a:ext uri="{FF2B5EF4-FFF2-40B4-BE49-F238E27FC236}">
                <a16:creationId xmlns:a16="http://schemas.microsoft.com/office/drawing/2014/main" id="{2C9F2D4D-8D28-4D5E-953D-3380C8BBE138}"/>
              </a:ext>
            </a:extLst>
          </p:cNvPr>
          <p:cNvSpPr/>
          <p:nvPr/>
        </p:nvSpPr>
        <p:spPr>
          <a:xfrm>
            <a:off x="3482303" y="4716686"/>
            <a:ext cx="68416" cy="117549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Left Bracket 29">
            <a:extLst>
              <a:ext uri="{FF2B5EF4-FFF2-40B4-BE49-F238E27FC236}">
                <a16:creationId xmlns:a16="http://schemas.microsoft.com/office/drawing/2014/main" id="{FB471DA1-8A5C-4E2C-B17E-CDDF64FFB3E1}"/>
              </a:ext>
            </a:extLst>
          </p:cNvPr>
          <p:cNvSpPr/>
          <p:nvPr/>
        </p:nvSpPr>
        <p:spPr>
          <a:xfrm flipH="1">
            <a:off x="4907793" y="4720170"/>
            <a:ext cx="80053" cy="117549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 Box 49">
            <a:extLst>
              <a:ext uri="{FF2B5EF4-FFF2-40B4-BE49-F238E27FC236}">
                <a16:creationId xmlns:a16="http://schemas.microsoft.com/office/drawing/2014/main" id="{B35E6C95-E056-4FAD-BB67-1F4560F2CB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7194" y="5144889"/>
            <a:ext cx="4780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 =</a:t>
            </a:r>
          </a:p>
        </p:txBody>
      </p:sp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9CD39017-F47F-4458-99DC-B66320C7BF49}"/>
              </a:ext>
            </a:extLst>
          </p:cNvPr>
          <p:cNvGraphicFramePr>
            <a:graphicFrameLocks noGrp="1"/>
          </p:cNvGraphicFramePr>
          <p:nvPr/>
        </p:nvGraphicFramePr>
        <p:xfrm>
          <a:off x="5911105" y="4564107"/>
          <a:ext cx="257887" cy="14763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7887">
                  <a:extLst>
                    <a:ext uri="{9D8B030D-6E8A-4147-A177-3AD203B41FA5}">
                      <a16:colId xmlns:a16="http://schemas.microsoft.com/office/drawing/2014/main" val="3705144097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416237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767360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789625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336446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064385"/>
                  </a:ext>
                </a:extLst>
              </a:tr>
            </a:tbl>
          </a:graphicData>
        </a:graphic>
      </p:graphicFrame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182E9863-3F79-41BA-9FB1-BCE9B5C6267B}"/>
              </a:ext>
            </a:extLst>
          </p:cNvPr>
          <p:cNvGraphicFramePr>
            <a:graphicFrameLocks noGrp="1"/>
          </p:cNvGraphicFramePr>
          <p:nvPr/>
        </p:nvGraphicFramePr>
        <p:xfrm>
          <a:off x="6395213" y="4590217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D8F1261-700C-4C55-9A5C-C5148E80A0D9}"/>
              </a:ext>
            </a:extLst>
          </p:cNvPr>
          <p:cNvCxnSpPr>
            <a:cxnSpLocks/>
          </p:cNvCxnSpPr>
          <p:nvPr/>
        </p:nvCxnSpPr>
        <p:spPr>
          <a:xfrm>
            <a:off x="6028969" y="4704517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219D3963-9848-49E5-AC42-0D2F83803DA9}"/>
              </a:ext>
            </a:extLst>
          </p:cNvPr>
          <p:cNvGraphicFramePr>
            <a:graphicFrameLocks noGrp="1"/>
          </p:cNvGraphicFramePr>
          <p:nvPr/>
        </p:nvGraphicFramePr>
        <p:xfrm>
          <a:off x="6395213" y="5488257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CBAFC4AF-A64C-4F3A-A334-856BDDF801CC}"/>
              </a:ext>
            </a:extLst>
          </p:cNvPr>
          <p:cNvCxnSpPr>
            <a:cxnSpLocks/>
          </p:cNvCxnSpPr>
          <p:nvPr/>
        </p:nvCxnSpPr>
        <p:spPr>
          <a:xfrm>
            <a:off x="6028969" y="5602557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CED0B1A3-28A3-4920-952A-0C12DE9E0275}"/>
              </a:ext>
            </a:extLst>
          </p:cNvPr>
          <p:cNvGraphicFramePr>
            <a:graphicFrameLocks noGrp="1"/>
          </p:cNvGraphicFramePr>
          <p:nvPr/>
        </p:nvGraphicFramePr>
        <p:xfrm>
          <a:off x="6386667" y="489027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49E67C1-A89B-4182-8392-C24844F4DD5C}"/>
              </a:ext>
            </a:extLst>
          </p:cNvPr>
          <p:cNvCxnSpPr>
            <a:cxnSpLocks/>
          </p:cNvCxnSpPr>
          <p:nvPr/>
        </p:nvCxnSpPr>
        <p:spPr>
          <a:xfrm>
            <a:off x="6020423" y="5004579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id="{A486D989-6DFC-4B80-A758-B66E9C9B0D71}"/>
              </a:ext>
            </a:extLst>
          </p:cNvPr>
          <p:cNvGraphicFramePr>
            <a:graphicFrameLocks noGrp="1"/>
          </p:cNvGraphicFramePr>
          <p:nvPr/>
        </p:nvGraphicFramePr>
        <p:xfrm>
          <a:off x="7036909" y="489541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E488995C-4EFB-4832-BA8F-E8448D8E0A91}"/>
              </a:ext>
            </a:extLst>
          </p:cNvPr>
          <p:cNvCxnSpPr>
            <a:cxnSpLocks/>
          </p:cNvCxnSpPr>
          <p:nvPr/>
        </p:nvCxnSpPr>
        <p:spPr>
          <a:xfrm>
            <a:off x="6670665" y="5009711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A9FF4128-6BDD-4F22-A9E7-89C797691C06}"/>
              </a:ext>
            </a:extLst>
          </p:cNvPr>
          <p:cNvGraphicFramePr>
            <a:graphicFrameLocks noGrp="1"/>
          </p:cNvGraphicFramePr>
          <p:nvPr/>
        </p:nvGraphicFramePr>
        <p:xfrm>
          <a:off x="7707801" y="489541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201FFA66-E854-4603-9289-19D824CF6474}"/>
              </a:ext>
            </a:extLst>
          </p:cNvPr>
          <p:cNvCxnSpPr>
            <a:cxnSpLocks/>
          </p:cNvCxnSpPr>
          <p:nvPr/>
        </p:nvCxnSpPr>
        <p:spPr>
          <a:xfrm>
            <a:off x="7341557" y="5009711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D5E3625D-63E1-4318-A611-2E70564EB55F}"/>
              </a:ext>
            </a:extLst>
          </p:cNvPr>
          <p:cNvGraphicFramePr>
            <a:graphicFrameLocks noGrp="1"/>
          </p:cNvGraphicFramePr>
          <p:nvPr/>
        </p:nvGraphicFramePr>
        <p:xfrm>
          <a:off x="6390782" y="5786780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6800925D-1AAC-46DF-B0AC-77D446481CEF}"/>
              </a:ext>
            </a:extLst>
          </p:cNvPr>
          <p:cNvCxnSpPr>
            <a:cxnSpLocks/>
          </p:cNvCxnSpPr>
          <p:nvPr/>
        </p:nvCxnSpPr>
        <p:spPr>
          <a:xfrm>
            <a:off x="6024538" y="5901080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826AA0D8-1820-4ADA-9C69-BF127DEB0306}"/>
              </a:ext>
            </a:extLst>
          </p:cNvPr>
          <p:cNvGraphicFramePr>
            <a:graphicFrameLocks noGrp="1"/>
          </p:cNvGraphicFramePr>
          <p:nvPr/>
        </p:nvGraphicFramePr>
        <p:xfrm>
          <a:off x="7041024" y="579191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A64E904B-5331-420D-8229-BD35F9EF2A6F}"/>
              </a:ext>
            </a:extLst>
          </p:cNvPr>
          <p:cNvCxnSpPr>
            <a:cxnSpLocks/>
          </p:cNvCxnSpPr>
          <p:nvPr/>
        </p:nvCxnSpPr>
        <p:spPr>
          <a:xfrm>
            <a:off x="6674780" y="5906212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1" name="Table 50">
            <a:extLst>
              <a:ext uri="{FF2B5EF4-FFF2-40B4-BE49-F238E27FC236}">
                <a16:creationId xmlns:a16="http://schemas.microsoft.com/office/drawing/2014/main" id="{2847C3EC-393A-4BA3-8171-3AB294FFC4C6}"/>
              </a:ext>
            </a:extLst>
          </p:cNvPr>
          <p:cNvGraphicFramePr>
            <a:graphicFrameLocks noGrp="1"/>
          </p:cNvGraphicFramePr>
          <p:nvPr/>
        </p:nvGraphicFramePr>
        <p:xfrm>
          <a:off x="7711916" y="579191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A2D84241-0B29-47E1-A6D5-3E49728E6A2B}"/>
              </a:ext>
            </a:extLst>
          </p:cNvPr>
          <p:cNvCxnSpPr>
            <a:cxnSpLocks/>
          </p:cNvCxnSpPr>
          <p:nvPr/>
        </p:nvCxnSpPr>
        <p:spPr>
          <a:xfrm>
            <a:off x="7345672" y="5906212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3" name="Table 52">
            <a:extLst>
              <a:ext uri="{FF2B5EF4-FFF2-40B4-BE49-F238E27FC236}">
                <a16:creationId xmlns:a16="http://schemas.microsoft.com/office/drawing/2014/main" id="{8CD7D340-5B67-474C-B666-1D0E2FD2C137}"/>
              </a:ext>
            </a:extLst>
          </p:cNvPr>
          <p:cNvGraphicFramePr>
            <a:graphicFrameLocks noGrp="1"/>
          </p:cNvGraphicFramePr>
          <p:nvPr/>
        </p:nvGraphicFramePr>
        <p:xfrm>
          <a:off x="6386667" y="517793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AD1F2093-D8B7-4496-B2D6-0FB9F9D77AE8}"/>
              </a:ext>
            </a:extLst>
          </p:cNvPr>
          <p:cNvCxnSpPr>
            <a:cxnSpLocks/>
          </p:cNvCxnSpPr>
          <p:nvPr/>
        </p:nvCxnSpPr>
        <p:spPr>
          <a:xfrm>
            <a:off x="6020423" y="5292231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5" name="Table 54">
            <a:extLst>
              <a:ext uri="{FF2B5EF4-FFF2-40B4-BE49-F238E27FC236}">
                <a16:creationId xmlns:a16="http://schemas.microsoft.com/office/drawing/2014/main" id="{B726CC84-14BC-4C86-9F3F-70B39C99DBA8}"/>
              </a:ext>
            </a:extLst>
          </p:cNvPr>
          <p:cNvGraphicFramePr>
            <a:graphicFrameLocks noGrp="1"/>
          </p:cNvGraphicFramePr>
          <p:nvPr/>
        </p:nvGraphicFramePr>
        <p:xfrm>
          <a:off x="7036909" y="518306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D7043001-105F-4FB6-A57A-4C5DEDB753EA}"/>
              </a:ext>
            </a:extLst>
          </p:cNvPr>
          <p:cNvCxnSpPr>
            <a:cxnSpLocks/>
          </p:cNvCxnSpPr>
          <p:nvPr/>
        </p:nvCxnSpPr>
        <p:spPr>
          <a:xfrm>
            <a:off x="6670665" y="5297363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94D78313-5EA1-4E0E-B8AD-47924A559E3F}"/>
              </a:ext>
            </a:extLst>
          </p:cNvPr>
          <p:cNvGraphicFramePr>
            <a:graphicFrameLocks noGrp="1"/>
          </p:cNvGraphicFramePr>
          <p:nvPr/>
        </p:nvGraphicFramePr>
        <p:xfrm>
          <a:off x="5686716" y="4589716"/>
          <a:ext cx="208280" cy="1476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210265992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695996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173084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311082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566749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105267"/>
                  </a:ext>
                </a:extLst>
              </a:tr>
            </a:tbl>
          </a:graphicData>
        </a:graphic>
      </p:graphicFrame>
      <p:sp>
        <p:nvSpPr>
          <p:cNvPr id="61" name="Text Box 49">
            <a:extLst>
              <a:ext uri="{FF2B5EF4-FFF2-40B4-BE49-F238E27FC236}">
                <a16:creationId xmlns:a16="http://schemas.microsoft.com/office/drawing/2014/main" id="{CC59BBCF-8ABA-4CDC-8F07-59672BE422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9869" y="4141620"/>
            <a:ext cx="154241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adjacency matrix</a:t>
            </a:r>
          </a:p>
        </p:txBody>
      </p:sp>
      <p:sp>
        <p:nvSpPr>
          <p:cNvPr id="62" name="Text Box 49">
            <a:extLst>
              <a:ext uri="{FF2B5EF4-FFF2-40B4-BE49-F238E27FC236}">
                <a16:creationId xmlns:a16="http://schemas.microsoft.com/office/drawing/2014/main" id="{EF889D41-F85D-4551-BEA1-55CF88293F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1703" y="4157040"/>
            <a:ext cx="126688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adjacency list</a:t>
            </a:r>
          </a:p>
        </p:txBody>
      </p:sp>
      <p:sp>
        <p:nvSpPr>
          <p:cNvPr id="57" name="Rectangle 3">
            <a:extLst>
              <a:ext uri="{FF2B5EF4-FFF2-40B4-BE49-F238E27FC236}">
                <a16:creationId xmlns:a16="http://schemas.microsoft.com/office/drawing/2014/main" id="{F2AC6A72-8B9C-426F-B1FE-A9CC401211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653" y="4010497"/>
            <a:ext cx="3103682" cy="198816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Check if [v, w] is an edge:</a:t>
            </a:r>
          </a:p>
          <a:p>
            <a:pPr marL="0" indent="0">
              <a:buNone/>
            </a:pPr>
            <a:r>
              <a:rPr lang="en-US" altLang="en-US" sz="1600" dirty="0"/>
              <a:t>Adjacency Matrix: O(1) time</a:t>
            </a:r>
          </a:p>
          <a:p>
            <a:pPr marL="0" indent="0">
              <a:buNone/>
            </a:pPr>
            <a:r>
              <a:rPr lang="en-US" altLang="en-US" sz="1600" dirty="0"/>
              <a:t>Adjacency List: O(deg(v)) time</a:t>
            </a:r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Traverse all edges on a vertex v:</a:t>
            </a:r>
          </a:p>
          <a:p>
            <a:pPr marL="0" indent="0">
              <a:buNone/>
            </a:pPr>
            <a:r>
              <a:rPr lang="en-US" altLang="en-US" sz="1600" dirty="0"/>
              <a:t>Adjacency Matrix: O(n) time</a:t>
            </a:r>
          </a:p>
          <a:p>
            <a:pPr marL="0" indent="0">
              <a:buNone/>
            </a:pPr>
            <a:r>
              <a:rPr lang="en-US" altLang="en-US" sz="1600" dirty="0"/>
              <a:t>Adjacency List: O(1) per edge</a:t>
            </a:r>
          </a:p>
        </p:txBody>
      </p:sp>
    </p:spTree>
    <p:extLst>
      <p:ext uri="{BB962C8B-B14F-4D97-AF65-F5344CB8AC3E}">
        <p14:creationId xmlns:p14="http://schemas.microsoft.com/office/powerpoint/2010/main" val="9669389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470DFE-6507-FEB0-E5DC-B94ECB9FD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>
            <a:extLst>
              <a:ext uri="{FF2B5EF4-FFF2-40B4-BE49-F238E27FC236}">
                <a16:creationId xmlns:a16="http://schemas.microsoft.com/office/drawing/2014/main" id="{954119DB-3085-465A-A58F-755BF34E8A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803D87E3-3B11-707A-6B97-265D014830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439614"/>
            <a:ext cx="7548646" cy="876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Breadth-First-Search (BFS). </a:t>
            </a:r>
            <a:r>
              <a:rPr lang="en-US" altLang="en-US" sz="2400" dirty="0"/>
              <a:t>Starting from a vertex s, traverse the graph vertices “level by level.”</a:t>
            </a:r>
          </a:p>
        </p:txBody>
      </p:sp>
      <p:sp>
        <p:nvSpPr>
          <p:cNvPr id="74" name="Rectangle 3">
            <a:extLst>
              <a:ext uri="{FF2B5EF4-FFF2-40B4-BE49-F238E27FC236}">
                <a16:creationId xmlns:a16="http://schemas.microsoft.com/office/drawing/2014/main" id="{39FF7F43-BEAF-B95D-62F1-99D490FC78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4336" y="2492675"/>
            <a:ext cx="3322821" cy="290394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BFS(G, s)  \\ Q is a queue</a:t>
            </a:r>
          </a:p>
          <a:p>
            <a:pPr marL="0" indent="0">
              <a:buNone/>
            </a:pPr>
            <a:r>
              <a:rPr lang="en-US" altLang="en-US" sz="14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400" dirty="0"/>
              <a:t>2. color[s] = gray; </a:t>
            </a:r>
          </a:p>
          <a:p>
            <a:pPr marL="0" indent="0">
              <a:buNone/>
            </a:pPr>
            <a:r>
              <a:rPr lang="en-US" altLang="en-US" sz="1400" dirty="0"/>
              <a:t>3. enqueue(Q, s); </a:t>
            </a:r>
          </a:p>
          <a:p>
            <a:pPr marL="0" indent="0">
              <a:buNone/>
            </a:pPr>
            <a:r>
              <a:rPr lang="en-US" altLang="en-US" sz="1400" dirty="0"/>
              <a:t>4. while (Q is not empty)</a:t>
            </a:r>
          </a:p>
          <a:p>
            <a:pPr marL="0" indent="0">
              <a:buNone/>
            </a:pPr>
            <a:r>
              <a:rPr lang="en-US" altLang="en-US" sz="1400" dirty="0"/>
              <a:t>      w = dequeue(Q);</a:t>
            </a:r>
          </a:p>
          <a:p>
            <a:pPr marL="0" indent="0">
              <a:buNone/>
            </a:pPr>
            <a:r>
              <a:rPr lang="en-US" altLang="en-US" sz="1400" dirty="0"/>
              <a:t>      for (each edge [w, v])</a:t>
            </a:r>
          </a:p>
          <a:p>
            <a:pPr marL="0" indent="0">
              <a:buNone/>
            </a:pPr>
            <a:r>
              <a:rPr lang="en-US" altLang="en-US" sz="1400" dirty="0"/>
              <a:t>        if (color[v] == white) </a:t>
            </a:r>
          </a:p>
          <a:p>
            <a:pPr marL="0" indent="0">
              <a:buNone/>
            </a:pPr>
            <a:r>
              <a:rPr lang="en-US" altLang="en-US" sz="1400" dirty="0"/>
              <a:t>           color[v] = gray; </a:t>
            </a:r>
          </a:p>
          <a:p>
            <a:pPr marL="0" indent="0">
              <a:buNone/>
            </a:pPr>
            <a:r>
              <a:rPr lang="en-US" altLang="en-US" sz="1400" dirty="0"/>
              <a:t>           enqueue(Q, s);</a:t>
            </a:r>
          </a:p>
          <a:p>
            <a:pPr marL="0" indent="0">
              <a:buNone/>
            </a:pPr>
            <a:r>
              <a:rPr lang="en-US" altLang="en-US" sz="1400" dirty="0"/>
              <a:t>      color[w] = black.</a:t>
            </a:r>
          </a:p>
          <a:p>
            <a:pPr marL="0" indent="0">
              <a:buNone/>
            </a:pPr>
            <a:r>
              <a:rPr lang="en-US" altLang="en-US" sz="1400" dirty="0"/>
              <a:t>        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AB496C98-CA55-CF0A-7EAA-C8055E62A5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</a:t>
            </a:r>
            <a:r>
              <a:rPr lang="en-US" altLang="en-US" sz="2000" dirty="0">
                <a:solidFill>
                  <a:srgbClr val="FF0000"/>
                </a:solidFill>
              </a:rPr>
              <a:t>Breadth-First-Search </a:t>
            </a:r>
            <a:r>
              <a:rPr lang="en-US" altLang="en-US" sz="2000" dirty="0"/>
              <a:t>and Depth-First-Search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C8082DB-2A6B-B945-DF89-F6F982B13987}"/>
              </a:ext>
            </a:extLst>
          </p:cNvPr>
          <p:cNvSpPr/>
          <p:nvPr/>
        </p:nvSpPr>
        <p:spPr>
          <a:xfrm>
            <a:off x="5566300" y="4090794"/>
            <a:ext cx="1917576" cy="102981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56A290A-445D-A52A-4ECC-5F257E9AE0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7250146"/>
              </p:ext>
            </p:extLst>
          </p:nvPr>
        </p:nvGraphicFramePr>
        <p:xfrm>
          <a:off x="744605" y="2949912"/>
          <a:ext cx="1450412" cy="1295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9012">
                  <a:extLst>
                    <a:ext uri="{9D8B030D-6E8A-4147-A177-3AD203B41FA5}">
                      <a16:colId xmlns:a16="http://schemas.microsoft.com/office/drawing/2014/main" val="2310904108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2894935928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1807717063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3346178016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1643625048"/>
                    </a:ext>
                  </a:extLst>
                </a:gridCol>
              </a:tblGrid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051751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699237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788429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90649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225351"/>
                  </a:ext>
                </a:extLst>
              </a:tr>
            </a:tbl>
          </a:graphicData>
        </a:graphic>
      </p:graphicFrame>
      <p:sp>
        <p:nvSpPr>
          <p:cNvPr id="8" name="Left Bracket 7">
            <a:extLst>
              <a:ext uri="{FF2B5EF4-FFF2-40B4-BE49-F238E27FC236}">
                <a16:creationId xmlns:a16="http://schemas.microsoft.com/office/drawing/2014/main" id="{16AC70EE-C421-1A49-7CA5-DA7BE0A98066}"/>
              </a:ext>
            </a:extLst>
          </p:cNvPr>
          <p:cNvSpPr/>
          <p:nvPr/>
        </p:nvSpPr>
        <p:spPr>
          <a:xfrm>
            <a:off x="717039" y="3015520"/>
            <a:ext cx="68416" cy="117549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Bracket 8">
            <a:extLst>
              <a:ext uri="{FF2B5EF4-FFF2-40B4-BE49-F238E27FC236}">
                <a16:creationId xmlns:a16="http://schemas.microsoft.com/office/drawing/2014/main" id="{6A9AC5C1-0BF7-419A-142A-D7714F4FA809}"/>
              </a:ext>
            </a:extLst>
          </p:cNvPr>
          <p:cNvSpPr/>
          <p:nvPr/>
        </p:nvSpPr>
        <p:spPr>
          <a:xfrm flipH="1">
            <a:off x="2142529" y="3019004"/>
            <a:ext cx="80053" cy="117549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Box 49">
            <a:extLst>
              <a:ext uri="{FF2B5EF4-FFF2-40B4-BE49-F238E27FC236}">
                <a16:creationId xmlns:a16="http://schemas.microsoft.com/office/drawing/2014/main" id="{60BE56FE-781D-6CCC-74A7-1249AB8A28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892" y="2387096"/>
            <a:ext cx="158569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adjacency matrix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M[1..n,1..n]</a:t>
            </a:r>
          </a:p>
        </p:txBody>
      </p:sp>
      <p:sp>
        <p:nvSpPr>
          <p:cNvPr id="12" name="Text Box 49">
            <a:extLst>
              <a:ext uri="{FF2B5EF4-FFF2-40B4-BE49-F238E27FC236}">
                <a16:creationId xmlns:a16="http://schemas.microsoft.com/office/drawing/2014/main" id="{A898C0A6-FCB4-7DBB-E611-728DF49B38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056" y="4631918"/>
            <a:ext cx="2071721" cy="1169551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for (v = 1; v ≤ n; v++)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if (M[</a:t>
            </a:r>
            <a:r>
              <a:rPr lang="en-US" altLang="zh-CN" sz="1400" dirty="0" err="1">
                <a:ea typeface="宋体" panose="02010600030101010101" pitchFamily="2" charset="-122"/>
              </a:rPr>
              <a:t>w,v</a:t>
            </a:r>
            <a:r>
              <a:rPr lang="en-US" altLang="zh-CN" sz="1400" dirty="0">
                <a:ea typeface="宋体" panose="02010600030101010101" pitchFamily="2" charset="-122"/>
              </a:rPr>
              <a:t>] == 1) &amp;&amp;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(color[v] == white)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color[v] = gray;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enqueue(Q, s)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95751547-93EB-6CFE-3200-1C12E19989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9791496"/>
              </p:ext>
            </p:extLst>
          </p:nvPr>
        </p:nvGraphicFramePr>
        <p:xfrm>
          <a:off x="2851566" y="2815541"/>
          <a:ext cx="257887" cy="14763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7887">
                  <a:extLst>
                    <a:ext uri="{9D8B030D-6E8A-4147-A177-3AD203B41FA5}">
                      <a16:colId xmlns:a16="http://schemas.microsoft.com/office/drawing/2014/main" val="3705144097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416237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767360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789625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336446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064385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5AAF8C1F-F96E-75BE-ACF2-7475A626C2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7165759"/>
              </p:ext>
            </p:extLst>
          </p:nvPr>
        </p:nvGraphicFramePr>
        <p:xfrm>
          <a:off x="3335674" y="284165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F6D8859-D72D-0872-2B81-3489DF9C162F}"/>
              </a:ext>
            </a:extLst>
          </p:cNvPr>
          <p:cNvCxnSpPr>
            <a:cxnSpLocks/>
          </p:cNvCxnSpPr>
          <p:nvPr/>
        </p:nvCxnSpPr>
        <p:spPr>
          <a:xfrm>
            <a:off x="2969430" y="2955951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7739818B-C6FD-9D75-3058-6676473262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7477869"/>
              </p:ext>
            </p:extLst>
          </p:nvPr>
        </p:nvGraphicFramePr>
        <p:xfrm>
          <a:off x="3335674" y="373969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0B4D8E4-AC6F-C1BE-5396-4AD4E596CDEA}"/>
              </a:ext>
            </a:extLst>
          </p:cNvPr>
          <p:cNvCxnSpPr>
            <a:cxnSpLocks/>
          </p:cNvCxnSpPr>
          <p:nvPr/>
        </p:nvCxnSpPr>
        <p:spPr>
          <a:xfrm>
            <a:off x="2969430" y="3853991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935C446C-1CA4-7DEA-35BF-A0D6C8C0BA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1531612"/>
              </p:ext>
            </p:extLst>
          </p:nvPr>
        </p:nvGraphicFramePr>
        <p:xfrm>
          <a:off x="3327128" y="314171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D06D67B1-931E-7A8E-1A90-FE6A4EBB7FB7}"/>
              </a:ext>
            </a:extLst>
          </p:cNvPr>
          <p:cNvCxnSpPr>
            <a:cxnSpLocks/>
          </p:cNvCxnSpPr>
          <p:nvPr/>
        </p:nvCxnSpPr>
        <p:spPr>
          <a:xfrm>
            <a:off x="2960884" y="3256013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7" name="Table 76">
            <a:extLst>
              <a:ext uri="{FF2B5EF4-FFF2-40B4-BE49-F238E27FC236}">
                <a16:creationId xmlns:a16="http://schemas.microsoft.com/office/drawing/2014/main" id="{EE6EF66E-3446-82B8-C1BD-22D388A047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6049893"/>
              </p:ext>
            </p:extLst>
          </p:nvPr>
        </p:nvGraphicFramePr>
        <p:xfrm>
          <a:off x="3977370" y="3146845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E111FFAF-815D-435A-7996-4C06F667B20D}"/>
              </a:ext>
            </a:extLst>
          </p:cNvPr>
          <p:cNvCxnSpPr>
            <a:cxnSpLocks/>
          </p:cNvCxnSpPr>
          <p:nvPr/>
        </p:nvCxnSpPr>
        <p:spPr>
          <a:xfrm>
            <a:off x="3611126" y="3261145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9" name="Table 78">
            <a:extLst>
              <a:ext uri="{FF2B5EF4-FFF2-40B4-BE49-F238E27FC236}">
                <a16:creationId xmlns:a16="http://schemas.microsoft.com/office/drawing/2014/main" id="{900D2DA5-A8C5-D159-C1B8-96958C239D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4598248"/>
              </p:ext>
            </p:extLst>
          </p:nvPr>
        </p:nvGraphicFramePr>
        <p:xfrm>
          <a:off x="4648262" y="3146845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62143AC5-9803-6222-F5F0-441824022D89}"/>
              </a:ext>
            </a:extLst>
          </p:cNvPr>
          <p:cNvCxnSpPr>
            <a:cxnSpLocks/>
          </p:cNvCxnSpPr>
          <p:nvPr/>
        </p:nvCxnSpPr>
        <p:spPr>
          <a:xfrm>
            <a:off x="4282018" y="3261145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1" name="Table 80">
            <a:extLst>
              <a:ext uri="{FF2B5EF4-FFF2-40B4-BE49-F238E27FC236}">
                <a16:creationId xmlns:a16="http://schemas.microsoft.com/office/drawing/2014/main" id="{8BD919B5-E896-27C6-B7E8-19347EC18D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1021335"/>
              </p:ext>
            </p:extLst>
          </p:nvPr>
        </p:nvGraphicFramePr>
        <p:xfrm>
          <a:off x="3331243" y="403821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8448B7A4-7AE9-7A09-A75C-D78FECCE0176}"/>
              </a:ext>
            </a:extLst>
          </p:cNvPr>
          <p:cNvCxnSpPr>
            <a:cxnSpLocks/>
          </p:cNvCxnSpPr>
          <p:nvPr/>
        </p:nvCxnSpPr>
        <p:spPr>
          <a:xfrm>
            <a:off x="2964999" y="4152514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3" name="Table 82">
            <a:extLst>
              <a:ext uri="{FF2B5EF4-FFF2-40B4-BE49-F238E27FC236}">
                <a16:creationId xmlns:a16="http://schemas.microsoft.com/office/drawing/2014/main" id="{B3BD9F5A-89FB-8A42-23DF-F8319FA48A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340244"/>
              </p:ext>
            </p:extLst>
          </p:nvPr>
        </p:nvGraphicFramePr>
        <p:xfrm>
          <a:off x="3981485" y="404334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BEC0AA86-F62A-26A1-DC65-3AE4FBED7268}"/>
              </a:ext>
            </a:extLst>
          </p:cNvPr>
          <p:cNvCxnSpPr>
            <a:cxnSpLocks/>
          </p:cNvCxnSpPr>
          <p:nvPr/>
        </p:nvCxnSpPr>
        <p:spPr>
          <a:xfrm>
            <a:off x="3615241" y="4157646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5" name="Table 84">
            <a:extLst>
              <a:ext uri="{FF2B5EF4-FFF2-40B4-BE49-F238E27FC236}">
                <a16:creationId xmlns:a16="http://schemas.microsoft.com/office/drawing/2014/main" id="{A1AB730F-BD8C-7BB9-709D-296E778411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0483797"/>
              </p:ext>
            </p:extLst>
          </p:nvPr>
        </p:nvGraphicFramePr>
        <p:xfrm>
          <a:off x="4652377" y="404334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5BFA7E52-2E58-1B18-9FAD-48DD2EA1EAAA}"/>
              </a:ext>
            </a:extLst>
          </p:cNvPr>
          <p:cNvCxnSpPr>
            <a:cxnSpLocks/>
          </p:cNvCxnSpPr>
          <p:nvPr/>
        </p:nvCxnSpPr>
        <p:spPr>
          <a:xfrm>
            <a:off x="4286133" y="4157646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7" name="Table 86">
            <a:extLst>
              <a:ext uri="{FF2B5EF4-FFF2-40B4-BE49-F238E27FC236}">
                <a16:creationId xmlns:a16="http://schemas.microsoft.com/office/drawing/2014/main" id="{71C1FE3B-3498-AC01-C23E-38333E5F31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2243188"/>
              </p:ext>
            </p:extLst>
          </p:nvPr>
        </p:nvGraphicFramePr>
        <p:xfrm>
          <a:off x="3327128" y="3429365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7B075359-4B39-F7C6-ACE4-9C73946442FB}"/>
              </a:ext>
            </a:extLst>
          </p:cNvPr>
          <p:cNvCxnSpPr>
            <a:cxnSpLocks/>
          </p:cNvCxnSpPr>
          <p:nvPr/>
        </p:nvCxnSpPr>
        <p:spPr>
          <a:xfrm>
            <a:off x="2960884" y="3543665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9" name="Table 88">
            <a:extLst>
              <a:ext uri="{FF2B5EF4-FFF2-40B4-BE49-F238E27FC236}">
                <a16:creationId xmlns:a16="http://schemas.microsoft.com/office/drawing/2014/main" id="{3D2237EA-15E7-DDB1-DF3B-9F6D9627D4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0312220"/>
              </p:ext>
            </p:extLst>
          </p:nvPr>
        </p:nvGraphicFramePr>
        <p:xfrm>
          <a:off x="3977370" y="3434497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5C3B18EC-D298-7A71-BA9A-FF137279B34E}"/>
              </a:ext>
            </a:extLst>
          </p:cNvPr>
          <p:cNvCxnSpPr>
            <a:cxnSpLocks/>
          </p:cNvCxnSpPr>
          <p:nvPr/>
        </p:nvCxnSpPr>
        <p:spPr>
          <a:xfrm>
            <a:off x="3611126" y="3548797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1" name="Table 90">
            <a:extLst>
              <a:ext uri="{FF2B5EF4-FFF2-40B4-BE49-F238E27FC236}">
                <a16:creationId xmlns:a16="http://schemas.microsoft.com/office/drawing/2014/main" id="{A212DCDB-442A-E8D9-7EB6-61DA2AFA0B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937550"/>
              </p:ext>
            </p:extLst>
          </p:nvPr>
        </p:nvGraphicFramePr>
        <p:xfrm>
          <a:off x="2627177" y="2841150"/>
          <a:ext cx="208280" cy="1476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210265992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695996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173084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311082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566749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105267"/>
                  </a:ext>
                </a:extLst>
              </a:tr>
            </a:tbl>
          </a:graphicData>
        </a:graphic>
      </p:graphicFrame>
      <p:sp>
        <p:nvSpPr>
          <p:cNvPr id="92" name="Text Box 49">
            <a:extLst>
              <a:ext uri="{FF2B5EF4-FFF2-40B4-BE49-F238E27FC236}">
                <a16:creationId xmlns:a16="http://schemas.microsoft.com/office/drawing/2014/main" id="{35BD0F5A-ABB5-C721-6B52-1A923ECE64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7685" y="2435659"/>
            <a:ext cx="187442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adjacency list L[1..n]</a:t>
            </a:r>
          </a:p>
        </p:txBody>
      </p:sp>
      <p:sp>
        <p:nvSpPr>
          <p:cNvPr id="93" name="Text Box 49">
            <a:extLst>
              <a:ext uri="{FF2B5EF4-FFF2-40B4-BE49-F238E27FC236}">
                <a16:creationId xmlns:a16="http://schemas.microsoft.com/office/drawing/2014/main" id="{9E921974-4F99-67AB-E915-DDB190BC12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8772" y="4643675"/>
            <a:ext cx="2059218" cy="1600438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p = L[w];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while (p &lt;&gt; Nil)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v = </a:t>
            </a:r>
            <a:r>
              <a:rPr lang="en-US" altLang="zh-CN" sz="1400" dirty="0" err="1">
                <a:ea typeface="宋体" panose="02010600030101010101" pitchFamily="2" charset="-122"/>
              </a:rPr>
              <a:t>p^.vertex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p = </a:t>
            </a:r>
            <a:r>
              <a:rPr lang="en-US" altLang="zh-CN" sz="1400" dirty="0" err="1">
                <a:ea typeface="宋体" panose="02010600030101010101" pitchFamily="2" charset="-122"/>
              </a:rPr>
              <a:t>p^.next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if (color[v] == white)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color[v] = gray;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enqueue(Q, s)</a:t>
            </a:r>
          </a:p>
        </p:txBody>
      </p:sp>
      <p:sp>
        <p:nvSpPr>
          <p:cNvPr id="94" name="Text Box 49">
            <a:extLst>
              <a:ext uri="{FF2B5EF4-FFF2-40B4-BE49-F238E27FC236}">
                <a16:creationId xmlns:a16="http://schemas.microsoft.com/office/drawing/2014/main" id="{40772A5A-60F9-D4E6-42F5-95F832C40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7019" y="5396623"/>
            <a:ext cx="3370138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Running Time = O(m + n):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each vertex is enqueued once and dequeued once.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on each vertex, each edge incident to v is examined only once. So the for-loop is executed 2m times.</a:t>
            </a:r>
          </a:p>
        </p:txBody>
      </p:sp>
    </p:spTree>
    <p:extLst>
      <p:ext uri="{BB962C8B-B14F-4D97-AF65-F5344CB8AC3E}">
        <p14:creationId xmlns:p14="http://schemas.microsoft.com/office/powerpoint/2010/main" val="152766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FA29FC4-0F6D-49F1-8392-947C18E34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439614"/>
            <a:ext cx="7548646" cy="876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Breadth-First-Search (BFS). </a:t>
            </a:r>
            <a:r>
              <a:rPr lang="en-US" altLang="en-US" sz="2400" dirty="0"/>
              <a:t>Starting from a vertex s, traverse the graph vertices “level by level.”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61DC68-6FC4-42F3-A7FF-A28D072B093D}"/>
              </a:ext>
            </a:extLst>
          </p:cNvPr>
          <p:cNvSpPr/>
          <p:nvPr/>
        </p:nvSpPr>
        <p:spPr>
          <a:xfrm>
            <a:off x="1688405" y="3603251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C27721-94B8-49D8-8BB0-5301EF206AEA}"/>
              </a:ext>
            </a:extLst>
          </p:cNvPr>
          <p:cNvSpPr/>
          <p:nvPr/>
        </p:nvSpPr>
        <p:spPr>
          <a:xfrm>
            <a:off x="2519484" y="3597334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3B22C1F-6253-4007-AABE-C796CB859CCF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680695" y="2874561"/>
            <a:ext cx="652874" cy="75579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A7087B-5C78-4777-BE97-F118298F8F9C}"/>
              </a:ext>
            </a:extLst>
          </p:cNvPr>
          <p:cNvCxnSpPr>
            <a:cxnSpLocks/>
            <a:stCxn id="13" idx="6"/>
            <a:endCxn id="25" idx="2"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9E86B4-CD30-4E85-87B1-A1F3BEC63833}"/>
              </a:ext>
            </a:extLst>
          </p:cNvPr>
          <p:cNvCxnSpPr>
            <a:cxnSpLocks/>
            <a:stCxn id="20" idx="4"/>
            <a:endCxn id="25" idx="0"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E12DF75D-A0C9-44FE-AAEF-EBBF4323C69F}"/>
              </a:ext>
            </a:extLst>
          </p:cNvPr>
          <p:cNvSpPr/>
          <p:nvPr/>
        </p:nvSpPr>
        <p:spPr>
          <a:xfrm>
            <a:off x="3304784" y="2714086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45F4C9F-6E1B-40AA-B7F1-D946A22BD88B}"/>
              </a:ext>
            </a:extLst>
          </p:cNvPr>
          <p:cNvSpPr/>
          <p:nvPr/>
        </p:nvSpPr>
        <p:spPr>
          <a:xfrm>
            <a:off x="2519484" y="2703496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6408F56-368D-467D-B2FD-29EBBCDEAA9E}"/>
              </a:ext>
            </a:extLst>
          </p:cNvPr>
          <p:cNvSpPr/>
          <p:nvPr/>
        </p:nvSpPr>
        <p:spPr>
          <a:xfrm>
            <a:off x="1688404" y="2714086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D1FFC3A-BD8C-4B4E-8F26-63782A628E1D}"/>
              </a:ext>
            </a:extLst>
          </p:cNvPr>
          <p:cNvSpPr/>
          <p:nvPr/>
        </p:nvSpPr>
        <p:spPr>
          <a:xfrm>
            <a:off x="887443" y="2720185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F9A1C1A-4DE2-46D1-88CC-F420B3BB8193}"/>
              </a:ext>
            </a:extLst>
          </p:cNvPr>
          <p:cNvSpPr/>
          <p:nvPr/>
        </p:nvSpPr>
        <p:spPr>
          <a:xfrm>
            <a:off x="887443" y="3606864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18F8801-52CB-447F-8C35-5423194D4A4B}"/>
              </a:ext>
            </a:extLst>
          </p:cNvPr>
          <p:cNvSpPr/>
          <p:nvPr/>
        </p:nvSpPr>
        <p:spPr>
          <a:xfrm>
            <a:off x="3304784" y="3597334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5543268-7E58-4313-8EA6-EB1B6E81E534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83996" y="2808090"/>
            <a:ext cx="604408" cy="668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EE1543B-9B9B-468B-8AE7-A02C35506ED2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FD4B0F8-5691-4272-B296-E4A39EF3B680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2716037" y="2797500"/>
            <a:ext cx="588747" cy="1059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EF7C0F4-E870-4231-A5EB-2169625F5B1B}"/>
              </a:ext>
            </a:extLst>
          </p:cNvPr>
          <p:cNvCxnSpPr>
            <a:cxnSpLocks/>
          </p:cNvCxnSpPr>
          <p:nvPr/>
        </p:nvCxnSpPr>
        <p:spPr>
          <a:xfrm>
            <a:off x="985719" y="2911624"/>
            <a:ext cx="0" cy="6952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BF8A9A5-D5EB-4E03-9244-80C3E65A80B4}"/>
              </a:ext>
            </a:extLst>
          </p:cNvPr>
          <p:cNvCxnSpPr>
            <a:cxnSpLocks/>
          </p:cNvCxnSpPr>
          <p:nvPr/>
        </p:nvCxnSpPr>
        <p:spPr>
          <a:xfrm>
            <a:off x="1786680" y="2911624"/>
            <a:ext cx="0" cy="6952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6C1B2EF-242C-48BD-8D2A-A3E36C9D489A}"/>
              </a:ext>
            </a:extLst>
          </p:cNvPr>
          <p:cNvCxnSpPr>
            <a:cxnSpLocks/>
          </p:cNvCxnSpPr>
          <p:nvPr/>
        </p:nvCxnSpPr>
        <p:spPr>
          <a:xfrm>
            <a:off x="2623868" y="2902094"/>
            <a:ext cx="0" cy="6952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4B2B762-7679-4E19-9F26-B0B0A0A6EF91}"/>
              </a:ext>
            </a:extLst>
          </p:cNvPr>
          <p:cNvCxnSpPr>
            <a:cxnSpLocks/>
          </p:cNvCxnSpPr>
          <p:nvPr/>
        </p:nvCxnSpPr>
        <p:spPr>
          <a:xfrm flipH="1">
            <a:off x="1873265" y="2853429"/>
            <a:ext cx="672486" cy="78590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A8437744-94D4-426E-A917-44B79739BB45}"/>
              </a:ext>
            </a:extLst>
          </p:cNvPr>
          <p:cNvCxnSpPr>
            <a:cxnSpLocks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A61A5659-D7B4-4E3A-861D-5793D25A0D25}"/>
              </a:ext>
            </a:extLst>
          </p:cNvPr>
          <p:cNvCxnSpPr>
            <a:cxnSpLocks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9A99CA11-F1CF-4B76-AC36-4F5727508A1F}"/>
              </a:ext>
            </a:extLst>
          </p:cNvPr>
          <p:cNvCxnSpPr>
            <a:cxnSpLocks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4C5A13EF-7B88-4512-8839-C49286B7711B}"/>
              </a:ext>
            </a:extLst>
          </p:cNvPr>
          <p:cNvCxnSpPr>
            <a:cxnSpLocks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ctangle 3">
            <a:extLst>
              <a:ext uri="{FF2B5EF4-FFF2-40B4-BE49-F238E27FC236}">
                <a16:creationId xmlns:a16="http://schemas.microsoft.com/office/drawing/2014/main" id="{52D6E0CF-F71A-4B0D-BBE2-1C87A7E9AC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2691" y="1960382"/>
            <a:ext cx="1757621" cy="228010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BFS(G, s)  \\ Q is a queue</a:t>
            </a:r>
          </a:p>
          <a:p>
            <a:pPr marL="0" indent="0">
              <a:buNone/>
            </a:pPr>
            <a:r>
              <a:rPr lang="en-US" altLang="en-US" sz="1000" dirty="0"/>
              <a:t>1. for (each vertex v) </a:t>
            </a:r>
          </a:p>
          <a:p>
            <a:pPr marL="0" indent="0">
              <a:buNone/>
            </a:pPr>
            <a:r>
              <a:rPr lang="en-US" altLang="en-US" sz="1000" dirty="0"/>
              <a:t>         color[v] = white;</a:t>
            </a:r>
          </a:p>
          <a:p>
            <a:pPr marL="0" indent="0">
              <a:buNone/>
            </a:pPr>
            <a:r>
              <a:rPr lang="en-US" altLang="en-US" sz="1000" dirty="0"/>
              <a:t>2. color[s] = gray; </a:t>
            </a:r>
          </a:p>
          <a:p>
            <a:pPr marL="0" indent="0">
              <a:buNone/>
            </a:pPr>
            <a:r>
              <a:rPr lang="en-US" altLang="en-US" sz="1000" dirty="0"/>
              <a:t>3. enqueue(Q, s); </a:t>
            </a:r>
          </a:p>
          <a:p>
            <a:pPr marL="0" indent="0">
              <a:buNone/>
            </a:pPr>
            <a:r>
              <a:rPr lang="en-US" altLang="en-US" sz="1000" dirty="0"/>
              <a:t>4. while (Q is not empty)</a:t>
            </a:r>
          </a:p>
          <a:p>
            <a:pPr marL="0" indent="0">
              <a:buNone/>
            </a:pPr>
            <a:r>
              <a:rPr lang="en-US" altLang="en-US" sz="1000" dirty="0"/>
              <a:t>      w = dequeue(Q);</a:t>
            </a:r>
          </a:p>
          <a:p>
            <a:pPr marL="0" indent="0">
              <a:buNone/>
            </a:pPr>
            <a:r>
              <a:rPr lang="en-US" altLang="en-US" sz="1000" dirty="0"/>
              <a:t>      for (each edge [w, v])</a:t>
            </a:r>
          </a:p>
          <a:p>
            <a:pPr marL="0" indent="0">
              <a:buNone/>
            </a:pPr>
            <a:r>
              <a:rPr lang="en-US" altLang="en-US" sz="1000" dirty="0"/>
              <a:t>        if (color[v] == white) </a:t>
            </a:r>
          </a:p>
          <a:p>
            <a:pPr marL="0" indent="0">
              <a:buNone/>
            </a:pPr>
            <a:r>
              <a:rPr lang="en-US" altLang="en-US" sz="1000" dirty="0"/>
              <a:t>           color[v] = gray; </a:t>
            </a:r>
          </a:p>
          <a:p>
            <a:pPr marL="0" indent="0">
              <a:buNone/>
            </a:pPr>
            <a:r>
              <a:rPr lang="en-US" altLang="en-US" sz="1000" dirty="0"/>
              <a:t>           enqueue(Q, s);</a:t>
            </a:r>
          </a:p>
          <a:p>
            <a:pPr marL="0" indent="0">
              <a:buNone/>
            </a:pPr>
            <a:r>
              <a:rPr lang="en-US" altLang="en-US" sz="1000" dirty="0"/>
              <a:t>      color[w] = black.</a:t>
            </a:r>
          </a:p>
          <a:p>
            <a:pPr marL="0" indent="0">
              <a:buNone/>
            </a:pPr>
            <a:r>
              <a:rPr lang="en-US" altLang="en-US" sz="1000" dirty="0"/>
              <a:t>        </a:t>
            </a:r>
          </a:p>
        </p:txBody>
      </p:sp>
      <p:sp>
        <p:nvSpPr>
          <p:cNvPr id="75" name="Text Box 49">
            <a:extLst>
              <a:ext uri="{FF2B5EF4-FFF2-40B4-BE49-F238E27FC236}">
                <a16:creationId xmlns:a16="http://schemas.microsoft.com/office/drawing/2014/main" id="{61AEDA44-C6AA-4A48-8DF1-2265F2852C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014" y="2314177"/>
            <a:ext cx="84029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BFS(G, 1)</a:t>
            </a:r>
          </a:p>
        </p:txBody>
      </p:sp>
      <p:sp>
        <p:nvSpPr>
          <p:cNvPr id="76" name="Text Box 49">
            <a:extLst>
              <a:ext uri="{FF2B5EF4-FFF2-40B4-BE49-F238E27FC236}">
                <a16:creationId xmlns:a16="http://schemas.microsoft.com/office/drawing/2014/main" id="{D926B637-26DB-4D9A-895B-FAB191F10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5523" y="4265092"/>
            <a:ext cx="199195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Running Time = O(m + n)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7F6BBB6-F40F-4257-B993-BC7BA40DE36A}"/>
              </a:ext>
            </a:extLst>
          </p:cNvPr>
          <p:cNvGrpSpPr/>
          <p:nvPr/>
        </p:nvGrpSpPr>
        <p:grpSpPr>
          <a:xfrm>
            <a:off x="4504721" y="2328376"/>
            <a:ext cx="1596311" cy="1561164"/>
            <a:chOff x="1284174" y="4552460"/>
            <a:chExt cx="1596311" cy="1561164"/>
          </a:xfrm>
        </p:grpSpPr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B92FB731-B4F1-4879-99D2-C4C4BA386FD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82450" y="5679164"/>
              <a:ext cx="998" cy="2630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547B95F5-A9BA-438D-958D-B27DE8B34EDF}"/>
                </a:ext>
              </a:extLst>
            </p:cNvPr>
            <p:cNvSpPr/>
            <p:nvPr/>
          </p:nvSpPr>
          <p:spPr>
            <a:xfrm>
              <a:off x="1978710" y="4552460"/>
              <a:ext cx="196553" cy="18800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A8940BD6-1771-4841-A933-42F881F728C5}"/>
                </a:ext>
              </a:extLst>
            </p:cNvPr>
            <p:cNvSpPr/>
            <p:nvPr/>
          </p:nvSpPr>
          <p:spPr>
            <a:xfrm>
              <a:off x="1287923" y="5045851"/>
              <a:ext cx="196553" cy="18800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A472840C-0F05-4C70-82C1-9B9EA57FFF19}"/>
                </a:ext>
              </a:extLst>
            </p:cNvPr>
            <p:cNvSpPr/>
            <p:nvPr/>
          </p:nvSpPr>
          <p:spPr>
            <a:xfrm>
              <a:off x="1978710" y="5024676"/>
              <a:ext cx="196553" cy="18800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05745ADF-456C-488B-9A1C-E7E4CAAA7444}"/>
                </a:ext>
              </a:extLst>
            </p:cNvPr>
            <p:cNvSpPr/>
            <p:nvPr/>
          </p:nvSpPr>
          <p:spPr>
            <a:xfrm>
              <a:off x="2683932" y="5024676"/>
              <a:ext cx="196553" cy="18800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bg1"/>
                  </a:solidFill>
                </a:rPr>
                <a:t>7</a:t>
              </a:r>
            </a:p>
          </p:txBody>
        </p: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B04AC27-9425-40F3-9FFB-AD7A64D3F5EA}"/>
                </a:ext>
              </a:extLst>
            </p:cNvPr>
            <p:cNvCxnSpPr>
              <a:cxnSpLocks/>
              <a:stCxn id="64" idx="7"/>
              <a:endCxn id="63" idx="3"/>
            </p:cNvCxnSpPr>
            <p:nvPr/>
          </p:nvCxnSpPr>
          <p:spPr>
            <a:xfrm flipV="1">
              <a:off x="1455691" y="4712935"/>
              <a:ext cx="551804" cy="36044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8C5DB5B6-2E42-4AE0-92D9-55C2D93B4EA6}"/>
                </a:ext>
              </a:extLst>
            </p:cNvPr>
            <p:cNvCxnSpPr>
              <a:cxnSpLocks/>
              <a:stCxn id="65" idx="0"/>
            </p:cNvCxnSpPr>
            <p:nvPr/>
          </p:nvCxnSpPr>
          <p:spPr>
            <a:xfrm flipV="1">
              <a:off x="2076987" y="4748252"/>
              <a:ext cx="6423" cy="27642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8D063B5E-022B-4C35-8E68-5C1FB4843A40}"/>
                </a:ext>
              </a:extLst>
            </p:cNvPr>
            <p:cNvCxnSpPr>
              <a:cxnSpLocks/>
              <a:endCxn id="66" idx="1"/>
            </p:cNvCxnSpPr>
            <p:nvPr/>
          </p:nvCxnSpPr>
          <p:spPr>
            <a:xfrm>
              <a:off x="2179281" y="4703484"/>
              <a:ext cx="533436" cy="34872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39468BF2-A651-4A2B-B2EF-DE1B142D0D5E}"/>
                </a:ext>
              </a:extLst>
            </p:cNvPr>
            <p:cNvSpPr/>
            <p:nvPr/>
          </p:nvSpPr>
          <p:spPr>
            <a:xfrm>
              <a:off x="1286925" y="5496892"/>
              <a:ext cx="196553" cy="18800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bg1"/>
                  </a:solidFill>
                </a:rPr>
                <a:t>8</a:t>
              </a:r>
            </a:p>
          </p:txBody>
        </p: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0CEEA1C1-04E4-434E-8656-9C0F949E4993}"/>
                </a:ext>
              </a:extLst>
            </p:cNvPr>
            <p:cNvCxnSpPr>
              <a:cxnSpLocks/>
              <a:stCxn id="70" idx="0"/>
              <a:endCxn id="64" idx="4"/>
            </p:cNvCxnSpPr>
            <p:nvPr/>
          </p:nvCxnSpPr>
          <p:spPr>
            <a:xfrm flipV="1">
              <a:off x="1385202" y="5233859"/>
              <a:ext cx="998" cy="2630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978222FA-B34D-4C36-8BAB-A92BBE9F7E0D}"/>
                </a:ext>
              </a:extLst>
            </p:cNvPr>
            <p:cNvSpPr/>
            <p:nvPr/>
          </p:nvSpPr>
          <p:spPr>
            <a:xfrm>
              <a:off x="1969496" y="5496892"/>
              <a:ext cx="196553" cy="18800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bg1"/>
                  </a:solidFill>
                </a:rPr>
                <a:t>5</a:t>
              </a:r>
            </a:p>
          </p:txBody>
        </p: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DCF02A87-2303-44DA-B24F-A3876D8BE1A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67773" y="5211630"/>
              <a:ext cx="6423" cy="27642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95B8377C-6E63-4676-A526-F4D2B796FC2E}"/>
                </a:ext>
              </a:extLst>
            </p:cNvPr>
            <p:cNvSpPr/>
            <p:nvPr/>
          </p:nvSpPr>
          <p:spPr>
            <a:xfrm>
              <a:off x="2683932" y="5515871"/>
              <a:ext cx="196553" cy="18800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bg1"/>
                  </a:solidFill>
                </a:rPr>
                <a:t>2</a:t>
              </a:r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100AA612-777E-4BC3-B57D-78D3CC7AF4F3}"/>
                </a:ext>
              </a:extLst>
            </p:cNvPr>
            <p:cNvCxnSpPr>
              <a:cxnSpLocks/>
              <a:stCxn id="86" idx="0"/>
            </p:cNvCxnSpPr>
            <p:nvPr/>
          </p:nvCxnSpPr>
          <p:spPr>
            <a:xfrm flipV="1">
              <a:off x="2782209" y="5209097"/>
              <a:ext cx="0" cy="3067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9F3F61FB-E885-4072-970F-423BB16F0553}"/>
                </a:ext>
              </a:extLst>
            </p:cNvPr>
            <p:cNvSpPr/>
            <p:nvPr/>
          </p:nvSpPr>
          <p:spPr>
            <a:xfrm>
              <a:off x="1284174" y="5925616"/>
              <a:ext cx="196553" cy="18800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bg1"/>
                  </a:solidFill>
                </a:rPr>
                <a:t>6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8F5EDBFF-FFD1-7101-CEEF-5E1F4C536E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</a:t>
            </a:r>
            <a:r>
              <a:rPr lang="en-US" altLang="en-US" sz="2000" dirty="0">
                <a:solidFill>
                  <a:srgbClr val="FF0000"/>
                </a:solidFill>
              </a:rPr>
              <a:t>Breadth-First-Search </a:t>
            </a:r>
            <a:r>
              <a:rPr lang="en-US" altLang="en-US" sz="2000" dirty="0"/>
              <a:t>and Depth-First-Search</a:t>
            </a:r>
          </a:p>
        </p:txBody>
      </p:sp>
    </p:spTree>
    <p:extLst>
      <p:ext uri="{BB962C8B-B14F-4D97-AF65-F5344CB8AC3E}">
        <p14:creationId xmlns:p14="http://schemas.microsoft.com/office/powerpoint/2010/main" val="39021657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834C96-6418-5445-66A0-37A705C1F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>
            <a:extLst>
              <a:ext uri="{FF2B5EF4-FFF2-40B4-BE49-F238E27FC236}">
                <a16:creationId xmlns:a16="http://schemas.microsoft.com/office/drawing/2014/main" id="{5B4F8B62-A1A0-F7CF-ED4A-2D6928E1F4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33AC59DC-90C1-23A2-62A9-FA15B04AC4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439614"/>
            <a:ext cx="7548646" cy="876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Breadth-First-Search (BFS). </a:t>
            </a:r>
            <a:r>
              <a:rPr lang="en-US" altLang="en-US" sz="2400" dirty="0"/>
              <a:t>Starting from a vertex s, traverse the graph vertices “level by level.”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2D23A09-3F3F-CBA9-5986-0EDD01A71A26}"/>
              </a:ext>
            </a:extLst>
          </p:cNvPr>
          <p:cNvSpPr/>
          <p:nvPr/>
        </p:nvSpPr>
        <p:spPr>
          <a:xfrm>
            <a:off x="1688405" y="3603251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EF3232B-E3F0-A1AB-A8C7-CE8055892FFD}"/>
              </a:ext>
            </a:extLst>
          </p:cNvPr>
          <p:cNvSpPr/>
          <p:nvPr/>
        </p:nvSpPr>
        <p:spPr>
          <a:xfrm>
            <a:off x="2519484" y="3597334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33D1069-F746-D4F5-4BA3-2D2828D1B1DC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680695" y="2874561"/>
            <a:ext cx="652874" cy="75579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7BF152B-A98D-62CE-27B1-56789E8AE3FB}"/>
              </a:ext>
            </a:extLst>
          </p:cNvPr>
          <p:cNvCxnSpPr>
            <a:cxnSpLocks/>
            <a:stCxn id="13" idx="6"/>
            <a:endCxn id="25" idx="2"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1824501-83E0-1139-345E-D7B895D628E3}"/>
              </a:ext>
            </a:extLst>
          </p:cNvPr>
          <p:cNvCxnSpPr>
            <a:cxnSpLocks/>
            <a:stCxn id="20" idx="4"/>
            <a:endCxn id="25" idx="0"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08A37BB7-A912-91A6-B0B3-52E5F17769AC}"/>
              </a:ext>
            </a:extLst>
          </p:cNvPr>
          <p:cNvSpPr/>
          <p:nvPr/>
        </p:nvSpPr>
        <p:spPr>
          <a:xfrm>
            <a:off x="3304784" y="2714086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D41A142-AF20-F69D-4B88-7DB956383A13}"/>
              </a:ext>
            </a:extLst>
          </p:cNvPr>
          <p:cNvSpPr/>
          <p:nvPr/>
        </p:nvSpPr>
        <p:spPr>
          <a:xfrm>
            <a:off x="2519484" y="2703496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D51F13BF-8A0C-EAB2-1D7A-F84616F51248}"/>
              </a:ext>
            </a:extLst>
          </p:cNvPr>
          <p:cNvSpPr/>
          <p:nvPr/>
        </p:nvSpPr>
        <p:spPr>
          <a:xfrm>
            <a:off x="1688404" y="2714086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253C6FD-2040-CB99-C45E-F085EBCBB525}"/>
              </a:ext>
            </a:extLst>
          </p:cNvPr>
          <p:cNvSpPr/>
          <p:nvPr/>
        </p:nvSpPr>
        <p:spPr>
          <a:xfrm>
            <a:off x="887443" y="2720185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E3ABE43-0A63-D5B3-DBA5-70327F381B5E}"/>
              </a:ext>
            </a:extLst>
          </p:cNvPr>
          <p:cNvSpPr/>
          <p:nvPr/>
        </p:nvSpPr>
        <p:spPr>
          <a:xfrm>
            <a:off x="887443" y="3606864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B5171E6-0CC5-F522-FFE0-3A7775DD864A}"/>
              </a:ext>
            </a:extLst>
          </p:cNvPr>
          <p:cNvSpPr/>
          <p:nvPr/>
        </p:nvSpPr>
        <p:spPr>
          <a:xfrm>
            <a:off x="3304784" y="3597334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B263EDF-CCE8-5288-9817-59CE2E4529BE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83996" y="2808090"/>
            <a:ext cx="604408" cy="668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98A29BD-BE27-5464-D454-A56FBA3B5B81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5349BE3-7686-1DD8-17DF-30D2F4178D50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2716037" y="2797500"/>
            <a:ext cx="588747" cy="1059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52A089E8-230D-FB12-E637-31226435201E}"/>
              </a:ext>
            </a:extLst>
          </p:cNvPr>
          <p:cNvCxnSpPr>
            <a:cxnSpLocks/>
          </p:cNvCxnSpPr>
          <p:nvPr/>
        </p:nvCxnSpPr>
        <p:spPr>
          <a:xfrm>
            <a:off x="985719" y="2911624"/>
            <a:ext cx="0" cy="6952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454CF6BC-EBFC-43F0-C545-E35E1F015FAB}"/>
              </a:ext>
            </a:extLst>
          </p:cNvPr>
          <p:cNvCxnSpPr>
            <a:cxnSpLocks/>
          </p:cNvCxnSpPr>
          <p:nvPr/>
        </p:nvCxnSpPr>
        <p:spPr>
          <a:xfrm>
            <a:off x="1786680" y="2911624"/>
            <a:ext cx="0" cy="6952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9598335-0CC0-4392-908C-D870F140ED54}"/>
              </a:ext>
            </a:extLst>
          </p:cNvPr>
          <p:cNvCxnSpPr>
            <a:cxnSpLocks/>
          </p:cNvCxnSpPr>
          <p:nvPr/>
        </p:nvCxnSpPr>
        <p:spPr>
          <a:xfrm>
            <a:off x="2623868" y="2902094"/>
            <a:ext cx="0" cy="6952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7BE9BD0B-1CEE-43AC-55C4-D37CEFE9EED2}"/>
              </a:ext>
            </a:extLst>
          </p:cNvPr>
          <p:cNvCxnSpPr>
            <a:cxnSpLocks/>
          </p:cNvCxnSpPr>
          <p:nvPr/>
        </p:nvCxnSpPr>
        <p:spPr>
          <a:xfrm flipH="1">
            <a:off x="1873265" y="2853429"/>
            <a:ext cx="672486" cy="78590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28D8B2CF-697D-B521-A99F-D1DA950CE1A3}"/>
              </a:ext>
            </a:extLst>
          </p:cNvPr>
          <p:cNvCxnSpPr>
            <a:cxnSpLocks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3DEC66E-2E4D-F96E-1D14-812B8753E1B2}"/>
              </a:ext>
            </a:extLst>
          </p:cNvPr>
          <p:cNvCxnSpPr>
            <a:cxnSpLocks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CF04B2BC-47EF-DC25-7273-BDAA8683B4E9}"/>
              </a:ext>
            </a:extLst>
          </p:cNvPr>
          <p:cNvCxnSpPr>
            <a:cxnSpLocks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5CE17EA0-7A1D-2DA9-1256-F0299201ABD5}"/>
              </a:ext>
            </a:extLst>
          </p:cNvPr>
          <p:cNvCxnSpPr>
            <a:cxnSpLocks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ctangle 3">
            <a:extLst>
              <a:ext uri="{FF2B5EF4-FFF2-40B4-BE49-F238E27FC236}">
                <a16:creationId xmlns:a16="http://schemas.microsoft.com/office/drawing/2014/main" id="{1FC09269-2397-6328-0334-0E97203E51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2691" y="1960382"/>
            <a:ext cx="1757621" cy="228010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BFS(G, s)  \\ Q is a queue</a:t>
            </a:r>
          </a:p>
          <a:p>
            <a:pPr marL="0" indent="0">
              <a:buNone/>
            </a:pPr>
            <a:r>
              <a:rPr lang="en-US" altLang="en-US" sz="1000" dirty="0"/>
              <a:t>1. for (each vertex v) </a:t>
            </a:r>
          </a:p>
          <a:p>
            <a:pPr marL="0" indent="0">
              <a:buNone/>
            </a:pPr>
            <a:r>
              <a:rPr lang="en-US" altLang="en-US" sz="1000" dirty="0"/>
              <a:t>         color[v] = white;</a:t>
            </a:r>
          </a:p>
          <a:p>
            <a:pPr marL="0" indent="0">
              <a:buNone/>
            </a:pPr>
            <a:r>
              <a:rPr lang="en-US" altLang="en-US" sz="1000" dirty="0"/>
              <a:t>2. color[s] = gray; </a:t>
            </a:r>
          </a:p>
          <a:p>
            <a:pPr marL="0" indent="0">
              <a:buNone/>
            </a:pPr>
            <a:r>
              <a:rPr lang="en-US" altLang="en-US" sz="1000" dirty="0"/>
              <a:t>3. enqueue(Q, s); </a:t>
            </a:r>
          </a:p>
          <a:p>
            <a:pPr marL="0" indent="0">
              <a:buNone/>
            </a:pPr>
            <a:r>
              <a:rPr lang="en-US" altLang="en-US" sz="1000" dirty="0"/>
              <a:t>4. while (Q is not empty)</a:t>
            </a:r>
          </a:p>
          <a:p>
            <a:pPr marL="0" indent="0">
              <a:buNone/>
            </a:pPr>
            <a:r>
              <a:rPr lang="en-US" altLang="en-US" sz="1000" dirty="0"/>
              <a:t>      w = dequeue(Q);</a:t>
            </a:r>
          </a:p>
          <a:p>
            <a:pPr marL="0" indent="0">
              <a:buNone/>
            </a:pPr>
            <a:r>
              <a:rPr lang="en-US" altLang="en-US" sz="1000" dirty="0"/>
              <a:t>      for (each edge [w, v])</a:t>
            </a:r>
          </a:p>
          <a:p>
            <a:pPr marL="0" indent="0">
              <a:buNone/>
            </a:pPr>
            <a:r>
              <a:rPr lang="en-US" altLang="en-US" sz="1000" dirty="0"/>
              <a:t>        if (color[v] == white) </a:t>
            </a:r>
          </a:p>
          <a:p>
            <a:pPr marL="0" indent="0">
              <a:buNone/>
            </a:pPr>
            <a:r>
              <a:rPr lang="en-US" altLang="en-US" sz="1000" dirty="0"/>
              <a:t>           color[v] = gray; </a:t>
            </a:r>
          </a:p>
          <a:p>
            <a:pPr marL="0" indent="0">
              <a:buNone/>
            </a:pPr>
            <a:r>
              <a:rPr lang="en-US" altLang="en-US" sz="1000" dirty="0"/>
              <a:t>           enqueue(Q, s);</a:t>
            </a:r>
          </a:p>
          <a:p>
            <a:pPr marL="0" indent="0">
              <a:buNone/>
            </a:pPr>
            <a:r>
              <a:rPr lang="en-US" altLang="en-US" sz="1000" dirty="0"/>
              <a:t>      color[w] = black.</a:t>
            </a:r>
          </a:p>
          <a:p>
            <a:pPr marL="0" indent="0">
              <a:buNone/>
            </a:pPr>
            <a:r>
              <a:rPr lang="en-US" altLang="en-US" sz="1000" dirty="0"/>
              <a:t>        </a:t>
            </a:r>
          </a:p>
        </p:txBody>
      </p:sp>
      <p:sp>
        <p:nvSpPr>
          <p:cNvPr id="75" name="Text Box 49">
            <a:extLst>
              <a:ext uri="{FF2B5EF4-FFF2-40B4-BE49-F238E27FC236}">
                <a16:creationId xmlns:a16="http://schemas.microsoft.com/office/drawing/2014/main" id="{9F207CFA-CEF3-9F13-3C9A-E94C0FECE1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014" y="2314177"/>
            <a:ext cx="84029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BFS(G, 1)</a:t>
            </a:r>
          </a:p>
        </p:txBody>
      </p:sp>
      <p:sp>
        <p:nvSpPr>
          <p:cNvPr id="76" name="Text Box 49">
            <a:extLst>
              <a:ext uri="{FF2B5EF4-FFF2-40B4-BE49-F238E27FC236}">
                <a16:creationId xmlns:a16="http://schemas.microsoft.com/office/drawing/2014/main" id="{CE7B72A7-92BD-CAAF-D470-77D36A9073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5523" y="4265092"/>
            <a:ext cx="199195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Running Time = O(m + n)</a:t>
            </a: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6ED23DE1-C699-BE9F-B6EB-9C895E9B3F0C}"/>
              </a:ext>
            </a:extLst>
          </p:cNvPr>
          <p:cNvCxnSpPr>
            <a:cxnSpLocks/>
          </p:cNvCxnSpPr>
          <p:nvPr/>
        </p:nvCxnSpPr>
        <p:spPr>
          <a:xfrm flipV="1">
            <a:off x="4602997" y="3455080"/>
            <a:ext cx="998" cy="26303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Oval 62">
            <a:extLst>
              <a:ext uri="{FF2B5EF4-FFF2-40B4-BE49-F238E27FC236}">
                <a16:creationId xmlns:a16="http://schemas.microsoft.com/office/drawing/2014/main" id="{18F4C351-B818-44F0-D103-2FFAE164A699}"/>
              </a:ext>
            </a:extLst>
          </p:cNvPr>
          <p:cNvSpPr/>
          <p:nvPr/>
        </p:nvSpPr>
        <p:spPr>
          <a:xfrm>
            <a:off x="5199257" y="2328376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ADCAB574-DC61-B8AF-550B-79CEF1278E4F}"/>
              </a:ext>
            </a:extLst>
          </p:cNvPr>
          <p:cNvSpPr/>
          <p:nvPr/>
        </p:nvSpPr>
        <p:spPr>
          <a:xfrm>
            <a:off x="4508470" y="2821767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C6844550-9223-CFE9-295D-4A2DB23CE592}"/>
              </a:ext>
            </a:extLst>
          </p:cNvPr>
          <p:cNvSpPr/>
          <p:nvPr/>
        </p:nvSpPr>
        <p:spPr>
          <a:xfrm>
            <a:off x="5199257" y="2800592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E4BCF1C9-194F-0519-8575-E127C1D8682B}"/>
              </a:ext>
            </a:extLst>
          </p:cNvPr>
          <p:cNvSpPr/>
          <p:nvPr/>
        </p:nvSpPr>
        <p:spPr>
          <a:xfrm>
            <a:off x="5904479" y="2800592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33FED456-8C81-3745-9D09-BB6CA547681D}"/>
              </a:ext>
            </a:extLst>
          </p:cNvPr>
          <p:cNvCxnSpPr>
            <a:cxnSpLocks/>
            <a:stCxn id="64" idx="7"/>
            <a:endCxn id="63" idx="3"/>
          </p:cNvCxnSpPr>
          <p:nvPr/>
        </p:nvCxnSpPr>
        <p:spPr>
          <a:xfrm flipV="1">
            <a:off x="4676238" y="2488851"/>
            <a:ext cx="551804" cy="36044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3F60B5D0-93A1-0FE5-56FF-0A2189567D88}"/>
              </a:ext>
            </a:extLst>
          </p:cNvPr>
          <p:cNvCxnSpPr>
            <a:cxnSpLocks/>
            <a:stCxn id="65" idx="0"/>
          </p:cNvCxnSpPr>
          <p:nvPr/>
        </p:nvCxnSpPr>
        <p:spPr>
          <a:xfrm flipV="1">
            <a:off x="5297534" y="2524168"/>
            <a:ext cx="6423" cy="27642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637FB17C-1FA8-BDE3-9284-54DF61BBF51B}"/>
              </a:ext>
            </a:extLst>
          </p:cNvPr>
          <p:cNvCxnSpPr>
            <a:cxnSpLocks/>
            <a:endCxn id="66" idx="1"/>
          </p:cNvCxnSpPr>
          <p:nvPr/>
        </p:nvCxnSpPr>
        <p:spPr>
          <a:xfrm>
            <a:off x="5399828" y="2479400"/>
            <a:ext cx="533436" cy="3487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0277B054-BF3A-BF27-5F01-B991B9F81B40}"/>
              </a:ext>
            </a:extLst>
          </p:cNvPr>
          <p:cNvSpPr/>
          <p:nvPr/>
        </p:nvSpPr>
        <p:spPr>
          <a:xfrm>
            <a:off x="4507472" y="3272808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8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784A76C0-4274-B363-EAE3-2F59848D1B09}"/>
              </a:ext>
            </a:extLst>
          </p:cNvPr>
          <p:cNvCxnSpPr>
            <a:cxnSpLocks/>
            <a:stCxn id="70" idx="0"/>
            <a:endCxn id="64" idx="4"/>
          </p:cNvCxnSpPr>
          <p:nvPr/>
        </p:nvCxnSpPr>
        <p:spPr>
          <a:xfrm flipV="1">
            <a:off x="4605749" y="3009775"/>
            <a:ext cx="998" cy="26303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Oval 71">
            <a:extLst>
              <a:ext uri="{FF2B5EF4-FFF2-40B4-BE49-F238E27FC236}">
                <a16:creationId xmlns:a16="http://schemas.microsoft.com/office/drawing/2014/main" id="{F36518E1-8717-861A-6CED-479ABAAA136B}"/>
              </a:ext>
            </a:extLst>
          </p:cNvPr>
          <p:cNvSpPr/>
          <p:nvPr/>
        </p:nvSpPr>
        <p:spPr>
          <a:xfrm>
            <a:off x="5190043" y="3272808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8001B6B6-9A0A-4CA1-6BDC-DFF65EF34993}"/>
              </a:ext>
            </a:extLst>
          </p:cNvPr>
          <p:cNvCxnSpPr>
            <a:cxnSpLocks/>
          </p:cNvCxnSpPr>
          <p:nvPr/>
        </p:nvCxnSpPr>
        <p:spPr>
          <a:xfrm flipV="1">
            <a:off x="5288320" y="2987546"/>
            <a:ext cx="6423" cy="27642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Oval 85">
            <a:extLst>
              <a:ext uri="{FF2B5EF4-FFF2-40B4-BE49-F238E27FC236}">
                <a16:creationId xmlns:a16="http://schemas.microsoft.com/office/drawing/2014/main" id="{8C6BFDEF-4DB6-FAF8-3DC5-66C50C9F23D9}"/>
              </a:ext>
            </a:extLst>
          </p:cNvPr>
          <p:cNvSpPr/>
          <p:nvPr/>
        </p:nvSpPr>
        <p:spPr>
          <a:xfrm>
            <a:off x="5904479" y="3291787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7CEBB46A-459E-8F1B-6894-11FED52EC923}"/>
              </a:ext>
            </a:extLst>
          </p:cNvPr>
          <p:cNvCxnSpPr>
            <a:cxnSpLocks/>
            <a:stCxn id="86" idx="0"/>
          </p:cNvCxnSpPr>
          <p:nvPr/>
        </p:nvCxnSpPr>
        <p:spPr>
          <a:xfrm flipV="1">
            <a:off x="6002756" y="2985013"/>
            <a:ext cx="0" cy="30677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Oval 87">
            <a:extLst>
              <a:ext uri="{FF2B5EF4-FFF2-40B4-BE49-F238E27FC236}">
                <a16:creationId xmlns:a16="http://schemas.microsoft.com/office/drawing/2014/main" id="{60F81DF9-025C-D29D-3779-18416F7A39C2}"/>
              </a:ext>
            </a:extLst>
          </p:cNvPr>
          <p:cNvSpPr/>
          <p:nvPr/>
        </p:nvSpPr>
        <p:spPr>
          <a:xfrm>
            <a:off x="4504721" y="3701532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932A3D-C8CA-541A-A2AE-68248F56E3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</a:t>
            </a:r>
            <a:r>
              <a:rPr lang="en-US" altLang="en-US" sz="2000" dirty="0">
                <a:solidFill>
                  <a:srgbClr val="FF0000"/>
                </a:solidFill>
              </a:rPr>
              <a:t>Breadth-First-Search </a:t>
            </a:r>
            <a:r>
              <a:rPr lang="en-US" altLang="en-US" sz="2000" dirty="0"/>
              <a:t>and Depth-First-Search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2C3B9E9A-9007-9657-5E1E-2CD50B4F1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3995126"/>
            <a:ext cx="3305729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1. BFS gives a </a:t>
            </a:r>
            <a:r>
              <a:rPr lang="en-US" altLang="en-US" sz="1800" dirty="0">
                <a:solidFill>
                  <a:srgbClr val="FF0000"/>
                </a:solidFill>
              </a:rPr>
              <a:t>BFS-tree</a:t>
            </a:r>
            <a:r>
              <a:rPr lang="en-US" altLang="en-US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636530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9CBC6A-0DEC-6712-0928-119ECB16E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>
            <a:extLst>
              <a:ext uri="{FF2B5EF4-FFF2-40B4-BE49-F238E27FC236}">
                <a16:creationId xmlns:a16="http://schemas.microsoft.com/office/drawing/2014/main" id="{17B15BC7-2D3F-E497-1122-ACB9D9F1AE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5D42E684-5276-8825-E285-0E21E09BDC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439614"/>
            <a:ext cx="7548646" cy="876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Breadth-First-Search (BFS). </a:t>
            </a:r>
            <a:r>
              <a:rPr lang="en-US" altLang="en-US" sz="2400" dirty="0"/>
              <a:t>Starting from a vertex s, traverse the graph vertices “level by level.”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18ADBD0-464F-C7AB-7817-4161B9A76A70}"/>
              </a:ext>
            </a:extLst>
          </p:cNvPr>
          <p:cNvSpPr/>
          <p:nvPr/>
        </p:nvSpPr>
        <p:spPr>
          <a:xfrm>
            <a:off x="1688405" y="3603251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099F7FC-5FB5-489B-0C43-D269C9EACC48}"/>
              </a:ext>
            </a:extLst>
          </p:cNvPr>
          <p:cNvSpPr/>
          <p:nvPr/>
        </p:nvSpPr>
        <p:spPr>
          <a:xfrm>
            <a:off x="2519484" y="3597334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AC40F68-D629-BC89-B424-FACD7A52A035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680695" y="2874561"/>
            <a:ext cx="652874" cy="755799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826E8FA-7F58-9F5E-6706-EB0CCFB510B2}"/>
              </a:ext>
            </a:extLst>
          </p:cNvPr>
          <p:cNvCxnSpPr>
            <a:cxnSpLocks/>
            <a:stCxn id="13" idx="6"/>
            <a:endCxn id="25" idx="2"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B5251E9-928C-0E07-AFD8-49DA00C58D69}"/>
              </a:ext>
            </a:extLst>
          </p:cNvPr>
          <p:cNvCxnSpPr>
            <a:cxnSpLocks/>
            <a:stCxn id="20" idx="4"/>
            <a:endCxn id="25" idx="0"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30DDA25-27E5-9305-A51D-29DE77BC76DF}"/>
              </a:ext>
            </a:extLst>
          </p:cNvPr>
          <p:cNvSpPr/>
          <p:nvPr/>
        </p:nvSpPr>
        <p:spPr>
          <a:xfrm>
            <a:off x="3304784" y="2714086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83888E7-CAEC-42C4-EA50-6314CE59268F}"/>
              </a:ext>
            </a:extLst>
          </p:cNvPr>
          <p:cNvSpPr/>
          <p:nvPr/>
        </p:nvSpPr>
        <p:spPr>
          <a:xfrm>
            <a:off x="2519484" y="2703496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6847C4B-53C1-1044-82EC-2FA769F07134}"/>
              </a:ext>
            </a:extLst>
          </p:cNvPr>
          <p:cNvSpPr/>
          <p:nvPr/>
        </p:nvSpPr>
        <p:spPr>
          <a:xfrm>
            <a:off x="1688404" y="2714086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3A7EA089-36CC-E302-BFBE-40CD4AFA5DD8}"/>
              </a:ext>
            </a:extLst>
          </p:cNvPr>
          <p:cNvSpPr/>
          <p:nvPr/>
        </p:nvSpPr>
        <p:spPr>
          <a:xfrm>
            <a:off x="887443" y="2720185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EE230A2-BA25-E586-411F-7B8EAB7C11AD}"/>
              </a:ext>
            </a:extLst>
          </p:cNvPr>
          <p:cNvSpPr/>
          <p:nvPr/>
        </p:nvSpPr>
        <p:spPr>
          <a:xfrm>
            <a:off x="887443" y="3606864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41E6AA29-CF92-CE71-A06B-A00BEDCBC146}"/>
              </a:ext>
            </a:extLst>
          </p:cNvPr>
          <p:cNvSpPr/>
          <p:nvPr/>
        </p:nvSpPr>
        <p:spPr>
          <a:xfrm>
            <a:off x="3304784" y="3597334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699A62C-C3DE-7429-DBB3-F9051AC1687F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83996" y="2808090"/>
            <a:ext cx="604408" cy="668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3A90461-A34F-3EC4-4178-2FE1D735CB4B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14E8AEE-7280-458E-B6F9-408A22CB4B99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2716037" y="2797500"/>
            <a:ext cx="588747" cy="1059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B6880B5-D3D8-2A72-1609-3F24B0EBF766}"/>
              </a:ext>
            </a:extLst>
          </p:cNvPr>
          <p:cNvCxnSpPr>
            <a:cxnSpLocks/>
          </p:cNvCxnSpPr>
          <p:nvPr/>
        </p:nvCxnSpPr>
        <p:spPr>
          <a:xfrm>
            <a:off x="985719" y="2911624"/>
            <a:ext cx="0" cy="6952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49343AF-8627-63A9-ADB3-ADEEC34E7FA4}"/>
              </a:ext>
            </a:extLst>
          </p:cNvPr>
          <p:cNvCxnSpPr>
            <a:cxnSpLocks/>
          </p:cNvCxnSpPr>
          <p:nvPr/>
        </p:nvCxnSpPr>
        <p:spPr>
          <a:xfrm>
            <a:off x="1786680" y="2911624"/>
            <a:ext cx="0" cy="6952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7911EBF-FA78-14D1-7274-B9D73DBFE220}"/>
              </a:ext>
            </a:extLst>
          </p:cNvPr>
          <p:cNvCxnSpPr>
            <a:cxnSpLocks/>
          </p:cNvCxnSpPr>
          <p:nvPr/>
        </p:nvCxnSpPr>
        <p:spPr>
          <a:xfrm>
            <a:off x="2623868" y="2902094"/>
            <a:ext cx="0" cy="69524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2F6B55FB-9B93-53A9-6F4C-745BC1B9A427}"/>
              </a:ext>
            </a:extLst>
          </p:cNvPr>
          <p:cNvCxnSpPr>
            <a:cxnSpLocks/>
          </p:cNvCxnSpPr>
          <p:nvPr/>
        </p:nvCxnSpPr>
        <p:spPr>
          <a:xfrm flipH="1">
            <a:off x="1873265" y="2853429"/>
            <a:ext cx="672486" cy="78590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1454E582-5AE5-0CB5-A2F9-F0BFAF9259D1}"/>
              </a:ext>
            </a:extLst>
          </p:cNvPr>
          <p:cNvCxnSpPr>
            <a:cxnSpLocks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BFEE4F29-538E-3F17-7AAF-D85F3480EF7D}"/>
              </a:ext>
            </a:extLst>
          </p:cNvPr>
          <p:cNvCxnSpPr>
            <a:cxnSpLocks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4C2160E6-5CEF-6DD3-3FEF-1A3D87628770}"/>
              </a:ext>
            </a:extLst>
          </p:cNvPr>
          <p:cNvCxnSpPr>
            <a:cxnSpLocks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5CE680EA-1D51-0E23-21E4-29F16B502E2E}"/>
              </a:ext>
            </a:extLst>
          </p:cNvPr>
          <p:cNvCxnSpPr>
            <a:cxnSpLocks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ctangle 3">
            <a:extLst>
              <a:ext uri="{FF2B5EF4-FFF2-40B4-BE49-F238E27FC236}">
                <a16:creationId xmlns:a16="http://schemas.microsoft.com/office/drawing/2014/main" id="{7EED4721-9802-531E-C2BA-34CF855EB9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2691" y="1960382"/>
            <a:ext cx="1757621" cy="228010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BFS(G, s)  \\ Q is a queue</a:t>
            </a:r>
          </a:p>
          <a:p>
            <a:pPr marL="0" indent="0">
              <a:buNone/>
            </a:pPr>
            <a:r>
              <a:rPr lang="en-US" altLang="en-US" sz="1000" dirty="0"/>
              <a:t>1. for (each vertex v) </a:t>
            </a:r>
          </a:p>
          <a:p>
            <a:pPr marL="0" indent="0">
              <a:buNone/>
            </a:pPr>
            <a:r>
              <a:rPr lang="en-US" altLang="en-US" sz="1000" dirty="0"/>
              <a:t>         color[v] = white;</a:t>
            </a:r>
          </a:p>
          <a:p>
            <a:pPr marL="0" indent="0">
              <a:buNone/>
            </a:pPr>
            <a:r>
              <a:rPr lang="en-US" altLang="en-US" sz="1000" dirty="0"/>
              <a:t>2. color[s] = gray; </a:t>
            </a:r>
          </a:p>
          <a:p>
            <a:pPr marL="0" indent="0">
              <a:buNone/>
            </a:pPr>
            <a:r>
              <a:rPr lang="en-US" altLang="en-US" sz="1000" dirty="0"/>
              <a:t>3. enqueue(Q, s); </a:t>
            </a:r>
          </a:p>
          <a:p>
            <a:pPr marL="0" indent="0">
              <a:buNone/>
            </a:pPr>
            <a:r>
              <a:rPr lang="en-US" altLang="en-US" sz="1000" dirty="0"/>
              <a:t>4. while (Q is not empty)</a:t>
            </a:r>
          </a:p>
          <a:p>
            <a:pPr marL="0" indent="0">
              <a:buNone/>
            </a:pPr>
            <a:r>
              <a:rPr lang="en-US" altLang="en-US" sz="1000" dirty="0"/>
              <a:t>      w = dequeue(Q);</a:t>
            </a:r>
          </a:p>
          <a:p>
            <a:pPr marL="0" indent="0">
              <a:buNone/>
            </a:pPr>
            <a:r>
              <a:rPr lang="en-US" altLang="en-US" sz="1000" dirty="0"/>
              <a:t>      for (each edge [w, v])</a:t>
            </a:r>
          </a:p>
          <a:p>
            <a:pPr marL="0" indent="0">
              <a:buNone/>
            </a:pPr>
            <a:r>
              <a:rPr lang="en-US" altLang="en-US" sz="1000" dirty="0"/>
              <a:t>        if (color[v] == white) </a:t>
            </a:r>
          </a:p>
          <a:p>
            <a:pPr marL="0" indent="0">
              <a:buNone/>
            </a:pPr>
            <a:r>
              <a:rPr lang="en-US" altLang="en-US" sz="1000" dirty="0"/>
              <a:t>           color[v] = gray; </a:t>
            </a:r>
          </a:p>
          <a:p>
            <a:pPr marL="0" indent="0">
              <a:buNone/>
            </a:pPr>
            <a:r>
              <a:rPr lang="en-US" altLang="en-US" sz="1000" dirty="0"/>
              <a:t>           enqueue(Q, s);</a:t>
            </a:r>
          </a:p>
          <a:p>
            <a:pPr marL="0" indent="0">
              <a:buNone/>
            </a:pPr>
            <a:r>
              <a:rPr lang="en-US" altLang="en-US" sz="1000" dirty="0"/>
              <a:t>      color[w] = black.</a:t>
            </a:r>
          </a:p>
          <a:p>
            <a:pPr marL="0" indent="0">
              <a:buNone/>
            </a:pPr>
            <a:r>
              <a:rPr lang="en-US" altLang="en-US" sz="1000" dirty="0"/>
              <a:t>        </a:t>
            </a:r>
          </a:p>
        </p:txBody>
      </p:sp>
      <p:sp>
        <p:nvSpPr>
          <p:cNvPr id="75" name="Text Box 49">
            <a:extLst>
              <a:ext uri="{FF2B5EF4-FFF2-40B4-BE49-F238E27FC236}">
                <a16:creationId xmlns:a16="http://schemas.microsoft.com/office/drawing/2014/main" id="{3CC6AA81-A61B-02A2-D53D-6EBFA91A34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014" y="2314177"/>
            <a:ext cx="84029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BFS(G, 1)</a:t>
            </a:r>
          </a:p>
        </p:txBody>
      </p:sp>
      <p:sp>
        <p:nvSpPr>
          <p:cNvPr id="76" name="Text Box 49">
            <a:extLst>
              <a:ext uri="{FF2B5EF4-FFF2-40B4-BE49-F238E27FC236}">
                <a16:creationId xmlns:a16="http://schemas.microsoft.com/office/drawing/2014/main" id="{836853A4-0AD0-89B8-BE34-0D3F666695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5523" y="4265092"/>
            <a:ext cx="199195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Running Time = O(m + n)</a:t>
            </a: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18BC5352-01BC-D577-472D-6E2FEF7442BB}"/>
              </a:ext>
            </a:extLst>
          </p:cNvPr>
          <p:cNvCxnSpPr>
            <a:cxnSpLocks/>
          </p:cNvCxnSpPr>
          <p:nvPr/>
        </p:nvCxnSpPr>
        <p:spPr>
          <a:xfrm flipV="1">
            <a:off x="4602997" y="3455080"/>
            <a:ext cx="998" cy="26303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Oval 62">
            <a:extLst>
              <a:ext uri="{FF2B5EF4-FFF2-40B4-BE49-F238E27FC236}">
                <a16:creationId xmlns:a16="http://schemas.microsoft.com/office/drawing/2014/main" id="{A3F5EBBA-9BE5-A02D-276B-CF6997E278B8}"/>
              </a:ext>
            </a:extLst>
          </p:cNvPr>
          <p:cNvSpPr/>
          <p:nvPr/>
        </p:nvSpPr>
        <p:spPr>
          <a:xfrm>
            <a:off x="5199257" y="2328376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130BB3CA-A80B-087F-7EE1-4F83ED3F8C11}"/>
              </a:ext>
            </a:extLst>
          </p:cNvPr>
          <p:cNvSpPr/>
          <p:nvPr/>
        </p:nvSpPr>
        <p:spPr>
          <a:xfrm>
            <a:off x="4508470" y="2821767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02B724F3-A316-0813-9181-7FA2FC66AD14}"/>
              </a:ext>
            </a:extLst>
          </p:cNvPr>
          <p:cNvSpPr/>
          <p:nvPr/>
        </p:nvSpPr>
        <p:spPr>
          <a:xfrm>
            <a:off x="5199257" y="2800592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37B856B8-6E40-19BD-AF5C-4E3FC9449861}"/>
              </a:ext>
            </a:extLst>
          </p:cNvPr>
          <p:cNvSpPr/>
          <p:nvPr/>
        </p:nvSpPr>
        <p:spPr>
          <a:xfrm>
            <a:off x="5904479" y="2800592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FB5681BC-9586-F1C9-39AA-A85D33E287A1}"/>
              </a:ext>
            </a:extLst>
          </p:cNvPr>
          <p:cNvCxnSpPr>
            <a:cxnSpLocks/>
            <a:stCxn id="64" idx="7"/>
            <a:endCxn id="63" idx="3"/>
          </p:cNvCxnSpPr>
          <p:nvPr/>
        </p:nvCxnSpPr>
        <p:spPr>
          <a:xfrm flipV="1">
            <a:off x="4676238" y="2488851"/>
            <a:ext cx="551804" cy="36044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8F52CDE7-DBA6-FB51-CDD6-EF6128F960F7}"/>
              </a:ext>
            </a:extLst>
          </p:cNvPr>
          <p:cNvCxnSpPr>
            <a:cxnSpLocks/>
            <a:stCxn id="65" idx="0"/>
          </p:cNvCxnSpPr>
          <p:nvPr/>
        </p:nvCxnSpPr>
        <p:spPr>
          <a:xfrm flipV="1">
            <a:off x="5297534" y="2524168"/>
            <a:ext cx="6423" cy="27642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7CC13C65-F1FE-1D9B-0F5A-771BF233097E}"/>
              </a:ext>
            </a:extLst>
          </p:cNvPr>
          <p:cNvCxnSpPr>
            <a:cxnSpLocks/>
            <a:endCxn id="66" idx="1"/>
          </p:cNvCxnSpPr>
          <p:nvPr/>
        </p:nvCxnSpPr>
        <p:spPr>
          <a:xfrm>
            <a:off x="5399828" y="2479400"/>
            <a:ext cx="533436" cy="3487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E57B3A6D-1F51-75E7-4AC1-59BE30E8ECEA}"/>
              </a:ext>
            </a:extLst>
          </p:cNvPr>
          <p:cNvSpPr/>
          <p:nvPr/>
        </p:nvSpPr>
        <p:spPr>
          <a:xfrm>
            <a:off x="4507472" y="3272808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8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6D356844-B12C-1EA1-B03B-CE55864370EE}"/>
              </a:ext>
            </a:extLst>
          </p:cNvPr>
          <p:cNvCxnSpPr>
            <a:cxnSpLocks/>
            <a:stCxn id="70" idx="0"/>
            <a:endCxn id="64" idx="4"/>
          </p:cNvCxnSpPr>
          <p:nvPr/>
        </p:nvCxnSpPr>
        <p:spPr>
          <a:xfrm flipV="1">
            <a:off x="4605749" y="3009775"/>
            <a:ext cx="998" cy="26303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Oval 71">
            <a:extLst>
              <a:ext uri="{FF2B5EF4-FFF2-40B4-BE49-F238E27FC236}">
                <a16:creationId xmlns:a16="http://schemas.microsoft.com/office/drawing/2014/main" id="{5048DB9D-712D-7936-6BD4-7C2378F1EEE4}"/>
              </a:ext>
            </a:extLst>
          </p:cNvPr>
          <p:cNvSpPr/>
          <p:nvPr/>
        </p:nvSpPr>
        <p:spPr>
          <a:xfrm>
            <a:off x="5190043" y="3272808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E6843A16-BC69-48DB-DD96-E9E26F58C8C9}"/>
              </a:ext>
            </a:extLst>
          </p:cNvPr>
          <p:cNvCxnSpPr>
            <a:cxnSpLocks/>
          </p:cNvCxnSpPr>
          <p:nvPr/>
        </p:nvCxnSpPr>
        <p:spPr>
          <a:xfrm flipV="1">
            <a:off x="5288320" y="2987546"/>
            <a:ext cx="6423" cy="27642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Oval 85">
            <a:extLst>
              <a:ext uri="{FF2B5EF4-FFF2-40B4-BE49-F238E27FC236}">
                <a16:creationId xmlns:a16="http://schemas.microsoft.com/office/drawing/2014/main" id="{907AA07D-5105-9AB1-7746-65DF0DAAC38E}"/>
              </a:ext>
            </a:extLst>
          </p:cNvPr>
          <p:cNvSpPr/>
          <p:nvPr/>
        </p:nvSpPr>
        <p:spPr>
          <a:xfrm>
            <a:off x="5904479" y="3291787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5C24F214-DEC9-CD85-E981-7AF44FBE9541}"/>
              </a:ext>
            </a:extLst>
          </p:cNvPr>
          <p:cNvCxnSpPr>
            <a:cxnSpLocks/>
            <a:stCxn id="86" idx="0"/>
          </p:cNvCxnSpPr>
          <p:nvPr/>
        </p:nvCxnSpPr>
        <p:spPr>
          <a:xfrm flipV="1">
            <a:off x="6002756" y="2985013"/>
            <a:ext cx="0" cy="30677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Oval 87">
            <a:extLst>
              <a:ext uri="{FF2B5EF4-FFF2-40B4-BE49-F238E27FC236}">
                <a16:creationId xmlns:a16="http://schemas.microsoft.com/office/drawing/2014/main" id="{E6A8D086-9946-FA82-6A3C-933BCB089C81}"/>
              </a:ext>
            </a:extLst>
          </p:cNvPr>
          <p:cNvSpPr/>
          <p:nvPr/>
        </p:nvSpPr>
        <p:spPr>
          <a:xfrm>
            <a:off x="4504721" y="3701532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EC7D744-E647-D5C1-467E-B81544E574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</a:t>
            </a:r>
            <a:r>
              <a:rPr lang="en-US" altLang="en-US" sz="2000" dirty="0">
                <a:solidFill>
                  <a:srgbClr val="FF0000"/>
                </a:solidFill>
              </a:rPr>
              <a:t>Breadth-First-Search </a:t>
            </a:r>
            <a:r>
              <a:rPr lang="en-US" altLang="en-US" sz="2000" dirty="0"/>
              <a:t>and Depth-First-Search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46B54299-D6DF-F2F2-E106-4A873F0482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3995126"/>
            <a:ext cx="3305729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1. BFS gives a </a:t>
            </a:r>
            <a:r>
              <a:rPr lang="en-US" altLang="en-US" sz="1800" dirty="0">
                <a:solidFill>
                  <a:srgbClr val="FF0000"/>
                </a:solidFill>
              </a:rPr>
              <a:t>BFS-tree</a:t>
            </a:r>
            <a:r>
              <a:rPr lang="en-US" altLang="en-US" sz="1800" dirty="0"/>
              <a:t>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EF8F89F-0D5E-AA6B-E8E8-E9A50E9B0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4" y="4335669"/>
            <a:ext cx="6524657" cy="70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2. The two ends of an edge not in the BFS-tree is either in the same level or in adjacent level.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F3F121A-64DC-6D38-E208-C6E559CA4614}"/>
              </a:ext>
            </a:extLst>
          </p:cNvPr>
          <p:cNvCxnSpPr>
            <a:cxnSpLocks/>
          </p:cNvCxnSpPr>
          <p:nvPr/>
        </p:nvCxnSpPr>
        <p:spPr>
          <a:xfrm flipH="1">
            <a:off x="5365400" y="2884121"/>
            <a:ext cx="562034" cy="479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BA16CD5-53BC-60D2-4777-90472740FCFF}"/>
              </a:ext>
            </a:extLst>
          </p:cNvPr>
          <p:cNvCxnSpPr>
            <a:cxnSpLocks/>
          </p:cNvCxnSpPr>
          <p:nvPr/>
        </p:nvCxnSpPr>
        <p:spPr>
          <a:xfrm flipH="1">
            <a:off x="5372310" y="3376893"/>
            <a:ext cx="562034" cy="479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0DF0127-C323-4B1A-15D3-26E3037217B9}"/>
              </a:ext>
            </a:extLst>
          </p:cNvPr>
          <p:cNvCxnSpPr>
            <a:cxnSpLocks/>
          </p:cNvCxnSpPr>
          <p:nvPr/>
        </p:nvCxnSpPr>
        <p:spPr>
          <a:xfrm flipH="1">
            <a:off x="5358891" y="2961067"/>
            <a:ext cx="575453" cy="339274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67108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05042-597E-3FDB-D603-F089593B84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>
            <a:extLst>
              <a:ext uri="{FF2B5EF4-FFF2-40B4-BE49-F238E27FC236}">
                <a16:creationId xmlns:a16="http://schemas.microsoft.com/office/drawing/2014/main" id="{930051CF-859F-6713-0606-2B0D002EDD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C849F839-5BE2-2236-09B6-4EF6530122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439614"/>
            <a:ext cx="7548646" cy="876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Breadth-First-Search (BFS). </a:t>
            </a:r>
            <a:r>
              <a:rPr lang="en-US" altLang="en-US" sz="2400" dirty="0"/>
              <a:t>Starting from a vertex s, traverse the graph vertices “level by level.”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B148301-4D17-9436-9B73-3E24236F6137}"/>
              </a:ext>
            </a:extLst>
          </p:cNvPr>
          <p:cNvSpPr/>
          <p:nvPr/>
        </p:nvSpPr>
        <p:spPr>
          <a:xfrm>
            <a:off x="1688405" y="3603251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C9A5684-CE66-8A9C-972A-7A9C59A0FB8E}"/>
              </a:ext>
            </a:extLst>
          </p:cNvPr>
          <p:cNvSpPr/>
          <p:nvPr/>
        </p:nvSpPr>
        <p:spPr>
          <a:xfrm>
            <a:off x="2519484" y="3597334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383B589-8C19-C0FE-CA35-A5C743BB308C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680695" y="2874561"/>
            <a:ext cx="652874" cy="755799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D89D91F-BD58-B143-A451-95349C9B03F3}"/>
              </a:ext>
            </a:extLst>
          </p:cNvPr>
          <p:cNvCxnSpPr>
            <a:cxnSpLocks/>
            <a:stCxn id="13" idx="6"/>
            <a:endCxn id="25" idx="2"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0FF34E4-AAAA-9E8F-0869-B05A83BE018D}"/>
              </a:ext>
            </a:extLst>
          </p:cNvPr>
          <p:cNvCxnSpPr>
            <a:cxnSpLocks/>
            <a:stCxn id="20" idx="4"/>
            <a:endCxn id="25" idx="0"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A9F62D34-41F0-0A90-88C6-A338299D559C}"/>
              </a:ext>
            </a:extLst>
          </p:cNvPr>
          <p:cNvSpPr/>
          <p:nvPr/>
        </p:nvSpPr>
        <p:spPr>
          <a:xfrm>
            <a:off x="3304784" y="2714086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EAB7E505-7299-4E93-4B02-4BEAB7882B0E}"/>
              </a:ext>
            </a:extLst>
          </p:cNvPr>
          <p:cNvSpPr/>
          <p:nvPr/>
        </p:nvSpPr>
        <p:spPr>
          <a:xfrm>
            <a:off x="2519484" y="2703496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1493271B-5FE9-9676-7B3C-811542590E86}"/>
              </a:ext>
            </a:extLst>
          </p:cNvPr>
          <p:cNvSpPr/>
          <p:nvPr/>
        </p:nvSpPr>
        <p:spPr>
          <a:xfrm>
            <a:off x="1688404" y="2714086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41904C95-DA1F-8CC3-FDD7-D16AB9A95D7B}"/>
              </a:ext>
            </a:extLst>
          </p:cNvPr>
          <p:cNvSpPr/>
          <p:nvPr/>
        </p:nvSpPr>
        <p:spPr>
          <a:xfrm>
            <a:off x="887443" y="2720185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E758A15-6242-8F86-8502-6AD047896102}"/>
              </a:ext>
            </a:extLst>
          </p:cNvPr>
          <p:cNvSpPr/>
          <p:nvPr/>
        </p:nvSpPr>
        <p:spPr>
          <a:xfrm>
            <a:off x="887443" y="3606864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207DF48D-25C4-EDAE-9510-96C4813565B4}"/>
              </a:ext>
            </a:extLst>
          </p:cNvPr>
          <p:cNvSpPr/>
          <p:nvPr/>
        </p:nvSpPr>
        <p:spPr>
          <a:xfrm>
            <a:off x="3304784" y="3597334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1C93F57-ED9C-35CC-BC34-03CB9A5AF964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83996" y="2808090"/>
            <a:ext cx="604408" cy="668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5240167-96B1-9351-68AC-0E3E01F701F3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31224EC-BEDE-327A-00B6-1F64792CEECE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2716037" y="2797500"/>
            <a:ext cx="588747" cy="1059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17C97D60-6D5F-DDF0-05BD-F4CFFBD5CB71}"/>
              </a:ext>
            </a:extLst>
          </p:cNvPr>
          <p:cNvCxnSpPr>
            <a:cxnSpLocks/>
          </p:cNvCxnSpPr>
          <p:nvPr/>
        </p:nvCxnSpPr>
        <p:spPr>
          <a:xfrm>
            <a:off x="985719" y="2911624"/>
            <a:ext cx="0" cy="6952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7FD3A97-62A9-D092-3410-AC5CFFAA0851}"/>
              </a:ext>
            </a:extLst>
          </p:cNvPr>
          <p:cNvCxnSpPr>
            <a:cxnSpLocks/>
          </p:cNvCxnSpPr>
          <p:nvPr/>
        </p:nvCxnSpPr>
        <p:spPr>
          <a:xfrm>
            <a:off x="1786680" y="2911624"/>
            <a:ext cx="0" cy="6952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A3885DC-8670-567B-3067-7F53BB5CFB29}"/>
              </a:ext>
            </a:extLst>
          </p:cNvPr>
          <p:cNvCxnSpPr>
            <a:cxnSpLocks/>
          </p:cNvCxnSpPr>
          <p:nvPr/>
        </p:nvCxnSpPr>
        <p:spPr>
          <a:xfrm>
            <a:off x="2623868" y="2902094"/>
            <a:ext cx="0" cy="69524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FADBACF-CB04-79E1-18A6-7B37669867BA}"/>
              </a:ext>
            </a:extLst>
          </p:cNvPr>
          <p:cNvCxnSpPr>
            <a:cxnSpLocks/>
          </p:cNvCxnSpPr>
          <p:nvPr/>
        </p:nvCxnSpPr>
        <p:spPr>
          <a:xfrm flipH="1">
            <a:off x="1873265" y="2853429"/>
            <a:ext cx="672486" cy="78590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0B2D95F0-0421-8DA4-3D60-BE3B1E801DBB}"/>
              </a:ext>
            </a:extLst>
          </p:cNvPr>
          <p:cNvCxnSpPr>
            <a:cxnSpLocks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12C86B79-2191-D1EE-6533-B8578910F252}"/>
              </a:ext>
            </a:extLst>
          </p:cNvPr>
          <p:cNvCxnSpPr>
            <a:cxnSpLocks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18D91C11-4E25-CE63-2AA6-1C3813E3F103}"/>
              </a:ext>
            </a:extLst>
          </p:cNvPr>
          <p:cNvCxnSpPr>
            <a:cxnSpLocks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28D61AB3-5F8F-53C2-9F2E-A941D35DF05E}"/>
              </a:ext>
            </a:extLst>
          </p:cNvPr>
          <p:cNvCxnSpPr>
            <a:cxnSpLocks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ctangle 3">
            <a:extLst>
              <a:ext uri="{FF2B5EF4-FFF2-40B4-BE49-F238E27FC236}">
                <a16:creationId xmlns:a16="http://schemas.microsoft.com/office/drawing/2014/main" id="{DD8D997E-AC9F-A6A7-68C1-EB4F0D2960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2691" y="1960382"/>
            <a:ext cx="1757621" cy="228010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BFS(G, s)  \\ Q is a queue</a:t>
            </a:r>
          </a:p>
          <a:p>
            <a:pPr marL="0" indent="0">
              <a:buNone/>
            </a:pPr>
            <a:r>
              <a:rPr lang="en-US" altLang="en-US" sz="1000" dirty="0"/>
              <a:t>1. for (each vertex v) </a:t>
            </a:r>
          </a:p>
          <a:p>
            <a:pPr marL="0" indent="0">
              <a:buNone/>
            </a:pPr>
            <a:r>
              <a:rPr lang="en-US" altLang="en-US" sz="1000" dirty="0"/>
              <a:t>         color[v] = white;</a:t>
            </a:r>
          </a:p>
          <a:p>
            <a:pPr marL="0" indent="0">
              <a:buNone/>
            </a:pPr>
            <a:r>
              <a:rPr lang="en-US" altLang="en-US" sz="1000" dirty="0"/>
              <a:t>2. color[s] = gray; </a:t>
            </a:r>
          </a:p>
          <a:p>
            <a:pPr marL="0" indent="0">
              <a:buNone/>
            </a:pPr>
            <a:r>
              <a:rPr lang="en-US" altLang="en-US" sz="1000" dirty="0"/>
              <a:t>3. enqueue(Q, s); </a:t>
            </a:r>
          </a:p>
          <a:p>
            <a:pPr marL="0" indent="0">
              <a:buNone/>
            </a:pPr>
            <a:r>
              <a:rPr lang="en-US" altLang="en-US" sz="1000" dirty="0"/>
              <a:t>4. while (Q is not empty)</a:t>
            </a:r>
          </a:p>
          <a:p>
            <a:pPr marL="0" indent="0">
              <a:buNone/>
            </a:pPr>
            <a:r>
              <a:rPr lang="en-US" altLang="en-US" sz="1000" dirty="0"/>
              <a:t>      w = dequeue(Q);</a:t>
            </a:r>
          </a:p>
          <a:p>
            <a:pPr marL="0" indent="0">
              <a:buNone/>
            </a:pPr>
            <a:r>
              <a:rPr lang="en-US" altLang="en-US" sz="1000" dirty="0"/>
              <a:t>      for (each edge [w, v])</a:t>
            </a:r>
          </a:p>
          <a:p>
            <a:pPr marL="0" indent="0">
              <a:buNone/>
            </a:pPr>
            <a:r>
              <a:rPr lang="en-US" altLang="en-US" sz="1000" dirty="0"/>
              <a:t>        if (color[v] == white) </a:t>
            </a:r>
          </a:p>
          <a:p>
            <a:pPr marL="0" indent="0">
              <a:buNone/>
            </a:pPr>
            <a:r>
              <a:rPr lang="en-US" altLang="en-US" sz="1000" dirty="0"/>
              <a:t>           color[v] = gray; </a:t>
            </a:r>
          </a:p>
          <a:p>
            <a:pPr marL="0" indent="0">
              <a:buNone/>
            </a:pPr>
            <a:r>
              <a:rPr lang="en-US" altLang="en-US" sz="1000" dirty="0"/>
              <a:t>           enqueue(Q, s);</a:t>
            </a:r>
          </a:p>
          <a:p>
            <a:pPr marL="0" indent="0">
              <a:buNone/>
            </a:pPr>
            <a:r>
              <a:rPr lang="en-US" altLang="en-US" sz="1000" dirty="0"/>
              <a:t>      color[w] = black.</a:t>
            </a:r>
          </a:p>
          <a:p>
            <a:pPr marL="0" indent="0">
              <a:buNone/>
            </a:pPr>
            <a:r>
              <a:rPr lang="en-US" altLang="en-US" sz="1000" dirty="0"/>
              <a:t>        </a:t>
            </a:r>
          </a:p>
        </p:txBody>
      </p:sp>
      <p:sp>
        <p:nvSpPr>
          <p:cNvPr id="75" name="Text Box 49">
            <a:extLst>
              <a:ext uri="{FF2B5EF4-FFF2-40B4-BE49-F238E27FC236}">
                <a16:creationId xmlns:a16="http://schemas.microsoft.com/office/drawing/2014/main" id="{5A2AC033-63AE-4A09-6CF1-D09B827AE4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014" y="2314177"/>
            <a:ext cx="84029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BFS(G, 1)</a:t>
            </a:r>
          </a:p>
        </p:txBody>
      </p:sp>
      <p:sp>
        <p:nvSpPr>
          <p:cNvPr id="76" name="Text Box 49">
            <a:extLst>
              <a:ext uri="{FF2B5EF4-FFF2-40B4-BE49-F238E27FC236}">
                <a16:creationId xmlns:a16="http://schemas.microsoft.com/office/drawing/2014/main" id="{5BE47911-7847-31FB-06EC-DF24217AC8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5523" y="4265092"/>
            <a:ext cx="199195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Running Time = O(m + n)</a:t>
            </a: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7706940D-826E-70B0-B3FA-0355D01F2CF8}"/>
              </a:ext>
            </a:extLst>
          </p:cNvPr>
          <p:cNvCxnSpPr>
            <a:cxnSpLocks/>
          </p:cNvCxnSpPr>
          <p:nvPr/>
        </p:nvCxnSpPr>
        <p:spPr>
          <a:xfrm flipV="1">
            <a:off x="4602997" y="3455080"/>
            <a:ext cx="998" cy="26303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Oval 62">
            <a:extLst>
              <a:ext uri="{FF2B5EF4-FFF2-40B4-BE49-F238E27FC236}">
                <a16:creationId xmlns:a16="http://schemas.microsoft.com/office/drawing/2014/main" id="{CEDAEDE3-AC05-9577-89DB-3A8AA9613A9A}"/>
              </a:ext>
            </a:extLst>
          </p:cNvPr>
          <p:cNvSpPr/>
          <p:nvPr/>
        </p:nvSpPr>
        <p:spPr>
          <a:xfrm>
            <a:off x="5199257" y="2328376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DCFD8315-AB9E-30AB-CB9B-6398A73537C1}"/>
              </a:ext>
            </a:extLst>
          </p:cNvPr>
          <p:cNvSpPr/>
          <p:nvPr/>
        </p:nvSpPr>
        <p:spPr>
          <a:xfrm>
            <a:off x="4508470" y="2821767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E862054B-E818-C732-2EA3-0D03FAB16836}"/>
              </a:ext>
            </a:extLst>
          </p:cNvPr>
          <p:cNvSpPr/>
          <p:nvPr/>
        </p:nvSpPr>
        <p:spPr>
          <a:xfrm>
            <a:off x="5199257" y="2800592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56C03322-60EA-7177-ABD1-F3DFD1D26338}"/>
              </a:ext>
            </a:extLst>
          </p:cNvPr>
          <p:cNvSpPr/>
          <p:nvPr/>
        </p:nvSpPr>
        <p:spPr>
          <a:xfrm>
            <a:off x="5904479" y="2800592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A7011DFD-0037-09F3-A827-311A2F888B2A}"/>
              </a:ext>
            </a:extLst>
          </p:cNvPr>
          <p:cNvCxnSpPr>
            <a:cxnSpLocks/>
            <a:stCxn id="64" idx="7"/>
            <a:endCxn id="63" idx="3"/>
          </p:cNvCxnSpPr>
          <p:nvPr/>
        </p:nvCxnSpPr>
        <p:spPr>
          <a:xfrm flipV="1">
            <a:off x="4676238" y="2488851"/>
            <a:ext cx="551804" cy="36044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FC709E31-B27D-46B6-8E7D-D1884910C065}"/>
              </a:ext>
            </a:extLst>
          </p:cNvPr>
          <p:cNvCxnSpPr>
            <a:cxnSpLocks/>
            <a:stCxn id="65" idx="0"/>
          </p:cNvCxnSpPr>
          <p:nvPr/>
        </p:nvCxnSpPr>
        <p:spPr>
          <a:xfrm flipV="1">
            <a:off x="5297534" y="2524168"/>
            <a:ext cx="6423" cy="27642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E38AA8AE-9A57-ABC6-8401-6B0DB1DA2085}"/>
              </a:ext>
            </a:extLst>
          </p:cNvPr>
          <p:cNvCxnSpPr>
            <a:cxnSpLocks/>
            <a:endCxn id="66" idx="1"/>
          </p:cNvCxnSpPr>
          <p:nvPr/>
        </p:nvCxnSpPr>
        <p:spPr>
          <a:xfrm>
            <a:off x="5399828" y="2479400"/>
            <a:ext cx="533436" cy="3487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3F6415CE-DA8C-356C-8C9B-86EE2FD5795C}"/>
              </a:ext>
            </a:extLst>
          </p:cNvPr>
          <p:cNvSpPr/>
          <p:nvPr/>
        </p:nvSpPr>
        <p:spPr>
          <a:xfrm>
            <a:off x="4507472" y="3272808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8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B6756579-4DD1-5C45-AE5D-5FBA76A20B5D}"/>
              </a:ext>
            </a:extLst>
          </p:cNvPr>
          <p:cNvCxnSpPr>
            <a:cxnSpLocks/>
            <a:stCxn id="70" idx="0"/>
            <a:endCxn id="64" idx="4"/>
          </p:cNvCxnSpPr>
          <p:nvPr/>
        </p:nvCxnSpPr>
        <p:spPr>
          <a:xfrm flipV="1">
            <a:off x="4605749" y="3009775"/>
            <a:ext cx="998" cy="26303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Oval 71">
            <a:extLst>
              <a:ext uri="{FF2B5EF4-FFF2-40B4-BE49-F238E27FC236}">
                <a16:creationId xmlns:a16="http://schemas.microsoft.com/office/drawing/2014/main" id="{D15A54A2-6D9A-1E4F-FAAF-FC591DF6BC75}"/>
              </a:ext>
            </a:extLst>
          </p:cNvPr>
          <p:cNvSpPr/>
          <p:nvPr/>
        </p:nvSpPr>
        <p:spPr>
          <a:xfrm>
            <a:off x="5190043" y="3272808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2045F102-CFA3-D088-6269-B8D326B22816}"/>
              </a:ext>
            </a:extLst>
          </p:cNvPr>
          <p:cNvCxnSpPr>
            <a:cxnSpLocks/>
          </p:cNvCxnSpPr>
          <p:nvPr/>
        </p:nvCxnSpPr>
        <p:spPr>
          <a:xfrm flipV="1">
            <a:off x="5288320" y="2987546"/>
            <a:ext cx="6423" cy="27642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Oval 85">
            <a:extLst>
              <a:ext uri="{FF2B5EF4-FFF2-40B4-BE49-F238E27FC236}">
                <a16:creationId xmlns:a16="http://schemas.microsoft.com/office/drawing/2014/main" id="{C39EE8A4-9653-6917-8216-359B6FE3D432}"/>
              </a:ext>
            </a:extLst>
          </p:cNvPr>
          <p:cNvSpPr/>
          <p:nvPr/>
        </p:nvSpPr>
        <p:spPr>
          <a:xfrm>
            <a:off x="5904479" y="3291787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90F16754-3552-9C96-4E3E-D8053053DE5E}"/>
              </a:ext>
            </a:extLst>
          </p:cNvPr>
          <p:cNvCxnSpPr>
            <a:cxnSpLocks/>
            <a:stCxn id="86" idx="0"/>
          </p:cNvCxnSpPr>
          <p:nvPr/>
        </p:nvCxnSpPr>
        <p:spPr>
          <a:xfrm flipV="1">
            <a:off x="6002756" y="2985013"/>
            <a:ext cx="0" cy="30677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Oval 87">
            <a:extLst>
              <a:ext uri="{FF2B5EF4-FFF2-40B4-BE49-F238E27FC236}">
                <a16:creationId xmlns:a16="http://schemas.microsoft.com/office/drawing/2014/main" id="{01C86C55-161F-D4EA-FAF0-F1520EB5D1EE}"/>
              </a:ext>
            </a:extLst>
          </p:cNvPr>
          <p:cNvSpPr/>
          <p:nvPr/>
        </p:nvSpPr>
        <p:spPr>
          <a:xfrm>
            <a:off x="4504721" y="3701532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EB318A-C313-A0C7-BA12-C5CB88A662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</a:t>
            </a:r>
            <a:r>
              <a:rPr lang="en-US" altLang="en-US" sz="2000" dirty="0">
                <a:solidFill>
                  <a:srgbClr val="FF0000"/>
                </a:solidFill>
              </a:rPr>
              <a:t>Breadth-First-Search </a:t>
            </a:r>
            <a:r>
              <a:rPr lang="en-US" altLang="en-US" sz="2000" dirty="0"/>
              <a:t>and Depth-First-Search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5AA42D9C-226A-74F0-5C0B-2F8790F4E2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3995126"/>
            <a:ext cx="3305729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1. BFS gives a </a:t>
            </a:r>
            <a:r>
              <a:rPr lang="en-US" altLang="en-US" sz="1800" dirty="0">
                <a:solidFill>
                  <a:srgbClr val="FF0000"/>
                </a:solidFill>
              </a:rPr>
              <a:t>BFS-tree</a:t>
            </a:r>
            <a:r>
              <a:rPr lang="en-US" altLang="en-US" sz="1800" dirty="0"/>
              <a:t>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BAEAA161-7326-5BBE-0EB6-6AEC35CCDC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4" y="4335669"/>
            <a:ext cx="6524657" cy="70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2. The two ends of an edge not in the BFS-tree is either in the same level or in adjacent level.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9C976DF-6940-6D05-BDE9-109C18D17996}"/>
              </a:ext>
            </a:extLst>
          </p:cNvPr>
          <p:cNvCxnSpPr>
            <a:cxnSpLocks/>
          </p:cNvCxnSpPr>
          <p:nvPr/>
        </p:nvCxnSpPr>
        <p:spPr>
          <a:xfrm flipH="1">
            <a:off x="5365400" y="2884121"/>
            <a:ext cx="562034" cy="479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1B32244-87B0-8AD2-0C9C-73131629C1AE}"/>
              </a:ext>
            </a:extLst>
          </p:cNvPr>
          <p:cNvCxnSpPr>
            <a:cxnSpLocks/>
          </p:cNvCxnSpPr>
          <p:nvPr/>
        </p:nvCxnSpPr>
        <p:spPr>
          <a:xfrm flipH="1">
            <a:off x="5372310" y="3376893"/>
            <a:ext cx="562034" cy="479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D9D9677-C2E4-7EE0-A52D-E9DA32790478}"/>
              </a:ext>
            </a:extLst>
          </p:cNvPr>
          <p:cNvCxnSpPr>
            <a:cxnSpLocks/>
          </p:cNvCxnSpPr>
          <p:nvPr/>
        </p:nvCxnSpPr>
        <p:spPr>
          <a:xfrm flipH="1">
            <a:off x="5358891" y="2961067"/>
            <a:ext cx="575453" cy="339274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3">
            <a:extLst>
              <a:ext uri="{FF2B5EF4-FFF2-40B4-BE49-F238E27FC236}">
                <a16:creationId xmlns:a16="http://schemas.microsoft.com/office/drawing/2014/main" id="{0F9BCCB5-1E5D-7898-502B-8C49FD757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4" y="4959247"/>
            <a:ext cx="7867760" cy="70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3. BFS is used to find the shortest path between two vertices (add another array to record the parent of each vertex in the BFS-tree).</a:t>
            </a:r>
          </a:p>
        </p:txBody>
      </p:sp>
    </p:spTree>
    <p:extLst>
      <p:ext uri="{BB962C8B-B14F-4D97-AF65-F5344CB8AC3E}">
        <p14:creationId xmlns:p14="http://schemas.microsoft.com/office/powerpoint/2010/main" val="5190882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13CE8-EBCE-59FD-9DBA-A167D41A6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>
            <a:extLst>
              <a:ext uri="{FF2B5EF4-FFF2-40B4-BE49-F238E27FC236}">
                <a16:creationId xmlns:a16="http://schemas.microsoft.com/office/drawing/2014/main" id="{A9FA9439-CD2F-9F56-0669-1B4B3A1DEE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29144466-647D-595F-BD48-668C25BFC5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439614"/>
            <a:ext cx="7548646" cy="876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Breadth-First-Search (BFS). </a:t>
            </a:r>
            <a:r>
              <a:rPr lang="en-US" altLang="en-US" sz="2400" dirty="0"/>
              <a:t>Starting from a vertex s, traverse the graph vertices “level by level.”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6D3081C-F57C-7B43-1940-3CD119CCDED7}"/>
              </a:ext>
            </a:extLst>
          </p:cNvPr>
          <p:cNvSpPr/>
          <p:nvPr/>
        </p:nvSpPr>
        <p:spPr>
          <a:xfrm>
            <a:off x="1688405" y="3603251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E8BBE7F-E100-9A78-E051-A974225661BB}"/>
              </a:ext>
            </a:extLst>
          </p:cNvPr>
          <p:cNvSpPr/>
          <p:nvPr/>
        </p:nvSpPr>
        <p:spPr>
          <a:xfrm>
            <a:off x="2519484" y="3597334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4E9891E-A1C0-F022-8A02-AB0C16861BF0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680695" y="2874561"/>
            <a:ext cx="652874" cy="755799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AFF6F0E-9683-666D-EC2C-BC824EAD7C65}"/>
              </a:ext>
            </a:extLst>
          </p:cNvPr>
          <p:cNvCxnSpPr>
            <a:cxnSpLocks/>
            <a:stCxn id="13" idx="6"/>
            <a:endCxn id="25" idx="2"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ED3DF00-FF9B-6637-3678-1865C6D4BDEB}"/>
              </a:ext>
            </a:extLst>
          </p:cNvPr>
          <p:cNvCxnSpPr>
            <a:cxnSpLocks/>
            <a:stCxn id="20" idx="4"/>
            <a:endCxn id="25" idx="0"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8D3152D6-52CE-7446-4BA6-5728EFE86476}"/>
              </a:ext>
            </a:extLst>
          </p:cNvPr>
          <p:cNvSpPr/>
          <p:nvPr/>
        </p:nvSpPr>
        <p:spPr>
          <a:xfrm>
            <a:off x="3304784" y="2714086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D91EE5A-6297-0A9F-B334-283398C62CCB}"/>
              </a:ext>
            </a:extLst>
          </p:cNvPr>
          <p:cNvSpPr/>
          <p:nvPr/>
        </p:nvSpPr>
        <p:spPr>
          <a:xfrm>
            <a:off x="2519484" y="2703496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605BC73-13AC-39E1-020C-A0121F6B43F3}"/>
              </a:ext>
            </a:extLst>
          </p:cNvPr>
          <p:cNvSpPr/>
          <p:nvPr/>
        </p:nvSpPr>
        <p:spPr>
          <a:xfrm>
            <a:off x="1688404" y="2714086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CAD17D69-8F2C-5661-AF98-B2BBE6C98671}"/>
              </a:ext>
            </a:extLst>
          </p:cNvPr>
          <p:cNvSpPr/>
          <p:nvPr/>
        </p:nvSpPr>
        <p:spPr>
          <a:xfrm>
            <a:off x="887443" y="2720185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546A0A5-732B-EA2C-1421-D8CB6F6A7F9B}"/>
              </a:ext>
            </a:extLst>
          </p:cNvPr>
          <p:cNvSpPr/>
          <p:nvPr/>
        </p:nvSpPr>
        <p:spPr>
          <a:xfrm>
            <a:off x="887443" y="3606864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7E98C280-7C59-572E-9019-A7C4A49196D6}"/>
              </a:ext>
            </a:extLst>
          </p:cNvPr>
          <p:cNvSpPr/>
          <p:nvPr/>
        </p:nvSpPr>
        <p:spPr>
          <a:xfrm>
            <a:off x="3304784" y="3597334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519AF56-2165-B0AD-ADDD-17F24F5C7CB9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83996" y="2808090"/>
            <a:ext cx="604408" cy="668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82A7858-DA30-6492-F3C8-21D2E0C3E2B6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8F73E2E-BDB9-4A62-84B4-6C2507576242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2716037" y="2797500"/>
            <a:ext cx="588747" cy="1059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927B03B1-910C-8065-08E4-BEA13372CFB5}"/>
              </a:ext>
            </a:extLst>
          </p:cNvPr>
          <p:cNvCxnSpPr>
            <a:cxnSpLocks/>
          </p:cNvCxnSpPr>
          <p:nvPr/>
        </p:nvCxnSpPr>
        <p:spPr>
          <a:xfrm>
            <a:off x="985719" y="2911624"/>
            <a:ext cx="0" cy="6952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DE9EE686-A6C1-95B9-92C9-89783C93704D}"/>
              </a:ext>
            </a:extLst>
          </p:cNvPr>
          <p:cNvCxnSpPr>
            <a:cxnSpLocks/>
          </p:cNvCxnSpPr>
          <p:nvPr/>
        </p:nvCxnSpPr>
        <p:spPr>
          <a:xfrm>
            <a:off x="1786680" y="2911624"/>
            <a:ext cx="0" cy="6952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96AF6EA-1C7F-4300-C259-E7FEABD1B30E}"/>
              </a:ext>
            </a:extLst>
          </p:cNvPr>
          <p:cNvCxnSpPr>
            <a:cxnSpLocks/>
          </p:cNvCxnSpPr>
          <p:nvPr/>
        </p:nvCxnSpPr>
        <p:spPr>
          <a:xfrm>
            <a:off x="2623868" y="2902094"/>
            <a:ext cx="0" cy="69524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695DAF4-7FF8-EDBB-0535-34817DA6A92A}"/>
              </a:ext>
            </a:extLst>
          </p:cNvPr>
          <p:cNvCxnSpPr>
            <a:cxnSpLocks/>
          </p:cNvCxnSpPr>
          <p:nvPr/>
        </p:nvCxnSpPr>
        <p:spPr>
          <a:xfrm flipH="1">
            <a:off x="1873265" y="2853429"/>
            <a:ext cx="672486" cy="78590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884DDF0E-941F-514B-6B06-CF1B43ACED00}"/>
              </a:ext>
            </a:extLst>
          </p:cNvPr>
          <p:cNvCxnSpPr>
            <a:cxnSpLocks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D3AADD53-00F8-206E-DE69-8C0ED0B71AA3}"/>
              </a:ext>
            </a:extLst>
          </p:cNvPr>
          <p:cNvCxnSpPr>
            <a:cxnSpLocks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E858E94B-FD60-90F9-7207-D3C6EB716A94}"/>
              </a:ext>
            </a:extLst>
          </p:cNvPr>
          <p:cNvCxnSpPr>
            <a:cxnSpLocks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8E88ECEB-A77A-1CC2-73E7-5B70F1399B12}"/>
              </a:ext>
            </a:extLst>
          </p:cNvPr>
          <p:cNvCxnSpPr>
            <a:cxnSpLocks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ctangle 3">
            <a:extLst>
              <a:ext uri="{FF2B5EF4-FFF2-40B4-BE49-F238E27FC236}">
                <a16:creationId xmlns:a16="http://schemas.microsoft.com/office/drawing/2014/main" id="{9E4C5BCB-4E77-0256-B567-6E8E9B4DB4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2691" y="1960382"/>
            <a:ext cx="1757621" cy="228010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BFS(G, s)  \\ Q is a queue</a:t>
            </a:r>
          </a:p>
          <a:p>
            <a:pPr marL="0" indent="0">
              <a:buNone/>
            </a:pPr>
            <a:r>
              <a:rPr lang="en-US" altLang="en-US" sz="1000" dirty="0"/>
              <a:t>1. for (each vertex v) </a:t>
            </a:r>
          </a:p>
          <a:p>
            <a:pPr marL="0" indent="0">
              <a:buNone/>
            </a:pPr>
            <a:r>
              <a:rPr lang="en-US" altLang="en-US" sz="1000" dirty="0"/>
              <a:t>         color[v] = white;</a:t>
            </a:r>
          </a:p>
          <a:p>
            <a:pPr marL="0" indent="0">
              <a:buNone/>
            </a:pPr>
            <a:r>
              <a:rPr lang="en-US" altLang="en-US" sz="1000" dirty="0"/>
              <a:t>2. color[s] = gray; </a:t>
            </a:r>
          </a:p>
          <a:p>
            <a:pPr marL="0" indent="0">
              <a:buNone/>
            </a:pPr>
            <a:r>
              <a:rPr lang="en-US" altLang="en-US" sz="1000" dirty="0"/>
              <a:t>3. enqueue(Q, s); </a:t>
            </a:r>
          </a:p>
          <a:p>
            <a:pPr marL="0" indent="0">
              <a:buNone/>
            </a:pPr>
            <a:r>
              <a:rPr lang="en-US" altLang="en-US" sz="1000" dirty="0"/>
              <a:t>4. while (Q is not empty)</a:t>
            </a:r>
          </a:p>
          <a:p>
            <a:pPr marL="0" indent="0">
              <a:buNone/>
            </a:pPr>
            <a:r>
              <a:rPr lang="en-US" altLang="en-US" sz="1000" dirty="0"/>
              <a:t>      w = dequeue(Q);</a:t>
            </a:r>
          </a:p>
          <a:p>
            <a:pPr marL="0" indent="0">
              <a:buNone/>
            </a:pPr>
            <a:r>
              <a:rPr lang="en-US" altLang="en-US" sz="1000" dirty="0"/>
              <a:t>      for (each edge [w, v])</a:t>
            </a:r>
          </a:p>
          <a:p>
            <a:pPr marL="0" indent="0">
              <a:buNone/>
            </a:pPr>
            <a:r>
              <a:rPr lang="en-US" altLang="en-US" sz="1000" dirty="0"/>
              <a:t>        if (color[v] == white) </a:t>
            </a:r>
          </a:p>
          <a:p>
            <a:pPr marL="0" indent="0">
              <a:buNone/>
            </a:pPr>
            <a:r>
              <a:rPr lang="en-US" altLang="en-US" sz="1000" dirty="0"/>
              <a:t>           color[v] = gray; </a:t>
            </a:r>
          </a:p>
          <a:p>
            <a:pPr marL="0" indent="0">
              <a:buNone/>
            </a:pPr>
            <a:r>
              <a:rPr lang="en-US" altLang="en-US" sz="1000" dirty="0"/>
              <a:t>           enqueue(Q, s);</a:t>
            </a:r>
          </a:p>
          <a:p>
            <a:pPr marL="0" indent="0">
              <a:buNone/>
            </a:pPr>
            <a:r>
              <a:rPr lang="en-US" altLang="en-US" sz="1000" dirty="0"/>
              <a:t>      color[w] = black.</a:t>
            </a:r>
          </a:p>
          <a:p>
            <a:pPr marL="0" indent="0">
              <a:buNone/>
            </a:pPr>
            <a:r>
              <a:rPr lang="en-US" altLang="en-US" sz="1000" dirty="0"/>
              <a:t>        </a:t>
            </a:r>
          </a:p>
        </p:txBody>
      </p:sp>
      <p:sp>
        <p:nvSpPr>
          <p:cNvPr id="75" name="Text Box 49">
            <a:extLst>
              <a:ext uri="{FF2B5EF4-FFF2-40B4-BE49-F238E27FC236}">
                <a16:creationId xmlns:a16="http://schemas.microsoft.com/office/drawing/2014/main" id="{316F069A-42E9-7F7D-75E8-BECEB65388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014" y="2314177"/>
            <a:ext cx="84029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BFS(G, 1)</a:t>
            </a:r>
          </a:p>
        </p:txBody>
      </p:sp>
      <p:sp>
        <p:nvSpPr>
          <p:cNvPr id="76" name="Text Box 49">
            <a:extLst>
              <a:ext uri="{FF2B5EF4-FFF2-40B4-BE49-F238E27FC236}">
                <a16:creationId xmlns:a16="http://schemas.microsoft.com/office/drawing/2014/main" id="{A7646ADB-B124-4379-084E-332A6EE328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5523" y="4265092"/>
            <a:ext cx="199195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Running Time = O(m + n)</a:t>
            </a: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B56EDC8F-5B1B-4142-4019-2E14304DDA53}"/>
              </a:ext>
            </a:extLst>
          </p:cNvPr>
          <p:cNvCxnSpPr>
            <a:cxnSpLocks/>
          </p:cNvCxnSpPr>
          <p:nvPr/>
        </p:nvCxnSpPr>
        <p:spPr>
          <a:xfrm flipV="1">
            <a:off x="4602997" y="3455080"/>
            <a:ext cx="998" cy="26303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Oval 62">
            <a:extLst>
              <a:ext uri="{FF2B5EF4-FFF2-40B4-BE49-F238E27FC236}">
                <a16:creationId xmlns:a16="http://schemas.microsoft.com/office/drawing/2014/main" id="{12C56735-241B-6BA2-0A19-B8B43FFF5E51}"/>
              </a:ext>
            </a:extLst>
          </p:cNvPr>
          <p:cNvSpPr/>
          <p:nvPr/>
        </p:nvSpPr>
        <p:spPr>
          <a:xfrm>
            <a:off x="5199257" y="2328376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4A0E23BE-4C70-6255-3558-D0B76FC34A6F}"/>
              </a:ext>
            </a:extLst>
          </p:cNvPr>
          <p:cNvSpPr/>
          <p:nvPr/>
        </p:nvSpPr>
        <p:spPr>
          <a:xfrm>
            <a:off x="4508470" y="2821767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D2BE55CB-6F0A-7F31-0D6B-A72C3EB1D6E0}"/>
              </a:ext>
            </a:extLst>
          </p:cNvPr>
          <p:cNvSpPr/>
          <p:nvPr/>
        </p:nvSpPr>
        <p:spPr>
          <a:xfrm>
            <a:off x="5199257" y="2800592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A366FF09-7944-6937-7394-F8AC15FBA83B}"/>
              </a:ext>
            </a:extLst>
          </p:cNvPr>
          <p:cNvSpPr/>
          <p:nvPr/>
        </p:nvSpPr>
        <p:spPr>
          <a:xfrm>
            <a:off x="5904479" y="2800592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8642663D-D49A-1B1C-2DD7-E630EFBAA857}"/>
              </a:ext>
            </a:extLst>
          </p:cNvPr>
          <p:cNvCxnSpPr>
            <a:cxnSpLocks/>
            <a:stCxn id="64" idx="7"/>
            <a:endCxn id="63" idx="3"/>
          </p:cNvCxnSpPr>
          <p:nvPr/>
        </p:nvCxnSpPr>
        <p:spPr>
          <a:xfrm flipV="1">
            <a:off x="4676238" y="2488851"/>
            <a:ext cx="551804" cy="36044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CC4C50E5-447A-3BFC-B86C-78410A611DE7}"/>
              </a:ext>
            </a:extLst>
          </p:cNvPr>
          <p:cNvCxnSpPr>
            <a:cxnSpLocks/>
            <a:stCxn id="65" idx="0"/>
          </p:cNvCxnSpPr>
          <p:nvPr/>
        </p:nvCxnSpPr>
        <p:spPr>
          <a:xfrm flipV="1">
            <a:off x="5297534" y="2524168"/>
            <a:ext cx="6423" cy="27642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3085DC24-43CC-FD3A-6CC7-150D0C95C4D3}"/>
              </a:ext>
            </a:extLst>
          </p:cNvPr>
          <p:cNvCxnSpPr>
            <a:cxnSpLocks/>
            <a:endCxn id="66" idx="1"/>
          </p:cNvCxnSpPr>
          <p:nvPr/>
        </p:nvCxnSpPr>
        <p:spPr>
          <a:xfrm>
            <a:off x="5399828" y="2479400"/>
            <a:ext cx="533436" cy="3487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FC0563DC-3C83-B235-F0C3-1CFD4A8802D5}"/>
              </a:ext>
            </a:extLst>
          </p:cNvPr>
          <p:cNvSpPr/>
          <p:nvPr/>
        </p:nvSpPr>
        <p:spPr>
          <a:xfrm>
            <a:off x="4507472" y="3272808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8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54E6E342-3277-F52F-2BDA-4F8EF0D23CCB}"/>
              </a:ext>
            </a:extLst>
          </p:cNvPr>
          <p:cNvCxnSpPr>
            <a:cxnSpLocks/>
            <a:stCxn id="70" idx="0"/>
            <a:endCxn id="64" idx="4"/>
          </p:cNvCxnSpPr>
          <p:nvPr/>
        </p:nvCxnSpPr>
        <p:spPr>
          <a:xfrm flipV="1">
            <a:off x="4605749" y="3009775"/>
            <a:ext cx="998" cy="26303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Oval 71">
            <a:extLst>
              <a:ext uri="{FF2B5EF4-FFF2-40B4-BE49-F238E27FC236}">
                <a16:creationId xmlns:a16="http://schemas.microsoft.com/office/drawing/2014/main" id="{CEEEB1B5-E2DC-96B5-2BDC-3C36E8E1EF42}"/>
              </a:ext>
            </a:extLst>
          </p:cNvPr>
          <p:cNvSpPr/>
          <p:nvPr/>
        </p:nvSpPr>
        <p:spPr>
          <a:xfrm>
            <a:off x="5190043" y="3272808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9389168B-5B62-E0D6-5D40-2B81FC202CEC}"/>
              </a:ext>
            </a:extLst>
          </p:cNvPr>
          <p:cNvCxnSpPr>
            <a:cxnSpLocks/>
          </p:cNvCxnSpPr>
          <p:nvPr/>
        </p:nvCxnSpPr>
        <p:spPr>
          <a:xfrm flipV="1">
            <a:off x="5288320" y="2987546"/>
            <a:ext cx="6423" cy="27642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Oval 85">
            <a:extLst>
              <a:ext uri="{FF2B5EF4-FFF2-40B4-BE49-F238E27FC236}">
                <a16:creationId xmlns:a16="http://schemas.microsoft.com/office/drawing/2014/main" id="{CBAE2DB4-4B94-339F-D724-1DFCE4B4EB60}"/>
              </a:ext>
            </a:extLst>
          </p:cNvPr>
          <p:cNvSpPr/>
          <p:nvPr/>
        </p:nvSpPr>
        <p:spPr>
          <a:xfrm>
            <a:off x="5904479" y="3291787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A0B21394-F1C9-A6E9-E4B9-36789B6DE401}"/>
              </a:ext>
            </a:extLst>
          </p:cNvPr>
          <p:cNvCxnSpPr>
            <a:cxnSpLocks/>
            <a:stCxn id="86" idx="0"/>
          </p:cNvCxnSpPr>
          <p:nvPr/>
        </p:nvCxnSpPr>
        <p:spPr>
          <a:xfrm flipV="1">
            <a:off x="6002756" y="2985013"/>
            <a:ext cx="0" cy="30677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Oval 87">
            <a:extLst>
              <a:ext uri="{FF2B5EF4-FFF2-40B4-BE49-F238E27FC236}">
                <a16:creationId xmlns:a16="http://schemas.microsoft.com/office/drawing/2014/main" id="{0F82F446-77BA-4DA8-E88D-6F283C5A4EAB}"/>
              </a:ext>
            </a:extLst>
          </p:cNvPr>
          <p:cNvSpPr/>
          <p:nvPr/>
        </p:nvSpPr>
        <p:spPr>
          <a:xfrm>
            <a:off x="4504721" y="3701532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388EDA-008D-B56E-998B-B5A21553C5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</a:t>
            </a:r>
            <a:r>
              <a:rPr lang="en-US" altLang="en-US" sz="2000" dirty="0">
                <a:solidFill>
                  <a:srgbClr val="FF0000"/>
                </a:solidFill>
              </a:rPr>
              <a:t>Breadth-First-Search </a:t>
            </a:r>
            <a:r>
              <a:rPr lang="en-US" altLang="en-US" sz="2000" dirty="0"/>
              <a:t>and Depth-First-Search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F5849637-4855-476B-7D54-53AB50F913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3995126"/>
            <a:ext cx="3305729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1. BFS gives a </a:t>
            </a:r>
            <a:r>
              <a:rPr lang="en-US" altLang="en-US" sz="1800" dirty="0">
                <a:solidFill>
                  <a:srgbClr val="FF0000"/>
                </a:solidFill>
              </a:rPr>
              <a:t>BFS-tree</a:t>
            </a:r>
            <a:r>
              <a:rPr lang="en-US" altLang="en-US" sz="1800" dirty="0"/>
              <a:t>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43495D59-9662-0B79-3433-DB608DA226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4" y="4335669"/>
            <a:ext cx="6524657" cy="70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2. The two ends of an edge not in the BFS-tree is either in the same level or in adjacent level.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009D5BB-61BB-DE2B-6CFC-793BD4C68CD8}"/>
              </a:ext>
            </a:extLst>
          </p:cNvPr>
          <p:cNvCxnSpPr>
            <a:cxnSpLocks/>
          </p:cNvCxnSpPr>
          <p:nvPr/>
        </p:nvCxnSpPr>
        <p:spPr>
          <a:xfrm flipH="1">
            <a:off x="5365400" y="2884121"/>
            <a:ext cx="562034" cy="479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01A1FFB-6CAA-E4E5-3868-50FB6A2A4943}"/>
              </a:ext>
            </a:extLst>
          </p:cNvPr>
          <p:cNvCxnSpPr>
            <a:cxnSpLocks/>
          </p:cNvCxnSpPr>
          <p:nvPr/>
        </p:nvCxnSpPr>
        <p:spPr>
          <a:xfrm flipH="1">
            <a:off x="5372310" y="3376893"/>
            <a:ext cx="562034" cy="479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B25E4AD-8C24-54E3-FBBC-88514BB5A08E}"/>
              </a:ext>
            </a:extLst>
          </p:cNvPr>
          <p:cNvCxnSpPr>
            <a:cxnSpLocks/>
          </p:cNvCxnSpPr>
          <p:nvPr/>
        </p:nvCxnSpPr>
        <p:spPr>
          <a:xfrm flipH="1">
            <a:off x="5358891" y="2961067"/>
            <a:ext cx="575453" cy="339274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3">
            <a:extLst>
              <a:ext uri="{FF2B5EF4-FFF2-40B4-BE49-F238E27FC236}">
                <a16:creationId xmlns:a16="http://schemas.microsoft.com/office/drawing/2014/main" id="{FE33E1C2-00F6-2FFF-2961-C5C0E8D24B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4" y="4959247"/>
            <a:ext cx="7867760" cy="70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3. BFS is used to find the shortest path between two vertices (add another array to record the parent of each vertex in the BFS-tree).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5DC1FCE3-6CB7-7328-58EC-56C9225621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126" y="5598771"/>
            <a:ext cx="7867760" cy="40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4. BFS has many applications in graph algorithms.</a:t>
            </a:r>
          </a:p>
        </p:txBody>
      </p:sp>
    </p:spTree>
    <p:extLst>
      <p:ext uri="{BB962C8B-B14F-4D97-AF65-F5344CB8AC3E}">
        <p14:creationId xmlns:p14="http://schemas.microsoft.com/office/powerpoint/2010/main" val="13684693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1173D77E-298E-4E42-A5C3-F3290E125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</a:t>
            </a:r>
            <a:r>
              <a:rPr lang="en-US" altLang="en-US" sz="2000" dirty="0">
                <a:solidFill>
                  <a:srgbClr val="FF0000"/>
                </a:solidFill>
              </a:rPr>
              <a:t>Breadth-First-Search</a:t>
            </a:r>
            <a:r>
              <a:rPr lang="en-US" altLang="en-US" sz="2000" dirty="0"/>
              <a:t> and Depth-First-Search</a:t>
            </a:r>
          </a:p>
        </p:txBody>
      </p:sp>
      <p:sp>
        <p:nvSpPr>
          <p:cNvPr id="6" name="Text Box 49">
            <a:extLst>
              <a:ext uri="{FF2B5EF4-FFF2-40B4-BE49-F238E27FC236}">
                <a16:creationId xmlns:a16="http://schemas.microsoft.com/office/drawing/2014/main" id="{B17B1595-3DCB-47BB-B711-18D4F5B481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1580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14: Depth-First-Search</a:t>
            </a:r>
          </a:p>
        </p:txBody>
      </p:sp>
    </p:spTree>
    <p:extLst>
      <p:ext uri="{BB962C8B-B14F-4D97-AF65-F5344CB8AC3E}">
        <p14:creationId xmlns:p14="http://schemas.microsoft.com/office/powerpoint/2010/main" val="27530528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FA29FC4-0F6D-49F1-8392-947C18E34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396884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Depth-First-Search (DFS). </a:t>
            </a:r>
            <a:r>
              <a:rPr lang="en-US" altLang="en-US" sz="2000" dirty="0"/>
              <a:t>Starting from a vertex s, explore the graph vertices as far as possible before backing tracking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1173D77E-298E-4E42-A5C3-F3290E125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Breadth-First-Search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sp>
        <p:nvSpPr>
          <p:cNvPr id="7" name="Text Box 49">
            <a:extLst>
              <a:ext uri="{FF2B5EF4-FFF2-40B4-BE49-F238E27FC236}">
                <a16:creationId xmlns:a16="http://schemas.microsoft.com/office/drawing/2014/main" id="{C33347B3-B8C7-44B2-A5A6-E3747CC249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1580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14: Depth-First-Search</a:t>
            </a:r>
          </a:p>
        </p:txBody>
      </p:sp>
    </p:spTree>
    <p:extLst>
      <p:ext uri="{BB962C8B-B14F-4D97-AF65-F5344CB8AC3E}">
        <p14:creationId xmlns:p14="http://schemas.microsoft.com/office/powerpoint/2010/main" val="16727894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27" name="Rectangle 3">
            <a:extLst>
              <a:ext uri="{FF2B5EF4-FFF2-40B4-BE49-F238E27FC236}">
                <a16:creationId xmlns:a16="http://schemas.microsoft.com/office/drawing/2014/main" id="{BFB2EBD2-8B1B-4A36-B6EC-AE527E753F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7183" y="2608089"/>
            <a:ext cx="3322821" cy="290394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BFS(G, s)  \\ Q is a queue</a:t>
            </a:r>
          </a:p>
          <a:p>
            <a:pPr marL="0" indent="0">
              <a:buNone/>
            </a:pPr>
            <a:r>
              <a:rPr lang="en-US" altLang="en-US" sz="14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400" dirty="0"/>
              <a:t>2. color[s] = gray; </a:t>
            </a:r>
          </a:p>
          <a:p>
            <a:pPr marL="0" indent="0">
              <a:buNone/>
            </a:pPr>
            <a:r>
              <a:rPr lang="en-US" altLang="en-US" sz="1400" dirty="0"/>
              <a:t>3. Q ← s; </a:t>
            </a:r>
          </a:p>
          <a:p>
            <a:pPr marL="0" indent="0">
              <a:buNone/>
            </a:pPr>
            <a:r>
              <a:rPr lang="en-US" altLang="en-US" sz="1400" dirty="0"/>
              <a:t>4. while (Q is not empty)</a:t>
            </a:r>
          </a:p>
          <a:p>
            <a:pPr marL="0" indent="0">
              <a:buNone/>
            </a:pPr>
            <a:r>
              <a:rPr lang="en-US" altLang="en-US" sz="1400" dirty="0"/>
              <a:t>      Q ← w;</a:t>
            </a:r>
          </a:p>
          <a:p>
            <a:pPr marL="0" indent="0">
              <a:buNone/>
            </a:pPr>
            <a:r>
              <a:rPr lang="en-US" altLang="en-US" sz="1400" dirty="0"/>
              <a:t>      for (each edge [w, v])</a:t>
            </a:r>
          </a:p>
          <a:p>
            <a:pPr marL="0" indent="0">
              <a:buNone/>
            </a:pPr>
            <a:r>
              <a:rPr lang="en-US" altLang="en-US" sz="1400" dirty="0"/>
              <a:t>        if (color[v] == white) </a:t>
            </a:r>
          </a:p>
          <a:p>
            <a:pPr marL="0" indent="0">
              <a:buNone/>
            </a:pPr>
            <a:r>
              <a:rPr lang="en-US" altLang="en-US" sz="1400" dirty="0"/>
              <a:t>           color[v] = gray; </a:t>
            </a:r>
          </a:p>
          <a:p>
            <a:pPr marL="0" indent="0">
              <a:buNone/>
            </a:pPr>
            <a:r>
              <a:rPr lang="en-US" altLang="en-US" sz="1400" dirty="0"/>
              <a:t>           Q ← v;</a:t>
            </a:r>
          </a:p>
          <a:p>
            <a:pPr marL="0" indent="0">
              <a:buNone/>
            </a:pPr>
            <a:r>
              <a:rPr lang="en-US" altLang="en-US" sz="1400" dirty="0"/>
              <a:t>      color[w] = black.</a:t>
            </a:r>
          </a:p>
          <a:p>
            <a:pPr marL="0" indent="0">
              <a:buNone/>
            </a:pPr>
            <a:r>
              <a:rPr lang="en-US" altLang="en-US" sz="1400" dirty="0"/>
              <a:t>        </a:t>
            </a:r>
          </a:p>
        </p:txBody>
      </p:sp>
      <p:sp>
        <p:nvSpPr>
          <p:cNvPr id="8" name="Text Box 49">
            <a:extLst>
              <a:ext uri="{FF2B5EF4-FFF2-40B4-BE49-F238E27FC236}">
                <a16:creationId xmlns:a16="http://schemas.microsoft.com/office/drawing/2014/main" id="{F46A3DFB-3752-4F1F-99F4-373F45245F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1580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14: Depth-First-Search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F6385B8-6B26-4B5D-A79B-BA130E0F9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396884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Depth-First-Search (DFS). </a:t>
            </a:r>
            <a:r>
              <a:rPr lang="en-US" altLang="en-US" sz="2000" dirty="0"/>
              <a:t>Starting from a vertex s, explore the graph vertices as far as possible before backing tracking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D8CAE883-09E7-4F51-85B0-76E80236D2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32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Breadth-First-Search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</p:spTree>
    <p:extLst>
      <p:ext uri="{BB962C8B-B14F-4D97-AF65-F5344CB8AC3E}">
        <p14:creationId xmlns:p14="http://schemas.microsoft.com/office/powerpoint/2010/main" val="28252930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27" name="Rectangle 3">
            <a:extLst>
              <a:ext uri="{FF2B5EF4-FFF2-40B4-BE49-F238E27FC236}">
                <a16:creationId xmlns:a16="http://schemas.microsoft.com/office/drawing/2014/main" id="{BFB2EBD2-8B1B-4A36-B6EC-AE527E753F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7183" y="2608089"/>
            <a:ext cx="3322821" cy="290394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BFS(G, s)  \\ Q is a queue</a:t>
            </a:r>
          </a:p>
          <a:p>
            <a:pPr marL="0" indent="0">
              <a:buNone/>
            </a:pPr>
            <a:r>
              <a:rPr lang="en-US" altLang="en-US" sz="14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400" dirty="0"/>
              <a:t>2. color[s] = gray; </a:t>
            </a:r>
          </a:p>
          <a:p>
            <a:pPr marL="0" indent="0">
              <a:buNone/>
            </a:pPr>
            <a:r>
              <a:rPr lang="en-US" altLang="en-US" sz="1400" dirty="0"/>
              <a:t>3. Q ← s; </a:t>
            </a:r>
          </a:p>
          <a:p>
            <a:pPr marL="0" indent="0">
              <a:buNone/>
            </a:pPr>
            <a:r>
              <a:rPr lang="en-US" altLang="en-US" sz="1400" dirty="0"/>
              <a:t>4. while (Q is not empty)</a:t>
            </a:r>
          </a:p>
          <a:p>
            <a:pPr marL="0" indent="0">
              <a:buNone/>
            </a:pPr>
            <a:r>
              <a:rPr lang="en-US" altLang="en-US" sz="1400" dirty="0"/>
              <a:t>      Q ← w;</a:t>
            </a:r>
          </a:p>
          <a:p>
            <a:pPr marL="0" indent="0">
              <a:buNone/>
            </a:pPr>
            <a:r>
              <a:rPr lang="en-US" altLang="en-US" sz="1400" dirty="0"/>
              <a:t>      for (each edge [w, v])</a:t>
            </a:r>
          </a:p>
          <a:p>
            <a:pPr marL="0" indent="0">
              <a:buNone/>
            </a:pPr>
            <a:r>
              <a:rPr lang="en-US" altLang="en-US" sz="1400" dirty="0"/>
              <a:t>        if (color[v] == white) </a:t>
            </a:r>
          </a:p>
          <a:p>
            <a:pPr marL="0" indent="0">
              <a:buNone/>
            </a:pPr>
            <a:r>
              <a:rPr lang="en-US" altLang="en-US" sz="1400" dirty="0"/>
              <a:t>           color[v] = gray; </a:t>
            </a:r>
          </a:p>
          <a:p>
            <a:pPr marL="0" indent="0">
              <a:buNone/>
            </a:pPr>
            <a:r>
              <a:rPr lang="en-US" altLang="en-US" sz="1400" dirty="0"/>
              <a:t>           Q ← v;</a:t>
            </a:r>
          </a:p>
          <a:p>
            <a:pPr marL="0" indent="0">
              <a:buNone/>
            </a:pPr>
            <a:r>
              <a:rPr lang="en-US" altLang="en-US" sz="1400" dirty="0"/>
              <a:t>      color[w] = black.</a:t>
            </a:r>
          </a:p>
          <a:p>
            <a:pPr marL="0" indent="0">
              <a:buNone/>
            </a:pPr>
            <a:r>
              <a:rPr lang="en-US" altLang="en-US" sz="1400" dirty="0"/>
              <a:t>        </a:t>
            </a:r>
          </a:p>
        </p:txBody>
      </p:sp>
      <p:sp>
        <p:nvSpPr>
          <p:cNvPr id="8" name="Text Box 49">
            <a:extLst>
              <a:ext uri="{FF2B5EF4-FFF2-40B4-BE49-F238E27FC236}">
                <a16:creationId xmlns:a16="http://schemas.microsoft.com/office/drawing/2014/main" id="{F46A3DFB-3752-4F1F-99F4-373F45245F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1580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14: Depth-First-Search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F6385B8-6B26-4B5D-A79B-BA130E0F9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396884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Depth-First-Search (DFS). </a:t>
            </a:r>
            <a:r>
              <a:rPr lang="en-US" altLang="en-US" sz="2000" dirty="0"/>
              <a:t>Starting from a vertex s, explore the graph vertices as far as possible before backing tracking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D8CAE883-09E7-4F51-85B0-76E80236D2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32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Breadth-First-Search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A5C7DA7-F46E-43F0-86A8-040B9AFA48E8}"/>
              </a:ext>
            </a:extLst>
          </p:cNvPr>
          <p:cNvCxnSpPr/>
          <p:nvPr/>
        </p:nvCxnSpPr>
        <p:spPr>
          <a:xfrm>
            <a:off x="4802736" y="2700471"/>
            <a:ext cx="333286" cy="11109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C71E1A7-89A1-4379-A1CD-BDB4FA1F246E}"/>
              </a:ext>
            </a:extLst>
          </p:cNvPr>
          <p:cNvCxnSpPr>
            <a:cxnSpLocks/>
          </p:cNvCxnSpPr>
          <p:nvPr/>
        </p:nvCxnSpPr>
        <p:spPr>
          <a:xfrm>
            <a:off x="6398593" y="2756018"/>
            <a:ext cx="412405" cy="5554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3DD51C45-E73D-47D0-B87E-EBA9831DF66A}"/>
              </a:ext>
            </a:extLst>
          </p:cNvPr>
          <p:cNvSpPr txBox="1"/>
          <p:nvPr/>
        </p:nvSpPr>
        <p:spPr>
          <a:xfrm>
            <a:off x="4737183" y="2354669"/>
            <a:ext cx="498855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DFS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2C81CE-1C8A-4F7C-BF38-836AD9209890}"/>
              </a:ext>
            </a:extLst>
          </p:cNvPr>
          <p:cNvSpPr txBox="1"/>
          <p:nvPr/>
        </p:nvSpPr>
        <p:spPr>
          <a:xfrm>
            <a:off x="6308880" y="2339688"/>
            <a:ext cx="591829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stack</a:t>
            </a:r>
          </a:p>
        </p:txBody>
      </p:sp>
    </p:spTree>
    <p:extLst>
      <p:ext uri="{BB962C8B-B14F-4D97-AF65-F5344CB8AC3E}">
        <p14:creationId xmlns:p14="http://schemas.microsoft.com/office/powerpoint/2010/main" val="30512205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8" name="Text Box 49">
            <a:extLst>
              <a:ext uri="{FF2B5EF4-FFF2-40B4-BE49-F238E27FC236}">
                <a16:creationId xmlns:a16="http://schemas.microsoft.com/office/drawing/2014/main" id="{F46A3DFB-3752-4F1F-99F4-373F45245F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1580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14: Depth-First-Search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F6385B8-6B26-4B5D-A79B-BA130E0F9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396884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Depth-First-Search (DFS). </a:t>
            </a:r>
            <a:r>
              <a:rPr lang="en-US" altLang="en-US" sz="2000" dirty="0"/>
              <a:t>Starting from a vertex s, explore the graph vertices as far as possible before backing tracking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D8CAE883-09E7-4F51-85B0-76E80236D2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32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Breadth-First-Search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sp>
        <p:nvSpPr>
          <p:cNvPr id="11" name="Text Box 49">
            <a:extLst>
              <a:ext uri="{FF2B5EF4-FFF2-40B4-BE49-F238E27FC236}">
                <a16:creationId xmlns:a16="http://schemas.microsoft.com/office/drawing/2014/main" id="{B4E6836C-DC39-4838-BA02-2CA7F7E8B1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2938" y="2270741"/>
            <a:ext cx="20808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DFS (recursive version)</a:t>
            </a:r>
          </a:p>
        </p:txBody>
      </p:sp>
    </p:spTree>
    <p:extLst>
      <p:ext uri="{BB962C8B-B14F-4D97-AF65-F5344CB8AC3E}">
        <p14:creationId xmlns:p14="http://schemas.microsoft.com/office/powerpoint/2010/main" val="36209125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CA37146-EAA6-46BB-9085-E7E554AAB2CA}"/>
              </a:ext>
            </a:extLst>
          </p:cNvPr>
          <p:cNvGrpSpPr/>
          <p:nvPr/>
        </p:nvGrpSpPr>
        <p:grpSpPr>
          <a:xfrm>
            <a:off x="887443" y="2703496"/>
            <a:ext cx="2613894" cy="1091376"/>
            <a:chOff x="887443" y="2703496"/>
            <a:chExt cx="2613894" cy="1091376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1C61DC68-6FC4-42F3-A7FF-A28D072B093D}"/>
                </a:ext>
              </a:extLst>
            </p:cNvPr>
            <p:cNvSpPr/>
            <p:nvPr/>
          </p:nvSpPr>
          <p:spPr>
            <a:xfrm>
              <a:off x="1688405" y="3603251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4C27721-94B8-49D8-8BB0-5301EF206AEA}"/>
                </a:ext>
              </a:extLst>
            </p:cNvPr>
            <p:cNvSpPr/>
            <p:nvPr/>
          </p:nvSpPr>
          <p:spPr>
            <a:xfrm>
              <a:off x="2519484" y="3597334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7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3B22C1F-6253-4007-AABE-C796CB859CCF}"/>
                </a:ext>
              </a:extLst>
            </p:cNvPr>
            <p:cNvCxnSpPr>
              <a:cxnSpLocks/>
              <a:stCxn id="20" idx="3"/>
            </p:cNvCxnSpPr>
            <p:nvPr/>
          </p:nvCxnSpPr>
          <p:spPr>
            <a:xfrm flipH="1">
              <a:off x="2680695" y="2874561"/>
              <a:ext cx="652874" cy="7557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4A7087B-5C78-4777-BE97-F118298F8F9C}"/>
                </a:ext>
              </a:extLst>
            </p:cNvPr>
            <p:cNvCxnSpPr>
              <a:cxnSpLocks/>
              <a:stCxn id="13" idx="6"/>
              <a:endCxn id="25" idx="2"/>
            </p:cNvCxnSpPr>
            <p:nvPr/>
          </p:nvCxnSpPr>
          <p:spPr>
            <a:xfrm>
              <a:off x="2716037" y="3691338"/>
              <a:ext cx="5887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19E86B4-CD30-4E85-87B1-A1F3BEC63833}"/>
                </a:ext>
              </a:extLst>
            </p:cNvPr>
            <p:cNvCxnSpPr>
              <a:cxnSpLocks/>
              <a:stCxn id="20" idx="4"/>
              <a:endCxn id="25" idx="0"/>
            </p:cNvCxnSpPr>
            <p:nvPr/>
          </p:nvCxnSpPr>
          <p:spPr>
            <a:xfrm>
              <a:off x="3403061" y="2902094"/>
              <a:ext cx="0" cy="6952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E12DF75D-A0C9-44FE-AAEF-EBBF4323C69F}"/>
                </a:ext>
              </a:extLst>
            </p:cNvPr>
            <p:cNvSpPr/>
            <p:nvPr/>
          </p:nvSpPr>
          <p:spPr>
            <a:xfrm>
              <a:off x="3304784" y="2714086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A45F4C9F-6E1B-40AA-B7F1-D946A22BD88B}"/>
                </a:ext>
              </a:extLst>
            </p:cNvPr>
            <p:cNvSpPr/>
            <p:nvPr/>
          </p:nvSpPr>
          <p:spPr>
            <a:xfrm>
              <a:off x="2519484" y="2703496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26408F56-368D-467D-B2FD-29EBBCDEAA9E}"/>
                </a:ext>
              </a:extLst>
            </p:cNvPr>
            <p:cNvSpPr/>
            <p:nvPr/>
          </p:nvSpPr>
          <p:spPr>
            <a:xfrm>
              <a:off x="1688404" y="2714086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BD1FFC3A-BD8C-4B4E-8F26-63782A628E1D}"/>
                </a:ext>
              </a:extLst>
            </p:cNvPr>
            <p:cNvSpPr/>
            <p:nvPr/>
          </p:nvSpPr>
          <p:spPr>
            <a:xfrm>
              <a:off x="887443" y="2720185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1F9A1C1A-4DE2-46D1-88CC-F420B3BB8193}"/>
                </a:ext>
              </a:extLst>
            </p:cNvPr>
            <p:cNvSpPr/>
            <p:nvPr/>
          </p:nvSpPr>
          <p:spPr>
            <a:xfrm>
              <a:off x="887443" y="3606864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118F8801-52CB-447F-8C35-5423194D4A4B}"/>
                </a:ext>
              </a:extLst>
            </p:cNvPr>
            <p:cNvSpPr/>
            <p:nvPr/>
          </p:nvSpPr>
          <p:spPr>
            <a:xfrm>
              <a:off x="3304784" y="3597334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2</a:t>
              </a: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5543268-7E58-4313-8EA6-EB1B6E81E534}"/>
                </a:ext>
              </a:extLst>
            </p:cNvPr>
            <p:cNvCxnSpPr>
              <a:cxnSpLocks/>
              <a:endCxn id="22" idx="2"/>
            </p:cNvCxnSpPr>
            <p:nvPr/>
          </p:nvCxnSpPr>
          <p:spPr>
            <a:xfrm flipV="1">
              <a:off x="1083996" y="2808090"/>
              <a:ext cx="604408" cy="668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EE1543B-9B9B-468B-8AE7-A02C35506ED2}"/>
                </a:ext>
              </a:extLst>
            </p:cNvPr>
            <p:cNvCxnSpPr>
              <a:cxnSpLocks/>
              <a:endCxn id="13" idx="2"/>
            </p:cNvCxnSpPr>
            <p:nvPr/>
          </p:nvCxnSpPr>
          <p:spPr>
            <a:xfrm flipV="1">
              <a:off x="1884957" y="3691338"/>
              <a:ext cx="634527" cy="953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FD4B0F8-5691-4272-B296-E4A39EF3B680}"/>
                </a:ext>
              </a:extLst>
            </p:cNvPr>
            <p:cNvCxnSpPr>
              <a:cxnSpLocks/>
              <a:stCxn id="21" idx="6"/>
              <a:endCxn id="20" idx="2"/>
            </p:cNvCxnSpPr>
            <p:nvPr/>
          </p:nvCxnSpPr>
          <p:spPr>
            <a:xfrm>
              <a:off x="2716037" y="2797500"/>
              <a:ext cx="588747" cy="1059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EF7C0F4-E870-4231-A5EB-2169625F5B1B}"/>
                </a:ext>
              </a:extLst>
            </p:cNvPr>
            <p:cNvCxnSpPr>
              <a:cxnSpLocks/>
            </p:cNvCxnSpPr>
            <p:nvPr/>
          </p:nvCxnSpPr>
          <p:spPr>
            <a:xfrm>
              <a:off x="985719" y="2911624"/>
              <a:ext cx="0" cy="6952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BF8A9A5-D5EB-4E03-9244-80C3E65A80B4}"/>
                </a:ext>
              </a:extLst>
            </p:cNvPr>
            <p:cNvCxnSpPr>
              <a:cxnSpLocks/>
            </p:cNvCxnSpPr>
            <p:nvPr/>
          </p:nvCxnSpPr>
          <p:spPr>
            <a:xfrm>
              <a:off x="1786680" y="2911624"/>
              <a:ext cx="0" cy="6952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6C1B2EF-242C-48BD-8D2A-A3E36C9D489A}"/>
                </a:ext>
              </a:extLst>
            </p:cNvPr>
            <p:cNvCxnSpPr>
              <a:cxnSpLocks/>
            </p:cNvCxnSpPr>
            <p:nvPr/>
          </p:nvCxnSpPr>
          <p:spPr>
            <a:xfrm>
              <a:off x="2623868" y="2902094"/>
              <a:ext cx="0" cy="6952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F4B2B762-7679-4E19-9F26-B0B0A0A6EF91}"/>
                </a:ext>
              </a:extLst>
            </p:cNvPr>
            <p:cNvCxnSpPr>
              <a:cxnSpLocks/>
              <a:endCxn id="7" idx="7"/>
            </p:cNvCxnSpPr>
            <p:nvPr/>
          </p:nvCxnSpPr>
          <p:spPr>
            <a:xfrm flipH="1">
              <a:off x="1856173" y="2844883"/>
              <a:ext cx="672486" cy="78590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Rectangle 3">
            <a:extLst>
              <a:ext uri="{FF2B5EF4-FFF2-40B4-BE49-F238E27FC236}">
                <a16:creationId xmlns:a16="http://schemas.microsoft.com/office/drawing/2014/main" id="{9F25E101-A360-40DF-BC5E-3DFEB1D77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3611" y="2604206"/>
            <a:ext cx="2383967" cy="341580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DFS(v)</a:t>
            </a:r>
          </a:p>
          <a:p>
            <a:pPr marL="0" indent="0">
              <a:buNone/>
            </a:pPr>
            <a:r>
              <a:rPr lang="en-US" altLang="en-US" sz="1400" dirty="0"/>
              <a:t>1. color[v] = gray; </a:t>
            </a:r>
          </a:p>
          <a:p>
            <a:pPr marL="0" indent="0">
              <a:buNone/>
            </a:pPr>
            <a:r>
              <a:rPr lang="en-US" altLang="en-US" sz="1400" dirty="0"/>
              <a:t>2. for (each edge [v, w])</a:t>
            </a:r>
          </a:p>
          <a:p>
            <a:pPr marL="0" indent="0">
              <a:buNone/>
            </a:pPr>
            <a:r>
              <a:rPr lang="en-US" altLang="en-US" sz="1400" dirty="0"/>
              <a:t>        if (color[w] == white) </a:t>
            </a:r>
          </a:p>
          <a:p>
            <a:pPr marL="0" indent="0">
              <a:buNone/>
            </a:pPr>
            <a:r>
              <a:rPr lang="en-US" altLang="en-US" sz="1400" dirty="0"/>
              <a:t>           DFS(w); </a:t>
            </a:r>
          </a:p>
          <a:p>
            <a:pPr marL="0" indent="0">
              <a:buNone/>
            </a:pPr>
            <a:r>
              <a:rPr lang="en-US" altLang="en-US" sz="1400" dirty="0"/>
              <a:t>3. color[v] = black.</a:t>
            </a:r>
          </a:p>
          <a:p>
            <a:pPr marL="0" indent="0">
              <a:buNone/>
            </a:pPr>
            <a:endParaRPr lang="en-US" altLang="en-US" sz="1400" dirty="0"/>
          </a:p>
          <a:p>
            <a:pPr marL="0" indent="0">
              <a:buNone/>
            </a:pPr>
            <a:r>
              <a:rPr lang="en-US" altLang="en-US" sz="1400" dirty="0"/>
              <a:t>main()</a:t>
            </a:r>
          </a:p>
          <a:p>
            <a:pPr marL="0" indent="0">
              <a:buNone/>
            </a:pPr>
            <a:r>
              <a:rPr lang="en-US" altLang="en-US" sz="1400" dirty="0"/>
              <a:t>1. for (each vertex v) </a:t>
            </a:r>
          </a:p>
          <a:p>
            <a:pPr marL="0" indent="0">
              <a:buNone/>
            </a:pPr>
            <a:r>
              <a:rPr lang="en-US" altLang="en-US" sz="1400" dirty="0"/>
              <a:t>      color[v] = white;</a:t>
            </a:r>
          </a:p>
          <a:p>
            <a:pPr marL="0" indent="0">
              <a:buNone/>
            </a:pPr>
            <a:r>
              <a:rPr lang="en-US" altLang="en-US" sz="1400" dirty="0"/>
              <a:t>2. for (each vertex v)</a:t>
            </a:r>
          </a:p>
          <a:p>
            <a:pPr marL="0" indent="0">
              <a:buNone/>
            </a:pPr>
            <a:r>
              <a:rPr lang="en-US" altLang="en-US" sz="1400" dirty="0"/>
              <a:t>       if (color[v] == white) </a:t>
            </a:r>
          </a:p>
          <a:p>
            <a:pPr marL="0" indent="0">
              <a:buNone/>
            </a:pPr>
            <a:r>
              <a:rPr lang="en-US" altLang="en-US" sz="1400" dirty="0"/>
              <a:t>          DFS(v).   </a:t>
            </a:r>
          </a:p>
        </p:txBody>
      </p:sp>
      <p:sp>
        <p:nvSpPr>
          <p:cNvPr id="31" name="Text Box 49">
            <a:extLst>
              <a:ext uri="{FF2B5EF4-FFF2-40B4-BE49-F238E27FC236}">
                <a16:creationId xmlns:a16="http://schemas.microsoft.com/office/drawing/2014/main" id="{098CCC78-1B4E-4532-A268-3C67931BA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1580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14: Depth-First-Search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AD400265-E444-43FC-948E-798782566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396884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Depth-First-Search (DFS). </a:t>
            </a:r>
            <a:r>
              <a:rPr lang="en-US" altLang="en-US" sz="2000" dirty="0"/>
              <a:t>Starting from a vertex s, explore the graph vertices as far as possible before backing tracking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E07776AD-6515-419D-881B-A6E1340CE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Breadth-First-Search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sp>
        <p:nvSpPr>
          <p:cNvPr id="34" name="Text Box 49">
            <a:extLst>
              <a:ext uri="{FF2B5EF4-FFF2-40B4-BE49-F238E27FC236}">
                <a16:creationId xmlns:a16="http://schemas.microsoft.com/office/drawing/2014/main" id="{157E6755-D8B2-495C-B54A-2DAA51838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3514" y="2219467"/>
            <a:ext cx="20808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DFS (recursive version)</a:t>
            </a:r>
          </a:p>
        </p:txBody>
      </p:sp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57A14D69-3BF6-4A13-8C74-F5BE2C4B42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6097007"/>
              </p:ext>
            </p:extLst>
          </p:nvPr>
        </p:nvGraphicFramePr>
        <p:xfrm>
          <a:off x="3961959" y="556840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1759C780-C748-4D60-8FD0-1901B1BBF0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9712644"/>
              </p:ext>
            </p:extLst>
          </p:nvPr>
        </p:nvGraphicFramePr>
        <p:xfrm>
          <a:off x="3579898" y="4046353"/>
          <a:ext cx="228715" cy="23562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715">
                  <a:extLst>
                    <a:ext uri="{9D8B030D-6E8A-4147-A177-3AD203B41FA5}">
                      <a16:colId xmlns:a16="http://schemas.microsoft.com/office/drawing/2014/main" val="4148821893"/>
                    </a:ext>
                  </a:extLst>
                </a:gridCol>
              </a:tblGrid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608016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4068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82523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1417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0680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79515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908713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357039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66838E96-E525-49F6-A28E-21BDABE741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9626905"/>
              </p:ext>
            </p:extLst>
          </p:nvPr>
        </p:nvGraphicFramePr>
        <p:xfrm>
          <a:off x="3338104" y="4122214"/>
          <a:ext cx="215100" cy="23127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5100">
                  <a:extLst>
                    <a:ext uri="{9D8B030D-6E8A-4147-A177-3AD203B41FA5}">
                      <a16:colId xmlns:a16="http://schemas.microsoft.com/office/drawing/2014/main" val="3808604706"/>
                    </a:ext>
                  </a:extLst>
                </a:gridCol>
              </a:tblGrid>
              <a:tr h="234735">
                <a:tc>
                  <a:txBody>
                    <a:bodyPr/>
                    <a:lstStyle/>
                    <a:p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10687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54921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55156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315745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38559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51400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951018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809559"/>
                  </a:ext>
                </a:extLst>
              </a:tr>
            </a:tbl>
          </a:graphicData>
        </a:graphic>
      </p:graphicFrame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5B9AA70E-0CC7-41B0-98AB-E786E570EC29}"/>
              </a:ext>
            </a:extLst>
          </p:cNvPr>
          <p:cNvCxnSpPr>
            <a:cxnSpLocks/>
          </p:cNvCxnSpPr>
          <p:nvPr/>
        </p:nvCxnSpPr>
        <p:spPr>
          <a:xfrm>
            <a:off x="3694255" y="419026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0DE4380-9990-4A32-9081-EFDC9E7DC771}"/>
              </a:ext>
            </a:extLst>
          </p:cNvPr>
          <p:cNvCxnSpPr>
            <a:cxnSpLocks/>
          </p:cNvCxnSpPr>
          <p:nvPr/>
        </p:nvCxnSpPr>
        <p:spPr>
          <a:xfrm>
            <a:off x="3694255" y="4480808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DB65D188-3CF8-418E-ABC8-BE5EE4AFC82A}"/>
              </a:ext>
            </a:extLst>
          </p:cNvPr>
          <p:cNvCxnSpPr>
            <a:cxnSpLocks/>
          </p:cNvCxnSpPr>
          <p:nvPr/>
        </p:nvCxnSpPr>
        <p:spPr>
          <a:xfrm>
            <a:off x="3694255" y="478232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83331F64-B457-4945-82B4-6E37853364BD}"/>
              </a:ext>
            </a:extLst>
          </p:cNvPr>
          <p:cNvCxnSpPr>
            <a:cxnSpLocks/>
          </p:cNvCxnSpPr>
          <p:nvPr/>
        </p:nvCxnSpPr>
        <p:spPr>
          <a:xfrm>
            <a:off x="3694255" y="507268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7B22085A-1D0F-4642-80F9-E5FC1FE3CB9A}"/>
              </a:ext>
            </a:extLst>
          </p:cNvPr>
          <p:cNvCxnSpPr>
            <a:cxnSpLocks/>
          </p:cNvCxnSpPr>
          <p:nvPr/>
        </p:nvCxnSpPr>
        <p:spPr>
          <a:xfrm>
            <a:off x="3694255" y="539235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8DB304BA-2E61-4D4B-AF91-453B0231A110}"/>
              </a:ext>
            </a:extLst>
          </p:cNvPr>
          <p:cNvCxnSpPr>
            <a:cxnSpLocks/>
          </p:cNvCxnSpPr>
          <p:nvPr/>
        </p:nvCxnSpPr>
        <p:spPr>
          <a:xfrm>
            <a:off x="3694255" y="567812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E88C04BF-026C-48D3-87E7-28229BF1C8A5}"/>
              </a:ext>
            </a:extLst>
          </p:cNvPr>
          <p:cNvCxnSpPr>
            <a:cxnSpLocks/>
          </p:cNvCxnSpPr>
          <p:nvPr/>
        </p:nvCxnSpPr>
        <p:spPr>
          <a:xfrm>
            <a:off x="3694255" y="5971807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8BCC098E-796B-40E4-B2FA-D79E0B2A5B2D}"/>
              </a:ext>
            </a:extLst>
          </p:cNvPr>
          <p:cNvCxnSpPr>
            <a:cxnSpLocks/>
          </p:cNvCxnSpPr>
          <p:nvPr/>
        </p:nvCxnSpPr>
        <p:spPr>
          <a:xfrm>
            <a:off x="3694255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126166D8-587C-4ED5-86A6-B9AEE1C332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7639933"/>
              </p:ext>
            </p:extLst>
          </p:nvPr>
        </p:nvGraphicFramePr>
        <p:xfrm>
          <a:off x="396537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461C606B-8746-4633-B3BE-A3D775832D9B}"/>
              </a:ext>
            </a:extLst>
          </p:cNvPr>
          <p:cNvCxnSpPr>
            <a:cxnSpLocks/>
          </p:cNvCxnSpPr>
          <p:nvPr/>
        </p:nvCxnSpPr>
        <p:spPr>
          <a:xfrm>
            <a:off x="425368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1" name="Table 50">
            <a:extLst>
              <a:ext uri="{FF2B5EF4-FFF2-40B4-BE49-F238E27FC236}">
                <a16:creationId xmlns:a16="http://schemas.microsoft.com/office/drawing/2014/main" id="{93D5C43E-DEB9-4600-BDB5-419ABD7B6C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6327675"/>
              </p:ext>
            </p:extLst>
          </p:nvPr>
        </p:nvGraphicFramePr>
        <p:xfrm>
          <a:off x="451909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5AB65A29-6E76-42AF-9B96-BB78ED3A9965}"/>
              </a:ext>
            </a:extLst>
          </p:cNvPr>
          <p:cNvCxnSpPr>
            <a:cxnSpLocks/>
          </p:cNvCxnSpPr>
          <p:nvPr/>
        </p:nvCxnSpPr>
        <p:spPr>
          <a:xfrm>
            <a:off x="480740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3" name="Table 52">
            <a:extLst>
              <a:ext uri="{FF2B5EF4-FFF2-40B4-BE49-F238E27FC236}">
                <a16:creationId xmlns:a16="http://schemas.microsoft.com/office/drawing/2014/main" id="{527472EC-76A4-427A-9F2D-3E8829F652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0598986"/>
              </p:ext>
            </p:extLst>
          </p:nvPr>
        </p:nvGraphicFramePr>
        <p:xfrm>
          <a:off x="5083018" y="406397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54" name="Table 53">
            <a:extLst>
              <a:ext uri="{FF2B5EF4-FFF2-40B4-BE49-F238E27FC236}">
                <a16:creationId xmlns:a16="http://schemas.microsoft.com/office/drawing/2014/main" id="{4BD37977-3CC9-4C31-BEFA-3AE193F247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7198223"/>
              </p:ext>
            </p:extLst>
          </p:nvPr>
        </p:nvGraphicFramePr>
        <p:xfrm>
          <a:off x="396410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34DBC093-2693-493F-A26B-4B860D9299D5}"/>
              </a:ext>
            </a:extLst>
          </p:cNvPr>
          <p:cNvCxnSpPr>
            <a:cxnSpLocks/>
          </p:cNvCxnSpPr>
          <p:nvPr/>
        </p:nvCxnSpPr>
        <p:spPr>
          <a:xfrm>
            <a:off x="4252418" y="448499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6" name="Table 55">
            <a:extLst>
              <a:ext uri="{FF2B5EF4-FFF2-40B4-BE49-F238E27FC236}">
                <a16:creationId xmlns:a16="http://schemas.microsoft.com/office/drawing/2014/main" id="{BCE6E846-CF5B-4353-AD01-E4E4BF0490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3890117"/>
              </p:ext>
            </p:extLst>
          </p:nvPr>
        </p:nvGraphicFramePr>
        <p:xfrm>
          <a:off x="451782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57" name="Table 56">
            <a:extLst>
              <a:ext uri="{FF2B5EF4-FFF2-40B4-BE49-F238E27FC236}">
                <a16:creationId xmlns:a16="http://schemas.microsoft.com/office/drawing/2014/main" id="{0F8F73C4-E00B-4F71-AB94-CEAC5EAE89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7753911"/>
              </p:ext>
            </p:extLst>
          </p:nvPr>
        </p:nvGraphicFramePr>
        <p:xfrm>
          <a:off x="396537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EADFCA42-36E1-4097-8091-2C17BD99A9AE}"/>
              </a:ext>
            </a:extLst>
          </p:cNvPr>
          <p:cNvCxnSpPr>
            <a:cxnSpLocks/>
          </p:cNvCxnSpPr>
          <p:nvPr/>
        </p:nvCxnSpPr>
        <p:spPr>
          <a:xfrm>
            <a:off x="425368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9" name="Table 58">
            <a:extLst>
              <a:ext uri="{FF2B5EF4-FFF2-40B4-BE49-F238E27FC236}">
                <a16:creationId xmlns:a16="http://schemas.microsoft.com/office/drawing/2014/main" id="{E90C6082-E9C1-46C1-BB8A-924D24B84B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9410239"/>
              </p:ext>
            </p:extLst>
          </p:nvPr>
        </p:nvGraphicFramePr>
        <p:xfrm>
          <a:off x="451909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178A6888-2B66-4F51-B9C7-A9662B933DE7}"/>
              </a:ext>
            </a:extLst>
          </p:cNvPr>
          <p:cNvCxnSpPr>
            <a:cxnSpLocks/>
          </p:cNvCxnSpPr>
          <p:nvPr/>
        </p:nvCxnSpPr>
        <p:spPr>
          <a:xfrm>
            <a:off x="480740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54EB8A9B-4F04-4AAB-8E0E-B4A414909C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1042426"/>
              </p:ext>
            </p:extLst>
          </p:nvPr>
        </p:nvGraphicFramePr>
        <p:xfrm>
          <a:off x="5092022" y="468213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48088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9C77B005-4A56-4EEC-9496-9519B08922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1338275"/>
              </p:ext>
            </p:extLst>
          </p:nvPr>
        </p:nvGraphicFramePr>
        <p:xfrm>
          <a:off x="396195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6708036E-0E10-4DF2-80DB-CF3F2DED46ED}"/>
              </a:ext>
            </a:extLst>
          </p:cNvPr>
          <p:cNvCxnSpPr>
            <a:cxnSpLocks/>
          </p:cNvCxnSpPr>
          <p:nvPr/>
        </p:nvCxnSpPr>
        <p:spPr>
          <a:xfrm>
            <a:off x="4250272" y="5089589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4" name="Table 63">
            <a:extLst>
              <a:ext uri="{FF2B5EF4-FFF2-40B4-BE49-F238E27FC236}">
                <a16:creationId xmlns:a16="http://schemas.microsoft.com/office/drawing/2014/main" id="{A219EDA0-AF67-4B2B-9CEF-113775ADD8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1836963"/>
              </p:ext>
            </p:extLst>
          </p:nvPr>
        </p:nvGraphicFramePr>
        <p:xfrm>
          <a:off x="451567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65" name="Table 64">
            <a:extLst>
              <a:ext uri="{FF2B5EF4-FFF2-40B4-BE49-F238E27FC236}">
                <a16:creationId xmlns:a16="http://schemas.microsoft.com/office/drawing/2014/main" id="{3D83F5DE-FA9B-419B-95A9-B542442F6B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4770005"/>
              </p:ext>
            </p:extLst>
          </p:nvPr>
        </p:nvGraphicFramePr>
        <p:xfrm>
          <a:off x="396338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0175001D-DBE3-4A2A-B153-B04BABBF0265}"/>
              </a:ext>
            </a:extLst>
          </p:cNvPr>
          <p:cNvCxnSpPr>
            <a:cxnSpLocks/>
          </p:cNvCxnSpPr>
          <p:nvPr/>
        </p:nvCxnSpPr>
        <p:spPr>
          <a:xfrm>
            <a:off x="425170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7" name="Table 66">
            <a:extLst>
              <a:ext uri="{FF2B5EF4-FFF2-40B4-BE49-F238E27FC236}">
                <a16:creationId xmlns:a16="http://schemas.microsoft.com/office/drawing/2014/main" id="{1B8CCB10-2DFD-4206-B0D8-7D6596D543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135175"/>
              </p:ext>
            </p:extLst>
          </p:nvPr>
        </p:nvGraphicFramePr>
        <p:xfrm>
          <a:off x="451710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EF5FE50F-8903-475A-8002-C8F0B73E0B40}"/>
              </a:ext>
            </a:extLst>
          </p:cNvPr>
          <p:cNvCxnSpPr>
            <a:cxnSpLocks/>
          </p:cNvCxnSpPr>
          <p:nvPr/>
        </p:nvCxnSpPr>
        <p:spPr>
          <a:xfrm>
            <a:off x="480542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9" name="Table 68">
            <a:extLst>
              <a:ext uri="{FF2B5EF4-FFF2-40B4-BE49-F238E27FC236}">
                <a16:creationId xmlns:a16="http://schemas.microsoft.com/office/drawing/2014/main" id="{0F0B7038-E10D-41AC-84B6-F832F19849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5478217"/>
              </p:ext>
            </p:extLst>
          </p:nvPr>
        </p:nvGraphicFramePr>
        <p:xfrm>
          <a:off x="5081034" y="527805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70" name="Table 69">
            <a:extLst>
              <a:ext uri="{FF2B5EF4-FFF2-40B4-BE49-F238E27FC236}">
                <a16:creationId xmlns:a16="http://schemas.microsoft.com/office/drawing/2014/main" id="{A0ED2AED-EEAD-4D8B-90CB-2A1894BB94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1520283"/>
              </p:ext>
            </p:extLst>
          </p:nvPr>
        </p:nvGraphicFramePr>
        <p:xfrm>
          <a:off x="396740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D8BE8321-F212-486E-87F9-FAF5451AF436}"/>
              </a:ext>
            </a:extLst>
          </p:cNvPr>
          <p:cNvCxnSpPr>
            <a:cxnSpLocks/>
          </p:cNvCxnSpPr>
          <p:nvPr/>
        </p:nvCxnSpPr>
        <p:spPr>
          <a:xfrm>
            <a:off x="425571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2" name="Table 71">
            <a:extLst>
              <a:ext uri="{FF2B5EF4-FFF2-40B4-BE49-F238E27FC236}">
                <a16:creationId xmlns:a16="http://schemas.microsoft.com/office/drawing/2014/main" id="{378EDDD0-CE86-4A28-A5B0-C049DC4EF3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5335489"/>
              </p:ext>
            </p:extLst>
          </p:nvPr>
        </p:nvGraphicFramePr>
        <p:xfrm>
          <a:off x="452112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B5DB2223-CAB5-4EE4-A36F-F72E74CBC514}"/>
              </a:ext>
            </a:extLst>
          </p:cNvPr>
          <p:cNvCxnSpPr>
            <a:cxnSpLocks/>
          </p:cNvCxnSpPr>
          <p:nvPr/>
        </p:nvCxnSpPr>
        <p:spPr>
          <a:xfrm>
            <a:off x="480943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4" name="Table 73">
            <a:extLst>
              <a:ext uri="{FF2B5EF4-FFF2-40B4-BE49-F238E27FC236}">
                <a16:creationId xmlns:a16="http://schemas.microsoft.com/office/drawing/2014/main" id="{95AEB891-32F2-4B12-A073-7F18D99456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9766757"/>
              </p:ext>
            </p:extLst>
          </p:nvPr>
        </p:nvGraphicFramePr>
        <p:xfrm>
          <a:off x="5648111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20700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75" name="Table 74">
            <a:extLst>
              <a:ext uri="{FF2B5EF4-FFF2-40B4-BE49-F238E27FC236}">
                <a16:creationId xmlns:a16="http://schemas.microsoft.com/office/drawing/2014/main" id="{CED5BDB8-2DDD-45DB-9CB2-D2BA164F9D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2020763"/>
              </p:ext>
            </p:extLst>
          </p:nvPr>
        </p:nvGraphicFramePr>
        <p:xfrm>
          <a:off x="5074844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D0A98F84-BEF1-43B6-A41D-79EBA9046DE1}"/>
              </a:ext>
            </a:extLst>
          </p:cNvPr>
          <p:cNvCxnSpPr>
            <a:cxnSpLocks/>
          </p:cNvCxnSpPr>
          <p:nvPr/>
        </p:nvCxnSpPr>
        <p:spPr>
          <a:xfrm>
            <a:off x="5363157" y="598058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7" name="Table 76">
            <a:extLst>
              <a:ext uri="{FF2B5EF4-FFF2-40B4-BE49-F238E27FC236}">
                <a16:creationId xmlns:a16="http://schemas.microsoft.com/office/drawing/2014/main" id="{64D32B91-BCD5-4928-89E0-7486556EEB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1938745"/>
              </p:ext>
            </p:extLst>
          </p:nvPr>
        </p:nvGraphicFramePr>
        <p:xfrm>
          <a:off x="396195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0567AAFA-1462-4935-8FD3-C3381B2DA425}"/>
              </a:ext>
            </a:extLst>
          </p:cNvPr>
          <p:cNvCxnSpPr>
            <a:cxnSpLocks/>
          </p:cNvCxnSpPr>
          <p:nvPr/>
        </p:nvCxnSpPr>
        <p:spPr>
          <a:xfrm>
            <a:off x="4250272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9" name="Table 78">
            <a:extLst>
              <a:ext uri="{FF2B5EF4-FFF2-40B4-BE49-F238E27FC236}">
                <a16:creationId xmlns:a16="http://schemas.microsoft.com/office/drawing/2014/main" id="{AAF800A6-0320-4A8C-9794-3AB044EF9B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384549"/>
              </p:ext>
            </p:extLst>
          </p:nvPr>
        </p:nvGraphicFramePr>
        <p:xfrm>
          <a:off x="451567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00119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61DC68-6FC4-42F3-A7FF-A28D072B093D}"/>
              </a:ext>
            </a:extLst>
          </p:cNvPr>
          <p:cNvSpPr/>
          <p:nvPr/>
        </p:nvSpPr>
        <p:spPr>
          <a:xfrm>
            <a:off x="1688405" y="3603251"/>
            <a:ext cx="196553" cy="188008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C27721-94B8-49D8-8BB0-5301EF206AEA}"/>
              </a:ext>
            </a:extLst>
          </p:cNvPr>
          <p:cNvSpPr/>
          <p:nvPr/>
        </p:nvSpPr>
        <p:spPr>
          <a:xfrm>
            <a:off x="2519484" y="359733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3B22C1F-6253-4007-AABE-C796CB859CCF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680695" y="2874561"/>
            <a:ext cx="652874" cy="755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A7087B-5C78-4777-BE97-F118298F8F9C}"/>
              </a:ext>
            </a:extLst>
          </p:cNvPr>
          <p:cNvCxnSpPr>
            <a:cxnSpLocks/>
            <a:stCxn id="13" idx="6"/>
            <a:endCxn id="25" idx="2"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9E86B4-CD30-4E85-87B1-A1F3BEC63833}"/>
              </a:ext>
            </a:extLst>
          </p:cNvPr>
          <p:cNvCxnSpPr>
            <a:cxnSpLocks/>
            <a:stCxn id="20" idx="4"/>
            <a:endCxn id="25" idx="0"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E12DF75D-A0C9-44FE-AAEF-EBBF4323C69F}"/>
              </a:ext>
            </a:extLst>
          </p:cNvPr>
          <p:cNvSpPr/>
          <p:nvPr/>
        </p:nvSpPr>
        <p:spPr>
          <a:xfrm>
            <a:off x="3304784" y="2714086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45F4C9F-6E1B-40AA-B7F1-D946A22BD88B}"/>
              </a:ext>
            </a:extLst>
          </p:cNvPr>
          <p:cNvSpPr/>
          <p:nvPr/>
        </p:nvSpPr>
        <p:spPr>
          <a:xfrm>
            <a:off x="2519484" y="2703496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6408F56-368D-467D-B2FD-29EBBCDEAA9E}"/>
              </a:ext>
            </a:extLst>
          </p:cNvPr>
          <p:cNvSpPr/>
          <p:nvPr/>
        </p:nvSpPr>
        <p:spPr>
          <a:xfrm>
            <a:off x="1688404" y="2714086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D1FFC3A-BD8C-4B4E-8F26-63782A628E1D}"/>
              </a:ext>
            </a:extLst>
          </p:cNvPr>
          <p:cNvSpPr/>
          <p:nvPr/>
        </p:nvSpPr>
        <p:spPr>
          <a:xfrm>
            <a:off x="887443" y="2720185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F9A1C1A-4DE2-46D1-88CC-F420B3BB8193}"/>
              </a:ext>
            </a:extLst>
          </p:cNvPr>
          <p:cNvSpPr/>
          <p:nvPr/>
        </p:nvSpPr>
        <p:spPr>
          <a:xfrm>
            <a:off x="887443" y="360686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18F8801-52CB-447F-8C35-5423194D4A4B}"/>
              </a:ext>
            </a:extLst>
          </p:cNvPr>
          <p:cNvSpPr/>
          <p:nvPr/>
        </p:nvSpPr>
        <p:spPr>
          <a:xfrm>
            <a:off x="3304784" y="359733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5543268-7E58-4313-8EA6-EB1B6E81E534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83996" y="2808090"/>
            <a:ext cx="604408" cy="6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EE1543B-9B9B-468B-8AE7-A02C35506ED2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FD4B0F8-5691-4272-B296-E4A39EF3B680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2716037" y="2797500"/>
            <a:ext cx="588747" cy="105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EF7C0F4-E870-4231-A5EB-2169625F5B1B}"/>
              </a:ext>
            </a:extLst>
          </p:cNvPr>
          <p:cNvCxnSpPr>
            <a:cxnSpLocks/>
          </p:cNvCxnSpPr>
          <p:nvPr/>
        </p:nvCxnSpPr>
        <p:spPr>
          <a:xfrm>
            <a:off x="985719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BF8A9A5-D5EB-4E03-9244-80C3E65A80B4}"/>
              </a:ext>
            </a:extLst>
          </p:cNvPr>
          <p:cNvCxnSpPr>
            <a:cxnSpLocks/>
          </p:cNvCxnSpPr>
          <p:nvPr/>
        </p:nvCxnSpPr>
        <p:spPr>
          <a:xfrm>
            <a:off x="1786680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6C1B2EF-242C-48BD-8D2A-A3E36C9D489A}"/>
              </a:ext>
            </a:extLst>
          </p:cNvPr>
          <p:cNvCxnSpPr>
            <a:cxnSpLocks/>
          </p:cNvCxnSpPr>
          <p:nvPr/>
        </p:nvCxnSpPr>
        <p:spPr>
          <a:xfrm>
            <a:off x="2623868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4B2B762-7679-4E19-9F26-B0B0A0A6EF91}"/>
              </a:ext>
            </a:extLst>
          </p:cNvPr>
          <p:cNvCxnSpPr>
            <a:cxnSpLocks/>
            <a:endCxn id="7" idx="7"/>
          </p:cNvCxnSpPr>
          <p:nvPr/>
        </p:nvCxnSpPr>
        <p:spPr>
          <a:xfrm flipH="1">
            <a:off x="1856173" y="2844883"/>
            <a:ext cx="672486" cy="7859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3">
            <a:extLst>
              <a:ext uri="{FF2B5EF4-FFF2-40B4-BE49-F238E27FC236}">
                <a16:creationId xmlns:a16="http://schemas.microsoft.com/office/drawing/2014/main" id="{9F25E101-A360-40DF-BC5E-3DFEB1D77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3611" y="2604206"/>
            <a:ext cx="2383967" cy="341580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DFS(v)</a:t>
            </a:r>
          </a:p>
          <a:p>
            <a:pPr marL="0" indent="0">
              <a:buNone/>
            </a:pPr>
            <a:r>
              <a:rPr lang="en-US" altLang="en-US" sz="1400" dirty="0"/>
              <a:t>1. color[v] = gray; </a:t>
            </a:r>
          </a:p>
          <a:p>
            <a:pPr marL="0" indent="0">
              <a:buNone/>
            </a:pPr>
            <a:r>
              <a:rPr lang="en-US" altLang="en-US" sz="1400" dirty="0"/>
              <a:t>2. for (each edge [v, w])</a:t>
            </a:r>
          </a:p>
          <a:p>
            <a:pPr marL="0" indent="0">
              <a:buNone/>
            </a:pPr>
            <a:r>
              <a:rPr lang="en-US" altLang="en-US" sz="1400" dirty="0"/>
              <a:t>        if (color[w] == white) </a:t>
            </a:r>
          </a:p>
          <a:p>
            <a:pPr marL="0" indent="0">
              <a:buNone/>
            </a:pPr>
            <a:r>
              <a:rPr lang="en-US" altLang="en-US" sz="1400" dirty="0"/>
              <a:t>           DFS(w); </a:t>
            </a:r>
          </a:p>
          <a:p>
            <a:pPr marL="0" indent="0">
              <a:buNone/>
            </a:pPr>
            <a:r>
              <a:rPr lang="en-US" altLang="en-US" sz="1400" dirty="0"/>
              <a:t>3. color[v] = black.</a:t>
            </a:r>
          </a:p>
          <a:p>
            <a:pPr marL="0" indent="0">
              <a:buNone/>
            </a:pPr>
            <a:endParaRPr lang="en-US" altLang="en-US" sz="1400" dirty="0"/>
          </a:p>
          <a:p>
            <a:pPr marL="0" indent="0">
              <a:buNone/>
            </a:pPr>
            <a:r>
              <a:rPr lang="en-US" altLang="en-US" sz="1400" dirty="0"/>
              <a:t>main()</a:t>
            </a:r>
          </a:p>
          <a:p>
            <a:pPr marL="0" indent="0">
              <a:buNone/>
            </a:pPr>
            <a:r>
              <a:rPr lang="en-US" altLang="en-US" sz="1400" dirty="0"/>
              <a:t>1. for (each vertex v) </a:t>
            </a:r>
          </a:p>
          <a:p>
            <a:pPr marL="0" indent="0">
              <a:buNone/>
            </a:pPr>
            <a:r>
              <a:rPr lang="en-US" altLang="en-US" sz="1400" dirty="0"/>
              <a:t>      color[v] = white;</a:t>
            </a:r>
          </a:p>
          <a:p>
            <a:pPr marL="0" indent="0">
              <a:buNone/>
            </a:pPr>
            <a:r>
              <a:rPr lang="en-US" altLang="en-US" sz="1400" dirty="0"/>
              <a:t>2. for (each vertex v)</a:t>
            </a:r>
          </a:p>
          <a:p>
            <a:pPr marL="0" indent="0">
              <a:buNone/>
            </a:pPr>
            <a:r>
              <a:rPr lang="en-US" altLang="en-US" sz="1400" dirty="0"/>
              <a:t>       if (color[v] == white) </a:t>
            </a:r>
          </a:p>
          <a:p>
            <a:pPr marL="0" indent="0">
              <a:buNone/>
            </a:pPr>
            <a:r>
              <a:rPr lang="en-US" altLang="en-US" sz="1400" dirty="0"/>
              <a:t>          DFS(v).   </a:t>
            </a:r>
          </a:p>
        </p:txBody>
      </p:sp>
      <p:sp>
        <p:nvSpPr>
          <p:cNvPr id="31" name="Text Box 49">
            <a:extLst>
              <a:ext uri="{FF2B5EF4-FFF2-40B4-BE49-F238E27FC236}">
                <a16:creationId xmlns:a16="http://schemas.microsoft.com/office/drawing/2014/main" id="{098CCC78-1B4E-4532-A268-3C67931BA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1580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14: Depth-First-Search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AD400265-E444-43FC-948E-798782566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396884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Depth-First-Search (DFS). </a:t>
            </a:r>
            <a:r>
              <a:rPr lang="en-US" altLang="en-US" sz="2000" dirty="0"/>
              <a:t>Starting from a vertex s, explore the graph vertices as far as possible before backing tracking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E07776AD-6515-419D-881B-A6E1340CE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Breadth-First-Search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sp>
        <p:nvSpPr>
          <p:cNvPr id="34" name="Text Box 49">
            <a:extLst>
              <a:ext uri="{FF2B5EF4-FFF2-40B4-BE49-F238E27FC236}">
                <a16:creationId xmlns:a16="http://schemas.microsoft.com/office/drawing/2014/main" id="{157E6755-D8B2-495C-B54A-2DAA51838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3514" y="2219467"/>
            <a:ext cx="20808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DFS (recursive version)</a:t>
            </a:r>
          </a:p>
        </p:txBody>
      </p:sp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57A14D69-3BF6-4A13-8C74-F5BE2C4B42F5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556840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1759C780-C748-4D60-8FD0-1901B1BBF0B3}"/>
              </a:ext>
            </a:extLst>
          </p:cNvPr>
          <p:cNvGraphicFramePr>
            <a:graphicFrameLocks noGrp="1"/>
          </p:cNvGraphicFramePr>
          <p:nvPr/>
        </p:nvGraphicFramePr>
        <p:xfrm>
          <a:off x="3579898" y="4046353"/>
          <a:ext cx="228715" cy="23562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715">
                  <a:extLst>
                    <a:ext uri="{9D8B030D-6E8A-4147-A177-3AD203B41FA5}">
                      <a16:colId xmlns:a16="http://schemas.microsoft.com/office/drawing/2014/main" val="4148821893"/>
                    </a:ext>
                  </a:extLst>
                </a:gridCol>
              </a:tblGrid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608016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4068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82523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1417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0680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79515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908713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357039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66838E96-E525-49F6-A28E-21BDABE741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785624"/>
              </p:ext>
            </p:extLst>
          </p:nvPr>
        </p:nvGraphicFramePr>
        <p:xfrm>
          <a:off x="3338104" y="4122214"/>
          <a:ext cx="215100" cy="23127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5100">
                  <a:extLst>
                    <a:ext uri="{9D8B030D-6E8A-4147-A177-3AD203B41FA5}">
                      <a16:colId xmlns:a16="http://schemas.microsoft.com/office/drawing/2014/main" val="3808604706"/>
                    </a:ext>
                  </a:extLst>
                </a:gridCol>
              </a:tblGrid>
              <a:tr h="234735">
                <a:tc>
                  <a:txBody>
                    <a:bodyPr/>
                    <a:lstStyle/>
                    <a:p>
                      <a:r>
                        <a:rPr lang="en-US" sz="800" dirty="0"/>
                        <a:t>1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10687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54921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55156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315745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38559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51400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951018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809559"/>
                  </a:ext>
                </a:extLst>
              </a:tr>
            </a:tbl>
          </a:graphicData>
        </a:graphic>
      </p:graphicFrame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5B9AA70E-0CC7-41B0-98AB-E786E570EC29}"/>
              </a:ext>
            </a:extLst>
          </p:cNvPr>
          <p:cNvCxnSpPr>
            <a:cxnSpLocks/>
          </p:cNvCxnSpPr>
          <p:nvPr/>
        </p:nvCxnSpPr>
        <p:spPr>
          <a:xfrm>
            <a:off x="3694255" y="419026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0DE4380-9990-4A32-9081-EFDC9E7DC771}"/>
              </a:ext>
            </a:extLst>
          </p:cNvPr>
          <p:cNvCxnSpPr>
            <a:cxnSpLocks/>
          </p:cNvCxnSpPr>
          <p:nvPr/>
        </p:nvCxnSpPr>
        <p:spPr>
          <a:xfrm>
            <a:off x="3694255" y="4480808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DB65D188-3CF8-418E-ABC8-BE5EE4AFC82A}"/>
              </a:ext>
            </a:extLst>
          </p:cNvPr>
          <p:cNvCxnSpPr>
            <a:cxnSpLocks/>
          </p:cNvCxnSpPr>
          <p:nvPr/>
        </p:nvCxnSpPr>
        <p:spPr>
          <a:xfrm>
            <a:off x="3694255" y="478232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83331F64-B457-4945-82B4-6E37853364BD}"/>
              </a:ext>
            </a:extLst>
          </p:cNvPr>
          <p:cNvCxnSpPr>
            <a:cxnSpLocks/>
          </p:cNvCxnSpPr>
          <p:nvPr/>
        </p:nvCxnSpPr>
        <p:spPr>
          <a:xfrm>
            <a:off x="3694255" y="507268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7B22085A-1D0F-4642-80F9-E5FC1FE3CB9A}"/>
              </a:ext>
            </a:extLst>
          </p:cNvPr>
          <p:cNvCxnSpPr>
            <a:cxnSpLocks/>
          </p:cNvCxnSpPr>
          <p:nvPr/>
        </p:nvCxnSpPr>
        <p:spPr>
          <a:xfrm>
            <a:off x="3694255" y="539235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8DB304BA-2E61-4D4B-AF91-453B0231A110}"/>
              </a:ext>
            </a:extLst>
          </p:cNvPr>
          <p:cNvCxnSpPr>
            <a:cxnSpLocks/>
          </p:cNvCxnSpPr>
          <p:nvPr/>
        </p:nvCxnSpPr>
        <p:spPr>
          <a:xfrm>
            <a:off x="3694255" y="567812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E88C04BF-026C-48D3-87E7-28229BF1C8A5}"/>
              </a:ext>
            </a:extLst>
          </p:cNvPr>
          <p:cNvCxnSpPr>
            <a:cxnSpLocks/>
          </p:cNvCxnSpPr>
          <p:nvPr/>
        </p:nvCxnSpPr>
        <p:spPr>
          <a:xfrm>
            <a:off x="3694255" y="5971807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8BCC098E-796B-40E4-B2FA-D79E0B2A5B2D}"/>
              </a:ext>
            </a:extLst>
          </p:cNvPr>
          <p:cNvCxnSpPr>
            <a:cxnSpLocks/>
          </p:cNvCxnSpPr>
          <p:nvPr/>
        </p:nvCxnSpPr>
        <p:spPr>
          <a:xfrm>
            <a:off x="3694255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126166D8-587C-4ED5-86A6-B9AEE1C332C8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461C606B-8746-4633-B3BE-A3D775832D9B}"/>
              </a:ext>
            </a:extLst>
          </p:cNvPr>
          <p:cNvCxnSpPr>
            <a:cxnSpLocks/>
          </p:cNvCxnSpPr>
          <p:nvPr/>
        </p:nvCxnSpPr>
        <p:spPr>
          <a:xfrm>
            <a:off x="425368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1" name="Table 50">
            <a:extLst>
              <a:ext uri="{FF2B5EF4-FFF2-40B4-BE49-F238E27FC236}">
                <a16:creationId xmlns:a16="http://schemas.microsoft.com/office/drawing/2014/main" id="{93D5C43E-DEB9-4600-BDB5-419ABD7B6C7D}"/>
              </a:ext>
            </a:extLst>
          </p:cNvPr>
          <p:cNvGraphicFramePr>
            <a:graphicFrameLocks noGrp="1"/>
          </p:cNvGraphicFramePr>
          <p:nvPr/>
        </p:nvGraphicFramePr>
        <p:xfrm>
          <a:off x="451909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5AB65A29-6E76-42AF-9B96-BB78ED3A9965}"/>
              </a:ext>
            </a:extLst>
          </p:cNvPr>
          <p:cNvCxnSpPr>
            <a:cxnSpLocks/>
          </p:cNvCxnSpPr>
          <p:nvPr/>
        </p:nvCxnSpPr>
        <p:spPr>
          <a:xfrm>
            <a:off x="480740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3" name="Table 52">
            <a:extLst>
              <a:ext uri="{FF2B5EF4-FFF2-40B4-BE49-F238E27FC236}">
                <a16:creationId xmlns:a16="http://schemas.microsoft.com/office/drawing/2014/main" id="{527472EC-76A4-427A-9F2D-3E8829F652A7}"/>
              </a:ext>
            </a:extLst>
          </p:cNvPr>
          <p:cNvGraphicFramePr>
            <a:graphicFrameLocks noGrp="1"/>
          </p:cNvGraphicFramePr>
          <p:nvPr/>
        </p:nvGraphicFramePr>
        <p:xfrm>
          <a:off x="5083018" y="406397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54" name="Table 53">
            <a:extLst>
              <a:ext uri="{FF2B5EF4-FFF2-40B4-BE49-F238E27FC236}">
                <a16:creationId xmlns:a16="http://schemas.microsoft.com/office/drawing/2014/main" id="{4BD37977-3CC9-4C31-BEFA-3AE193F247EC}"/>
              </a:ext>
            </a:extLst>
          </p:cNvPr>
          <p:cNvGraphicFramePr>
            <a:graphicFrameLocks noGrp="1"/>
          </p:cNvGraphicFramePr>
          <p:nvPr/>
        </p:nvGraphicFramePr>
        <p:xfrm>
          <a:off x="396410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34DBC093-2693-493F-A26B-4B860D9299D5}"/>
              </a:ext>
            </a:extLst>
          </p:cNvPr>
          <p:cNvCxnSpPr>
            <a:cxnSpLocks/>
          </p:cNvCxnSpPr>
          <p:nvPr/>
        </p:nvCxnSpPr>
        <p:spPr>
          <a:xfrm>
            <a:off x="4252418" y="448499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6" name="Table 55">
            <a:extLst>
              <a:ext uri="{FF2B5EF4-FFF2-40B4-BE49-F238E27FC236}">
                <a16:creationId xmlns:a16="http://schemas.microsoft.com/office/drawing/2014/main" id="{BCE6E846-CF5B-4353-AD01-E4E4BF0490F0}"/>
              </a:ext>
            </a:extLst>
          </p:cNvPr>
          <p:cNvGraphicFramePr>
            <a:graphicFrameLocks noGrp="1"/>
          </p:cNvGraphicFramePr>
          <p:nvPr/>
        </p:nvGraphicFramePr>
        <p:xfrm>
          <a:off x="451782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57" name="Table 56">
            <a:extLst>
              <a:ext uri="{FF2B5EF4-FFF2-40B4-BE49-F238E27FC236}">
                <a16:creationId xmlns:a16="http://schemas.microsoft.com/office/drawing/2014/main" id="{0F8F73C4-E00B-4F71-AB94-CEAC5EAE8937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EADFCA42-36E1-4097-8091-2C17BD99A9AE}"/>
              </a:ext>
            </a:extLst>
          </p:cNvPr>
          <p:cNvCxnSpPr>
            <a:cxnSpLocks/>
          </p:cNvCxnSpPr>
          <p:nvPr/>
        </p:nvCxnSpPr>
        <p:spPr>
          <a:xfrm>
            <a:off x="425368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9" name="Table 58">
            <a:extLst>
              <a:ext uri="{FF2B5EF4-FFF2-40B4-BE49-F238E27FC236}">
                <a16:creationId xmlns:a16="http://schemas.microsoft.com/office/drawing/2014/main" id="{E90C6082-E9C1-46C1-BB8A-924D24B84BFE}"/>
              </a:ext>
            </a:extLst>
          </p:cNvPr>
          <p:cNvGraphicFramePr>
            <a:graphicFrameLocks noGrp="1"/>
          </p:cNvGraphicFramePr>
          <p:nvPr/>
        </p:nvGraphicFramePr>
        <p:xfrm>
          <a:off x="451909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178A6888-2B66-4F51-B9C7-A9662B933DE7}"/>
              </a:ext>
            </a:extLst>
          </p:cNvPr>
          <p:cNvCxnSpPr>
            <a:cxnSpLocks/>
          </p:cNvCxnSpPr>
          <p:nvPr/>
        </p:nvCxnSpPr>
        <p:spPr>
          <a:xfrm>
            <a:off x="480740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54EB8A9B-4F04-4AAB-8E0E-B4A414909CBA}"/>
              </a:ext>
            </a:extLst>
          </p:cNvPr>
          <p:cNvGraphicFramePr>
            <a:graphicFrameLocks noGrp="1"/>
          </p:cNvGraphicFramePr>
          <p:nvPr/>
        </p:nvGraphicFramePr>
        <p:xfrm>
          <a:off x="5092022" y="468213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48088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9C77B005-4A56-4EEC-9496-9519B0892242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6708036E-0E10-4DF2-80DB-CF3F2DED46ED}"/>
              </a:ext>
            </a:extLst>
          </p:cNvPr>
          <p:cNvCxnSpPr>
            <a:cxnSpLocks/>
          </p:cNvCxnSpPr>
          <p:nvPr/>
        </p:nvCxnSpPr>
        <p:spPr>
          <a:xfrm>
            <a:off x="4250272" y="5089589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4" name="Table 63">
            <a:extLst>
              <a:ext uri="{FF2B5EF4-FFF2-40B4-BE49-F238E27FC236}">
                <a16:creationId xmlns:a16="http://schemas.microsoft.com/office/drawing/2014/main" id="{A219EDA0-AF67-4B2B-9CEF-113775ADD878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65" name="Table 64">
            <a:extLst>
              <a:ext uri="{FF2B5EF4-FFF2-40B4-BE49-F238E27FC236}">
                <a16:creationId xmlns:a16="http://schemas.microsoft.com/office/drawing/2014/main" id="{3D83F5DE-FA9B-419B-95A9-B542442F6B8F}"/>
              </a:ext>
            </a:extLst>
          </p:cNvPr>
          <p:cNvGraphicFramePr>
            <a:graphicFrameLocks noGrp="1"/>
          </p:cNvGraphicFramePr>
          <p:nvPr/>
        </p:nvGraphicFramePr>
        <p:xfrm>
          <a:off x="396338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0175001D-DBE3-4A2A-B153-B04BABBF0265}"/>
              </a:ext>
            </a:extLst>
          </p:cNvPr>
          <p:cNvCxnSpPr>
            <a:cxnSpLocks/>
          </p:cNvCxnSpPr>
          <p:nvPr/>
        </p:nvCxnSpPr>
        <p:spPr>
          <a:xfrm>
            <a:off x="425170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7" name="Table 66">
            <a:extLst>
              <a:ext uri="{FF2B5EF4-FFF2-40B4-BE49-F238E27FC236}">
                <a16:creationId xmlns:a16="http://schemas.microsoft.com/office/drawing/2014/main" id="{1B8CCB10-2DFD-4206-B0D8-7D6596D5430A}"/>
              </a:ext>
            </a:extLst>
          </p:cNvPr>
          <p:cNvGraphicFramePr>
            <a:graphicFrameLocks noGrp="1"/>
          </p:cNvGraphicFramePr>
          <p:nvPr/>
        </p:nvGraphicFramePr>
        <p:xfrm>
          <a:off x="451710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EF5FE50F-8903-475A-8002-C8F0B73E0B40}"/>
              </a:ext>
            </a:extLst>
          </p:cNvPr>
          <p:cNvCxnSpPr>
            <a:cxnSpLocks/>
          </p:cNvCxnSpPr>
          <p:nvPr/>
        </p:nvCxnSpPr>
        <p:spPr>
          <a:xfrm>
            <a:off x="480542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9" name="Table 68">
            <a:extLst>
              <a:ext uri="{FF2B5EF4-FFF2-40B4-BE49-F238E27FC236}">
                <a16:creationId xmlns:a16="http://schemas.microsoft.com/office/drawing/2014/main" id="{0F0B7038-E10D-41AC-84B6-F832F1984927}"/>
              </a:ext>
            </a:extLst>
          </p:cNvPr>
          <p:cNvGraphicFramePr>
            <a:graphicFrameLocks noGrp="1"/>
          </p:cNvGraphicFramePr>
          <p:nvPr/>
        </p:nvGraphicFramePr>
        <p:xfrm>
          <a:off x="5081034" y="527805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70" name="Table 69">
            <a:extLst>
              <a:ext uri="{FF2B5EF4-FFF2-40B4-BE49-F238E27FC236}">
                <a16:creationId xmlns:a16="http://schemas.microsoft.com/office/drawing/2014/main" id="{A0ED2AED-EEAD-4D8B-90CB-2A1894BB941F}"/>
              </a:ext>
            </a:extLst>
          </p:cNvPr>
          <p:cNvGraphicFramePr>
            <a:graphicFrameLocks noGrp="1"/>
          </p:cNvGraphicFramePr>
          <p:nvPr/>
        </p:nvGraphicFramePr>
        <p:xfrm>
          <a:off x="396740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D8BE8321-F212-486E-87F9-FAF5451AF436}"/>
              </a:ext>
            </a:extLst>
          </p:cNvPr>
          <p:cNvCxnSpPr>
            <a:cxnSpLocks/>
          </p:cNvCxnSpPr>
          <p:nvPr/>
        </p:nvCxnSpPr>
        <p:spPr>
          <a:xfrm>
            <a:off x="425571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2" name="Table 71">
            <a:extLst>
              <a:ext uri="{FF2B5EF4-FFF2-40B4-BE49-F238E27FC236}">
                <a16:creationId xmlns:a16="http://schemas.microsoft.com/office/drawing/2014/main" id="{378EDDD0-CE86-4A28-A5B0-C049DC4EF35B}"/>
              </a:ext>
            </a:extLst>
          </p:cNvPr>
          <p:cNvGraphicFramePr>
            <a:graphicFrameLocks noGrp="1"/>
          </p:cNvGraphicFramePr>
          <p:nvPr/>
        </p:nvGraphicFramePr>
        <p:xfrm>
          <a:off x="452112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B5DB2223-CAB5-4EE4-A36F-F72E74CBC514}"/>
              </a:ext>
            </a:extLst>
          </p:cNvPr>
          <p:cNvCxnSpPr>
            <a:cxnSpLocks/>
          </p:cNvCxnSpPr>
          <p:nvPr/>
        </p:nvCxnSpPr>
        <p:spPr>
          <a:xfrm>
            <a:off x="480943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4" name="Table 73">
            <a:extLst>
              <a:ext uri="{FF2B5EF4-FFF2-40B4-BE49-F238E27FC236}">
                <a16:creationId xmlns:a16="http://schemas.microsoft.com/office/drawing/2014/main" id="{95AEB891-32F2-4B12-A073-7F18D994560F}"/>
              </a:ext>
            </a:extLst>
          </p:cNvPr>
          <p:cNvGraphicFramePr>
            <a:graphicFrameLocks noGrp="1"/>
          </p:cNvGraphicFramePr>
          <p:nvPr/>
        </p:nvGraphicFramePr>
        <p:xfrm>
          <a:off x="5648111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20700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75" name="Table 74">
            <a:extLst>
              <a:ext uri="{FF2B5EF4-FFF2-40B4-BE49-F238E27FC236}">
                <a16:creationId xmlns:a16="http://schemas.microsoft.com/office/drawing/2014/main" id="{CED5BDB8-2DDD-45DB-9CB2-D2BA164F9DDF}"/>
              </a:ext>
            </a:extLst>
          </p:cNvPr>
          <p:cNvGraphicFramePr>
            <a:graphicFrameLocks noGrp="1"/>
          </p:cNvGraphicFramePr>
          <p:nvPr/>
        </p:nvGraphicFramePr>
        <p:xfrm>
          <a:off x="5074844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D0A98F84-BEF1-43B6-A41D-79EBA9046DE1}"/>
              </a:ext>
            </a:extLst>
          </p:cNvPr>
          <p:cNvCxnSpPr>
            <a:cxnSpLocks/>
          </p:cNvCxnSpPr>
          <p:nvPr/>
        </p:nvCxnSpPr>
        <p:spPr>
          <a:xfrm>
            <a:off x="5363157" y="598058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7" name="Table 76">
            <a:extLst>
              <a:ext uri="{FF2B5EF4-FFF2-40B4-BE49-F238E27FC236}">
                <a16:creationId xmlns:a16="http://schemas.microsoft.com/office/drawing/2014/main" id="{64D32B91-BCD5-4928-89E0-7486556EEBA9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0567AAFA-1462-4935-8FD3-C3381B2DA425}"/>
              </a:ext>
            </a:extLst>
          </p:cNvPr>
          <p:cNvCxnSpPr>
            <a:cxnSpLocks/>
          </p:cNvCxnSpPr>
          <p:nvPr/>
        </p:nvCxnSpPr>
        <p:spPr>
          <a:xfrm>
            <a:off x="4250272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9" name="Table 78">
            <a:extLst>
              <a:ext uri="{FF2B5EF4-FFF2-40B4-BE49-F238E27FC236}">
                <a16:creationId xmlns:a16="http://schemas.microsoft.com/office/drawing/2014/main" id="{AAF800A6-0320-4A8C-9794-3AB044EF9B0F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sp>
        <p:nvSpPr>
          <p:cNvPr id="80" name="Oval 79">
            <a:extLst>
              <a:ext uri="{FF2B5EF4-FFF2-40B4-BE49-F238E27FC236}">
                <a16:creationId xmlns:a16="http://schemas.microsoft.com/office/drawing/2014/main" id="{AD10C005-ADD3-429A-A848-C3101E652ACC}"/>
              </a:ext>
            </a:extLst>
          </p:cNvPr>
          <p:cNvSpPr/>
          <p:nvPr/>
        </p:nvSpPr>
        <p:spPr>
          <a:xfrm>
            <a:off x="1264544" y="4262042"/>
            <a:ext cx="196553" cy="188008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1" name="Text Box 49">
            <a:extLst>
              <a:ext uri="{FF2B5EF4-FFF2-40B4-BE49-F238E27FC236}">
                <a16:creationId xmlns:a16="http://schemas.microsoft.com/office/drawing/2014/main" id="{3C1E5E21-4089-4429-8F13-60CBC96C94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4900" y="399910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DFS(1)</a:t>
            </a:r>
          </a:p>
        </p:txBody>
      </p:sp>
    </p:spTree>
    <p:extLst>
      <p:ext uri="{BB962C8B-B14F-4D97-AF65-F5344CB8AC3E}">
        <p14:creationId xmlns:p14="http://schemas.microsoft.com/office/powerpoint/2010/main" val="32651110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61DC68-6FC4-42F3-A7FF-A28D072B093D}"/>
              </a:ext>
            </a:extLst>
          </p:cNvPr>
          <p:cNvSpPr/>
          <p:nvPr/>
        </p:nvSpPr>
        <p:spPr>
          <a:xfrm>
            <a:off x="1688405" y="3603251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C27721-94B8-49D8-8BB0-5301EF206AEA}"/>
              </a:ext>
            </a:extLst>
          </p:cNvPr>
          <p:cNvSpPr/>
          <p:nvPr/>
        </p:nvSpPr>
        <p:spPr>
          <a:xfrm>
            <a:off x="2519484" y="359733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3B22C1F-6253-4007-AABE-C796CB859CCF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680695" y="2874561"/>
            <a:ext cx="652874" cy="755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A7087B-5C78-4777-BE97-F118298F8F9C}"/>
              </a:ext>
            </a:extLst>
          </p:cNvPr>
          <p:cNvCxnSpPr>
            <a:cxnSpLocks/>
            <a:stCxn id="13" idx="6"/>
            <a:endCxn id="25" idx="2"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9E86B4-CD30-4E85-87B1-A1F3BEC63833}"/>
              </a:ext>
            </a:extLst>
          </p:cNvPr>
          <p:cNvCxnSpPr>
            <a:cxnSpLocks/>
            <a:stCxn id="20" idx="4"/>
            <a:endCxn id="25" idx="0"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E12DF75D-A0C9-44FE-AAEF-EBBF4323C69F}"/>
              </a:ext>
            </a:extLst>
          </p:cNvPr>
          <p:cNvSpPr/>
          <p:nvPr/>
        </p:nvSpPr>
        <p:spPr>
          <a:xfrm>
            <a:off x="3304784" y="2714086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45F4C9F-6E1B-40AA-B7F1-D946A22BD88B}"/>
              </a:ext>
            </a:extLst>
          </p:cNvPr>
          <p:cNvSpPr/>
          <p:nvPr/>
        </p:nvSpPr>
        <p:spPr>
          <a:xfrm>
            <a:off x="2519484" y="2703496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6408F56-368D-467D-B2FD-29EBBCDEAA9E}"/>
              </a:ext>
            </a:extLst>
          </p:cNvPr>
          <p:cNvSpPr/>
          <p:nvPr/>
        </p:nvSpPr>
        <p:spPr>
          <a:xfrm>
            <a:off x="1688404" y="2714086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D1FFC3A-BD8C-4B4E-8F26-63782A628E1D}"/>
              </a:ext>
            </a:extLst>
          </p:cNvPr>
          <p:cNvSpPr/>
          <p:nvPr/>
        </p:nvSpPr>
        <p:spPr>
          <a:xfrm>
            <a:off x="887443" y="2720185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F9A1C1A-4DE2-46D1-88CC-F420B3BB8193}"/>
              </a:ext>
            </a:extLst>
          </p:cNvPr>
          <p:cNvSpPr/>
          <p:nvPr/>
        </p:nvSpPr>
        <p:spPr>
          <a:xfrm>
            <a:off x="887443" y="360686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18F8801-52CB-447F-8C35-5423194D4A4B}"/>
              </a:ext>
            </a:extLst>
          </p:cNvPr>
          <p:cNvSpPr/>
          <p:nvPr/>
        </p:nvSpPr>
        <p:spPr>
          <a:xfrm>
            <a:off x="3304784" y="359733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5543268-7E58-4313-8EA6-EB1B6E81E534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83996" y="2808090"/>
            <a:ext cx="604408" cy="6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EE1543B-9B9B-468B-8AE7-A02C35506ED2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FD4B0F8-5691-4272-B296-E4A39EF3B680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2716037" y="2797500"/>
            <a:ext cx="588747" cy="105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EF7C0F4-E870-4231-A5EB-2169625F5B1B}"/>
              </a:ext>
            </a:extLst>
          </p:cNvPr>
          <p:cNvCxnSpPr>
            <a:cxnSpLocks/>
          </p:cNvCxnSpPr>
          <p:nvPr/>
        </p:nvCxnSpPr>
        <p:spPr>
          <a:xfrm>
            <a:off x="985719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BF8A9A5-D5EB-4E03-9244-80C3E65A80B4}"/>
              </a:ext>
            </a:extLst>
          </p:cNvPr>
          <p:cNvCxnSpPr>
            <a:cxnSpLocks/>
          </p:cNvCxnSpPr>
          <p:nvPr/>
        </p:nvCxnSpPr>
        <p:spPr>
          <a:xfrm>
            <a:off x="1786680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6C1B2EF-242C-48BD-8D2A-A3E36C9D489A}"/>
              </a:ext>
            </a:extLst>
          </p:cNvPr>
          <p:cNvCxnSpPr>
            <a:cxnSpLocks/>
          </p:cNvCxnSpPr>
          <p:nvPr/>
        </p:nvCxnSpPr>
        <p:spPr>
          <a:xfrm>
            <a:off x="2623868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4B2B762-7679-4E19-9F26-B0B0A0A6EF91}"/>
              </a:ext>
            </a:extLst>
          </p:cNvPr>
          <p:cNvCxnSpPr>
            <a:cxnSpLocks/>
            <a:endCxn id="7" idx="7"/>
          </p:cNvCxnSpPr>
          <p:nvPr/>
        </p:nvCxnSpPr>
        <p:spPr>
          <a:xfrm flipH="1">
            <a:off x="1856173" y="2844883"/>
            <a:ext cx="672486" cy="7859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3">
            <a:extLst>
              <a:ext uri="{FF2B5EF4-FFF2-40B4-BE49-F238E27FC236}">
                <a16:creationId xmlns:a16="http://schemas.microsoft.com/office/drawing/2014/main" id="{9F25E101-A360-40DF-BC5E-3DFEB1D77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3611" y="2604206"/>
            <a:ext cx="2383967" cy="341580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DFS(v)</a:t>
            </a:r>
          </a:p>
          <a:p>
            <a:pPr marL="0" indent="0">
              <a:buNone/>
            </a:pPr>
            <a:r>
              <a:rPr lang="en-US" altLang="en-US" sz="1400" dirty="0"/>
              <a:t>1. </a:t>
            </a:r>
            <a:r>
              <a:rPr lang="en-US" altLang="en-US" sz="1400" dirty="0">
                <a:solidFill>
                  <a:srgbClr val="FF0000"/>
                </a:solidFill>
              </a:rPr>
              <a:t>color[v] = gray; </a:t>
            </a:r>
          </a:p>
          <a:p>
            <a:pPr marL="0" indent="0">
              <a:buNone/>
            </a:pPr>
            <a:r>
              <a:rPr lang="en-US" altLang="en-US" sz="1400" dirty="0"/>
              <a:t>2. for (each edge [v, w])</a:t>
            </a:r>
          </a:p>
          <a:p>
            <a:pPr marL="0" indent="0">
              <a:buNone/>
            </a:pPr>
            <a:r>
              <a:rPr lang="en-US" altLang="en-US" sz="1400" dirty="0"/>
              <a:t>        if (color[w] == white) </a:t>
            </a:r>
          </a:p>
          <a:p>
            <a:pPr marL="0" indent="0">
              <a:buNone/>
            </a:pPr>
            <a:r>
              <a:rPr lang="en-US" altLang="en-US" sz="1400" dirty="0"/>
              <a:t>           DFS(w); </a:t>
            </a:r>
          </a:p>
          <a:p>
            <a:pPr marL="0" indent="0">
              <a:buNone/>
            </a:pPr>
            <a:r>
              <a:rPr lang="en-US" altLang="en-US" sz="1400" dirty="0"/>
              <a:t>3. color[v] = black.</a:t>
            </a:r>
          </a:p>
          <a:p>
            <a:pPr marL="0" indent="0">
              <a:buNone/>
            </a:pPr>
            <a:endParaRPr lang="en-US" altLang="en-US" sz="1400" dirty="0"/>
          </a:p>
          <a:p>
            <a:pPr marL="0" indent="0">
              <a:buNone/>
            </a:pPr>
            <a:r>
              <a:rPr lang="en-US" altLang="en-US" sz="1400" dirty="0"/>
              <a:t>main()</a:t>
            </a:r>
          </a:p>
          <a:p>
            <a:pPr marL="0" indent="0">
              <a:buNone/>
            </a:pPr>
            <a:r>
              <a:rPr lang="en-US" altLang="en-US" sz="1400" dirty="0"/>
              <a:t>1. for (each vertex v) </a:t>
            </a:r>
          </a:p>
          <a:p>
            <a:pPr marL="0" indent="0">
              <a:buNone/>
            </a:pPr>
            <a:r>
              <a:rPr lang="en-US" altLang="en-US" sz="1400" dirty="0"/>
              <a:t>      color[v] = white;</a:t>
            </a:r>
          </a:p>
          <a:p>
            <a:pPr marL="0" indent="0">
              <a:buNone/>
            </a:pPr>
            <a:r>
              <a:rPr lang="en-US" altLang="en-US" sz="1400" dirty="0"/>
              <a:t>2. for (each vertex v)</a:t>
            </a:r>
          </a:p>
          <a:p>
            <a:pPr marL="0" indent="0">
              <a:buNone/>
            </a:pPr>
            <a:r>
              <a:rPr lang="en-US" altLang="en-US" sz="1400" dirty="0"/>
              <a:t>       if (color[v] == white) </a:t>
            </a:r>
          </a:p>
          <a:p>
            <a:pPr marL="0" indent="0">
              <a:buNone/>
            </a:pPr>
            <a:r>
              <a:rPr lang="en-US" altLang="en-US" sz="1400" dirty="0"/>
              <a:t>          DFS(v).   </a:t>
            </a:r>
          </a:p>
        </p:txBody>
      </p:sp>
      <p:sp>
        <p:nvSpPr>
          <p:cNvPr id="31" name="Text Box 49">
            <a:extLst>
              <a:ext uri="{FF2B5EF4-FFF2-40B4-BE49-F238E27FC236}">
                <a16:creationId xmlns:a16="http://schemas.microsoft.com/office/drawing/2014/main" id="{098CCC78-1B4E-4532-A268-3C67931BA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1580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14: Depth-First-Search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AD400265-E444-43FC-948E-798782566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396884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Depth-First-Search (DFS). </a:t>
            </a:r>
            <a:r>
              <a:rPr lang="en-US" altLang="en-US" sz="2000" dirty="0"/>
              <a:t>Starting from a vertex s, explore the graph vertices as far as possible before backing tracking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E07776AD-6515-419D-881B-A6E1340CE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Breadth-First-Search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sp>
        <p:nvSpPr>
          <p:cNvPr id="34" name="Text Box 49">
            <a:extLst>
              <a:ext uri="{FF2B5EF4-FFF2-40B4-BE49-F238E27FC236}">
                <a16:creationId xmlns:a16="http://schemas.microsoft.com/office/drawing/2014/main" id="{157E6755-D8B2-495C-B54A-2DAA51838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3514" y="2219467"/>
            <a:ext cx="20808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DFS (recursive version)</a:t>
            </a:r>
          </a:p>
        </p:txBody>
      </p:sp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57A14D69-3BF6-4A13-8C74-F5BE2C4B42F5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556840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1759C780-C748-4D60-8FD0-1901B1BBF0B3}"/>
              </a:ext>
            </a:extLst>
          </p:cNvPr>
          <p:cNvGraphicFramePr>
            <a:graphicFrameLocks noGrp="1"/>
          </p:cNvGraphicFramePr>
          <p:nvPr/>
        </p:nvGraphicFramePr>
        <p:xfrm>
          <a:off x="3579898" y="4046353"/>
          <a:ext cx="228715" cy="23562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715">
                  <a:extLst>
                    <a:ext uri="{9D8B030D-6E8A-4147-A177-3AD203B41FA5}">
                      <a16:colId xmlns:a16="http://schemas.microsoft.com/office/drawing/2014/main" val="4148821893"/>
                    </a:ext>
                  </a:extLst>
                </a:gridCol>
              </a:tblGrid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608016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4068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82523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1417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0680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79515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908713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357039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66838E96-E525-49F6-A28E-21BDABE741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4466370"/>
              </p:ext>
            </p:extLst>
          </p:nvPr>
        </p:nvGraphicFramePr>
        <p:xfrm>
          <a:off x="3338104" y="4122214"/>
          <a:ext cx="215100" cy="23127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5100">
                  <a:extLst>
                    <a:ext uri="{9D8B030D-6E8A-4147-A177-3AD203B41FA5}">
                      <a16:colId xmlns:a16="http://schemas.microsoft.com/office/drawing/2014/main" val="3808604706"/>
                    </a:ext>
                  </a:extLst>
                </a:gridCol>
              </a:tblGrid>
              <a:tr h="234735">
                <a:tc>
                  <a:txBody>
                    <a:bodyPr/>
                    <a:lstStyle/>
                    <a:p>
                      <a:r>
                        <a:rPr lang="en-US" sz="800" dirty="0"/>
                        <a:t>1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10687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54921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55156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315745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38559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51400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951018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809559"/>
                  </a:ext>
                </a:extLst>
              </a:tr>
            </a:tbl>
          </a:graphicData>
        </a:graphic>
      </p:graphicFrame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5B9AA70E-0CC7-41B0-98AB-E786E570EC29}"/>
              </a:ext>
            </a:extLst>
          </p:cNvPr>
          <p:cNvCxnSpPr>
            <a:cxnSpLocks/>
          </p:cNvCxnSpPr>
          <p:nvPr/>
        </p:nvCxnSpPr>
        <p:spPr>
          <a:xfrm>
            <a:off x="3694255" y="419026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0DE4380-9990-4A32-9081-EFDC9E7DC771}"/>
              </a:ext>
            </a:extLst>
          </p:cNvPr>
          <p:cNvCxnSpPr>
            <a:cxnSpLocks/>
          </p:cNvCxnSpPr>
          <p:nvPr/>
        </p:nvCxnSpPr>
        <p:spPr>
          <a:xfrm>
            <a:off x="3694255" y="4480808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DB65D188-3CF8-418E-ABC8-BE5EE4AFC82A}"/>
              </a:ext>
            </a:extLst>
          </p:cNvPr>
          <p:cNvCxnSpPr>
            <a:cxnSpLocks/>
          </p:cNvCxnSpPr>
          <p:nvPr/>
        </p:nvCxnSpPr>
        <p:spPr>
          <a:xfrm>
            <a:off x="3694255" y="478232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83331F64-B457-4945-82B4-6E37853364BD}"/>
              </a:ext>
            </a:extLst>
          </p:cNvPr>
          <p:cNvCxnSpPr>
            <a:cxnSpLocks/>
          </p:cNvCxnSpPr>
          <p:nvPr/>
        </p:nvCxnSpPr>
        <p:spPr>
          <a:xfrm>
            <a:off x="3694255" y="507268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7B22085A-1D0F-4642-80F9-E5FC1FE3CB9A}"/>
              </a:ext>
            </a:extLst>
          </p:cNvPr>
          <p:cNvCxnSpPr>
            <a:cxnSpLocks/>
          </p:cNvCxnSpPr>
          <p:nvPr/>
        </p:nvCxnSpPr>
        <p:spPr>
          <a:xfrm>
            <a:off x="3694255" y="539235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8DB304BA-2E61-4D4B-AF91-453B0231A110}"/>
              </a:ext>
            </a:extLst>
          </p:cNvPr>
          <p:cNvCxnSpPr>
            <a:cxnSpLocks/>
          </p:cNvCxnSpPr>
          <p:nvPr/>
        </p:nvCxnSpPr>
        <p:spPr>
          <a:xfrm>
            <a:off x="3694255" y="567812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E88C04BF-026C-48D3-87E7-28229BF1C8A5}"/>
              </a:ext>
            </a:extLst>
          </p:cNvPr>
          <p:cNvCxnSpPr>
            <a:cxnSpLocks/>
          </p:cNvCxnSpPr>
          <p:nvPr/>
        </p:nvCxnSpPr>
        <p:spPr>
          <a:xfrm>
            <a:off x="3694255" y="5971807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8BCC098E-796B-40E4-B2FA-D79E0B2A5B2D}"/>
              </a:ext>
            </a:extLst>
          </p:cNvPr>
          <p:cNvCxnSpPr>
            <a:cxnSpLocks/>
          </p:cNvCxnSpPr>
          <p:nvPr/>
        </p:nvCxnSpPr>
        <p:spPr>
          <a:xfrm>
            <a:off x="3694255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126166D8-587C-4ED5-86A6-B9AEE1C332C8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461C606B-8746-4633-B3BE-A3D775832D9B}"/>
              </a:ext>
            </a:extLst>
          </p:cNvPr>
          <p:cNvCxnSpPr>
            <a:cxnSpLocks/>
          </p:cNvCxnSpPr>
          <p:nvPr/>
        </p:nvCxnSpPr>
        <p:spPr>
          <a:xfrm>
            <a:off x="425368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1" name="Table 50">
            <a:extLst>
              <a:ext uri="{FF2B5EF4-FFF2-40B4-BE49-F238E27FC236}">
                <a16:creationId xmlns:a16="http://schemas.microsoft.com/office/drawing/2014/main" id="{93D5C43E-DEB9-4600-BDB5-419ABD7B6C7D}"/>
              </a:ext>
            </a:extLst>
          </p:cNvPr>
          <p:cNvGraphicFramePr>
            <a:graphicFrameLocks noGrp="1"/>
          </p:cNvGraphicFramePr>
          <p:nvPr/>
        </p:nvGraphicFramePr>
        <p:xfrm>
          <a:off x="451909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5AB65A29-6E76-42AF-9B96-BB78ED3A9965}"/>
              </a:ext>
            </a:extLst>
          </p:cNvPr>
          <p:cNvCxnSpPr>
            <a:cxnSpLocks/>
          </p:cNvCxnSpPr>
          <p:nvPr/>
        </p:nvCxnSpPr>
        <p:spPr>
          <a:xfrm>
            <a:off x="480740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3" name="Table 52">
            <a:extLst>
              <a:ext uri="{FF2B5EF4-FFF2-40B4-BE49-F238E27FC236}">
                <a16:creationId xmlns:a16="http://schemas.microsoft.com/office/drawing/2014/main" id="{527472EC-76A4-427A-9F2D-3E8829F652A7}"/>
              </a:ext>
            </a:extLst>
          </p:cNvPr>
          <p:cNvGraphicFramePr>
            <a:graphicFrameLocks noGrp="1"/>
          </p:cNvGraphicFramePr>
          <p:nvPr/>
        </p:nvGraphicFramePr>
        <p:xfrm>
          <a:off x="5083018" y="406397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54" name="Table 53">
            <a:extLst>
              <a:ext uri="{FF2B5EF4-FFF2-40B4-BE49-F238E27FC236}">
                <a16:creationId xmlns:a16="http://schemas.microsoft.com/office/drawing/2014/main" id="{4BD37977-3CC9-4C31-BEFA-3AE193F247EC}"/>
              </a:ext>
            </a:extLst>
          </p:cNvPr>
          <p:cNvGraphicFramePr>
            <a:graphicFrameLocks noGrp="1"/>
          </p:cNvGraphicFramePr>
          <p:nvPr/>
        </p:nvGraphicFramePr>
        <p:xfrm>
          <a:off x="396410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34DBC093-2693-493F-A26B-4B860D9299D5}"/>
              </a:ext>
            </a:extLst>
          </p:cNvPr>
          <p:cNvCxnSpPr>
            <a:cxnSpLocks/>
          </p:cNvCxnSpPr>
          <p:nvPr/>
        </p:nvCxnSpPr>
        <p:spPr>
          <a:xfrm>
            <a:off x="4252418" y="448499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6" name="Table 55">
            <a:extLst>
              <a:ext uri="{FF2B5EF4-FFF2-40B4-BE49-F238E27FC236}">
                <a16:creationId xmlns:a16="http://schemas.microsoft.com/office/drawing/2014/main" id="{BCE6E846-CF5B-4353-AD01-E4E4BF0490F0}"/>
              </a:ext>
            </a:extLst>
          </p:cNvPr>
          <p:cNvGraphicFramePr>
            <a:graphicFrameLocks noGrp="1"/>
          </p:cNvGraphicFramePr>
          <p:nvPr/>
        </p:nvGraphicFramePr>
        <p:xfrm>
          <a:off x="451782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57" name="Table 56">
            <a:extLst>
              <a:ext uri="{FF2B5EF4-FFF2-40B4-BE49-F238E27FC236}">
                <a16:creationId xmlns:a16="http://schemas.microsoft.com/office/drawing/2014/main" id="{0F8F73C4-E00B-4F71-AB94-CEAC5EAE8937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EADFCA42-36E1-4097-8091-2C17BD99A9AE}"/>
              </a:ext>
            </a:extLst>
          </p:cNvPr>
          <p:cNvCxnSpPr>
            <a:cxnSpLocks/>
          </p:cNvCxnSpPr>
          <p:nvPr/>
        </p:nvCxnSpPr>
        <p:spPr>
          <a:xfrm>
            <a:off x="425368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9" name="Table 58">
            <a:extLst>
              <a:ext uri="{FF2B5EF4-FFF2-40B4-BE49-F238E27FC236}">
                <a16:creationId xmlns:a16="http://schemas.microsoft.com/office/drawing/2014/main" id="{E90C6082-E9C1-46C1-BB8A-924D24B84BFE}"/>
              </a:ext>
            </a:extLst>
          </p:cNvPr>
          <p:cNvGraphicFramePr>
            <a:graphicFrameLocks noGrp="1"/>
          </p:cNvGraphicFramePr>
          <p:nvPr/>
        </p:nvGraphicFramePr>
        <p:xfrm>
          <a:off x="451909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178A6888-2B66-4F51-B9C7-A9662B933DE7}"/>
              </a:ext>
            </a:extLst>
          </p:cNvPr>
          <p:cNvCxnSpPr>
            <a:cxnSpLocks/>
          </p:cNvCxnSpPr>
          <p:nvPr/>
        </p:nvCxnSpPr>
        <p:spPr>
          <a:xfrm>
            <a:off x="480740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54EB8A9B-4F04-4AAB-8E0E-B4A414909CBA}"/>
              </a:ext>
            </a:extLst>
          </p:cNvPr>
          <p:cNvGraphicFramePr>
            <a:graphicFrameLocks noGrp="1"/>
          </p:cNvGraphicFramePr>
          <p:nvPr/>
        </p:nvGraphicFramePr>
        <p:xfrm>
          <a:off x="5092022" y="468213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48088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9C77B005-4A56-4EEC-9496-9519B0892242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6708036E-0E10-4DF2-80DB-CF3F2DED46ED}"/>
              </a:ext>
            </a:extLst>
          </p:cNvPr>
          <p:cNvCxnSpPr>
            <a:cxnSpLocks/>
          </p:cNvCxnSpPr>
          <p:nvPr/>
        </p:nvCxnSpPr>
        <p:spPr>
          <a:xfrm>
            <a:off x="4250272" y="5089589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4" name="Table 63">
            <a:extLst>
              <a:ext uri="{FF2B5EF4-FFF2-40B4-BE49-F238E27FC236}">
                <a16:creationId xmlns:a16="http://schemas.microsoft.com/office/drawing/2014/main" id="{A219EDA0-AF67-4B2B-9CEF-113775ADD878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65" name="Table 64">
            <a:extLst>
              <a:ext uri="{FF2B5EF4-FFF2-40B4-BE49-F238E27FC236}">
                <a16:creationId xmlns:a16="http://schemas.microsoft.com/office/drawing/2014/main" id="{3D83F5DE-FA9B-419B-95A9-B542442F6B8F}"/>
              </a:ext>
            </a:extLst>
          </p:cNvPr>
          <p:cNvGraphicFramePr>
            <a:graphicFrameLocks noGrp="1"/>
          </p:cNvGraphicFramePr>
          <p:nvPr/>
        </p:nvGraphicFramePr>
        <p:xfrm>
          <a:off x="396338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0175001D-DBE3-4A2A-B153-B04BABBF0265}"/>
              </a:ext>
            </a:extLst>
          </p:cNvPr>
          <p:cNvCxnSpPr>
            <a:cxnSpLocks/>
          </p:cNvCxnSpPr>
          <p:nvPr/>
        </p:nvCxnSpPr>
        <p:spPr>
          <a:xfrm>
            <a:off x="425170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7" name="Table 66">
            <a:extLst>
              <a:ext uri="{FF2B5EF4-FFF2-40B4-BE49-F238E27FC236}">
                <a16:creationId xmlns:a16="http://schemas.microsoft.com/office/drawing/2014/main" id="{1B8CCB10-2DFD-4206-B0D8-7D6596D5430A}"/>
              </a:ext>
            </a:extLst>
          </p:cNvPr>
          <p:cNvGraphicFramePr>
            <a:graphicFrameLocks noGrp="1"/>
          </p:cNvGraphicFramePr>
          <p:nvPr/>
        </p:nvGraphicFramePr>
        <p:xfrm>
          <a:off x="451710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EF5FE50F-8903-475A-8002-C8F0B73E0B40}"/>
              </a:ext>
            </a:extLst>
          </p:cNvPr>
          <p:cNvCxnSpPr>
            <a:cxnSpLocks/>
          </p:cNvCxnSpPr>
          <p:nvPr/>
        </p:nvCxnSpPr>
        <p:spPr>
          <a:xfrm>
            <a:off x="480542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9" name="Table 68">
            <a:extLst>
              <a:ext uri="{FF2B5EF4-FFF2-40B4-BE49-F238E27FC236}">
                <a16:creationId xmlns:a16="http://schemas.microsoft.com/office/drawing/2014/main" id="{0F0B7038-E10D-41AC-84B6-F832F1984927}"/>
              </a:ext>
            </a:extLst>
          </p:cNvPr>
          <p:cNvGraphicFramePr>
            <a:graphicFrameLocks noGrp="1"/>
          </p:cNvGraphicFramePr>
          <p:nvPr/>
        </p:nvGraphicFramePr>
        <p:xfrm>
          <a:off x="5081034" y="527805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70" name="Table 69">
            <a:extLst>
              <a:ext uri="{FF2B5EF4-FFF2-40B4-BE49-F238E27FC236}">
                <a16:creationId xmlns:a16="http://schemas.microsoft.com/office/drawing/2014/main" id="{A0ED2AED-EEAD-4D8B-90CB-2A1894BB941F}"/>
              </a:ext>
            </a:extLst>
          </p:cNvPr>
          <p:cNvGraphicFramePr>
            <a:graphicFrameLocks noGrp="1"/>
          </p:cNvGraphicFramePr>
          <p:nvPr/>
        </p:nvGraphicFramePr>
        <p:xfrm>
          <a:off x="396740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D8BE8321-F212-486E-87F9-FAF5451AF436}"/>
              </a:ext>
            </a:extLst>
          </p:cNvPr>
          <p:cNvCxnSpPr>
            <a:cxnSpLocks/>
          </p:cNvCxnSpPr>
          <p:nvPr/>
        </p:nvCxnSpPr>
        <p:spPr>
          <a:xfrm>
            <a:off x="425571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2" name="Table 71">
            <a:extLst>
              <a:ext uri="{FF2B5EF4-FFF2-40B4-BE49-F238E27FC236}">
                <a16:creationId xmlns:a16="http://schemas.microsoft.com/office/drawing/2014/main" id="{378EDDD0-CE86-4A28-A5B0-C049DC4EF35B}"/>
              </a:ext>
            </a:extLst>
          </p:cNvPr>
          <p:cNvGraphicFramePr>
            <a:graphicFrameLocks noGrp="1"/>
          </p:cNvGraphicFramePr>
          <p:nvPr/>
        </p:nvGraphicFramePr>
        <p:xfrm>
          <a:off x="452112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B5DB2223-CAB5-4EE4-A36F-F72E74CBC514}"/>
              </a:ext>
            </a:extLst>
          </p:cNvPr>
          <p:cNvCxnSpPr>
            <a:cxnSpLocks/>
          </p:cNvCxnSpPr>
          <p:nvPr/>
        </p:nvCxnSpPr>
        <p:spPr>
          <a:xfrm>
            <a:off x="480943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4" name="Table 73">
            <a:extLst>
              <a:ext uri="{FF2B5EF4-FFF2-40B4-BE49-F238E27FC236}">
                <a16:creationId xmlns:a16="http://schemas.microsoft.com/office/drawing/2014/main" id="{95AEB891-32F2-4B12-A073-7F18D994560F}"/>
              </a:ext>
            </a:extLst>
          </p:cNvPr>
          <p:cNvGraphicFramePr>
            <a:graphicFrameLocks noGrp="1"/>
          </p:cNvGraphicFramePr>
          <p:nvPr/>
        </p:nvGraphicFramePr>
        <p:xfrm>
          <a:off x="5648111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20700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75" name="Table 74">
            <a:extLst>
              <a:ext uri="{FF2B5EF4-FFF2-40B4-BE49-F238E27FC236}">
                <a16:creationId xmlns:a16="http://schemas.microsoft.com/office/drawing/2014/main" id="{CED5BDB8-2DDD-45DB-9CB2-D2BA164F9DDF}"/>
              </a:ext>
            </a:extLst>
          </p:cNvPr>
          <p:cNvGraphicFramePr>
            <a:graphicFrameLocks noGrp="1"/>
          </p:cNvGraphicFramePr>
          <p:nvPr/>
        </p:nvGraphicFramePr>
        <p:xfrm>
          <a:off x="5074844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D0A98F84-BEF1-43B6-A41D-79EBA9046DE1}"/>
              </a:ext>
            </a:extLst>
          </p:cNvPr>
          <p:cNvCxnSpPr>
            <a:cxnSpLocks/>
          </p:cNvCxnSpPr>
          <p:nvPr/>
        </p:nvCxnSpPr>
        <p:spPr>
          <a:xfrm>
            <a:off x="5363157" y="598058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7" name="Table 76">
            <a:extLst>
              <a:ext uri="{FF2B5EF4-FFF2-40B4-BE49-F238E27FC236}">
                <a16:creationId xmlns:a16="http://schemas.microsoft.com/office/drawing/2014/main" id="{64D32B91-BCD5-4928-89E0-7486556EEBA9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0567AAFA-1462-4935-8FD3-C3381B2DA425}"/>
              </a:ext>
            </a:extLst>
          </p:cNvPr>
          <p:cNvCxnSpPr>
            <a:cxnSpLocks/>
          </p:cNvCxnSpPr>
          <p:nvPr/>
        </p:nvCxnSpPr>
        <p:spPr>
          <a:xfrm>
            <a:off x="4250272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9" name="Table 78">
            <a:extLst>
              <a:ext uri="{FF2B5EF4-FFF2-40B4-BE49-F238E27FC236}">
                <a16:creationId xmlns:a16="http://schemas.microsoft.com/office/drawing/2014/main" id="{AAF800A6-0320-4A8C-9794-3AB044EF9B0F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sp>
        <p:nvSpPr>
          <p:cNvPr id="80" name="Oval 79">
            <a:extLst>
              <a:ext uri="{FF2B5EF4-FFF2-40B4-BE49-F238E27FC236}">
                <a16:creationId xmlns:a16="http://schemas.microsoft.com/office/drawing/2014/main" id="{AD10C005-ADD3-429A-A848-C3101E652ACC}"/>
              </a:ext>
            </a:extLst>
          </p:cNvPr>
          <p:cNvSpPr/>
          <p:nvPr/>
        </p:nvSpPr>
        <p:spPr>
          <a:xfrm>
            <a:off x="1264544" y="4262042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1" name="Text Box 49">
            <a:extLst>
              <a:ext uri="{FF2B5EF4-FFF2-40B4-BE49-F238E27FC236}">
                <a16:creationId xmlns:a16="http://schemas.microsoft.com/office/drawing/2014/main" id="{3C1E5E21-4089-4429-8F13-60CBC96C94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4900" y="399910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DFS(1)</a:t>
            </a:r>
          </a:p>
        </p:txBody>
      </p:sp>
    </p:spTree>
    <p:extLst>
      <p:ext uri="{BB962C8B-B14F-4D97-AF65-F5344CB8AC3E}">
        <p14:creationId xmlns:p14="http://schemas.microsoft.com/office/powerpoint/2010/main" val="29178793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61DC68-6FC4-42F3-A7FF-A28D072B093D}"/>
              </a:ext>
            </a:extLst>
          </p:cNvPr>
          <p:cNvSpPr/>
          <p:nvPr/>
        </p:nvSpPr>
        <p:spPr>
          <a:xfrm>
            <a:off x="1688405" y="3603251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C27721-94B8-49D8-8BB0-5301EF206AEA}"/>
              </a:ext>
            </a:extLst>
          </p:cNvPr>
          <p:cNvSpPr/>
          <p:nvPr/>
        </p:nvSpPr>
        <p:spPr>
          <a:xfrm>
            <a:off x="2519484" y="3597334"/>
            <a:ext cx="196553" cy="188008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3B22C1F-6253-4007-AABE-C796CB859CCF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680695" y="2874561"/>
            <a:ext cx="652874" cy="755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A7087B-5C78-4777-BE97-F118298F8F9C}"/>
              </a:ext>
            </a:extLst>
          </p:cNvPr>
          <p:cNvCxnSpPr>
            <a:cxnSpLocks/>
            <a:stCxn id="13" idx="6"/>
            <a:endCxn id="25" idx="2"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9E86B4-CD30-4E85-87B1-A1F3BEC63833}"/>
              </a:ext>
            </a:extLst>
          </p:cNvPr>
          <p:cNvCxnSpPr>
            <a:cxnSpLocks/>
            <a:stCxn id="20" idx="4"/>
            <a:endCxn id="25" idx="0"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E12DF75D-A0C9-44FE-AAEF-EBBF4323C69F}"/>
              </a:ext>
            </a:extLst>
          </p:cNvPr>
          <p:cNvSpPr/>
          <p:nvPr/>
        </p:nvSpPr>
        <p:spPr>
          <a:xfrm>
            <a:off x="3304784" y="2714086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45F4C9F-6E1B-40AA-B7F1-D946A22BD88B}"/>
              </a:ext>
            </a:extLst>
          </p:cNvPr>
          <p:cNvSpPr/>
          <p:nvPr/>
        </p:nvSpPr>
        <p:spPr>
          <a:xfrm>
            <a:off x="2519484" y="2703496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6408F56-368D-467D-B2FD-29EBBCDEAA9E}"/>
              </a:ext>
            </a:extLst>
          </p:cNvPr>
          <p:cNvSpPr/>
          <p:nvPr/>
        </p:nvSpPr>
        <p:spPr>
          <a:xfrm>
            <a:off x="1688404" y="2714086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D1FFC3A-BD8C-4B4E-8F26-63782A628E1D}"/>
              </a:ext>
            </a:extLst>
          </p:cNvPr>
          <p:cNvSpPr/>
          <p:nvPr/>
        </p:nvSpPr>
        <p:spPr>
          <a:xfrm>
            <a:off x="887443" y="2720185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F9A1C1A-4DE2-46D1-88CC-F420B3BB8193}"/>
              </a:ext>
            </a:extLst>
          </p:cNvPr>
          <p:cNvSpPr/>
          <p:nvPr/>
        </p:nvSpPr>
        <p:spPr>
          <a:xfrm>
            <a:off x="887443" y="360686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18F8801-52CB-447F-8C35-5423194D4A4B}"/>
              </a:ext>
            </a:extLst>
          </p:cNvPr>
          <p:cNvSpPr/>
          <p:nvPr/>
        </p:nvSpPr>
        <p:spPr>
          <a:xfrm>
            <a:off x="3304784" y="359733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5543268-7E58-4313-8EA6-EB1B6E81E534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83996" y="2808090"/>
            <a:ext cx="604408" cy="6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EE1543B-9B9B-468B-8AE7-A02C35506ED2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FD4B0F8-5691-4272-B296-E4A39EF3B680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2716037" y="2797500"/>
            <a:ext cx="588747" cy="105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EF7C0F4-E870-4231-A5EB-2169625F5B1B}"/>
              </a:ext>
            </a:extLst>
          </p:cNvPr>
          <p:cNvCxnSpPr>
            <a:cxnSpLocks/>
          </p:cNvCxnSpPr>
          <p:nvPr/>
        </p:nvCxnSpPr>
        <p:spPr>
          <a:xfrm>
            <a:off x="985719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BF8A9A5-D5EB-4E03-9244-80C3E65A80B4}"/>
              </a:ext>
            </a:extLst>
          </p:cNvPr>
          <p:cNvCxnSpPr>
            <a:cxnSpLocks/>
          </p:cNvCxnSpPr>
          <p:nvPr/>
        </p:nvCxnSpPr>
        <p:spPr>
          <a:xfrm>
            <a:off x="1786680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6C1B2EF-242C-48BD-8D2A-A3E36C9D489A}"/>
              </a:ext>
            </a:extLst>
          </p:cNvPr>
          <p:cNvCxnSpPr>
            <a:cxnSpLocks/>
          </p:cNvCxnSpPr>
          <p:nvPr/>
        </p:nvCxnSpPr>
        <p:spPr>
          <a:xfrm>
            <a:off x="2623868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4B2B762-7679-4E19-9F26-B0B0A0A6EF91}"/>
              </a:ext>
            </a:extLst>
          </p:cNvPr>
          <p:cNvCxnSpPr>
            <a:cxnSpLocks/>
            <a:endCxn id="7" idx="7"/>
          </p:cNvCxnSpPr>
          <p:nvPr/>
        </p:nvCxnSpPr>
        <p:spPr>
          <a:xfrm flipH="1">
            <a:off x="1856173" y="2844883"/>
            <a:ext cx="672486" cy="7859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3">
            <a:extLst>
              <a:ext uri="{FF2B5EF4-FFF2-40B4-BE49-F238E27FC236}">
                <a16:creationId xmlns:a16="http://schemas.microsoft.com/office/drawing/2014/main" id="{9F25E101-A360-40DF-BC5E-3DFEB1D77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3611" y="2604206"/>
            <a:ext cx="2383967" cy="341580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DFS(v)</a:t>
            </a:r>
          </a:p>
          <a:p>
            <a:pPr marL="0" indent="0">
              <a:buNone/>
            </a:pPr>
            <a:r>
              <a:rPr lang="en-US" altLang="en-US" sz="1400" dirty="0"/>
              <a:t>1. color[v] = gray; </a:t>
            </a:r>
          </a:p>
          <a:p>
            <a:pPr marL="0" indent="0">
              <a:buNone/>
            </a:pPr>
            <a:r>
              <a:rPr lang="en-US" altLang="en-US" sz="1400" dirty="0"/>
              <a:t>2. </a:t>
            </a:r>
            <a:r>
              <a:rPr lang="en-US" altLang="en-US" sz="1400" dirty="0">
                <a:solidFill>
                  <a:srgbClr val="FF0000"/>
                </a:solidFill>
              </a:rPr>
              <a:t>for (each edge [v, w])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        if (color[w] == white) 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           DFS(w); </a:t>
            </a:r>
          </a:p>
          <a:p>
            <a:pPr marL="0" indent="0">
              <a:buNone/>
            </a:pPr>
            <a:r>
              <a:rPr lang="en-US" altLang="en-US" sz="1400" dirty="0"/>
              <a:t>3. color[v] = black.</a:t>
            </a:r>
          </a:p>
          <a:p>
            <a:pPr marL="0" indent="0">
              <a:buNone/>
            </a:pPr>
            <a:endParaRPr lang="en-US" altLang="en-US" sz="1400" dirty="0"/>
          </a:p>
          <a:p>
            <a:pPr marL="0" indent="0">
              <a:buNone/>
            </a:pPr>
            <a:r>
              <a:rPr lang="en-US" altLang="en-US" sz="1400" dirty="0"/>
              <a:t>main()</a:t>
            </a:r>
          </a:p>
          <a:p>
            <a:pPr marL="0" indent="0">
              <a:buNone/>
            </a:pPr>
            <a:r>
              <a:rPr lang="en-US" altLang="en-US" sz="1400" dirty="0"/>
              <a:t>1. for (each vertex v) </a:t>
            </a:r>
          </a:p>
          <a:p>
            <a:pPr marL="0" indent="0">
              <a:buNone/>
            </a:pPr>
            <a:r>
              <a:rPr lang="en-US" altLang="en-US" sz="1400" dirty="0"/>
              <a:t>      color[v] = white;</a:t>
            </a:r>
          </a:p>
          <a:p>
            <a:pPr marL="0" indent="0">
              <a:buNone/>
            </a:pPr>
            <a:r>
              <a:rPr lang="en-US" altLang="en-US" sz="1400" dirty="0"/>
              <a:t>2. for (each vertex v)</a:t>
            </a:r>
          </a:p>
          <a:p>
            <a:pPr marL="0" indent="0">
              <a:buNone/>
            </a:pPr>
            <a:r>
              <a:rPr lang="en-US" altLang="en-US" sz="1400" dirty="0"/>
              <a:t>       if (color[v] == white) </a:t>
            </a:r>
          </a:p>
          <a:p>
            <a:pPr marL="0" indent="0">
              <a:buNone/>
            </a:pPr>
            <a:r>
              <a:rPr lang="en-US" altLang="en-US" sz="1400" dirty="0"/>
              <a:t>          DFS(v).   </a:t>
            </a:r>
          </a:p>
        </p:txBody>
      </p:sp>
      <p:sp>
        <p:nvSpPr>
          <p:cNvPr id="31" name="Text Box 49">
            <a:extLst>
              <a:ext uri="{FF2B5EF4-FFF2-40B4-BE49-F238E27FC236}">
                <a16:creationId xmlns:a16="http://schemas.microsoft.com/office/drawing/2014/main" id="{098CCC78-1B4E-4532-A268-3C67931BA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1580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14: Depth-First-Search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AD400265-E444-43FC-948E-798782566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396884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Depth-First-Search (DFS). </a:t>
            </a:r>
            <a:r>
              <a:rPr lang="en-US" altLang="en-US" sz="2000" dirty="0"/>
              <a:t>Starting from a vertex s, explore the graph vertices as far as possible before backing tracking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E07776AD-6515-419D-881B-A6E1340CE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Breadth-First-Search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sp>
        <p:nvSpPr>
          <p:cNvPr id="34" name="Text Box 49">
            <a:extLst>
              <a:ext uri="{FF2B5EF4-FFF2-40B4-BE49-F238E27FC236}">
                <a16:creationId xmlns:a16="http://schemas.microsoft.com/office/drawing/2014/main" id="{157E6755-D8B2-495C-B54A-2DAA51838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3514" y="2219467"/>
            <a:ext cx="20808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DFS (recursive version)</a:t>
            </a:r>
          </a:p>
        </p:txBody>
      </p:sp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57A14D69-3BF6-4A13-8C74-F5BE2C4B42F5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556840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1759C780-C748-4D60-8FD0-1901B1BBF0B3}"/>
              </a:ext>
            </a:extLst>
          </p:cNvPr>
          <p:cNvGraphicFramePr>
            <a:graphicFrameLocks noGrp="1"/>
          </p:cNvGraphicFramePr>
          <p:nvPr/>
        </p:nvGraphicFramePr>
        <p:xfrm>
          <a:off x="3579898" y="4046353"/>
          <a:ext cx="228715" cy="23562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715">
                  <a:extLst>
                    <a:ext uri="{9D8B030D-6E8A-4147-A177-3AD203B41FA5}">
                      <a16:colId xmlns:a16="http://schemas.microsoft.com/office/drawing/2014/main" val="4148821893"/>
                    </a:ext>
                  </a:extLst>
                </a:gridCol>
              </a:tblGrid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608016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4068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82523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1417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0680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79515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908713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357039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66838E96-E525-49F6-A28E-21BDABE741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7551305"/>
              </p:ext>
            </p:extLst>
          </p:nvPr>
        </p:nvGraphicFramePr>
        <p:xfrm>
          <a:off x="3338104" y="4122214"/>
          <a:ext cx="215100" cy="23127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5100">
                  <a:extLst>
                    <a:ext uri="{9D8B030D-6E8A-4147-A177-3AD203B41FA5}">
                      <a16:colId xmlns:a16="http://schemas.microsoft.com/office/drawing/2014/main" val="3808604706"/>
                    </a:ext>
                  </a:extLst>
                </a:gridCol>
              </a:tblGrid>
              <a:tr h="234735">
                <a:tc>
                  <a:txBody>
                    <a:bodyPr/>
                    <a:lstStyle/>
                    <a:p>
                      <a:r>
                        <a:rPr lang="en-US" sz="800" dirty="0"/>
                        <a:t>1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10687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54921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55156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315745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38559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51400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7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2951018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809559"/>
                  </a:ext>
                </a:extLst>
              </a:tr>
            </a:tbl>
          </a:graphicData>
        </a:graphic>
      </p:graphicFrame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5B9AA70E-0CC7-41B0-98AB-E786E570EC29}"/>
              </a:ext>
            </a:extLst>
          </p:cNvPr>
          <p:cNvCxnSpPr>
            <a:cxnSpLocks/>
          </p:cNvCxnSpPr>
          <p:nvPr/>
        </p:nvCxnSpPr>
        <p:spPr>
          <a:xfrm>
            <a:off x="3694255" y="419026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0DE4380-9990-4A32-9081-EFDC9E7DC771}"/>
              </a:ext>
            </a:extLst>
          </p:cNvPr>
          <p:cNvCxnSpPr>
            <a:cxnSpLocks/>
          </p:cNvCxnSpPr>
          <p:nvPr/>
        </p:nvCxnSpPr>
        <p:spPr>
          <a:xfrm>
            <a:off x="3694255" y="4480808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DB65D188-3CF8-418E-ABC8-BE5EE4AFC82A}"/>
              </a:ext>
            </a:extLst>
          </p:cNvPr>
          <p:cNvCxnSpPr>
            <a:cxnSpLocks/>
          </p:cNvCxnSpPr>
          <p:nvPr/>
        </p:nvCxnSpPr>
        <p:spPr>
          <a:xfrm>
            <a:off x="3694255" y="478232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83331F64-B457-4945-82B4-6E37853364BD}"/>
              </a:ext>
            </a:extLst>
          </p:cNvPr>
          <p:cNvCxnSpPr>
            <a:cxnSpLocks/>
          </p:cNvCxnSpPr>
          <p:nvPr/>
        </p:nvCxnSpPr>
        <p:spPr>
          <a:xfrm>
            <a:off x="3694255" y="507268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7B22085A-1D0F-4642-80F9-E5FC1FE3CB9A}"/>
              </a:ext>
            </a:extLst>
          </p:cNvPr>
          <p:cNvCxnSpPr>
            <a:cxnSpLocks/>
          </p:cNvCxnSpPr>
          <p:nvPr/>
        </p:nvCxnSpPr>
        <p:spPr>
          <a:xfrm>
            <a:off x="3694255" y="539235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8DB304BA-2E61-4D4B-AF91-453B0231A110}"/>
              </a:ext>
            </a:extLst>
          </p:cNvPr>
          <p:cNvCxnSpPr>
            <a:cxnSpLocks/>
          </p:cNvCxnSpPr>
          <p:nvPr/>
        </p:nvCxnSpPr>
        <p:spPr>
          <a:xfrm>
            <a:off x="3694255" y="567812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E88C04BF-026C-48D3-87E7-28229BF1C8A5}"/>
              </a:ext>
            </a:extLst>
          </p:cNvPr>
          <p:cNvCxnSpPr>
            <a:cxnSpLocks/>
          </p:cNvCxnSpPr>
          <p:nvPr/>
        </p:nvCxnSpPr>
        <p:spPr>
          <a:xfrm>
            <a:off x="3694255" y="5971807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8BCC098E-796B-40E4-B2FA-D79E0B2A5B2D}"/>
              </a:ext>
            </a:extLst>
          </p:cNvPr>
          <p:cNvCxnSpPr>
            <a:cxnSpLocks/>
          </p:cNvCxnSpPr>
          <p:nvPr/>
        </p:nvCxnSpPr>
        <p:spPr>
          <a:xfrm>
            <a:off x="3694255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126166D8-587C-4ED5-86A6-B9AEE1C332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5198687"/>
              </p:ext>
            </p:extLst>
          </p:nvPr>
        </p:nvGraphicFramePr>
        <p:xfrm>
          <a:off x="396537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461C606B-8746-4633-B3BE-A3D775832D9B}"/>
              </a:ext>
            </a:extLst>
          </p:cNvPr>
          <p:cNvCxnSpPr>
            <a:cxnSpLocks/>
          </p:cNvCxnSpPr>
          <p:nvPr/>
        </p:nvCxnSpPr>
        <p:spPr>
          <a:xfrm>
            <a:off x="425368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1" name="Table 50">
            <a:extLst>
              <a:ext uri="{FF2B5EF4-FFF2-40B4-BE49-F238E27FC236}">
                <a16:creationId xmlns:a16="http://schemas.microsoft.com/office/drawing/2014/main" id="{93D5C43E-DEB9-4600-BDB5-419ABD7B6C7D}"/>
              </a:ext>
            </a:extLst>
          </p:cNvPr>
          <p:cNvGraphicFramePr>
            <a:graphicFrameLocks noGrp="1"/>
          </p:cNvGraphicFramePr>
          <p:nvPr/>
        </p:nvGraphicFramePr>
        <p:xfrm>
          <a:off x="451909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5AB65A29-6E76-42AF-9B96-BB78ED3A9965}"/>
              </a:ext>
            </a:extLst>
          </p:cNvPr>
          <p:cNvCxnSpPr>
            <a:cxnSpLocks/>
          </p:cNvCxnSpPr>
          <p:nvPr/>
        </p:nvCxnSpPr>
        <p:spPr>
          <a:xfrm>
            <a:off x="480740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3" name="Table 52">
            <a:extLst>
              <a:ext uri="{FF2B5EF4-FFF2-40B4-BE49-F238E27FC236}">
                <a16:creationId xmlns:a16="http://schemas.microsoft.com/office/drawing/2014/main" id="{527472EC-76A4-427A-9F2D-3E8829F652A7}"/>
              </a:ext>
            </a:extLst>
          </p:cNvPr>
          <p:cNvGraphicFramePr>
            <a:graphicFrameLocks noGrp="1"/>
          </p:cNvGraphicFramePr>
          <p:nvPr/>
        </p:nvGraphicFramePr>
        <p:xfrm>
          <a:off x="5083018" y="406397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54" name="Table 53">
            <a:extLst>
              <a:ext uri="{FF2B5EF4-FFF2-40B4-BE49-F238E27FC236}">
                <a16:creationId xmlns:a16="http://schemas.microsoft.com/office/drawing/2014/main" id="{4BD37977-3CC9-4C31-BEFA-3AE193F247EC}"/>
              </a:ext>
            </a:extLst>
          </p:cNvPr>
          <p:cNvGraphicFramePr>
            <a:graphicFrameLocks noGrp="1"/>
          </p:cNvGraphicFramePr>
          <p:nvPr/>
        </p:nvGraphicFramePr>
        <p:xfrm>
          <a:off x="396410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34DBC093-2693-493F-A26B-4B860D9299D5}"/>
              </a:ext>
            </a:extLst>
          </p:cNvPr>
          <p:cNvCxnSpPr>
            <a:cxnSpLocks/>
          </p:cNvCxnSpPr>
          <p:nvPr/>
        </p:nvCxnSpPr>
        <p:spPr>
          <a:xfrm>
            <a:off x="4252418" y="448499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6" name="Table 55">
            <a:extLst>
              <a:ext uri="{FF2B5EF4-FFF2-40B4-BE49-F238E27FC236}">
                <a16:creationId xmlns:a16="http://schemas.microsoft.com/office/drawing/2014/main" id="{BCE6E846-CF5B-4353-AD01-E4E4BF0490F0}"/>
              </a:ext>
            </a:extLst>
          </p:cNvPr>
          <p:cNvGraphicFramePr>
            <a:graphicFrameLocks noGrp="1"/>
          </p:cNvGraphicFramePr>
          <p:nvPr/>
        </p:nvGraphicFramePr>
        <p:xfrm>
          <a:off x="451782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57" name="Table 56">
            <a:extLst>
              <a:ext uri="{FF2B5EF4-FFF2-40B4-BE49-F238E27FC236}">
                <a16:creationId xmlns:a16="http://schemas.microsoft.com/office/drawing/2014/main" id="{0F8F73C4-E00B-4F71-AB94-CEAC5EAE8937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EADFCA42-36E1-4097-8091-2C17BD99A9AE}"/>
              </a:ext>
            </a:extLst>
          </p:cNvPr>
          <p:cNvCxnSpPr>
            <a:cxnSpLocks/>
          </p:cNvCxnSpPr>
          <p:nvPr/>
        </p:nvCxnSpPr>
        <p:spPr>
          <a:xfrm>
            <a:off x="425368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9" name="Table 58">
            <a:extLst>
              <a:ext uri="{FF2B5EF4-FFF2-40B4-BE49-F238E27FC236}">
                <a16:creationId xmlns:a16="http://schemas.microsoft.com/office/drawing/2014/main" id="{E90C6082-E9C1-46C1-BB8A-924D24B84BFE}"/>
              </a:ext>
            </a:extLst>
          </p:cNvPr>
          <p:cNvGraphicFramePr>
            <a:graphicFrameLocks noGrp="1"/>
          </p:cNvGraphicFramePr>
          <p:nvPr/>
        </p:nvGraphicFramePr>
        <p:xfrm>
          <a:off x="451909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178A6888-2B66-4F51-B9C7-A9662B933DE7}"/>
              </a:ext>
            </a:extLst>
          </p:cNvPr>
          <p:cNvCxnSpPr>
            <a:cxnSpLocks/>
          </p:cNvCxnSpPr>
          <p:nvPr/>
        </p:nvCxnSpPr>
        <p:spPr>
          <a:xfrm>
            <a:off x="480740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54EB8A9B-4F04-4AAB-8E0E-B4A414909CBA}"/>
              </a:ext>
            </a:extLst>
          </p:cNvPr>
          <p:cNvGraphicFramePr>
            <a:graphicFrameLocks noGrp="1"/>
          </p:cNvGraphicFramePr>
          <p:nvPr/>
        </p:nvGraphicFramePr>
        <p:xfrm>
          <a:off x="5092022" y="468213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48088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9C77B005-4A56-4EEC-9496-9519B0892242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6708036E-0E10-4DF2-80DB-CF3F2DED46ED}"/>
              </a:ext>
            </a:extLst>
          </p:cNvPr>
          <p:cNvCxnSpPr>
            <a:cxnSpLocks/>
          </p:cNvCxnSpPr>
          <p:nvPr/>
        </p:nvCxnSpPr>
        <p:spPr>
          <a:xfrm>
            <a:off x="4250272" y="5089589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4" name="Table 63">
            <a:extLst>
              <a:ext uri="{FF2B5EF4-FFF2-40B4-BE49-F238E27FC236}">
                <a16:creationId xmlns:a16="http://schemas.microsoft.com/office/drawing/2014/main" id="{A219EDA0-AF67-4B2B-9CEF-113775ADD878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65" name="Table 64">
            <a:extLst>
              <a:ext uri="{FF2B5EF4-FFF2-40B4-BE49-F238E27FC236}">
                <a16:creationId xmlns:a16="http://schemas.microsoft.com/office/drawing/2014/main" id="{3D83F5DE-FA9B-419B-95A9-B542442F6B8F}"/>
              </a:ext>
            </a:extLst>
          </p:cNvPr>
          <p:cNvGraphicFramePr>
            <a:graphicFrameLocks noGrp="1"/>
          </p:cNvGraphicFramePr>
          <p:nvPr/>
        </p:nvGraphicFramePr>
        <p:xfrm>
          <a:off x="396338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0175001D-DBE3-4A2A-B153-B04BABBF0265}"/>
              </a:ext>
            </a:extLst>
          </p:cNvPr>
          <p:cNvCxnSpPr>
            <a:cxnSpLocks/>
          </p:cNvCxnSpPr>
          <p:nvPr/>
        </p:nvCxnSpPr>
        <p:spPr>
          <a:xfrm>
            <a:off x="425170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7" name="Table 66">
            <a:extLst>
              <a:ext uri="{FF2B5EF4-FFF2-40B4-BE49-F238E27FC236}">
                <a16:creationId xmlns:a16="http://schemas.microsoft.com/office/drawing/2014/main" id="{1B8CCB10-2DFD-4206-B0D8-7D6596D5430A}"/>
              </a:ext>
            </a:extLst>
          </p:cNvPr>
          <p:cNvGraphicFramePr>
            <a:graphicFrameLocks noGrp="1"/>
          </p:cNvGraphicFramePr>
          <p:nvPr/>
        </p:nvGraphicFramePr>
        <p:xfrm>
          <a:off x="451710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EF5FE50F-8903-475A-8002-C8F0B73E0B40}"/>
              </a:ext>
            </a:extLst>
          </p:cNvPr>
          <p:cNvCxnSpPr>
            <a:cxnSpLocks/>
          </p:cNvCxnSpPr>
          <p:nvPr/>
        </p:nvCxnSpPr>
        <p:spPr>
          <a:xfrm>
            <a:off x="480542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9" name="Table 68">
            <a:extLst>
              <a:ext uri="{FF2B5EF4-FFF2-40B4-BE49-F238E27FC236}">
                <a16:creationId xmlns:a16="http://schemas.microsoft.com/office/drawing/2014/main" id="{0F0B7038-E10D-41AC-84B6-F832F1984927}"/>
              </a:ext>
            </a:extLst>
          </p:cNvPr>
          <p:cNvGraphicFramePr>
            <a:graphicFrameLocks noGrp="1"/>
          </p:cNvGraphicFramePr>
          <p:nvPr/>
        </p:nvGraphicFramePr>
        <p:xfrm>
          <a:off x="5081034" y="527805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70" name="Table 69">
            <a:extLst>
              <a:ext uri="{FF2B5EF4-FFF2-40B4-BE49-F238E27FC236}">
                <a16:creationId xmlns:a16="http://schemas.microsoft.com/office/drawing/2014/main" id="{A0ED2AED-EEAD-4D8B-90CB-2A1894BB941F}"/>
              </a:ext>
            </a:extLst>
          </p:cNvPr>
          <p:cNvGraphicFramePr>
            <a:graphicFrameLocks noGrp="1"/>
          </p:cNvGraphicFramePr>
          <p:nvPr/>
        </p:nvGraphicFramePr>
        <p:xfrm>
          <a:off x="396740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D8BE8321-F212-486E-87F9-FAF5451AF436}"/>
              </a:ext>
            </a:extLst>
          </p:cNvPr>
          <p:cNvCxnSpPr>
            <a:cxnSpLocks/>
          </p:cNvCxnSpPr>
          <p:nvPr/>
        </p:nvCxnSpPr>
        <p:spPr>
          <a:xfrm>
            <a:off x="425571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2" name="Table 71">
            <a:extLst>
              <a:ext uri="{FF2B5EF4-FFF2-40B4-BE49-F238E27FC236}">
                <a16:creationId xmlns:a16="http://schemas.microsoft.com/office/drawing/2014/main" id="{378EDDD0-CE86-4A28-A5B0-C049DC4EF35B}"/>
              </a:ext>
            </a:extLst>
          </p:cNvPr>
          <p:cNvGraphicFramePr>
            <a:graphicFrameLocks noGrp="1"/>
          </p:cNvGraphicFramePr>
          <p:nvPr/>
        </p:nvGraphicFramePr>
        <p:xfrm>
          <a:off x="452112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B5DB2223-CAB5-4EE4-A36F-F72E74CBC514}"/>
              </a:ext>
            </a:extLst>
          </p:cNvPr>
          <p:cNvCxnSpPr>
            <a:cxnSpLocks/>
          </p:cNvCxnSpPr>
          <p:nvPr/>
        </p:nvCxnSpPr>
        <p:spPr>
          <a:xfrm>
            <a:off x="480943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4" name="Table 73">
            <a:extLst>
              <a:ext uri="{FF2B5EF4-FFF2-40B4-BE49-F238E27FC236}">
                <a16:creationId xmlns:a16="http://schemas.microsoft.com/office/drawing/2014/main" id="{95AEB891-32F2-4B12-A073-7F18D994560F}"/>
              </a:ext>
            </a:extLst>
          </p:cNvPr>
          <p:cNvGraphicFramePr>
            <a:graphicFrameLocks noGrp="1"/>
          </p:cNvGraphicFramePr>
          <p:nvPr/>
        </p:nvGraphicFramePr>
        <p:xfrm>
          <a:off x="5648111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20700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75" name="Table 74">
            <a:extLst>
              <a:ext uri="{FF2B5EF4-FFF2-40B4-BE49-F238E27FC236}">
                <a16:creationId xmlns:a16="http://schemas.microsoft.com/office/drawing/2014/main" id="{CED5BDB8-2DDD-45DB-9CB2-D2BA164F9DDF}"/>
              </a:ext>
            </a:extLst>
          </p:cNvPr>
          <p:cNvGraphicFramePr>
            <a:graphicFrameLocks noGrp="1"/>
          </p:cNvGraphicFramePr>
          <p:nvPr/>
        </p:nvGraphicFramePr>
        <p:xfrm>
          <a:off x="5074844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D0A98F84-BEF1-43B6-A41D-79EBA9046DE1}"/>
              </a:ext>
            </a:extLst>
          </p:cNvPr>
          <p:cNvCxnSpPr>
            <a:cxnSpLocks/>
          </p:cNvCxnSpPr>
          <p:nvPr/>
        </p:nvCxnSpPr>
        <p:spPr>
          <a:xfrm>
            <a:off x="5363157" y="598058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7" name="Table 76">
            <a:extLst>
              <a:ext uri="{FF2B5EF4-FFF2-40B4-BE49-F238E27FC236}">
                <a16:creationId xmlns:a16="http://schemas.microsoft.com/office/drawing/2014/main" id="{64D32B91-BCD5-4928-89E0-7486556EEBA9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0567AAFA-1462-4935-8FD3-C3381B2DA425}"/>
              </a:ext>
            </a:extLst>
          </p:cNvPr>
          <p:cNvCxnSpPr>
            <a:cxnSpLocks/>
          </p:cNvCxnSpPr>
          <p:nvPr/>
        </p:nvCxnSpPr>
        <p:spPr>
          <a:xfrm>
            <a:off x="4250272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9" name="Table 78">
            <a:extLst>
              <a:ext uri="{FF2B5EF4-FFF2-40B4-BE49-F238E27FC236}">
                <a16:creationId xmlns:a16="http://schemas.microsoft.com/office/drawing/2014/main" id="{AAF800A6-0320-4A8C-9794-3AB044EF9B0F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sp>
        <p:nvSpPr>
          <p:cNvPr id="80" name="Oval 79">
            <a:extLst>
              <a:ext uri="{FF2B5EF4-FFF2-40B4-BE49-F238E27FC236}">
                <a16:creationId xmlns:a16="http://schemas.microsoft.com/office/drawing/2014/main" id="{AD10C005-ADD3-429A-A848-C3101E652ACC}"/>
              </a:ext>
            </a:extLst>
          </p:cNvPr>
          <p:cNvSpPr/>
          <p:nvPr/>
        </p:nvSpPr>
        <p:spPr>
          <a:xfrm>
            <a:off x="1264544" y="4262042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1" name="Text Box 49">
            <a:extLst>
              <a:ext uri="{FF2B5EF4-FFF2-40B4-BE49-F238E27FC236}">
                <a16:creationId xmlns:a16="http://schemas.microsoft.com/office/drawing/2014/main" id="{3C1E5E21-4089-4429-8F13-60CBC96C94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4900" y="399910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DFS(1)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A69D1D6D-36D0-4732-AF1A-55CF750B174E}"/>
              </a:ext>
            </a:extLst>
          </p:cNvPr>
          <p:cNvSpPr/>
          <p:nvPr/>
        </p:nvSpPr>
        <p:spPr>
          <a:xfrm>
            <a:off x="887578" y="4664015"/>
            <a:ext cx="196553" cy="188008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846FDEF3-1DF6-4787-A909-BE3F82403A4A}"/>
              </a:ext>
            </a:extLst>
          </p:cNvPr>
          <p:cNvCxnSpPr>
            <a:cxnSpLocks/>
            <a:endCxn id="82" idx="7"/>
          </p:cNvCxnSpPr>
          <p:nvPr/>
        </p:nvCxnSpPr>
        <p:spPr>
          <a:xfrm flipH="1">
            <a:off x="1055346" y="4421031"/>
            <a:ext cx="210786" cy="2705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 Box 49">
            <a:extLst>
              <a:ext uri="{FF2B5EF4-FFF2-40B4-BE49-F238E27FC236}">
                <a16:creationId xmlns:a16="http://schemas.microsoft.com/office/drawing/2014/main" id="{52D1297F-07AD-4596-9635-CC0B4CDD6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738" y="4417794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DFS(7)</a:t>
            </a:r>
          </a:p>
        </p:txBody>
      </p:sp>
      <p:sp>
        <p:nvSpPr>
          <p:cNvPr id="85" name="Text Box 49">
            <a:extLst>
              <a:ext uri="{FF2B5EF4-FFF2-40B4-BE49-F238E27FC236}">
                <a16:creationId xmlns:a16="http://schemas.microsoft.com/office/drawing/2014/main" id="{3DA8C400-CD85-45FB-ACF5-D4CE5790E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5388" y="436791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56B2D03C-C3C7-43DE-AF8F-51DE8BB4455F}"/>
              </a:ext>
            </a:extLst>
          </p:cNvPr>
          <p:cNvCxnSpPr>
            <a:cxnSpLocks/>
          </p:cNvCxnSpPr>
          <p:nvPr/>
        </p:nvCxnSpPr>
        <p:spPr>
          <a:xfrm flipV="1">
            <a:off x="1996234" y="3741634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 Box 49">
            <a:extLst>
              <a:ext uri="{FF2B5EF4-FFF2-40B4-BE49-F238E27FC236}">
                <a16:creationId xmlns:a16="http://schemas.microsoft.com/office/drawing/2014/main" id="{1C78D95F-E986-4AE0-8F09-B0FBE991F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0272" y="370983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1442869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61DC68-6FC4-42F3-A7FF-A28D072B093D}"/>
              </a:ext>
            </a:extLst>
          </p:cNvPr>
          <p:cNvSpPr/>
          <p:nvPr/>
        </p:nvSpPr>
        <p:spPr>
          <a:xfrm>
            <a:off x="1688405" y="3603251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C27721-94B8-49D8-8BB0-5301EF206AEA}"/>
              </a:ext>
            </a:extLst>
          </p:cNvPr>
          <p:cNvSpPr/>
          <p:nvPr/>
        </p:nvSpPr>
        <p:spPr>
          <a:xfrm>
            <a:off x="2519484" y="3597334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3B22C1F-6253-4007-AABE-C796CB859CCF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680695" y="2874561"/>
            <a:ext cx="652874" cy="755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A7087B-5C78-4777-BE97-F118298F8F9C}"/>
              </a:ext>
            </a:extLst>
          </p:cNvPr>
          <p:cNvCxnSpPr>
            <a:cxnSpLocks/>
            <a:stCxn id="13" idx="6"/>
            <a:endCxn id="25" idx="2"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9E86B4-CD30-4E85-87B1-A1F3BEC63833}"/>
              </a:ext>
            </a:extLst>
          </p:cNvPr>
          <p:cNvCxnSpPr>
            <a:cxnSpLocks/>
            <a:stCxn id="20" idx="4"/>
            <a:endCxn id="25" idx="0"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E12DF75D-A0C9-44FE-AAEF-EBBF4323C69F}"/>
              </a:ext>
            </a:extLst>
          </p:cNvPr>
          <p:cNvSpPr/>
          <p:nvPr/>
        </p:nvSpPr>
        <p:spPr>
          <a:xfrm>
            <a:off x="3304784" y="2714086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45F4C9F-6E1B-40AA-B7F1-D946A22BD88B}"/>
              </a:ext>
            </a:extLst>
          </p:cNvPr>
          <p:cNvSpPr/>
          <p:nvPr/>
        </p:nvSpPr>
        <p:spPr>
          <a:xfrm>
            <a:off x="2519484" y="2703496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6408F56-368D-467D-B2FD-29EBBCDEAA9E}"/>
              </a:ext>
            </a:extLst>
          </p:cNvPr>
          <p:cNvSpPr/>
          <p:nvPr/>
        </p:nvSpPr>
        <p:spPr>
          <a:xfrm>
            <a:off x="1688404" y="2714086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D1FFC3A-BD8C-4B4E-8F26-63782A628E1D}"/>
              </a:ext>
            </a:extLst>
          </p:cNvPr>
          <p:cNvSpPr/>
          <p:nvPr/>
        </p:nvSpPr>
        <p:spPr>
          <a:xfrm>
            <a:off x="887443" y="2720185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F9A1C1A-4DE2-46D1-88CC-F420B3BB8193}"/>
              </a:ext>
            </a:extLst>
          </p:cNvPr>
          <p:cNvSpPr/>
          <p:nvPr/>
        </p:nvSpPr>
        <p:spPr>
          <a:xfrm>
            <a:off x="887443" y="360686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18F8801-52CB-447F-8C35-5423194D4A4B}"/>
              </a:ext>
            </a:extLst>
          </p:cNvPr>
          <p:cNvSpPr/>
          <p:nvPr/>
        </p:nvSpPr>
        <p:spPr>
          <a:xfrm>
            <a:off x="3304784" y="359733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5543268-7E58-4313-8EA6-EB1B6E81E534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83996" y="2808090"/>
            <a:ext cx="604408" cy="6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EE1543B-9B9B-468B-8AE7-A02C35506ED2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FD4B0F8-5691-4272-B296-E4A39EF3B680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2716037" y="2797500"/>
            <a:ext cx="588747" cy="105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EF7C0F4-E870-4231-A5EB-2169625F5B1B}"/>
              </a:ext>
            </a:extLst>
          </p:cNvPr>
          <p:cNvCxnSpPr>
            <a:cxnSpLocks/>
          </p:cNvCxnSpPr>
          <p:nvPr/>
        </p:nvCxnSpPr>
        <p:spPr>
          <a:xfrm>
            <a:off x="985719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BF8A9A5-D5EB-4E03-9244-80C3E65A80B4}"/>
              </a:ext>
            </a:extLst>
          </p:cNvPr>
          <p:cNvCxnSpPr>
            <a:cxnSpLocks/>
          </p:cNvCxnSpPr>
          <p:nvPr/>
        </p:nvCxnSpPr>
        <p:spPr>
          <a:xfrm>
            <a:off x="1786680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6C1B2EF-242C-48BD-8D2A-A3E36C9D489A}"/>
              </a:ext>
            </a:extLst>
          </p:cNvPr>
          <p:cNvCxnSpPr>
            <a:cxnSpLocks/>
          </p:cNvCxnSpPr>
          <p:nvPr/>
        </p:nvCxnSpPr>
        <p:spPr>
          <a:xfrm>
            <a:off x="2623868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4B2B762-7679-4E19-9F26-B0B0A0A6EF91}"/>
              </a:ext>
            </a:extLst>
          </p:cNvPr>
          <p:cNvCxnSpPr>
            <a:cxnSpLocks/>
            <a:endCxn id="7" idx="7"/>
          </p:cNvCxnSpPr>
          <p:nvPr/>
        </p:nvCxnSpPr>
        <p:spPr>
          <a:xfrm flipH="1">
            <a:off x="1856173" y="2844883"/>
            <a:ext cx="672486" cy="7859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3">
            <a:extLst>
              <a:ext uri="{FF2B5EF4-FFF2-40B4-BE49-F238E27FC236}">
                <a16:creationId xmlns:a16="http://schemas.microsoft.com/office/drawing/2014/main" id="{9F25E101-A360-40DF-BC5E-3DFEB1D77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3611" y="2604206"/>
            <a:ext cx="2383967" cy="341580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DFS(v)</a:t>
            </a:r>
          </a:p>
          <a:p>
            <a:pPr marL="0" indent="0">
              <a:buNone/>
            </a:pPr>
            <a:r>
              <a:rPr lang="en-US" altLang="en-US" sz="1400" dirty="0"/>
              <a:t>1. </a:t>
            </a:r>
            <a:r>
              <a:rPr lang="en-US" altLang="en-US" sz="1400" dirty="0">
                <a:solidFill>
                  <a:srgbClr val="FF0000"/>
                </a:solidFill>
              </a:rPr>
              <a:t>color[v] = gray</a:t>
            </a:r>
            <a:r>
              <a:rPr lang="en-US" altLang="en-US" sz="1400" dirty="0"/>
              <a:t>; </a:t>
            </a:r>
          </a:p>
          <a:p>
            <a:pPr marL="0" indent="0">
              <a:buNone/>
            </a:pPr>
            <a:r>
              <a:rPr lang="en-US" altLang="en-US" sz="1400" dirty="0"/>
              <a:t>2. for (each edge [v, w])</a:t>
            </a:r>
          </a:p>
          <a:p>
            <a:pPr marL="0" indent="0">
              <a:buNone/>
            </a:pPr>
            <a:r>
              <a:rPr lang="en-US" altLang="en-US" sz="1400" dirty="0"/>
              <a:t>        if (color[w] == white) </a:t>
            </a:r>
          </a:p>
          <a:p>
            <a:pPr marL="0" indent="0">
              <a:buNone/>
            </a:pPr>
            <a:r>
              <a:rPr lang="en-US" altLang="en-US" sz="1400" dirty="0"/>
              <a:t>           DFS(w); </a:t>
            </a:r>
          </a:p>
          <a:p>
            <a:pPr marL="0" indent="0">
              <a:buNone/>
            </a:pPr>
            <a:r>
              <a:rPr lang="en-US" altLang="en-US" sz="1400" dirty="0"/>
              <a:t>3. color[v] = black.</a:t>
            </a:r>
          </a:p>
          <a:p>
            <a:pPr marL="0" indent="0">
              <a:buNone/>
            </a:pPr>
            <a:endParaRPr lang="en-US" altLang="en-US" sz="1400" dirty="0"/>
          </a:p>
          <a:p>
            <a:pPr marL="0" indent="0">
              <a:buNone/>
            </a:pPr>
            <a:r>
              <a:rPr lang="en-US" altLang="en-US" sz="1400" dirty="0"/>
              <a:t>main()</a:t>
            </a:r>
          </a:p>
          <a:p>
            <a:pPr marL="0" indent="0">
              <a:buNone/>
            </a:pPr>
            <a:r>
              <a:rPr lang="en-US" altLang="en-US" sz="1400" dirty="0"/>
              <a:t>1. for (each vertex v) </a:t>
            </a:r>
          </a:p>
          <a:p>
            <a:pPr marL="0" indent="0">
              <a:buNone/>
            </a:pPr>
            <a:r>
              <a:rPr lang="en-US" altLang="en-US" sz="1400" dirty="0"/>
              <a:t>      color[v] = white;</a:t>
            </a:r>
          </a:p>
          <a:p>
            <a:pPr marL="0" indent="0">
              <a:buNone/>
            </a:pPr>
            <a:r>
              <a:rPr lang="en-US" altLang="en-US" sz="1400" dirty="0"/>
              <a:t>2. for (each vertex v)</a:t>
            </a:r>
          </a:p>
          <a:p>
            <a:pPr marL="0" indent="0">
              <a:buNone/>
            </a:pPr>
            <a:r>
              <a:rPr lang="en-US" altLang="en-US" sz="1400" dirty="0"/>
              <a:t>       if (color[v] == white) </a:t>
            </a:r>
          </a:p>
          <a:p>
            <a:pPr marL="0" indent="0">
              <a:buNone/>
            </a:pPr>
            <a:r>
              <a:rPr lang="en-US" altLang="en-US" sz="1400" dirty="0"/>
              <a:t>          DFS(v).   </a:t>
            </a:r>
          </a:p>
        </p:txBody>
      </p:sp>
      <p:sp>
        <p:nvSpPr>
          <p:cNvPr id="31" name="Text Box 49">
            <a:extLst>
              <a:ext uri="{FF2B5EF4-FFF2-40B4-BE49-F238E27FC236}">
                <a16:creationId xmlns:a16="http://schemas.microsoft.com/office/drawing/2014/main" id="{098CCC78-1B4E-4532-A268-3C67931BA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1580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14: Depth-First-Search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AD400265-E444-43FC-948E-798782566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396884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Depth-First-Search (DFS). </a:t>
            </a:r>
            <a:r>
              <a:rPr lang="en-US" altLang="en-US" sz="2000" dirty="0"/>
              <a:t>Starting from a vertex s, explore the graph vertices as far as possible before backing tracking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E07776AD-6515-419D-881B-A6E1340CE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Breadth-First-Search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sp>
        <p:nvSpPr>
          <p:cNvPr id="34" name="Text Box 49">
            <a:extLst>
              <a:ext uri="{FF2B5EF4-FFF2-40B4-BE49-F238E27FC236}">
                <a16:creationId xmlns:a16="http://schemas.microsoft.com/office/drawing/2014/main" id="{157E6755-D8B2-495C-B54A-2DAA51838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3514" y="2219467"/>
            <a:ext cx="20808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DFS (recursive version)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AD10C005-ADD3-429A-A848-C3101E652ACC}"/>
              </a:ext>
            </a:extLst>
          </p:cNvPr>
          <p:cNvSpPr/>
          <p:nvPr/>
        </p:nvSpPr>
        <p:spPr>
          <a:xfrm>
            <a:off x="1264544" y="4262042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1" name="Text Box 49">
            <a:extLst>
              <a:ext uri="{FF2B5EF4-FFF2-40B4-BE49-F238E27FC236}">
                <a16:creationId xmlns:a16="http://schemas.microsoft.com/office/drawing/2014/main" id="{3C1E5E21-4089-4429-8F13-60CBC96C94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4900" y="399910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DFS(1)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A69D1D6D-36D0-4732-AF1A-55CF750B174E}"/>
              </a:ext>
            </a:extLst>
          </p:cNvPr>
          <p:cNvSpPr/>
          <p:nvPr/>
        </p:nvSpPr>
        <p:spPr>
          <a:xfrm>
            <a:off x="887578" y="4664015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846FDEF3-1DF6-4787-A909-BE3F82403A4A}"/>
              </a:ext>
            </a:extLst>
          </p:cNvPr>
          <p:cNvCxnSpPr>
            <a:cxnSpLocks/>
            <a:endCxn id="82" idx="7"/>
          </p:cNvCxnSpPr>
          <p:nvPr/>
        </p:nvCxnSpPr>
        <p:spPr>
          <a:xfrm flipH="1">
            <a:off x="1055346" y="4421031"/>
            <a:ext cx="210786" cy="2705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 Box 49">
            <a:extLst>
              <a:ext uri="{FF2B5EF4-FFF2-40B4-BE49-F238E27FC236}">
                <a16:creationId xmlns:a16="http://schemas.microsoft.com/office/drawing/2014/main" id="{52D1297F-07AD-4596-9635-CC0B4CDD6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738" y="4417794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DFS(7)</a:t>
            </a:r>
          </a:p>
        </p:txBody>
      </p:sp>
      <p:sp>
        <p:nvSpPr>
          <p:cNvPr id="85" name="Text Box 49">
            <a:extLst>
              <a:ext uri="{FF2B5EF4-FFF2-40B4-BE49-F238E27FC236}">
                <a16:creationId xmlns:a16="http://schemas.microsoft.com/office/drawing/2014/main" id="{3DA8C400-CD85-45FB-ACF5-D4CE5790E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5388" y="436791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56B2D03C-C3C7-43DE-AF8F-51DE8BB4455F}"/>
              </a:ext>
            </a:extLst>
          </p:cNvPr>
          <p:cNvCxnSpPr>
            <a:cxnSpLocks/>
          </p:cNvCxnSpPr>
          <p:nvPr/>
        </p:nvCxnSpPr>
        <p:spPr>
          <a:xfrm flipV="1">
            <a:off x="1996234" y="3741634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 Box 49">
            <a:extLst>
              <a:ext uri="{FF2B5EF4-FFF2-40B4-BE49-F238E27FC236}">
                <a16:creationId xmlns:a16="http://schemas.microsoft.com/office/drawing/2014/main" id="{1C78D95F-E986-4AE0-8F09-B0FBE991F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0272" y="370983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graphicFrame>
        <p:nvGraphicFramePr>
          <p:cNvPr id="88" name="Table 87">
            <a:extLst>
              <a:ext uri="{FF2B5EF4-FFF2-40B4-BE49-F238E27FC236}">
                <a16:creationId xmlns:a16="http://schemas.microsoft.com/office/drawing/2014/main" id="{4093E59C-DB75-4804-9926-C721413C06B6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556840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89" name="Table 88">
            <a:extLst>
              <a:ext uri="{FF2B5EF4-FFF2-40B4-BE49-F238E27FC236}">
                <a16:creationId xmlns:a16="http://schemas.microsoft.com/office/drawing/2014/main" id="{61CDC00C-16AD-4A91-B599-F7010B338FE5}"/>
              </a:ext>
            </a:extLst>
          </p:cNvPr>
          <p:cNvGraphicFramePr>
            <a:graphicFrameLocks noGrp="1"/>
          </p:cNvGraphicFramePr>
          <p:nvPr/>
        </p:nvGraphicFramePr>
        <p:xfrm>
          <a:off x="3579898" y="4046353"/>
          <a:ext cx="228715" cy="23562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715">
                  <a:extLst>
                    <a:ext uri="{9D8B030D-6E8A-4147-A177-3AD203B41FA5}">
                      <a16:colId xmlns:a16="http://schemas.microsoft.com/office/drawing/2014/main" val="4148821893"/>
                    </a:ext>
                  </a:extLst>
                </a:gridCol>
              </a:tblGrid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608016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4068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82523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1417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0680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79515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908713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357039"/>
                  </a:ext>
                </a:extLst>
              </a:tr>
            </a:tbl>
          </a:graphicData>
        </a:graphic>
      </p:graphicFrame>
      <p:graphicFrame>
        <p:nvGraphicFramePr>
          <p:cNvPr id="90" name="Table 89">
            <a:extLst>
              <a:ext uri="{FF2B5EF4-FFF2-40B4-BE49-F238E27FC236}">
                <a16:creationId xmlns:a16="http://schemas.microsoft.com/office/drawing/2014/main" id="{A18C2E1B-B04A-488F-BB58-98DB2D7E3B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8912872"/>
              </p:ext>
            </p:extLst>
          </p:nvPr>
        </p:nvGraphicFramePr>
        <p:xfrm>
          <a:off x="3338104" y="4122214"/>
          <a:ext cx="215100" cy="23127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5100">
                  <a:extLst>
                    <a:ext uri="{9D8B030D-6E8A-4147-A177-3AD203B41FA5}">
                      <a16:colId xmlns:a16="http://schemas.microsoft.com/office/drawing/2014/main" val="3808604706"/>
                    </a:ext>
                  </a:extLst>
                </a:gridCol>
              </a:tblGrid>
              <a:tr h="234735">
                <a:tc>
                  <a:txBody>
                    <a:bodyPr/>
                    <a:lstStyle/>
                    <a:p>
                      <a:r>
                        <a:rPr lang="en-US" sz="800" dirty="0"/>
                        <a:t>1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10687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54921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55156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315745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38559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51400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7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2951018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809559"/>
                  </a:ext>
                </a:extLst>
              </a:tr>
            </a:tbl>
          </a:graphicData>
        </a:graphic>
      </p:graphicFrame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5C9F96EC-6199-4989-A077-8C73BD64891A}"/>
              </a:ext>
            </a:extLst>
          </p:cNvPr>
          <p:cNvCxnSpPr>
            <a:cxnSpLocks/>
          </p:cNvCxnSpPr>
          <p:nvPr/>
        </p:nvCxnSpPr>
        <p:spPr>
          <a:xfrm>
            <a:off x="3694255" y="419026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5ADBF1C1-E47D-4A1B-ABBC-1563A9D5945F}"/>
              </a:ext>
            </a:extLst>
          </p:cNvPr>
          <p:cNvCxnSpPr>
            <a:cxnSpLocks/>
          </p:cNvCxnSpPr>
          <p:nvPr/>
        </p:nvCxnSpPr>
        <p:spPr>
          <a:xfrm>
            <a:off x="3694255" y="4480808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69EB41B6-AC88-4735-B681-2E02E2B46CE2}"/>
              </a:ext>
            </a:extLst>
          </p:cNvPr>
          <p:cNvCxnSpPr>
            <a:cxnSpLocks/>
          </p:cNvCxnSpPr>
          <p:nvPr/>
        </p:nvCxnSpPr>
        <p:spPr>
          <a:xfrm>
            <a:off x="3694255" y="478232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7BFF8897-5BE7-4ED4-9E39-37D7EFE527E8}"/>
              </a:ext>
            </a:extLst>
          </p:cNvPr>
          <p:cNvCxnSpPr>
            <a:cxnSpLocks/>
          </p:cNvCxnSpPr>
          <p:nvPr/>
        </p:nvCxnSpPr>
        <p:spPr>
          <a:xfrm>
            <a:off x="3694255" y="507268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804A911C-0364-47A9-810C-B86A66692B77}"/>
              </a:ext>
            </a:extLst>
          </p:cNvPr>
          <p:cNvCxnSpPr>
            <a:cxnSpLocks/>
          </p:cNvCxnSpPr>
          <p:nvPr/>
        </p:nvCxnSpPr>
        <p:spPr>
          <a:xfrm>
            <a:off x="3694255" y="539235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9E990F13-925F-40DB-A4E9-D51135A75222}"/>
              </a:ext>
            </a:extLst>
          </p:cNvPr>
          <p:cNvCxnSpPr>
            <a:cxnSpLocks/>
          </p:cNvCxnSpPr>
          <p:nvPr/>
        </p:nvCxnSpPr>
        <p:spPr>
          <a:xfrm>
            <a:off x="3694255" y="567812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BD04845A-6255-4CBA-A18E-90F0D38B9304}"/>
              </a:ext>
            </a:extLst>
          </p:cNvPr>
          <p:cNvCxnSpPr>
            <a:cxnSpLocks/>
          </p:cNvCxnSpPr>
          <p:nvPr/>
        </p:nvCxnSpPr>
        <p:spPr>
          <a:xfrm>
            <a:off x="3694255" y="5971807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922EA504-9D26-4052-BFB5-05926F62C04E}"/>
              </a:ext>
            </a:extLst>
          </p:cNvPr>
          <p:cNvCxnSpPr>
            <a:cxnSpLocks/>
          </p:cNvCxnSpPr>
          <p:nvPr/>
        </p:nvCxnSpPr>
        <p:spPr>
          <a:xfrm>
            <a:off x="3694255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9" name="Table 98">
            <a:extLst>
              <a:ext uri="{FF2B5EF4-FFF2-40B4-BE49-F238E27FC236}">
                <a16:creationId xmlns:a16="http://schemas.microsoft.com/office/drawing/2014/main" id="{37BAE0D0-0CDD-4DD7-9D9F-0F6EF94335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2034630"/>
              </p:ext>
            </p:extLst>
          </p:nvPr>
        </p:nvGraphicFramePr>
        <p:xfrm>
          <a:off x="396537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F9271A97-62A7-4827-956A-788ECDAE4CDB}"/>
              </a:ext>
            </a:extLst>
          </p:cNvPr>
          <p:cNvCxnSpPr>
            <a:cxnSpLocks/>
          </p:cNvCxnSpPr>
          <p:nvPr/>
        </p:nvCxnSpPr>
        <p:spPr>
          <a:xfrm>
            <a:off x="425368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1" name="Table 100">
            <a:extLst>
              <a:ext uri="{FF2B5EF4-FFF2-40B4-BE49-F238E27FC236}">
                <a16:creationId xmlns:a16="http://schemas.microsoft.com/office/drawing/2014/main" id="{B04A089E-A7B5-48AE-9809-9B97CCA6B727}"/>
              </a:ext>
            </a:extLst>
          </p:cNvPr>
          <p:cNvGraphicFramePr>
            <a:graphicFrameLocks noGrp="1"/>
          </p:cNvGraphicFramePr>
          <p:nvPr/>
        </p:nvGraphicFramePr>
        <p:xfrm>
          <a:off x="451909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F6F6CDCE-2988-4BD8-96BD-60E8EE658DF2}"/>
              </a:ext>
            </a:extLst>
          </p:cNvPr>
          <p:cNvCxnSpPr>
            <a:cxnSpLocks/>
          </p:cNvCxnSpPr>
          <p:nvPr/>
        </p:nvCxnSpPr>
        <p:spPr>
          <a:xfrm>
            <a:off x="480740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3" name="Table 102">
            <a:extLst>
              <a:ext uri="{FF2B5EF4-FFF2-40B4-BE49-F238E27FC236}">
                <a16:creationId xmlns:a16="http://schemas.microsoft.com/office/drawing/2014/main" id="{FE13DE15-677B-4605-8679-C7DE366D124A}"/>
              </a:ext>
            </a:extLst>
          </p:cNvPr>
          <p:cNvGraphicFramePr>
            <a:graphicFrameLocks noGrp="1"/>
          </p:cNvGraphicFramePr>
          <p:nvPr/>
        </p:nvGraphicFramePr>
        <p:xfrm>
          <a:off x="5083018" y="406397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4" name="Table 103">
            <a:extLst>
              <a:ext uri="{FF2B5EF4-FFF2-40B4-BE49-F238E27FC236}">
                <a16:creationId xmlns:a16="http://schemas.microsoft.com/office/drawing/2014/main" id="{2F5950A1-1EB2-4262-A700-AC142791FAA4}"/>
              </a:ext>
            </a:extLst>
          </p:cNvPr>
          <p:cNvGraphicFramePr>
            <a:graphicFrameLocks noGrp="1"/>
          </p:cNvGraphicFramePr>
          <p:nvPr/>
        </p:nvGraphicFramePr>
        <p:xfrm>
          <a:off x="396410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B2009ED9-580F-4704-B2E4-058CAF4B2C8D}"/>
              </a:ext>
            </a:extLst>
          </p:cNvPr>
          <p:cNvCxnSpPr>
            <a:cxnSpLocks/>
          </p:cNvCxnSpPr>
          <p:nvPr/>
        </p:nvCxnSpPr>
        <p:spPr>
          <a:xfrm>
            <a:off x="4252418" y="448499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6" name="Table 105">
            <a:extLst>
              <a:ext uri="{FF2B5EF4-FFF2-40B4-BE49-F238E27FC236}">
                <a16:creationId xmlns:a16="http://schemas.microsoft.com/office/drawing/2014/main" id="{C2B837EA-B0D6-4895-85C7-D0790CC5FEB0}"/>
              </a:ext>
            </a:extLst>
          </p:cNvPr>
          <p:cNvGraphicFramePr>
            <a:graphicFrameLocks noGrp="1"/>
          </p:cNvGraphicFramePr>
          <p:nvPr/>
        </p:nvGraphicFramePr>
        <p:xfrm>
          <a:off x="451782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7" name="Table 106">
            <a:extLst>
              <a:ext uri="{FF2B5EF4-FFF2-40B4-BE49-F238E27FC236}">
                <a16:creationId xmlns:a16="http://schemas.microsoft.com/office/drawing/2014/main" id="{7524BCA0-94DB-4EC9-B154-4A3810CC9F80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1C484A79-53AE-4955-8A28-4AF280E5E2F1}"/>
              </a:ext>
            </a:extLst>
          </p:cNvPr>
          <p:cNvCxnSpPr>
            <a:cxnSpLocks/>
          </p:cNvCxnSpPr>
          <p:nvPr/>
        </p:nvCxnSpPr>
        <p:spPr>
          <a:xfrm>
            <a:off x="425368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9" name="Table 108">
            <a:extLst>
              <a:ext uri="{FF2B5EF4-FFF2-40B4-BE49-F238E27FC236}">
                <a16:creationId xmlns:a16="http://schemas.microsoft.com/office/drawing/2014/main" id="{ACA10DA5-2963-4F44-A4DB-215B2ACF86D4}"/>
              </a:ext>
            </a:extLst>
          </p:cNvPr>
          <p:cNvGraphicFramePr>
            <a:graphicFrameLocks noGrp="1"/>
          </p:cNvGraphicFramePr>
          <p:nvPr/>
        </p:nvGraphicFramePr>
        <p:xfrm>
          <a:off x="451909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D556E04A-87D3-4D19-AAB6-394C4689ED99}"/>
              </a:ext>
            </a:extLst>
          </p:cNvPr>
          <p:cNvCxnSpPr>
            <a:cxnSpLocks/>
          </p:cNvCxnSpPr>
          <p:nvPr/>
        </p:nvCxnSpPr>
        <p:spPr>
          <a:xfrm>
            <a:off x="480740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1" name="Table 110">
            <a:extLst>
              <a:ext uri="{FF2B5EF4-FFF2-40B4-BE49-F238E27FC236}">
                <a16:creationId xmlns:a16="http://schemas.microsoft.com/office/drawing/2014/main" id="{167058DB-4306-47EC-B8F4-1B8A6CC319F3}"/>
              </a:ext>
            </a:extLst>
          </p:cNvPr>
          <p:cNvGraphicFramePr>
            <a:graphicFrameLocks noGrp="1"/>
          </p:cNvGraphicFramePr>
          <p:nvPr/>
        </p:nvGraphicFramePr>
        <p:xfrm>
          <a:off x="5092022" y="468213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48088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2" name="Table 111">
            <a:extLst>
              <a:ext uri="{FF2B5EF4-FFF2-40B4-BE49-F238E27FC236}">
                <a16:creationId xmlns:a16="http://schemas.microsoft.com/office/drawing/2014/main" id="{AC29B882-43C6-4D9D-8F75-42CBED6F5D5E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00EC7571-CE31-4AEF-A6B6-5EEE8EC8BC05}"/>
              </a:ext>
            </a:extLst>
          </p:cNvPr>
          <p:cNvCxnSpPr>
            <a:cxnSpLocks/>
          </p:cNvCxnSpPr>
          <p:nvPr/>
        </p:nvCxnSpPr>
        <p:spPr>
          <a:xfrm>
            <a:off x="4250272" y="5089589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4" name="Table 113">
            <a:extLst>
              <a:ext uri="{FF2B5EF4-FFF2-40B4-BE49-F238E27FC236}">
                <a16:creationId xmlns:a16="http://schemas.microsoft.com/office/drawing/2014/main" id="{6E5CDD67-869F-4538-BE0D-6BAB73478111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5" name="Table 114">
            <a:extLst>
              <a:ext uri="{FF2B5EF4-FFF2-40B4-BE49-F238E27FC236}">
                <a16:creationId xmlns:a16="http://schemas.microsoft.com/office/drawing/2014/main" id="{214BAABB-0036-40E4-A79E-768AB40832A6}"/>
              </a:ext>
            </a:extLst>
          </p:cNvPr>
          <p:cNvGraphicFramePr>
            <a:graphicFrameLocks noGrp="1"/>
          </p:cNvGraphicFramePr>
          <p:nvPr/>
        </p:nvGraphicFramePr>
        <p:xfrm>
          <a:off x="396338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4FCF7F67-9B43-4E24-BC2F-DE7A2E13E908}"/>
              </a:ext>
            </a:extLst>
          </p:cNvPr>
          <p:cNvCxnSpPr>
            <a:cxnSpLocks/>
          </p:cNvCxnSpPr>
          <p:nvPr/>
        </p:nvCxnSpPr>
        <p:spPr>
          <a:xfrm>
            <a:off x="425170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7" name="Table 116">
            <a:extLst>
              <a:ext uri="{FF2B5EF4-FFF2-40B4-BE49-F238E27FC236}">
                <a16:creationId xmlns:a16="http://schemas.microsoft.com/office/drawing/2014/main" id="{F097709E-A7E7-4A9E-ABFB-0759187D9A16}"/>
              </a:ext>
            </a:extLst>
          </p:cNvPr>
          <p:cNvGraphicFramePr>
            <a:graphicFrameLocks noGrp="1"/>
          </p:cNvGraphicFramePr>
          <p:nvPr/>
        </p:nvGraphicFramePr>
        <p:xfrm>
          <a:off x="451710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B712224E-5E13-4E57-BA05-CED1B26367F8}"/>
              </a:ext>
            </a:extLst>
          </p:cNvPr>
          <p:cNvCxnSpPr>
            <a:cxnSpLocks/>
          </p:cNvCxnSpPr>
          <p:nvPr/>
        </p:nvCxnSpPr>
        <p:spPr>
          <a:xfrm>
            <a:off x="480542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9" name="Table 118">
            <a:extLst>
              <a:ext uri="{FF2B5EF4-FFF2-40B4-BE49-F238E27FC236}">
                <a16:creationId xmlns:a16="http://schemas.microsoft.com/office/drawing/2014/main" id="{94CE501F-F25F-44FD-822A-75E496F23B6B}"/>
              </a:ext>
            </a:extLst>
          </p:cNvPr>
          <p:cNvGraphicFramePr>
            <a:graphicFrameLocks noGrp="1"/>
          </p:cNvGraphicFramePr>
          <p:nvPr/>
        </p:nvGraphicFramePr>
        <p:xfrm>
          <a:off x="5081034" y="527805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0" name="Table 119">
            <a:extLst>
              <a:ext uri="{FF2B5EF4-FFF2-40B4-BE49-F238E27FC236}">
                <a16:creationId xmlns:a16="http://schemas.microsoft.com/office/drawing/2014/main" id="{A5E4B41F-A8AA-4CB3-8AC4-E1381D954B8D}"/>
              </a:ext>
            </a:extLst>
          </p:cNvPr>
          <p:cNvGraphicFramePr>
            <a:graphicFrameLocks noGrp="1"/>
          </p:cNvGraphicFramePr>
          <p:nvPr/>
        </p:nvGraphicFramePr>
        <p:xfrm>
          <a:off x="396740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D3FC22B2-68EF-491B-B1B8-9E322F1A1F57}"/>
              </a:ext>
            </a:extLst>
          </p:cNvPr>
          <p:cNvCxnSpPr>
            <a:cxnSpLocks/>
          </p:cNvCxnSpPr>
          <p:nvPr/>
        </p:nvCxnSpPr>
        <p:spPr>
          <a:xfrm>
            <a:off x="425571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2" name="Table 121">
            <a:extLst>
              <a:ext uri="{FF2B5EF4-FFF2-40B4-BE49-F238E27FC236}">
                <a16:creationId xmlns:a16="http://schemas.microsoft.com/office/drawing/2014/main" id="{8A2B24A3-880F-42E7-87D5-6B24DB2E51FD}"/>
              </a:ext>
            </a:extLst>
          </p:cNvPr>
          <p:cNvGraphicFramePr>
            <a:graphicFrameLocks noGrp="1"/>
          </p:cNvGraphicFramePr>
          <p:nvPr/>
        </p:nvGraphicFramePr>
        <p:xfrm>
          <a:off x="452112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D7D095A7-BE03-4219-BBDA-E0DA8DE9D74E}"/>
              </a:ext>
            </a:extLst>
          </p:cNvPr>
          <p:cNvCxnSpPr>
            <a:cxnSpLocks/>
          </p:cNvCxnSpPr>
          <p:nvPr/>
        </p:nvCxnSpPr>
        <p:spPr>
          <a:xfrm>
            <a:off x="480943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4" name="Table 123">
            <a:extLst>
              <a:ext uri="{FF2B5EF4-FFF2-40B4-BE49-F238E27FC236}">
                <a16:creationId xmlns:a16="http://schemas.microsoft.com/office/drawing/2014/main" id="{C63FD650-22E2-469D-AAE6-C380ED149A5A}"/>
              </a:ext>
            </a:extLst>
          </p:cNvPr>
          <p:cNvGraphicFramePr>
            <a:graphicFrameLocks noGrp="1"/>
          </p:cNvGraphicFramePr>
          <p:nvPr/>
        </p:nvGraphicFramePr>
        <p:xfrm>
          <a:off x="5648111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20700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A1DB1F45-91C9-4D84-9CB5-F814E303B656}"/>
              </a:ext>
            </a:extLst>
          </p:cNvPr>
          <p:cNvGraphicFramePr>
            <a:graphicFrameLocks noGrp="1"/>
          </p:cNvGraphicFramePr>
          <p:nvPr/>
        </p:nvGraphicFramePr>
        <p:xfrm>
          <a:off x="5074844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C8A1BB78-395A-48AE-85FF-53AFB2FC5662}"/>
              </a:ext>
            </a:extLst>
          </p:cNvPr>
          <p:cNvCxnSpPr>
            <a:cxnSpLocks/>
          </p:cNvCxnSpPr>
          <p:nvPr/>
        </p:nvCxnSpPr>
        <p:spPr>
          <a:xfrm>
            <a:off x="5363157" y="598058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7" name="Table 126">
            <a:extLst>
              <a:ext uri="{FF2B5EF4-FFF2-40B4-BE49-F238E27FC236}">
                <a16:creationId xmlns:a16="http://schemas.microsoft.com/office/drawing/2014/main" id="{A6EA25D7-1486-4233-A1F4-27B8BAFF0080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B675FD97-1DEF-49C3-BAAD-70011DE43102}"/>
              </a:ext>
            </a:extLst>
          </p:cNvPr>
          <p:cNvCxnSpPr>
            <a:cxnSpLocks/>
          </p:cNvCxnSpPr>
          <p:nvPr/>
        </p:nvCxnSpPr>
        <p:spPr>
          <a:xfrm>
            <a:off x="4250272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9" name="Table 128">
            <a:extLst>
              <a:ext uri="{FF2B5EF4-FFF2-40B4-BE49-F238E27FC236}">
                <a16:creationId xmlns:a16="http://schemas.microsoft.com/office/drawing/2014/main" id="{B778ECEC-665B-4ACA-B749-462594E43F76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58804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61DC68-6FC4-42F3-A7FF-A28D072B093D}"/>
              </a:ext>
            </a:extLst>
          </p:cNvPr>
          <p:cNvSpPr/>
          <p:nvPr/>
        </p:nvSpPr>
        <p:spPr>
          <a:xfrm>
            <a:off x="1688405" y="3603251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C27721-94B8-49D8-8BB0-5301EF206AEA}"/>
              </a:ext>
            </a:extLst>
          </p:cNvPr>
          <p:cNvSpPr/>
          <p:nvPr/>
        </p:nvSpPr>
        <p:spPr>
          <a:xfrm>
            <a:off x="2519484" y="3597334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3B22C1F-6253-4007-AABE-C796CB859CCF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680695" y="2874561"/>
            <a:ext cx="652874" cy="755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A7087B-5C78-4777-BE97-F118298F8F9C}"/>
              </a:ext>
            </a:extLst>
          </p:cNvPr>
          <p:cNvCxnSpPr>
            <a:cxnSpLocks/>
            <a:stCxn id="13" idx="6"/>
            <a:endCxn id="25" idx="2"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9E86B4-CD30-4E85-87B1-A1F3BEC63833}"/>
              </a:ext>
            </a:extLst>
          </p:cNvPr>
          <p:cNvCxnSpPr>
            <a:cxnSpLocks/>
            <a:stCxn id="20" idx="4"/>
            <a:endCxn id="25" idx="0"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E12DF75D-A0C9-44FE-AAEF-EBBF4323C69F}"/>
              </a:ext>
            </a:extLst>
          </p:cNvPr>
          <p:cNvSpPr/>
          <p:nvPr/>
        </p:nvSpPr>
        <p:spPr>
          <a:xfrm>
            <a:off x="3304784" y="2714086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45F4C9F-6E1B-40AA-B7F1-D946A22BD88B}"/>
              </a:ext>
            </a:extLst>
          </p:cNvPr>
          <p:cNvSpPr/>
          <p:nvPr/>
        </p:nvSpPr>
        <p:spPr>
          <a:xfrm>
            <a:off x="2519484" y="2703496"/>
            <a:ext cx="196553" cy="188008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6408F56-368D-467D-B2FD-29EBBCDEAA9E}"/>
              </a:ext>
            </a:extLst>
          </p:cNvPr>
          <p:cNvSpPr/>
          <p:nvPr/>
        </p:nvSpPr>
        <p:spPr>
          <a:xfrm>
            <a:off x="1688404" y="2714086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D1FFC3A-BD8C-4B4E-8F26-63782A628E1D}"/>
              </a:ext>
            </a:extLst>
          </p:cNvPr>
          <p:cNvSpPr/>
          <p:nvPr/>
        </p:nvSpPr>
        <p:spPr>
          <a:xfrm>
            <a:off x="887443" y="2720185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F9A1C1A-4DE2-46D1-88CC-F420B3BB8193}"/>
              </a:ext>
            </a:extLst>
          </p:cNvPr>
          <p:cNvSpPr/>
          <p:nvPr/>
        </p:nvSpPr>
        <p:spPr>
          <a:xfrm>
            <a:off x="887443" y="360686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18F8801-52CB-447F-8C35-5423194D4A4B}"/>
              </a:ext>
            </a:extLst>
          </p:cNvPr>
          <p:cNvSpPr/>
          <p:nvPr/>
        </p:nvSpPr>
        <p:spPr>
          <a:xfrm>
            <a:off x="3304784" y="359733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5543268-7E58-4313-8EA6-EB1B6E81E534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83996" y="2808090"/>
            <a:ext cx="604408" cy="6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EE1543B-9B9B-468B-8AE7-A02C35506ED2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FD4B0F8-5691-4272-B296-E4A39EF3B680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2716037" y="2797500"/>
            <a:ext cx="588747" cy="105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EF7C0F4-E870-4231-A5EB-2169625F5B1B}"/>
              </a:ext>
            </a:extLst>
          </p:cNvPr>
          <p:cNvCxnSpPr>
            <a:cxnSpLocks/>
          </p:cNvCxnSpPr>
          <p:nvPr/>
        </p:nvCxnSpPr>
        <p:spPr>
          <a:xfrm>
            <a:off x="985719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BF8A9A5-D5EB-4E03-9244-80C3E65A80B4}"/>
              </a:ext>
            </a:extLst>
          </p:cNvPr>
          <p:cNvCxnSpPr>
            <a:cxnSpLocks/>
          </p:cNvCxnSpPr>
          <p:nvPr/>
        </p:nvCxnSpPr>
        <p:spPr>
          <a:xfrm>
            <a:off x="1786680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6C1B2EF-242C-48BD-8D2A-A3E36C9D489A}"/>
              </a:ext>
            </a:extLst>
          </p:cNvPr>
          <p:cNvCxnSpPr>
            <a:cxnSpLocks/>
          </p:cNvCxnSpPr>
          <p:nvPr/>
        </p:nvCxnSpPr>
        <p:spPr>
          <a:xfrm>
            <a:off x="2623868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4B2B762-7679-4E19-9F26-B0B0A0A6EF91}"/>
              </a:ext>
            </a:extLst>
          </p:cNvPr>
          <p:cNvCxnSpPr>
            <a:cxnSpLocks/>
            <a:endCxn id="7" idx="7"/>
          </p:cNvCxnSpPr>
          <p:nvPr/>
        </p:nvCxnSpPr>
        <p:spPr>
          <a:xfrm flipH="1">
            <a:off x="1856173" y="2844883"/>
            <a:ext cx="672486" cy="7859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3">
            <a:extLst>
              <a:ext uri="{FF2B5EF4-FFF2-40B4-BE49-F238E27FC236}">
                <a16:creationId xmlns:a16="http://schemas.microsoft.com/office/drawing/2014/main" id="{9F25E101-A360-40DF-BC5E-3DFEB1D77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3611" y="2604206"/>
            <a:ext cx="2383967" cy="341580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DFS(v)</a:t>
            </a:r>
          </a:p>
          <a:p>
            <a:pPr marL="0" indent="0">
              <a:buNone/>
            </a:pPr>
            <a:r>
              <a:rPr lang="en-US" altLang="en-US" sz="1400" dirty="0"/>
              <a:t>1. color[v] = gray; </a:t>
            </a:r>
          </a:p>
          <a:p>
            <a:pPr marL="0" indent="0">
              <a:buNone/>
            </a:pPr>
            <a:r>
              <a:rPr lang="en-US" altLang="en-US" sz="1400" dirty="0"/>
              <a:t>2. </a:t>
            </a:r>
            <a:r>
              <a:rPr lang="en-US" altLang="en-US" sz="1400" dirty="0">
                <a:solidFill>
                  <a:srgbClr val="FF0000"/>
                </a:solidFill>
              </a:rPr>
              <a:t>for (each edge [v, w])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        if (color[w] == white) 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           DFS(w); </a:t>
            </a:r>
          </a:p>
          <a:p>
            <a:pPr marL="0" indent="0">
              <a:buNone/>
            </a:pPr>
            <a:r>
              <a:rPr lang="en-US" altLang="en-US" sz="1400" dirty="0"/>
              <a:t>3. color[v] = black.</a:t>
            </a:r>
          </a:p>
          <a:p>
            <a:pPr marL="0" indent="0">
              <a:buNone/>
            </a:pPr>
            <a:endParaRPr lang="en-US" altLang="en-US" sz="1400" dirty="0"/>
          </a:p>
          <a:p>
            <a:pPr marL="0" indent="0">
              <a:buNone/>
            </a:pPr>
            <a:r>
              <a:rPr lang="en-US" altLang="en-US" sz="1400" dirty="0"/>
              <a:t>main()</a:t>
            </a:r>
          </a:p>
          <a:p>
            <a:pPr marL="0" indent="0">
              <a:buNone/>
            </a:pPr>
            <a:r>
              <a:rPr lang="en-US" altLang="en-US" sz="1400" dirty="0"/>
              <a:t>1. for (each vertex v) </a:t>
            </a:r>
          </a:p>
          <a:p>
            <a:pPr marL="0" indent="0">
              <a:buNone/>
            </a:pPr>
            <a:r>
              <a:rPr lang="en-US" altLang="en-US" sz="1400" dirty="0"/>
              <a:t>      color[v] = white;</a:t>
            </a:r>
          </a:p>
          <a:p>
            <a:pPr marL="0" indent="0">
              <a:buNone/>
            </a:pPr>
            <a:r>
              <a:rPr lang="en-US" altLang="en-US" sz="1400" dirty="0"/>
              <a:t>2. for (each vertex v)</a:t>
            </a:r>
          </a:p>
          <a:p>
            <a:pPr marL="0" indent="0">
              <a:buNone/>
            </a:pPr>
            <a:r>
              <a:rPr lang="en-US" altLang="en-US" sz="1400" dirty="0"/>
              <a:t>       if (color[v] == white) </a:t>
            </a:r>
          </a:p>
          <a:p>
            <a:pPr marL="0" indent="0">
              <a:buNone/>
            </a:pPr>
            <a:r>
              <a:rPr lang="en-US" altLang="en-US" sz="1400" dirty="0"/>
              <a:t>          DFS(v).   </a:t>
            </a:r>
          </a:p>
        </p:txBody>
      </p:sp>
      <p:sp>
        <p:nvSpPr>
          <p:cNvPr id="31" name="Text Box 49">
            <a:extLst>
              <a:ext uri="{FF2B5EF4-FFF2-40B4-BE49-F238E27FC236}">
                <a16:creationId xmlns:a16="http://schemas.microsoft.com/office/drawing/2014/main" id="{098CCC78-1B4E-4532-A268-3C67931BA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1580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14: Depth-First-Search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AD400265-E444-43FC-948E-798782566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396884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Depth-First-Search (DFS). </a:t>
            </a:r>
            <a:r>
              <a:rPr lang="en-US" altLang="en-US" sz="2000" dirty="0"/>
              <a:t>Starting from a vertex s, explore the graph vertices as far as possible before backing tracking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E07776AD-6515-419D-881B-A6E1340CE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Breadth-First-Search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sp>
        <p:nvSpPr>
          <p:cNvPr id="34" name="Text Box 49">
            <a:extLst>
              <a:ext uri="{FF2B5EF4-FFF2-40B4-BE49-F238E27FC236}">
                <a16:creationId xmlns:a16="http://schemas.microsoft.com/office/drawing/2014/main" id="{157E6755-D8B2-495C-B54A-2DAA51838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3514" y="2219467"/>
            <a:ext cx="20808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DFS (recursive version)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AD10C005-ADD3-429A-A848-C3101E652ACC}"/>
              </a:ext>
            </a:extLst>
          </p:cNvPr>
          <p:cNvSpPr/>
          <p:nvPr/>
        </p:nvSpPr>
        <p:spPr>
          <a:xfrm>
            <a:off x="1264544" y="4262042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1" name="Text Box 49">
            <a:extLst>
              <a:ext uri="{FF2B5EF4-FFF2-40B4-BE49-F238E27FC236}">
                <a16:creationId xmlns:a16="http://schemas.microsoft.com/office/drawing/2014/main" id="{3C1E5E21-4089-4429-8F13-60CBC96C94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4900" y="399910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DFS(1)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A69D1D6D-36D0-4732-AF1A-55CF750B174E}"/>
              </a:ext>
            </a:extLst>
          </p:cNvPr>
          <p:cNvSpPr/>
          <p:nvPr/>
        </p:nvSpPr>
        <p:spPr>
          <a:xfrm>
            <a:off x="887578" y="4664015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846FDEF3-1DF6-4787-A909-BE3F82403A4A}"/>
              </a:ext>
            </a:extLst>
          </p:cNvPr>
          <p:cNvCxnSpPr>
            <a:cxnSpLocks/>
            <a:endCxn id="82" idx="7"/>
          </p:cNvCxnSpPr>
          <p:nvPr/>
        </p:nvCxnSpPr>
        <p:spPr>
          <a:xfrm flipH="1">
            <a:off x="1055346" y="4421031"/>
            <a:ext cx="210786" cy="2705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 Box 49">
            <a:extLst>
              <a:ext uri="{FF2B5EF4-FFF2-40B4-BE49-F238E27FC236}">
                <a16:creationId xmlns:a16="http://schemas.microsoft.com/office/drawing/2014/main" id="{52D1297F-07AD-4596-9635-CC0B4CDD6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738" y="4417794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DFS(7)</a:t>
            </a:r>
          </a:p>
        </p:txBody>
      </p:sp>
      <p:sp>
        <p:nvSpPr>
          <p:cNvPr id="85" name="Text Box 49">
            <a:extLst>
              <a:ext uri="{FF2B5EF4-FFF2-40B4-BE49-F238E27FC236}">
                <a16:creationId xmlns:a16="http://schemas.microsoft.com/office/drawing/2014/main" id="{3DA8C400-CD85-45FB-ACF5-D4CE5790E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5388" y="436791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56B2D03C-C3C7-43DE-AF8F-51DE8BB4455F}"/>
              </a:ext>
            </a:extLst>
          </p:cNvPr>
          <p:cNvCxnSpPr>
            <a:cxnSpLocks/>
          </p:cNvCxnSpPr>
          <p:nvPr/>
        </p:nvCxnSpPr>
        <p:spPr>
          <a:xfrm flipV="1">
            <a:off x="1996234" y="3741634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 Box 49">
            <a:extLst>
              <a:ext uri="{FF2B5EF4-FFF2-40B4-BE49-F238E27FC236}">
                <a16:creationId xmlns:a16="http://schemas.microsoft.com/office/drawing/2014/main" id="{1C78D95F-E986-4AE0-8F09-B0FBE991F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0272" y="370983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graphicFrame>
        <p:nvGraphicFramePr>
          <p:cNvPr id="88" name="Table 87">
            <a:extLst>
              <a:ext uri="{FF2B5EF4-FFF2-40B4-BE49-F238E27FC236}">
                <a16:creationId xmlns:a16="http://schemas.microsoft.com/office/drawing/2014/main" id="{4093E59C-DB75-4804-9926-C721413C06B6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556840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89" name="Table 88">
            <a:extLst>
              <a:ext uri="{FF2B5EF4-FFF2-40B4-BE49-F238E27FC236}">
                <a16:creationId xmlns:a16="http://schemas.microsoft.com/office/drawing/2014/main" id="{61CDC00C-16AD-4A91-B599-F7010B338FE5}"/>
              </a:ext>
            </a:extLst>
          </p:cNvPr>
          <p:cNvGraphicFramePr>
            <a:graphicFrameLocks noGrp="1"/>
          </p:cNvGraphicFramePr>
          <p:nvPr/>
        </p:nvGraphicFramePr>
        <p:xfrm>
          <a:off x="3579898" y="4046353"/>
          <a:ext cx="228715" cy="23562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715">
                  <a:extLst>
                    <a:ext uri="{9D8B030D-6E8A-4147-A177-3AD203B41FA5}">
                      <a16:colId xmlns:a16="http://schemas.microsoft.com/office/drawing/2014/main" val="4148821893"/>
                    </a:ext>
                  </a:extLst>
                </a:gridCol>
              </a:tblGrid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608016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4068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82523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1417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0680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79515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908713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357039"/>
                  </a:ext>
                </a:extLst>
              </a:tr>
            </a:tbl>
          </a:graphicData>
        </a:graphic>
      </p:graphicFrame>
      <p:graphicFrame>
        <p:nvGraphicFramePr>
          <p:cNvPr id="90" name="Table 89">
            <a:extLst>
              <a:ext uri="{FF2B5EF4-FFF2-40B4-BE49-F238E27FC236}">
                <a16:creationId xmlns:a16="http://schemas.microsoft.com/office/drawing/2014/main" id="{A18C2E1B-B04A-488F-BB58-98DB2D7E3B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1065680"/>
              </p:ext>
            </p:extLst>
          </p:nvPr>
        </p:nvGraphicFramePr>
        <p:xfrm>
          <a:off x="3338104" y="4122214"/>
          <a:ext cx="215100" cy="23127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5100">
                  <a:extLst>
                    <a:ext uri="{9D8B030D-6E8A-4147-A177-3AD203B41FA5}">
                      <a16:colId xmlns:a16="http://schemas.microsoft.com/office/drawing/2014/main" val="3808604706"/>
                    </a:ext>
                  </a:extLst>
                </a:gridCol>
              </a:tblGrid>
              <a:tr h="234735">
                <a:tc>
                  <a:txBody>
                    <a:bodyPr/>
                    <a:lstStyle/>
                    <a:p>
                      <a:r>
                        <a:rPr lang="en-US" sz="800" dirty="0"/>
                        <a:t>1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10687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54921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3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855156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315745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38559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51400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7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2951018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809559"/>
                  </a:ext>
                </a:extLst>
              </a:tr>
            </a:tbl>
          </a:graphicData>
        </a:graphic>
      </p:graphicFrame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5C9F96EC-6199-4989-A077-8C73BD64891A}"/>
              </a:ext>
            </a:extLst>
          </p:cNvPr>
          <p:cNvCxnSpPr>
            <a:cxnSpLocks/>
          </p:cNvCxnSpPr>
          <p:nvPr/>
        </p:nvCxnSpPr>
        <p:spPr>
          <a:xfrm>
            <a:off x="3694255" y="419026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5ADBF1C1-E47D-4A1B-ABBC-1563A9D5945F}"/>
              </a:ext>
            </a:extLst>
          </p:cNvPr>
          <p:cNvCxnSpPr>
            <a:cxnSpLocks/>
          </p:cNvCxnSpPr>
          <p:nvPr/>
        </p:nvCxnSpPr>
        <p:spPr>
          <a:xfrm>
            <a:off x="3694255" y="4480808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69EB41B6-AC88-4735-B681-2E02E2B46CE2}"/>
              </a:ext>
            </a:extLst>
          </p:cNvPr>
          <p:cNvCxnSpPr>
            <a:cxnSpLocks/>
          </p:cNvCxnSpPr>
          <p:nvPr/>
        </p:nvCxnSpPr>
        <p:spPr>
          <a:xfrm>
            <a:off x="3694255" y="478232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7BFF8897-5BE7-4ED4-9E39-37D7EFE527E8}"/>
              </a:ext>
            </a:extLst>
          </p:cNvPr>
          <p:cNvCxnSpPr>
            <a:cxnSpLocks/>
          </p:cNvCxnSpPr>
          <p:nvPr/>
        </p:nvCxnSpPr>
        <p:spPr>
          <a:xfrm>
            <a:off x="3694255" y="507268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804A911C-0364-47A9-810C-B86A66692B77}"/>
              </a:ext>
            </a:extLst>
          </p:cNvPr>
          <p:cNvCxnSpPr>
            <a:cxnSpLocks/>
          </p:cNvCxnSpPr>
          <p:nvPr/>
        </p:nvCxnSpPr>
        <p:spPr>
          <a:xfrm>
            <a:off x="3694255" y="539235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9E990F13-925F-40DB-A4E9-D51135A75222}"/>
              </a:ext>
            </a:extLst>
          </p:cNvPr>
          <p:cNvCxnSpPr>
            <a:cxnSpLocks/>
          </p:cNvCxnSpPr>
          <p:nvPr/>
        </p:nvCxnSpPr>
        <p:spPr>
          <a:xfrm>
            <a:off x="3694255" y="567812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BD04845A-6255-4CBA-A18E-90F0D38B9304}"/>
              </a:ext>
            </a:extLst>
          </p:cNvPr>
          <p:cNvCxnSpPr>
            <a:cxnSpLocks/>
          </p:cNvCxnSpPr>
          <p:nvPr/>
        </p:nvCxnSpPr>
        <p:spPr>
          <a:xfrm>
            <a:off x="3694255" y="5971807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922EA504-9D26-4052-BFB5-05926F62C04E}"/>
              </a:ext>
            </a:extLst>
          </p:cNvPr>
          <p:cNvCxnSpPr>
            <a:cxnSpLocks/>
          </p:cNvCxnSpPr>
          <p:nvPr/>
        </p:nvCxnSpPr>
        <p:spPr>
          <a:xfrm>
            <a:off x="3694255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9" name="Table 98">
            <a:extLst>
              <a:ext uri="{FF2B5EF4-FFF2-40B4-BE49-F238E27FC236}">
                <a16:creationId xmlns:a16="http://schemas.microsoft.com/office/drawing/2014/main" id="{37BAE0D0-0CDD-4DD7-9D9F-0F6EF943355E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F9271A97-62A7-4827-956A-788ECDAE4CDB}"/>
              </a:ext>
            </a:extLst>
          </p:cNvPr>
          <p:cNvCxnSpPr>
            <a:cxnSpLocks/>
          </p:cNvCxnSpPr>
          <p:nvPr/>
        </p:nvCxnSpPr>
        <p:spPr>
          <a:xfrm>
            <a:off x="425368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1" name="Table 100">
            <a:extLst>
              <a:ext uri="{FF2B5EF4-FFF2-40B4-BE49-F238E27FC236}">
                <a16:creationId xmlns:a16="http://schemas.microsoft.com/office/drawing/2014/main" id="{B04A089E-A7B5-48AE-9809-9B97CCA6B727}"/>
              </a:ext>
            </a:extLst>
          </p:cNvPr>
          <p:cNvGraphicFramePr>
            <a:graphicFrameLocks noGrp="1"/>
          </p:cNvGraphicFramePr>
          <p:nvPr/>
        </p:nvGraphicFramePr>
        <p:xfrm>
          <a:off x="451909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F6F6CDCE-2988-4BD8-96BD-60E8EE658DF2}"/>
              </a:ext>
            </a:extLst>
          </p:cNvPr>
          <p:cNvCxnSpPr>
            <a:cxnSpLocks/>
          </p:cNvCxnSpPr>
          <p:nvPr/>
        </p:nvCxnSpPr>
        <p:spPr>
          <a:xfrm>
            <a:off x="480740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3" name="Table 102">
            <a:extLst>
              <a:ext uri="{FF2B5EF4-FFF2-40B4-BE49-F238E27FC236}">
                <a16:creationId xmlns:a16="http://schemas.microsoft.com/office/drawing/2014/main" id="{FE13DE15-677B-4605-8679-C7DE366D124A}"/>
              </a:ext>
            </a:extLst>
          </p:cNvPr>
          <p:cNvGraphicFramePr>
            <a:graphicFrameLocks noGrp="1"/>
          </p:cNvGraphicFramePr>
          <p:nvPr/>
        </p:nvGraphicFramePr>
        <p:xfrm>
          <a:off x="5083018" y="406397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4" name="Table 103">
            <a:extLst>
              <a:ext uri="{FF2B5EF4-FFF2-40B4-BE49-F238E27FC236}">
                <a16:creationId xmlns:a16="http://schemas.microsoft.com/office/drawing/2014/main" id="{2F5950A1-1EB2-4262-A700-AC142791FAA4}"/>
              </a:ext>
            </a:extLst>
          </p:cNvPr>
          <p:cNvGraphicFramePr>
            <a:graphicFrameLocks noGrp="1"/>
          </p:cNvGraphicFramePr>
          <p:nvPr/>
        </p:nvGraphicFramePr>
        <p:xfrm>
          <a:off x="396410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B2009ED9-580F-4704-B2E4-058CAF4B2C8D}"/>
              </a:ext>
            </a:extLst>
          </p:cNvPr>
          <p:cNvCxnSpPr>
            <a:cxnSpLocks/>
          </p:cNvCxnSpPr>
          <p:nvPr/>
        </p:nvCxnSpPr>
        <p:spPr>
          <a:xfrm>
            <a:off x="4252418" y="448499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6" name="Table 105">
            <a:extLst>
              <a:ext uri="{FF2B5EF4-FFF2-40B4-BE49-F238E27FC236}">
                <a16:creationId xmlns:a16="http://schemas.microsoft.com/office/drawing/2014/main" id="{C2B837EA-B0D6-4895-85C7-D0790CC5FEB0}"/>
              </a:ext>
            </a:extLst>
          </p:cNvPr>
          <p:cNvGraphicFramePr>
            <a:graphicFrameLocks noGrp="1"/>
          </p:cNvGraphicFramePr>
          <p:nvPr/>
        </p:nvGraphicFramePr>
        <p:xfrm>
          <a:off x="451782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7" name="Table 106">
            <a:extLst>
              <a:ext uri="{FF2B5EF4-FFF2-40B4-BE49-F238E27FC236}">
                <a16:creationId xmlns:a16="http://schemas.microsoft.com/office/drawing/2014/main" id="{7524BCA0-94DB-4EC9-B154-4A3810CC9F80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1C484A79-53AE-4955-8A28-4AF280E5E2F1}"/>
              </a:ext>
            </a:extLst>
          </p:cNvPr>
          <p:cNvCxnSpPr>
            <a:cxnSpLocks/>
          </p:cNvCxnSpPr>
          <p:nvPr/>
        </p:nvCxnSpPr>
        <p:spPr>
          <a:xfrm>
            <a:off x="425368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9" name="Table 108">
            <a:extLst>
              <a:ext uri="{FF2B5EF4-FFF2-40B4-BE49-F238E27FC236}">
                <a16:creationId xmlns:a16="http://schemas.microsoft.com/office/drawing/2014/main" id="{ACA10DA5-2963-4F44-A4DB-215B2ACF86D4}"/>
              </a:ext>
            </a:extLst>
          </p:cNvPr>
          <p:cNvGraphicFramePr>
            <a:graphicFrameLocks noGrp="1"/>
          </p:cNvGraphicFramePr>
          <p:nvPr/>
        </p:nvGraphicFramePr>
        <p:xfrm>
          <a:off x="451909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D556E04A-87D3-4D19-AAB6-394C4689ED99}"/>
              </a:ext>
            </a:extLst>
          </p:cNvPr>
          <p:cNvCxnSpPr>
            <a:cxnSpLocks/>
          </p:cNvCxnSpPr>
          <p:nvPr/>
        </p:nvCxnSpPr>
        <p:spPr>
          <a:xfrm>
            <a:off x="480740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1" name="Table 110">
            <a:extLst>
              <a:ext uri="{FF2B5EF4-FFF2-40B4-BE49-F238E27FC236}">
                <a16:creationId xmlns:a16="http://schemas.microsoft.com/office/drawing/2014/main" id="{167058DB-4306-47EC-B8F4-1B8A6CC319F3}"/>
              </a:ext>
            </a:extLst>
          </p:cNvPr>
          <p:cNvGraphicFramePr>
            <a:graphicFrameLocks noGrp="1"/>
          </p:cNvGraphicFramePr>
          <p:nvPr/>
        </p:nvGraphicFramePr>
        <p:xfrm>
          <a:off x="5092022" y="468213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48088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2" name="Table 111">
            <a:extLst>
              <a:ext uri="{FF2B5EF4-FFF2-40B4-BE49-F238E27FC236}">
                <a16:creationId xmlns:a16="http://schemas.microsoft.com/office/drawing/2014/main" id="{AC29B882-43C6-4D9D-8F75-42CBED6F5D5E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00EC7571-CE31-4AEF-A6B6-5EEE8EC8BC05}"/>
              </a:ext>
            </a:extLst>
          </p:cNvPr>
          <p:cNvCxnSpPr>
            <a:cxnSpLocks/>
          </p:cNvCxnSpPr>
          <p:nvPr/>
        </p:nvCxnSpPr>
        <p:spPr>
          <a:xfrm>
            <a:off x="4250272" y="5089589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4" name="Table 113">
            <a:extLst>
              <a:ext uri="{FF2B5EF4-FFF2-40B4-BE49-F238E27FC236}">
                <a16:creationId xmlns:a16="http://schemas.microsoft.com/office/drawing/2014/main" id="{6E5CDD67-869F-4538-BE0D-6BAB73478111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5" name="Table 114">
            <a:extLst>
              <a:ext uri="{FF2B5EF4-FFF2-40B4-BE49-F238E27FC236}">
                <a16:creationId xmlns:a16="http://schemas.microsoft.com/office/drawing/2014/main" id="{214BAABB-0036-40E4-A79E-768AB40832A6}"/>
              </a:ext>
            </a:extLst>
          </p:cNvPr>
          <p:cNvGraphicFramePr>
            <a:graphicFrameLocks noGrp="1"/>
          </p:cNvGraphicFramePr>
          <p:nvPr/>
        </p:nvGraphicFramePr>
        <p:xfrm>
          <a:off x="396338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4FCF7F67-9B43-4E24-BC2F-DE7A2E13E908}"/>
              </a:ext>
            </a:extLst>
          </p:cNvPr>
          <p:cNvCxnSpPr>
            <a:cxnSpLocks/>
          </p:cNvCxnSpPr>
          <p:nvPr/>
        </p:nvCxnSpPr>
        <p:spPr>
          <a:xfrm>
            <a:off x="425170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7" name="Table 116">
            <a:extLst>
              <a:ext uri="{FF2B5EF4-FFF2-40B4-BE49-F238E27FC236}">
                <a16:creationId xmlns:a16="http://schemas.microsoft.com/office/drawing/2014/main" id="{F097709E-A7E7-4A9E-ABFB-0759187D9A16}"/>
              </a:ext>
            </a:extLst>
          </p:cNvPr>
          <p:cNvGraphicFramePr>
            <a:graphicFrameLocks noGrp="1"/>
          </p:cNvGraphicFramePr>
          <p:nvPr/>
        </p:nvGraphicFramePr>
        <p:xfrm>
          <a:off x="451710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B712224E-5E13-4E57-BA05-CED1B26367F8}"/>
              </a:ext>
            </a:extLst>
          </p:cNvPr>
          <p:cNvCxnSpPr>
            <a:cxnSpLocks/>
          </p:cNvCxnSpPr>
          <p:nvPr/>
        </p:nvCxnSpPr>
        <p:spPr>
          <a:xfrm>
            <a:off x="480542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9" name="Table 118">
            <a:extLst>
              <a:ext uri="{FF2B5EF4-FFF2-40B4-BE49-F238E27FC236}">
                <a16:creationId xmlns:a16="http://schemas.microsoft.com/office/drawing/2014/main" id="{94CE501F-F25F-44FD-822A-75E496F23B6B}"/>
              </a:ext>
            </a:extLst>
          </p:cNvPr>
          <p:cNvGraphicFramePr>
            <a:graphicFrameLocks noGrp="1"/>
          </p:cNvGraphicFramePr>
          <p:nvPr/>
        </p:nvGraphicFramePr>
        <p:xfrm>
          <a:off x="5081034" y="527805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0" name="Table 119">
            <a:extLst>
              <a:ext uri="{FF2B5EF4-FFF2-40B4-BE49-F238E27FC236}">
                <a16:creationId xmlns:a16="http://schemas.microsoft.com/office/drawing/2014/main" id="{A5E4B41F-A8AA-4CB3-8AC4-E1381D954B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7548747"/>
              </p:ext>
            </p:extLst>
          </p:nvPr>
        </p:nvGraphicFramePr>
        <p:xfrm>
          <a:off x="396740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D3FC22B2-68EF-491B-B1B8-9E322F1A1F57}"/>
              </a:ext>
            </a:extLst>
          </p:cNvPr>
          <p:cNvCxnSpPr>
            <a:cxnSpLocks/>
          </p:cNvCxnSpPr>
          <p:nvPr/>
        </p:nvCxnSpPr>
        <p:spPr>
          <a:xfrm>
            <a:off x="425571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2" name="Table 121">
            <a:extLst>
              <a:ext uri="{FF2B5EF4-FFF2-40B4-BE49-F238E27FC236}">
                <a16:creationId xmlns:a16="http://schemas.microsoft.com/office/drawing/2014/main" id="{8A2B24A3-880F-42E7-87D5-6B24DB2E51FD}"/>
              </a:ext>
            </a:extLst>
          </p:cNvPr>
          <p:cNvGraphicFramePr>
            <a:graphicFrameLocks noGrp="1"/>
          </p:cNvGraphicFramePr>
          <p:nvPr/>
        </p:nvGraphicFramePr>
        <p:xfrm>
          <a:off x="452112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D7D095A7-BE03-4219-BBDA-E0DA8DE9D74E}"/>
              </a:ext>
            </a:extLst>
          </p:cNvPr>
          <p:cNvCxnSpPr>
            <a:cxnSpLocks/>
          </p:cNvCxnSpPr>
          <p:nvPr/>
        </p:nvCxnSpPr>
        <p:spPr>
          <a:xfrm>
            <a:off x="480943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4" name="Table 123">
            <a:extLst>
              <a:ext uri="{FF2B5EF4-FFF2-40B4-BE49-F238E27FC236}">
                <a16:creationId xmlns:a16="http://schemas.microsoft.com/office/drawing/2014/main" id="{C63FD650-22E2-469D-AAE6-C380ED149A5A}"/>
              </a:ext>
            </a:extLst>
          </p:cNvPr>
          <p:cNvGraphicFramePr>
            <a:graphicFrameLocks noGrp="1"/>
          </p:cNvGraphicFramePr>
          <p:nvPr/>
        </p:nvGraphicFramePr>
        <p:xfrm>
          <a:off x="5648111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20700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A1DB1F45-91C9-4D84-9CB5-F814E303B656}"/>
              </a:ext>
            </a:extLst>
          </p:cNvPr>
          <p:cNvGraphicFramePr>
            <a:graphicFrameLocks noGrp="1"/>
          </p:cNvGraphicFramePr>
          <p:nvPr/>
        </p:nvGraphicFramePr>
        <p:xfrm>
          <a:off x="5074844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C8A1BB78-395A-48AE-85FF-53AFB2FC5662}"/>
              </a:ext>
            </a:extLst>
          </p:cNvPr>
          <p:cNvCxnSpPr>
            <a:cxnSpLocks/>
          </p:cNvCxnSpPr>
          <p:nvPr/>
        </p:nvCxnSpPr>
        <p:spPr>
          <a:xfrm>
            <a:off x="5363157" y="598058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7" name="Table 126">
            <a:extLst>
              <a:ext uri="{FF2B5EF4-FFF2-40B4-BE49-F238E27FC236}">
                <a16:creationId xmlns:a16="http://schemas.microsoft.com/office/drawing/2014/main" id="{A6EA25D7-1486-4233-A1F4-27B8BAFF0080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B675FD97-1DEF-49C3-BAAD-70011DE43102}"/>
              </a:ext>
            </a:extLst>
          </p:cNvPr>
          <p:cNvCxnSpPr>
            <a:cxnSpLocks/>
          </p:cNvCxnSpPr>
          <p:nvPr/>
        </p:nvCxnSpPr>
        <p:spPr>
          <a:xfrm>
            <a:off x="4250272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9" name="Table 128">
            <a:extLst>
              <a:ext uri="{FF2B5EF4-FFF2-40B4-BE49-F238E27FC236}">
                <a16:creationId xmlns:a16="http://schemas.microsoft.com/office/drawing/2014/main" id="{B778ECEC-665B-4ACA-B749-462594E43F76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sp>
        <p:nvSpPr>
          <p:cNvPr id="76" name="Oval 75">
            <a:extLst>
              <a:ext uri="{FF2B5EF4-FFF2-40B4-BE49-F238E27FC236}">
                <a16:creationId xmlns:a16="http://schemas.microsoft.com/office/drawing/2014/main" id="{F7BA409B-25CB-4387-9C94-E5A0D5D45D53}"/>
              </a:ext>
            </a:extLst>
          </p:cNvPr>
          <p:cNvSpPr/>
          <p:nvPr/>
        </p:nvSpPr>
        <p:spPr>
          <a:xfrm>
            <a:off x="887443" y="5183575"/>
            <a:ext cx="196553" cy="188008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1D49CD8C-0C89-4B3D-B7A8-3E007DBFBC47}"/>
              </a:ext>
            </a:extLst>
          </p:cNvPr>
          <p:cNvCxnSpPr>
            <a:cxnSpLocks/>
            <a:endCxn id="76" idx="0"/>
          </p:cNvCxnSpPr>
          <p:nvPr/>
        </p:nvCxnSpPr>
        <p:spPr>
          <a:xfrm>
            <a:off x="972147" y="486151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 Box 49">
            <a:extLst>
              <a:ext uri="{FF2B5EF4-FFF2-40B4-BE49-F238E27FC236}">
                <a16:creationId xmlns:a16="http://schemas.microsoft.com/office/drawing/2014/main" id="{BE6E7FB3-3A49-48F9-9CDB-02B7D1E94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837" y="513785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DFS(3)</a:t>
            </a:r>
          </a:p>
        </p:txBody>
      </p:sp>
      <p:sp>
        <p:nvSpPr>
          <p:cNvPr id="79" name="Text Box 49">
            <a:extLst>
              <a:ext uri="{FF2B5EF4-FFF2-40B4-BE49-F238E27FC236}">
                <a16:creationId xmlns:a16="http://schemas.microsoft.com/office/drawing/2014/main" id="{F9B2C0FA-1A36-45CE-B20A-947BD8772A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077" y="4889011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AB2B536D-758E-4A0F-A888-6ED1B07B379F}"/>
              </a:ext>
            </a:extLst>
          </p:cNvPr>
          <p:cNvCxnSpPr/>
          <p:nvPr/>
        </p:nvCxnSpPr>
        <p:spPr>
          <a:xfrm flipV="1">
            <a:off x="2571389" y="3025212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 Box 49">
            <a:extLst>
              <a:ext uri="{FF2B5EF4-FFF2-40B4-BE49-F238E27FC236}">
                <a16:creationId xmlns:a16="http://schemas.microsoft.com/office/drawing/2014/main" id="{8396D139-7759-43B0-B882-122479B93D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0802" y="317234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2802195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61DC68-6FC4-42F3-A7FF-A28D072B093D}"/>
              </a:ext>
            </a:extLst>
          </p:cNvPr>
          <p:cNvSpPr/>
          <p:nvPr/>
        </p:nvSpPr>
        <p:spPr>
          <a:xfrm>
            <a:off x="1688405" y="3603251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C27721-94B8-49D8-8BB0-5301EF206AEA}"/>
              </a:ext>
            </a:extLst>
          </p:cNvPr>
          <p:cNvSpPr/>
          <p:nvPr/>
        </p:nvSpPr>
        <p:spPr>
          <a:xfrm>
            <a:off x="2519484" y="3597334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3B22C1F-6253-4007-AABE-C796CB859CCF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680695" y="2874561"/>
            <a:ext cx="652874" cy="755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A7087B-5C78-4777-BE97-F118298F8F9C}"/>
              </a:ext>
            </a:extLst>
          </p:cNvPr>
          <p:cNvCxnSpPr>
            <a:cxnSpLocks/>
            <a:stCxn id="13" idx="6"/>
            <a:endCxn id="25" idx="2"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9E86B4-CD30-4E85-87B1-A1F3BEC63833}"/>
              </a:ext>
            </a:extLst>
          </p:cNvPr>
          <p:cNvCxnSpPr>
            <a:cxnSpLocks/>
            <a:stCxn id="20" idx="4"/>
            <a:endCxn id="25" idx="0"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E12DF75D-A0C9-44FE-AAEF-EBBF4323C69F}"/>
              </a:ext>
            </a:extLst>
          </p:cNvPr>
          <p:cNvSpPr/>
          <p:nvPr/>
        </p:nvSpPr>
        <p:spPr>
          <a:xfrm>
            <a:off x="3304784" y="2714086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45F4C9F-6E1B-40AA-B7F1-D946A22BD88B}"/>
              </a:ext>
            </a:extLst>
          </p:cNvPr>
          <p:cNvSpPr/>
          <p:nvPr/>
        </p:nvSpPr>
        <p:spPr>
          <a:xfrm>
            <a:off x="2519484" y="2703496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6408F56-368D-467D-B2FD-29EBBCDEAA9E}"/>
              </a:ext>
            </a:extLst>
          </p:cNvPr>
          <p:cNvSpPr/>
          <p:nvPr/>
        </p:nvSpPr>
        <p:spPr>
          <a:xfrm>
            <a:off x="1688404" y="2714086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D1FFC3A-BD8C-4B4E-8F26-63782A628E1D}"/>
              </a:ext>
            </a:extLst>
          </p:cNvPr>
          <p:cNvSpPr/>
          <p:nvPr/>
        </p:nvSpPr>
        <p:spPr>
          <a:xfrm>
            <a:off x="887443" y="2720185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F9A1C1A-4DE2-46D1-88CC-F420B3BB8193}"/>
              </a:ext>
            </a:extLst>
          </p:cNvPr>
          <p:cNvSpPr/>
          <p:nvPr/>
        </p:nvSpPr>
        <p:spPr>
          <a:xfrm>
            <a:off x="887443" y="360686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18F8801-52CB-447F-8C35-5423194D4A4B}"/>
              </a:ext>
            </a:extLst>
          </p:cNvPr>
          <p:cNvSpPr/>
          <p:nvPr/>
        </p:nvSpPr>
        <p:spPr>
          <a:xfrm>
            <a:off x="3304784" y="359733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5543268-7E58-4313-8EA6-EB1B6E81E534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83996" y="2808090"/>
            <a:ext cx="604408" cy="6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EE1543B-9B9B-468B-8AE7-A02C35506ED2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FD4B0F8-5691-4272-B296-E4A39EF3B680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2716037" y="2797500"/>
            <a:ext cx="588747" cy="105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EF7C0F4-E870-4231-A5EB-2169625F5B1B}"/>
              </a:ext>
            </a:extLst>
          </p:cNvPr>
          <p:cNvCxnSpPr>
            <a:cxnSpLocks/>
          </p:cNvCxnSpPr>
          <p:nvPr/>
        </p:nvCxnSpPr>
        <p:spPr>
          <a:xfrm>
            <a:off x="985719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BF8A9A5-D5EB-4E03-9244-80C3E65A80B4}"/>
              </a:ext>
            </a:extLst>
          </p:cNvPr>
          <p:cNvCxnSpPr>
            <a:cxnSpLocks/>
          </p:cNvCxnSpPr>
          <p:nvPr/>
        </p:nvCxnSpPr>
        <p:spPr>
          <a:xfrm>
            <a:off x="1786680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6C1B2EF-242C-48BD-8D2A-A3E36C9D489A}"/>
              </a:ext>
            </a:extLst>
          </p:cNvPr>
          <p:cNvCxnSpPr>
            <a:cxnSpLocks/>
          </p:cNvCxnSpPr>
          <p:nvPr/>
        </p:nvCxnSpPr>
        <p:spPr>
          <a:xfrm>
            <a:off x="2623868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4B2B762-7679-4E19-9F26-B0B0A0A6EF91}"/>
              </a:ext>
            </a:extLst>
          </p:cNvPr>
          <p:cNvCxnSpPr>
            <a:cxnSpLocks/>
            <a:endCxn id="7" idx="7"/>
          </p:cNvCxnSpPr>
          <p:nvPr/>
        </p:nvCxnSpPr>
        <p:spPr>
          <a:xfrm flipH="1">
            <a:off x="1856173" y="2844883"/>
            <a:ext cx="672486" cy="7859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3">
            <a:extLst>
              <a:ext uri="{FF2B5EF4-FFF2-40B4-BE49-F238E27FC236}">
                <a16:creationId xmlns:a16="http://schemas.microsoft.com/office/drawing/2014/main" id="{9F25E101-A360-40DF-BC5E-3DFEB1D77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3611" y="2604206"/>
            <a:ext cx="2383967" cy="341580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DFS(v)</a:t>
            </a:r>
          </a:p>
          <a:p>
            <a:pPr marL="0" indent="0">
              <a:buNone/>
            </a:pPr>
            <a:r>
              <a:rPr lang="en-US" altLang="en-US" sz="1400" dirty="0"/>
              <a:t>1. </a:t>
            </a:r>
            <a:r>
              <a:rPr lang="en-US" altLang="en-US" sz="1400" dirty="0">
                <a:solidFill>
                  <a:srgbClr val="FF0000"/>
                </a:solidFill>
              </a:rPr>
              <a:t>color[v] = gray</a:t>
            </a:r>
            <a:r>
              <a:rPr lang="en-US" altLang="en-US" sz="1400" dirty="0"/>
              <a:t>; </a:t>
            </a:r>
          </a:p>
          <a:p>
            <a:pPr marL="0" indent="0">
              <a:buNone/>
            </a:pPr>
            <a:r>
              <a:rPr lang="en-US" altLang="en-US" sz="1400" dirty="0"/>
              <a:t>2. for (each edge [v, w])</a:t>
            </a:r>
          </a:p>
          <a:p>
            <a:pPr marL="0" indent="0">
              <a:buNone/>
            </a:pPr>
            <a:r>
              <a:rPr lang="en-US" altLang="en-US" sz="1400" dirty="0"/>
              <a:t>        if (color[w] == white) </a:t>
            </a:r>
          </a:p>
          <a:p>
            <a:pPr marL="0" indent="0">
              <a:buNone/>
            </a:pPr>
            <a:r>
              <a:rPr lang="en-US" altLang="en-US" sz="1400" dirty="0"/>
              <a:t>           DFS(w); </a:t>
            </a:r>
          </a:p>
          <a:p>
            <a:pPr marL="0" indent="0">
              <a:buNone/>
            </a:pPr>
            <a:r>
              <a:rPr lang="en-US" altLang="en-US" sz="1400" dirty="0"/>
              <a:t>3. color[v] = black.</a:t>
            </a:r>
          </a:p>
          <a:p>
            <a:pPr marL="0" indent="0">
              <a:buNone/>
            </a:pPr>
            <a:endParaRPr lang="en-US" altLang="en-US" sz="1400" dirty="0"/>
          </a:p>
          <a:p>
            <a:pPr marL="0" indent="0">
              <a:buNone/>
            </a:pPr>
            <a:r>
              <a:rPr lang="en-US" altLang="en-US" sz="1400" dirty="0"/>
              <a:t>main()</a:t>
            </a:r>
          </a:p>
          <a:p>
            <a:pPr marL="0" indent="0">
              <a:buNone/>
            </a:pPr>
            <a:r>
              <a:rPr lang="en-US" altLang="en-US" sz="1400" dirty="0"/>
              <a:t>1. for (each vertex v) </a:t>
            </a:r>
          </a:p>
          <a:p>
            <a:pPr marL="0" indent="0">
              <a:buNone/>
            </a:pPr>
            <a:r>
              <a:rPr lang="en-US" altLang="en-US" sz="1400" dirty="0"/>
              <a:t>      color[v] = white;</a:t>
            </a:r>
          </a:p>
          <a:p>
            <a:pPr marL="0" indent="0">
              <a:buNone/>
            </a:pPr>
            <a:r>
              <a:rPr lang="en-US" altLang="en-US" sz="1400" dirty="0"/>
              <a:t>2. for (each vertex v)</a:t>
            </a:r>
          </a:p>
          <a:p>
            <a:pPr marL="0" indent="0">
              <a:buNone/>
            </a:pPr>
            <a:r>
              <a:rPr lang="en-US" altLang="en-US" sz="1400" dirty="0"/>
              <a:t>       if (color[v] == white) </a:t>
            </a:r>
          </a:p>
          <a:p>
            <a:pPr marL="0" indent="0">
              <a:buNone/>
            </a:pPr>
            <a:r>
              <a:rPr lang="en-US" altLang="en-US" sz="1400" dirty="0"/>
              <a:t>          DFS(v).   </a:t>
            </a:r>
          </a:p>
        </p:txBody>
      </p:sp>
      <p:sp>
        <p:nvSpPr>
          <p:cNvPr id="31" name="Text Box 49">
            <a:extLst>
              <a:ext uri="{FF2B5EF4-FFF2-40B4-BE49-F238E27FC236}">
                <a16:creationId xmlns:a16="http://schemas.microsoft.com/office/drawing/2014/main" id="{098CCC78-1B4E-4532-A268-3C67931BA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1580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14: Depth-First-Search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AD400265-E444-43FC-948E-798782566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396884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Depth-First-Search (DFS). </a:t>
            </a:r>
            <a:r>
              <a:rPr lang="en-US" altLang="en-US" sz="2000" dirty="0"/>
              <a:t>Starting from a vertex s, explore the graph vertices as far as possible before backing tracking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E07776AD-6515-419D-881B-A6E1340CE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Breadth-First-Search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sp>
        <p:nvSpPr>
          <p:cNvPr id="34" name="Text Box 49">
            <a:extLst>
              <a:ext uri="{FF2B5EF4-FFF2-40B4-BE49-F238E27FC236}">
                <a16:creationId xmlns:a16="http://schemas.microsoft.com/office/drawing/2014/main" id="{157E6755-D8B2-495C-B54A-2DAA51838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3514" y="2219467"/>
            <a:ext cx="20808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DFS (recursive version)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AD10C005-ADD3-429A-A848-C3101E652ACC}"/>
              </a:ext>
            </a:extLst>
          </p:cNvPr>
          <p:cNvSpPr/>
          <p:nvPr/>
        </p:nvSpPr>
        <p:spPr>
          <a:xfrm>
            <a:off x="1264544" y="4262042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1" name="Text Box 49">
            <a:extLst>
              <a:ext uri="{FF2B5EF4-FFF2-40B4-BE49-F238E27FC236}">
                <a16:creationId xmlns:a16="http://schemas.microsoft.com/office/drawing/2014/main" id="{3C1E5E21-4089-4429-8F13-60CBC96C94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4900" y="399910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DFS(1)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A69D1D6D-36D0-4732-AF1A-55CF750B174E}"/>
              </a:ext>
            </a:extLst>
          </p:cNvPr>
          <p:cNvSpPr/>
          <p:nvPr/>
        </p:nvSpPr>
        <p:spPr>
          <a:xfrm>
            <a:off x="887578" y="4664015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846FDEF3-1DF6-4787-A909-BE3F82403A4A}"/>
              </a:ext>
            </a:extLst>
          </p:cNvPr>
          <p:cNvCxnSpPr>
            <a:cxnSpLocks/>
            <a:endCxn id="82" idx="7"/>
          </p:cNvCxnSpPr>
          <p:nvPr/>
        </p:nvCxnSpPr>
        <p:spPr>
          <a:xfrm flipH="1">
            <a:off x="1055346" y="4421031"/>
            <a:ext cx="210786" cy="2705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 Box 49">
            <a:extLst>
              <a:ext uri="{FF2B5EF4-FFF2-40B4-BE49-F238E27FC236}">
                <a16:creationId xmlns:a16="http://schemas.microsoft.com/office/drawing/2014/main" id="{52D1297F-07AD-4596-9635-CC0B4CDD6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738" y="4417794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DFS(7)</a:t>
            </a:r>
          </a:p>
        </p:txBody>
      </p:sp>
      <p:sp>
        <p:nvSpPr>
          <p:cNvPr id="85" name="Text Box 49">
            <a:extLst>
              <a:ext uri="{FF2B5EF4-FFF2-40B4-BE49-F238E27FC236}">
                <a16:creationId xmlns:a16="http://schemas.microsoft.com/office/drawing/2014/main" id="{3DA8C400-CD85-45FB-ACF5-D4CE5790E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5388" y="436791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56B2D03C-C3C7-43DE-AF8F-51DE8BB4455F}"/>
              </a:ext>
            </a:extLst>
          </p:cNvPr>
          <p:cNvCxnSpPr>
            <a:cxnSpLocks/>
          </p:cNvCxnSpPr>
          <p:nvPr/>
        </p:nvCxnSpPr>
        <p:spPr>
          <a:xfrm flipV="1">
            <a:off x="1996234" y="3741634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 Box 49">
            <a:extLst>
              <a:ext uri="{FF2B5EF4-FFF2-40B4-BE49-F238E27FC236}">
                <a16:creationId xmlns:a16="http://schemas.microsoft.com/office/drawing/2014/main" id="{1C78D95F-E986-4AE0-8F09-B0FBE991F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0272" y="370983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graphicFrame>
        <p:nvGraphicFramePr>
          <p:cNvPr id="88" name="Table 87">
            <a:extLst>
              <a:ext uri="{FF2B5EF4-FFF2-40B4-BE49-F238E27FC236}">
                <a16:creationId xmlns:a16="http://schemas.microsoft.com/office/drawing/2014/main" id="{4093E59C-DB75-4804-9926-C721413C06B6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556840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89" name="Table 88">
            <a:extLst>
              <a:ext uri="{FF2B5EF4-FFF2-40B4-BE49-F238E27FC236}">
                <a16:creationId xmlns:a16="http://schemas.microsoft.com/office/drawing/2014/main" id="{61CDC00C-16AD-4A91-B599-F7010B338FE5}"/>
              </a:ext>
            </a:extLst>
          </p:cNvPr>
          <p:cNvGraphicFramePr>
            <a:graphicFrameLocks noGrp="1"/>
          </p:cNvGraphicFramePr>
          <p:nvPr/>
        </p:nvGraphicFramePr>
        <p:xfrm>
          <a:off x="3579898" y="4046353"/>
          <a:ext cx="228715" cy="23562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715">
                  <a:extLst>
                    <a:ext uri="{9D8B030D-6E8A-4147-A177-3AD203B41FA5}">
                      <a16:colId xmlns:a16="http://schemas.microsoft.com/office/drawing/2014/main" val="4148821893"/>
                    </a:ext>
                  </a:extLst>
                </a:gridCol>
              </a:tblGrid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608016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4068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82523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1417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0680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79515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908713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357039"/>
                  </a:ext>
                </a:extLst>
              </a:tr>
            </a:tbl>
          </a:graphicData>
        </a:graphic>
      </p:graphicFrame>
      <p:graphicFrame>
        <p:nvGraphicFramePr>
          <p:cNvPr id="90" name="Table 89">
            <a:extLst>
              <a:ext uri="{FF2B5EF4-FFF2-40B4-BE49-F238E27FC236}">
                <a16:creationId xmlns:a16="http://schemas.microsoft.com/office/drawing/2014/main" id="{A18C2E1B-B04A-488F-BB58-98DB2D7E3B46}"/>
              </a:ext>
            </a:extLst>
          </p:cNvPr>
          <p:cNvGraphicFramePr>
            <a:graphicFrameLocks noGrp="1"/>
          </p:cNvGraphicFramePr>
          <p:nvPr/>
        </p:nvGraphicFramePr>
        <p:xfrm>
          <a:off x="3338104" y="4122214"/>
          <a:ext cx="215100" cy="23127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5100">
                  <a:extLst>
                    <a:ext uri="{9D8B030D-6E8A-4147-A177-3AD203B41FA5}">
                      <a16:colId xmlns:a16="http://schemas.microsoft.com/office/drawing/2014/main" val="3808604706"/>
                    </a:ext>
                  </a:extLst>
                </a:gridCol>
              </a:tblGrid>
              <a:tr h="234735">
                <a:tc>
                  <a:txBody>
                    <a:bodyPr/>
                    <a:lstStyle/>
                    <a:p>
                      <a:r>
                        <a:rPr lang="en-US" sz="800" dirty="0"/>
                        <a:t>1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10687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54921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3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855156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315745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38559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51400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7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2951018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809559"/>
                  </a:ext>
                </a:extLst>
              </a:tr>
            </a:tbl>
          </a:graphicData>
        </a:graphic>
      </p:graphicFrame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5C9F96EC-6199-4989-A077-8C73BD64891A}"/>
              </a:ext>
            </a:extLst>
          </p:cNvPr>
          <p:cNvCxnSpPr>
            <a:cxnSpLocks/>
          </p:cNvCxnSpPr>
          <p:nvPr/>
        </p:nvCxnSpPr>
        <p:spPr>
          <a:xfrm>
            <a:off x="3694255" y="419026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5ADBF1C1-E47D-4A1B-ABBC-1563A9D5945F}"/>
              </a:ext>
            </a:extLst>
          </p:cNvPr>
          <p:cNvCxnSpPr>
            <a:cxnSpLocks/>
          </p:cNvCxnSpPr>
          <p:nvPr/>
        </p:nvCxnSpPr>
        <p:spPr>
          <a:xfrm>
            <a:off x="3694255" y="4480808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69EB41B6-AC88-4735-B681-2E02E2B46CE2}"/>
              </a:ext>
            </a:extLst>
          </p:cNvPr>
          <p:cNvCxnSpPr>
            <a:cxnSpLocks/>
          </p:cNvCxnSpPr>
          <p:nvPr/>
        </p:nvCxnSpPr>
        <p:spPr>
          <a:xfrm>
            <a:off x="3694255" y="478232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7BFF8897-5BE7-4ED4-9E39-37D7EFE527E8}"/>
              </a:ext>
            </a:extLst>
          </p:cNvPr>
          <p:cNvCxnSpPr>
            <a:cxnSpLocks/>
          </p:cNvCxnSpPr>
          <p:nvPr/>
        </p:nvCxnSpPr>
        <p:spPr>
          <a:xfrm>
            <a:off x="3694255" y="507268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804A911C-0364-47A9-810C-B86A66692B77}"/>
              </a:ext>
            </a:extLst>
          </p:cNvPr>
          <p:cNvCxnSpPr>
            <a:cxnSpLocks/>
          </p:cNvCxnSpPr>
          <p:nvPr/>
        </p:nvCxnSpPr>
        <p:spPr>
          <a:xfrm>
            <a:off x="3694255" y="539235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9E990F13-925F-40DB-A4E9-D51135A75222}"/>
              </a:ext>
            </a:extLst>
          </p:cNvPr>
          <p:cNvCxnSpPr>
            <a:cxnSpLocks/>
          </p:cNvCxnSpPr>
          <p:nvPr/>
        </p:nvCxnSpPr>
        <p:spPr>
          <a:xfrm>
            <a:off x="3694255" y="567812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BD04845A-6255-4CBA-A18E-90F0D38B9304}"/>
              </a:ext>
            </a:extLst>
          </p:cNvPr>
          <p:cNvCxnSpPr>
            <a:cxnSpLocks/>
          </p:cNvCxnSpPr>
          <p:nvPr/>
        </p:nvCxnSpPr>
        <p:spPr>
          <a:xfrm>
            <a:off x="3694255" y="5971807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922EA504-9D26-4052-BFB5-05926F62C04E}"/>
              </a:ext>
            </a:extLst>
          </p:cNvPr>
          <p:cNvCxnSpPr>
            <a:cxnSpLocks/>
          </p:cNvCxnSpPr>
          <p:nvPr/>
        </p:nvCxnSpPr>
        <p:spPr>
          <a:xfrm>
            <a:off x="3694255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9" name="Table 98">
            <a:extLst>
              <a:ext uri="{FF2B5EF4-FFF2-40B4-BE49-F238E27FC236}">
                <a16:creationId xmlns:a16="http://schemas.microsoft.com/office/drawing/2014/main" id="{37BAE0D0-0CDD-4DD7-9D9F-0F6EF943355E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F9271A97-62A7-4827-956A-788ECDAE4CDB}"/>
              </a:ext>
            </a:extLst>
          </p:cNvPr>
          <p:cNvCxnSpPr>
            <a:cxnSpLocks/>
          </p:cNvCxnSpPr>
          <p:nvPr/>
        </p:nvCxnSpPr>
        <p:spPr>
          <a:xfrm>
            <a:off x="425368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1" name="Table 100">
            <a:extLst>
              <a:ext uri="{FF2B5EF4-FFF2-40B4-BE49-F238E27FC236}">
                <a16:creationId xmlns:a16="http://schemas.microsoft.com/office/drawing/2014/main" id="{B04A089E-A7B5-48AE-9809-9B97CCA6B727}"/>
              </a:ext>
            </a:extLst>
          </p:cNvPr>
          <p:cNvGraphicFramePr>
            <a:graphicFrameLocks noGrp="1"/>
          </p:cNvGraphicFramePr>
          <p:nvPr/>
        </p:nvGraphicFramePr>
        <p:xfrm>
          <a:off x="451909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F6F6CDCE-2988-4BD8-96BD-60E8EE658DF2}"/>
              </a:ext>
            </a:extLst>
          </p:cNvPr>
          <p:cNvCxnSpPr>
            <a:cxnSpLocks/>
          </p:cNvCxnSpPr>
          <p:nvPr/>
        </p:nvCxnSpPr>
        <p:spPr>
          <a:xfrm>
            <a:off x="480740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3" name="Table 102">
            <a:extLst>
              <a:ext uri="{FF2B5EF4-FFF2-40B4-BE49-F238E27FC236}">
                <a16:creationId xmlns:a16="http://schemas.microsoft.com/office/drawing/2014/main" id="{FE13DE15-677B-4605-8679-C7DE366D124A}"/>
              </a:ext>
            </a:extLst>
          </p:cNvPr>
          <p:cNvGraphicFramePr>
            <a:graphicFrameLocks noGrp="1"/>
          </p:cNvGraphicFramePr>
          <p:nvPr/>
        </p:nvGraphicFramePr>
        <p:xfrm>
          <a:off x="5083018" y="406397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4" name="Table 103">
            <a:extLst>
              <a:ext uri="{FF2B5EF4-FFF2-40B4-BE49-F238E27FC236}">
                <a16:creationId xmlns:a16="http://schemas.microsoft.com/office/drawing/2014/main" id="{2F5950A1-1EB2-4262-A700-AC142791FAA4}"/>
              </a:ext>
            </a:extLst>
          </p:cNvPr>
          <p:cNvGraphicFramePr>
            <a:graphicFrameLocks noGrp="1"/>
          </p:cNvGraphicFramePr>
          <p:nvPr/>
        </p:nvGraphicFramePr>
        <p:xfrm>
          <a:off x="396410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B2009ED9-580F-4704-B2E4-058CAF4B2C8D}"/>
              </a:ext>
            </a:extLst>
          </p:cNvPr>
          <p:cNvCxnSpPr>
            <a:cxnSpLocks/>
          </p:cNvCxnSpPr>
          <p:nvPr/>
        </p:nvCxnSpPr>
        <p:spPr>
          <a:xfrm>
            <a:off x="4252418" y="448499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6" name="Table 105">
            <a:extLst>
              <a:ext uri="{FF2B5EF4-FFF2-40B4-BE49-F238E27FC236}">
                <a16:creationId xmlns:a16="http://schemas.microsoft.com/office/drawing/2014/main" id="{C2B837EA-B0D6-4895-85C7-D0790CC5FEB0}"/>
              </a:ext>
            </a:extLst>
          </p:cNvPr>
          <p:cNvGraphicFramePr>
            <a:graphicFrameLocks noGrp="1"/>
          </p:cNvGraphicFramePr>
          <p:nvPr/>
        </p:nvGraphicFramePr>
        <p:xfrm>
          <a:off x="451782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7" name="Table 106">
            <a:extLst>
              <a:ext uri="{FF2B5EF4-FFF2-40B4-BE49-F238E27FC236}">
                <a16:creationId xmlns:a16="http://schemas.microsoft.com/office/drawing/2014/main" id="{7524BCA0-94DB-4EC9-B154-4A3810CC9F80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1C484A79-53AE-4955-8A28-4AF280E5E2F1}"/>
              </a:ext>
            </a:extLst>
          </p:cNvPr>
          <p:cNvCxnSpPr>
            <a:cxnSpLocks/>
          </p:cNvCxnSpPr>
          <p:nvPr/>
        </p:nvCxnSpPr>
        <p:spPr>
          <a:xfrm>
            <a:off x="425368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9" name="Table 108">
            <a:extLst>
              <a:ext uri="{FF2B5EF4-FFF2-40B4-BE49-F238E27FC236}">
                <a16:creationId xmlns:a16="http://schemas.microsoft.com/office/drawing/2014/main" id="{ACA10DA5-2963-4F44-A4DB-215B2ACF86D4}"/>
              </a:ext>
            </a:extLst>
          </p:cNvPr>
          <p:cNvGraphicFramePr>
            <a:graphicFrameLocks noGrp="1"/>
          </p:cNvGraphicFramePr>
          <p:nvPr/>
        </p:nvGraphicFramePr>
        <p:xfrm>
          <a:off x="451909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D556E04A-87D3-4D19-AAB6-394C4689ED99}"/>
              </a:ext>
            </a:extLst>
          </p:cNvPr>
          <p:cNvCxnSpPr>
            <a:cxnSpLocks/>
          </p:cNvCxnSpPr>
          <p:nvPr/>
        </p:nvCxnSpPr>
        <p:spPr>
          <a:xfrm>
            <a:off x="480740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1" name="Table 110">
            <a:extLst>
              <a:ext uri="{FF2B5EF4-FFF2-40B4-BE49-F238E27FC236}">
                <a16:creationId xmlns:a16="http://schemas.microsoft.com/office/drawing/2014/main" id="{167058DB-4306-47EC-B8F4-1B8A6CC319F3}"/>
              </a:ext>
            </a:extLst>
          </p:cNvPr>
          <p:cNvGraphicFramePr>
            <a:graphicFrameLocks noGrp="1"/>
          </p:cNvGraphicFramePr>
          <p:nvPr/>
        </p:nvGraphicFramePr>
        <p:xfrm>
          <a:off x="5092022" y="468213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48088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2" name="Table 111">
            <a:extLst>
              <a:ext uri="{FF2B5EF4-FFF2-40B4-BE49-F238E27FC236}">
                <a16:creationId xmlns:a16="http://schemas.microsoft.com/office/drawing/2014/main" id="{AC29B882-43C6-4D9D-8F75-42CBED6F5D5E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00EC7571-CE31-4AEF-A6B6-5EEE8EC8BC05}"/>
              </a:ext>
            </a:extLst>
          </p:cNvPr>
          <p:cNvCxnSpPr>
            <a:cxnSpLocks/>
          </p:cNvCxnSpPr>
          <p:nvPr/>
        </p:nvCxnSpPr>
        <p:spPr>
          <a:xfrm>
            <a:off x="4250272" y="5089589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4" name="Table 113">
            <a:extLst>
              <a:ext uri="{FF2B5EF4-FFF2-40B4-BE49-F238E27FC236}">
                <a16:creationId xmlns:a16="http://schemas.microsoft.com/office/drawing/2014/main" id="{6E5CDD67-869F-4538-BE0D-6BAB73478111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5" name="Table 114">
            <a:extLst>
              <a:ext uri="{FF2B5EF4-FFF2-40B4-BE49-F238E27FC236}">
                <a16:creationId xmlns:a16="http://schemas.microsoft.com/office/drawing/2014/main" id="{214BAABB-0036-40E4-A79E-768AB40832A6}"/>
              </a:ext>
            </a:extLst>
          </p:cNvPr>
          <p:cNvGraphicFramePr>
            <a:graphicFrameLocks noGrp="1"/>
          </p:cNvGraphicFramePr>
          <p:nvPr/>
        </p:nvGraphicFramePr>
        <p:xfrm>
          <a:off x="396338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4FCF7F67-9B43-4E24-BC2F-DE7A2E13E908}"/>
              </a:ext>
            </a:extLst>
          </p:cNvPr>
          <p:cNvCxnSpPr>
            <a:cxnSpLocks/>
          </p:cNvCxnSpPr>
          <p:nvPr/>
        </p:nvCxnSpPr>
        <p:spPr>
          <a:xfrm>
            <a:off x="425170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7" name="Table 116">
            <a:extLst>
              <a:ext uri="{FF2B5EF4-FFF2-40B4-BE49-F238E27FC236}">
                <a16:creationId xmlns:a16="http://schemas.microsoft.com/office/drawing/2014/main" id="{F097709E-A7E7-4A9E-ABFB-0759187D9A16}"/>
              </a:ext>
            </a:extLst>
          </p:cNvPr>
          <p:cNvGraphicFramePr>
            <a:graphicFrameLocks noGrp="1"/>
          </p:cNvGraphicFramePr>
          <p:nvPr/>
        </p:nvGraphicFramePr>
        <p:xfrm>
          <a:off x="451710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B712224E-5E13-4E57-BA05-CED1B26367F8}"/>
              </a:ext>
            </a:extLst>
          </p:cNvPr>
          <p:cNvCxnSpPr>
            <a:cxnSpLocks/>
          </p:cNvCxnSpPr>
          <p:nvPr/>
        </p:nvCxnSpPr>
        <p:spPr>
          <a:xfrm>
            <a:off x="480542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9" name="Table 118">
            <a:extLst>
              <a:ext uri="{FF2B5EF4-FFF2-40B4-BE49-F238E27FC236}">
                <a16:creationId xmlns:a16="http://schemas.microsoft.com/office/drawing/2014/main" id="{94CE501F-F25F-44FD-822A-75E496F23B6B}"/>
              </a:ext>
            </a:extLst>
          </p:cNvPr>
          <p:cNvGraphicFramePr>
            <a:graphicFrameLocks noGrp="1"/>
          </p:cNvGraphicFramePr>
          <p:nvPr/>
        </p:nvGraphicFramePr>
        <p:xfrm>
          <a:off x="5081034" y="527805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0" name="Table 119">
            <a:extLst>
              <a:ext uri="{FF2B5EF4-FFF2-40B4-BE49-F238E27FC236}">
                <a16:creationId xmlns:a16="http://schemas.microsoft.com/office/drawing/2014/main" id="{A5E4B41F-A8AA-4CB3-8AC4-E1381D954B8D}"/>
              </a:ext>
            </a:extLst>
          </p:cNvPr>
          <p:cNvGraphicFramePr>
            <a:graphicFrameLocks noGrp="1"/>
          </p:cNvGraphicFramePr>
          <p:nvPr/>
        </p:nvGraphicFramePr>
        <p:xfrm>
          <a:off x="396740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D3FC22B2-68EF-491B-B1B8-9E322F1A1F57}"/>
              </a:ext>
            </a:extLst>
          </p:cNvPr>
          <p:cNvCxnSpPr>
            <a:cxnSpLocks/>
          </p:cNvCxnSpPr>
          <p:nvPr/>
        </p:nvCxnSpPr>
        <p:spPr>
          <a:xfrm>
            <a:off x="425571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2" name="Table 121">
            <a:extLst>
              <a:ext uri="{FF2B5EF4-FFF2-40B4-BE49-F238E27FC236}">
                <a16:creationId xmlns:a16="http://schemas.microsoft.com/office/drawing/2014/main" id="{8A2B24A3-880F-42E7-87D5-6B24DB2E51FD}"/>
              </a:ext>
            </a:extLst>
          </p:cNvPr>
          <p:cNvGraphicFramePr>
            <a:graphicFrameLocks noGrp="1"/>
          </p:cNvGraphicFramePr>
          <p:nvPr/>
        </p:nvGraphicFramePr>
        <p:xfrm>
          <a:off x="452112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D7D095A7-BE03-4219-BBDA-E0DA8DE9D74E}"/>
              </a:ext>
            </a:extLst>
          </p:cNvPr>
          <p:cNvCxnSpPr>
            <a:cxnSpLocks/>
          </p:cNvCxnSpPr>
          <p:nvPr/>
        </p:nvCxnSpPr>
        <p:spPr>
          <a:xfrm>
            <a:off x="480943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4" name="Table 123">
            <a:extLst>
              <a:ext uri="{FF2B5EF4-FFF2-40B4-BE49-F238E27FC236}">
                <a16:creationId xmlns:a16="http://schemas.microsoft.com/office/drawing/2014/main" id="{C63FD650-22E2-469D-AAE6-C380ED149A5A}"/>
              </a:ext>
            </a:extLst>
          </p:cNvPr>
          <p:cNvGraphicFramePr>
            <a:graphicFrameLocks noGrp="1"/>
          </p:cNvGraphicFramePr>
          <p:nvPr/>
        </p:nvGraphicFramePr>
        <p:xfrm>
          <a:off x="5648111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20700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A1DB1F45-91C9-4D84-9CB5-F814E303B656}"/>
              </a:ext>
            </a:extLst>
          </p:cNvPr>
          <p:cNvGraphicFramePr>
            <a:graphicFrameLocks noGrp="1"/>
          </p:cNvGraphicFramePr>
          <p:nvPr/>
        </p:nvGraphicFramePr>
        <p:xfrm>
          <a:off x="5074844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C8A1BB78-395A-48AE-85FF-53AFB2FC5662}"/>
              </a:ext>
            </a:extLst>
          </p:cNvPr>
          <p:cNvCxnSpPr>
            <a:cxnSpLocks/>
          </p:cNvCxnSpPr>
          <p:nvPr/>
        </p:nvCxnSpPr>
        <p:spPr>
          <a:xfrm>
            <a:off x="5363157" y="598058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7" name="Table 126">
            <a:extLst>
              <a:ext uri="{FF2B5EF4-FFF2-40B4-BE49-F238E27FC236}">
                <a16:creationId xmlns:a16="http://schemas.microsoft.com/office/drawing/2014/main" id="{A6EA25D7-1486-4233-A1F4-27B8BAFF0080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B675FD97-1DEF-49C3-BAAD-70011DE43102}"/>
              </a:ext>
            </a:extLst>
          </p:cNvPr>
          <p:cNvCxnSpPr>
            <a:cxnSpLocks/>
          </p:cNvCxnSpPr>
          <p:nvPr/>
        </p:nvCxnSpPr>
        <p:spPr>
          <a:xfrm>
            <a:off x="4250272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9" name="Table 128">
            <a:extLst>
              <a:ext uri="{FF2B5EF4-FFF2-40B4-BE49-F238E27FC236}">
                <a16:creationId xmlns:a16="http://schemas.microsoft.com/office/drawing/2014/main" id="{B778ECEC-665B-4ACA-B749-462594E43F76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sp>
        <p:nvSpPr>
          <p:cNvPr id="76" name="Oval 75">
            <a:extLst>
              <a:ext uri="{FF2B5EF4-FFF2-40B4-BE49-F238E27FC236}">
                <a16:creationId xmlns:a16="http://schemas.microsoft.com/office/drawing/2014/main" id="{F7BA409B-25CB-4387-9C94-E5A0D5D45D53}"/>
              </a:ext>
            </a:extLst>
          </p:cNvPr>
          <p:cNvSpPr/>
          <p:nvPr/>
        </p:nvSpPr>
        <p:spPr>
          <a:xfrm>
            <a:off x="887443" y="5183575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1D49CD8C-0C89-4B3D-B7A8-3E007DBFBC47}"/>
              </a:ext>
            </a:extLst>
          </p:cNvPr>
          <p:cNvCxnSpPr>
            <a:cxnSpLocks/>
            <a:endCxn id="76" idx="0"/>
          </p:cNvCxnSpPr>
          <p:nvPr/>
        </p:nvCxnSpPr>
        <p:spPr>
          <a:xfrm>
            <a:off x="972147" y="486151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 Box 49">
            <a:extLst>
              <a:ext uri="{FF2B5EF4-FFF2-40B4-BE49-F238E27FC236}">
                <a16:creationId xmlns:a16="http://schemas.microsoft.com/office/drawing/2014/main" id="{BE6E7FB3-3A49-48F9-9CDB-02B7D1E94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837" y="513785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DFS(3)</a:t>
            </a:r>
          </a:p>
        </p:txBody>
      </p:sp>
      <p:sp>
        <p:nvSpPr>
          <p:cNvPr id="79" name="Text Box 49">
            <a:extLst>
              <a:ext uri="{FF2B5EF4-FFF2-40B4-BE49-F238E27FC236}">
                <a16:creationId xmlns:a16="http://schemas.microsoft.com/office/drawing/2014/main" id="{F9B2C0FA-1A36-45CE-B20A-947BD8772A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077" y="4889011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AB2B536D-758E-4A0F-A888-6ED1B07B379F}"/>
              </a:ext>
            </a:extLst>
          </p:cNvPr>
          <p:cNvCxnSpPr/>
          <p:nvPr/>
        </p:nvCxnSpPr>
        <p:spPr>
          <a:xfrm flipV="1">
            <a:off x="2571389" y="3025212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 Box 49">
            <a:extLst>
              <a:ext uri="{FF2B5EF4-FFF2-40B4-BE49-F238E27FC236}">
                <a16:creationId xmlns:a16="http://schemas.microsoft.com/office/drawing/2014/main" id="{8396D139-7759-43B0-B882-122479B93D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0802" y="317234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3530518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61DC68-6FC4-42F3-A7FF-A28D072B093D}"/>
              </a:ext>
            </a:extLst>
          </p:cNvPr>
          <p:cNvSpPr/>
          <p:nvPr/>
        </p:nvSpPr>
        <p:spPr>
          <a:xfrm>
            <a:off x="1688405" y="3603251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C27721-94B8-49D8-8BB0-5301EF206AEA}"/>
              </a:ext>
            </a:extLst>
          </p:cNvPr>
          <p:cNvSpPr/>
          <p:nvPr/>
        </p:nvSpPr>
        <p:spPr>
          <a:xfrm>
            <a:off x="2519484" y="3597334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3B22C1F-6253-4007-AABE-C796CB859CCF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680695" y="2874561"/>
            <a:ext cx="652874" cy="755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A7087B-5C78-4777-BE97-F118298F8F9C}"/>
              </a:ext>
            </a:extLst>
          </p:cNvPr>
          <p:cNvCxnSpPr>
            <a:cxnSpLocks/>
            <a:stCxn id="13" idx="6"/>
            <a:endCxn id="25" idx="2"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9E86B4-CD30-4E85-87B1-A1F3BEC63833}"/>
              </a:ext>
            </a:extLst>
          </p:cNvPr>
          <p:cNvCxnSpPr>
            <a:cxnSpLocks/>
            <a:stCxn id="20" idx="4"/>
            <a:endCxn id="25" idx="0"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E12DF75D-A0C9-44FE-AAEF-EBBF4323C69F}"/>
              </a:ext>
            </a:extLst>
          </p:cNvPr>
          <p:cNvSpPr/>
          <p:nvPr/>
        </p:nvSpPr>
        <p:spPr>
          <a:xfrm>
            <a:off x="3304784" y="2714086"/>
            <a:ext cx="196553" cy="188008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45F4C9F-6E1B-40AA-B7F1-D946A22BD88B}"/>
              </a:ext>
            </a:extLst>
          </p:cNvPr>
          <p:cNvSpPr/>
          <p:nvPr/>
        </p:nvSpPr>
        <p:spPr>
          <a:xfrm>
            <a:off x="2519484" y="2703496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6408F56-368D-467D-B2FD-29EBBCDEAA9E}"/>
              </a:ext>
            </a:extLst>
          </p:cNvPr>
          <p:cNvSpPr/>
          <p:nvPr/>
        </p:nvSpPr>
        <p:spPr>
          <a:xfrm>
            <a:off x="1688404" y="2714086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D1FFC3A-BD8C-4B4E-8F26-63782A628E1D}"/>
              </a:ext>
            </a:extLst>
          </p:cNvPr>
          <p:cNvSpPr/>
          <p:nvPr/>
        </p:nvSpPr>
        <p:spPr>
          <a:xfrm>
            <a:off x="887443" y="2720185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F9A1C1A-4DE2-46D1-88CC-F420B3BB8193}"/>
              </a:ext>
            </a:extLst>
          </p:cNvPr>
          <p:cNvSpPr/>
          <p:nvPr/>
        </p:nvSpPr>
        <p:spPr>
          <a:xfrm>
            <a:off x="887443" y="360686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18F8801-52CB-447F-8C35-5423194D4A4B}"/>
              </a:ext>
            </a:extLst>
          </p:cNvPr>
          <p:cNvSpPr/>
          <p:nvPr/>
        </p:nvSpPr>
        <p:spPr>
          <a:xfrm>
            <a:off x="3304784" y="359733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5543268-7E58-4313-8EA6-EB1B6E81E534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83996" y="2808090"/>
            <a:ext cx="604408" cy="6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EE1543B-9B9B-468B-8AE7-A02C35506ED2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FD4B0F8-5691-4272-B296-E4A39EF3B680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2716037" y="2797500"/>
            <a:ext cx="588747" cy="105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EF7C0F4-E870-4231-A5EB-2169625F5B1B}"/>
              </a:ext>
            </a:extLst>
          </p:cNvPr>
          <p:cNvCxnSpPr>
            <a:cxnSpLocks/>
          </p:cNvCxnSpPr>
          <p:nvPr/>
        </p:nvCxnSpPr>
        <p:spPr>
          <a:xfrm>
            <a:off x="985719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BF8A9A5-D5EB-4E03-9244-80C3E65A80B4}"/>
              </a:ext>
            </a:extLst>
          </p:cNvPr>
          <p:cNvCxnSpPr>
            <a:cxnSpLocks/>
          </p:cNvCxnSpPr>
          <p:nvPr/>
        </p:nvCxnSpPr>
        <p:spPr>
          <a:xfrm>
            <a:off x="1786680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6C1B2EF-242C-48BD-8D2A-A3E36C9D489A}"/>
              </a:ext>
            </a:extLst>
          </p:cNvPr>
          <p:cNvCxnSpPr>
            <a:cxnSpLocks/>
          </p:cNvCxnSpPr>
          <p:nvPr/>
        </p:nvCxnSpPr>
        <p:spPr>
          <a:xfrm>
            <a:off x="2623868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4B2B762-7679-4E19-9F26-B0B0A0A6EF91}"/>
              </a:ext>
            </a:extLst>
          </p:cNvPr>
          <p:cNvCxnSpPr>
            <a:cxnSpLocks/>
            <a:endCxn id="7" idx="7"/>
          </p:cNvCxnSpPr>
          <p:nvPr/>
        </p:nvCxnSpPr>
        <p:spPr>
          <a:xfrm flipH="1">
            <a:off x="1856173" y="2844883"/>
            <a:ext cx="672486" cy="7859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3">
            <a:extLst>
              <a:ext uri="{FF2B5EF4-FFF2-40B4-BE49-F238E27FC236}">
                <a16:creationId xmlns:a16="http://schemas.microsoft.com/office/drawing/2014/main" id="{9F25E101-A360-40DF-BC5E-3DFEB1D77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3611" y="2604206"/>
            <a:ext cx="2383967" cy="341580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DFS(v)</a:t>
            </a:r>
          </a:p>
          <a:p>
            <a:pPr marL="0" indent="0">
              <a:buNone/>
            </a:pPr>
            <a:r>
              <a:rPr lang="en-US" altLang="en-US" sz="1400" dirty="0"/>
              <a:t>1. color[v] = gray; </a:t>
            </a:r>
          </a:p>
          <a:p>
            <a:pPr marL="0" indent="0">
              <a:buNone/>
            </a:pPr>
            <a:r>
              <a:rPr lang="en-US" altLang="en-US" sz="1400" dirty="0"/>
              <a:t>2. </a:t>
            </a:r>
            <a:r>
              <a:rPr lang="en-US" altLang="en-US" sz="1400" dirty="0">
                <a:solidFill>
                  <a:srgbClr val="FF0000"/>
                </a:solidFill>
              </a:rPr>
              <a:t>for (each edge [v, w])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        if (color[w] == white) 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           DFS(w); </a:t>
            </a:r>
          </a:p>
          <a:p>
            <a:pPr marL="0" indent="0">
              <a:buNone/>
            </a:pPr>
            <a:r>
              <a:rPr lang="en-US" altLang="en-US" sz="1400" dirty="0"/>
              <a:t>3. color[v] = black.</a:t>
            </a:r>
          </a:p>
          <a:p>
            <a:pPr marL="0" indent="0">
              <a:buNone/>
            </a:pPr>
            <a:endParaRPr lang="en-US" altLang="en-US" sz="1400" dirty="0"/>
          </a:p>
          <a:p>
            <a:pPr marL="0" indent="0">
              <a:buNone/>
            </a:pPr>
            <a:r>
              <a:rPr lang="en-US" altLang="en-US" sz="1400" dirty="0"/>
              <a:t>main()</a:t>
            </a:r>
          </a:p>
          <a:p>
            <a:pPr marL="0" indent="0">
              <a:buNone/>
            </a:pPr>
            <a:r>
              <a:rPr lang="en-US" altLang="en-US" sz="1400" dirty="0"/>
              <a:t>1. for (each vertex v) </a:t>
            </a:r>
          </a:p>
          <a:p>
            <a:pPr marL="0" indent="0">
              <a:buNone/>
            </a:pPr>
            <a:r>
              <a:rPr lang="en-US" altLang="en-US" sz="1400" dirty="0"/>
              <a:t>      color[v] = white;</a:t>
            </a:r>
          </a:p>
          <a:p>
            <a:pPr marL="0" indent="0">
              <a:buNone/>
            </a:pPr>
            <a:r>
              <a:rPr lang="en-US" altLang="en-US" sz="1400" dirty="0"/>
              <a:t>2. for (each vertex v)</a:t>
            </a:r>
          </a:p>
          <a:p>
            <a:pPr marL="0" indent="0">
              <a:buNone/>
            </a:pPr>
            <a:r>
              <a:rPr lang="en-US" altLang="en-US" sz="1400" dirty="0"/>
              <a:t>       if (color[v] == white) </a:t>
            </a:r>
          </a:p>
          <a:p>
            <a:pPr marL="0" indent="0">
              <a:buNone/>
            </a:pPr>
            <a:r>
              <a:rPr lang="en-US" altLang="en-US" sz="1400" dirty="0"/>
              <a:t>          DFS(v).   </a:t>
            </a:r>
          </a:p>
        </p:txBody>
      </p:sp>
      <p:sp>
        <p:nvSpPr>
          <p:cNvPr id="31" name="Text Box 49">
            <a:extLst>
              <a:ext uri="{FF2B5EF4-FFF2-40B4-BE49-F238E27FC236}">
                <a16:creationId xmlns:a16="http://schemas.microsoft.com/office/drawing/2014/main" id="{098CCC78-1B4E-4532-A268-3C67931BA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1580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14: Depth-First-Search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AD400265-E444-43FC-948E-798782566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396884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Depth-First-Search (DFS). </a:t>
            </a:r>
            <a:r>
              <a:rPr lang="en-US" altLang="en-US" sz="2000" dirty="0"/>
              <a:t>Starting from a vertex s, explore the graph vertices as far as possible before backing tracking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E07776AD-6515-419D-881B-A6E1340CE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Breadth-First-Search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sp>
        <p:nvSpPr>
          <p:cNvPr id="34" name="Text Box 49">
            <a:extLst>
              <a:ext uri="{FF2B5EF4-FFF2-40B4-BE49-F238E27FC236}">
                <a16:creationId xmlns:a16="http://schemas.microsoft.com/office/drawing/2014/main" id="{157E6755-D8B2-495C-B54A-2DAA51838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3514" y="2219467"/>
            <a:ext cx="20808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DFS (recursive version)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AD10C005-ADD3-429A-A848-C3101E652ACC}"/>
              </a:ext>
            </a:extLst>
          </p:cNvPr>
          <p:cNvSpPr/>
          <p:nvPr/>
        </p:nvSpPr>
        <p:spPr>
          <a:xfrm>
            <a:off x="1264544" y="4262042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1" name="Text Box 49">
            <a:extLst>
              <a:ext uri="{FF2B5EF4-FFF2-40B4-BE49-F238E27FC236}">
                <a16:creationId xmlns:a16="http://schemas.microsoft.com/office/drawing/2014/main" id="{3C1E5E21-4089-4429-8F13-60CBC96C94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4900" y="399910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DFS(1)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A69D1D6D-36D0-4732-AF1A-55CF750B174E}"/>
              </a:ext>
            </a:extLst>
          </p:cNvPr>
          <p:cNvSpPr/>
          <p:nvPr/>
        </p:nvSpPr>
        <p:spPr>
          <a:xfrm>
            <a:off x="887578" y="4664015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846FDEF3-1DF6-4787-A909-BE3F82403A4A}"/>
              </a:ext>
            </a:extLst>
          </p:cNvPr>
          <p:cNvCxnSpPr>
            <a:cxnSpLocks/>
            <a:endCxn id="82" idx="7"/>
          </p:cNvCxnSpPr>
          <p:nvPr/>
        </p:nvCxnSpPr>
        <p:spPr>
          <a:xfrm flipH="1">
            <a:off x="1055346" y="4421031"/>
            <a:ext cx="210786" cy="2705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 Box 49">
            <a:extLst>
              <a:ext uri="{FF2B5EF4-FFF2-40B4-BE49-F238E27FC236}">
                <a16:creationId xmlns:a16="http://schemas.microsoft.com/office/drawing/2014/main" id="{52D1297F-07AD-4596-9635-CC0B4CDD6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738" y="4417794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DFS(7)</a:t>
            </a:r>
          </a:p>
        </p:txBody>
      </p:sp>
      <p:sp>
        <p:nvSpPr>
          <p:cNvPr id="85" name="Text Box 49">
            <a:extLst>
              <a:ext uri="{FF2B5EF4-FFF2-40B4-BE49-F238E27FC236}">
                <a16:creationId xmlns:a16="http://schemas.microsoft.com/office/drawing/2014/main" id="{3DA8C400-CD85-45FB-ACF5-D4CE5790E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5388" y="436791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56B2D03C-C3C7-43DE-AF8F-51DE8BB4455F}"/>
              </a:ext>
            </a:extLst>
          </p:cNvPr>
          <p:cNvCxnSpPr>
            <a:cxnSpLocks/>
          </p:cNvCxnSpPr>
          <p:nvPr/>
        </p:nvCxnSpPr>
        <p:spPr>
          <a:xfrm flipV="1">
            <a:off x="1996234" y="3741634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 Box 49">
            <a:extLst>
              <a:ext uri="{FF2B5EF4-FFF2-40B4-BE49-F238E27FC236}">
                <a16:creationId xmlns:a16="http://schemas.microsoft.com/office/drawing/2014/main" id="{1C78D95F-E986-4AE0-8F09-B0FBE991F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0272" y="370983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graphicFrame>
        <p:nvGraphicFramePr>
          <p:cNvPr id="88" name="Table 87">
            <a:extLst>
              <a:ext uri="{FF2B5EF4-FFF2-40B4-BE49-F238E27FC236}">
                <a16:creationId xmlns:a16="http://schemas.microsoft.com/office/drawing/2014/main" id="{4093E59C-DB75-4804-9926-C721413C06B6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556840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89" name="Table 88">
            <a:extLst>
              <a:ext uri="{FF2B5EF4-FFF2-40B4-BE49-F238E27FC236}">
                <a16:creationId xmlns:a16="http://schemas.microsoft.com/office/drawing/2014/main" id="{61CDC00C-16AD-4A91-B599-F7010B338FE5}"/>
              </a:ext>
            </a:extLst>
          </p:cNvPr>
          <p:cNvGraphicFramePr>
            <a:graphicFrameLocks noGrp="1"/>
          </p:cNvGraphicFramePr>
          <p:nvPr/>
        </p:nvGraphicFramePr>
        <p:xfrm>
          <a:off x="3579898" y="4046353"/>
          <a:ext cx="228715" cy="23562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715">
                  <a:extLst>
                    <a:ext uri="{9D8B030D-6E8A-4147-A177-3AD203B41FA5}">
                      <a16:colId xmlns:a16="http://schemas.microsoft.com/office/drawing/2014/main" val="4148821893"/>
                    </a:ext>
                  </a:extLst>
                </a:gridCol>
              </a:tblGrid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608016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4068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82523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1417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0680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79515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908713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357039"/>
                  </a:ext>
                </a:extLst>
              </a:tr>
            </a:tbl>
          </a:graphicData>
        </a:graphic>
      </p:graphicFrame>
      <p:graphicFrame>
        <p:nvGraphicFramePr>
          <p:cNvPr id="90" name="Table 89">
            <a:extLst>
              <a:ext uri="{FF2B5EF4-FFF2-40B4-BE49-F238E27FC236}">
                <a16:creationId xmlns:a16="http://schemas.microsoft.com/office/drawing/2014/main" id="{A18C2E1B-B04A-488F-BB58-98DB2D7E3B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2503533"/>
              </p:ext>
            </p:extLst>
          </p:nvPr>
        </p:nvGraphicFramePr>
        <p:xfrm>
          <a:off x="3338104" y="4122214"/>
          <a:ext cx="215100" cy="23127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5100">
                  <a:extLst>
                    <a:ext uri="{9D8B030D-6E8A-4147-A177-3AD203B41FA5}">
                      <a16:colId xmlns:a16="http://schemas.microsoft.com/office/drawing/2014/main" val="3808604706"/>
                    </a:ext>
                  </a:extLst>
                </a:gridCol>
              </a:tblGrid>
              <a:tr h="234735">
                <a:tc>
                  <a:txBody>
                    <a:bodyPr/>
                    <a:lstStyle/>
                    <a:p>
                      <a:r>
                        <a:rPr lang="en-US" sz="800" dirty="0"/>
                        <a:t>1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10687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54921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3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855156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315745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5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38559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51400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7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2951018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809559"/>
                  </a:ext>
                </a:extLst>
              </a:tr>
            </a:tbl>
          </a:graphicData>
        </a:graphic>
      </p:graphicFrame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5C9F96EC-6199-4989-A077-8C73BD64891A}"/>
              </a:ext>
            </a:extLst>
          </p:cNvPr>
          <p:cNvCxnSpPr>
            <a:cxnSpLocks/>
          </p:cNvCxnSpPr>
          <p:nvPr/>
        </p:nvCxnSpPr>
        <p:spPr>
          <a:xfrm>
            <a:off x="3694255" y="419026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5ADBF1C1-E47D-4A1B-ABBC-1563A9D5945F}"/>
              </a:ext>
            </a:extLst>
          </p:cNvPr>
          <p:cNvCxnSpPr>
            <a:cxnSpLocks/>
          </p:cNvCxnSpPr>
          <p:nvPr/>
        </p:nvCxnSpPr>
        <p:spPr>
          <a:xfrm>
            <a:off x="3694255" y="4480808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69EB41B6-AC88-4735-B681-2E02E2B46CE2}"/>
              </a:ext>
            </a:extLst>
          </p:cNvPr>
          <p:cNvCxnSpPr>
            <a:cxnSpLocks/>
          </p:cNvCxnSpPr>
          <p:nvPr/>
        </p:nvCxnSpPr>
        <p:spPr>
          <a:xfrm>
            <a:off x="3694255" y="478232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7BFF8897-5BE7-4ED4-9E39-37D7EFE527E8}"/>
              </a:ext>
            </a:extLst>
          </p:cNvPr>
          <p:cNvCxnSpPr>
            <a:cxnSpLocks/>
          </p:cNvCxnSpPr>
          <p:nvPr/>
        </p:nvCxnSpPr>
        <p:spPr>
          <a:xfrm>
            <a:off x="3694255" y="507268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804A911C-0364-47A9-810C-B86A66692B77}"/>
              </a:ext>
            </a:extLst>
          </p:cNvPr>
          <p:cNvCxnSpPr>
            <a:cxnSpLocks/>
          </p:cNvCxnSpPr>
          <p:nvPr/>
        </p:nvCxnSpPr>
        <p:spPr>
          <a:xfrm>
            <a:off x="3694255" y="539235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9E990F13-925F-40DB-A4E9-D51135A75222}"/>
              </a:ext>
            </a:extLst>
          </p:cNvPr>
          <p:cNvCxnSpPr>
            <a:cxnSpLocks/>
          </p:cNvCxnSpPr>
          <p:nvPr/>
        </p:nvCxnSpPr>
        <p:spPr>
          <a:xfrm>
            <a:off x="3694255" y="567812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BD04845A-6255-4CBA-A18E-90F0D38B9304}"/>
              </a:ext>
            </a:extLst>
          </p:cNvPr>
          <p:cNvCxnSpPr>
            <a:cxnSpLocks/>
          </p:cNvCxnSpPr>
          <p:nvPr/>
        </p:nvCxnSpPr>
        <p:spPr>
          <a:xfrm>
            <a:off x="3694255" y="5971807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922EA504-9D26-4052-BFB5-05926F62C04E}"/>
              </a:ext>
            </a:extLst>
          </p:cNvPr>
          <p:cNvCxnSpPr>
            <a:cxnSpLocks/>
          </p:cNvCxnSpPr>
          <p:nvPr/>
        </p:nvCxnSpPr>
        <p:spPr>
          <a:xfrm>
            <a:off x="3694255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9" name="Table 98">
            <a:extLst>
              <a:ext uri="{FF2B5EF4-FFF2-40B4-BE49-F238E27FC236}">
                <a16:creationId xmlns:a16="http://schemas.microsoft.com/office/drawing/2014/main" id="{37BAE0D0-0CDD-4DD7-9D9F-0F6EF943355E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F9271A97-62A7-4827-956A-788ECDAE4CDB}"/>
              </a:ext>
            </a:extLst>
          </p:cNvPr>
          <p:cNvCxnSpPr>
            <a:cxnSpLocks/>
          </p:cNvCxnSpPr>
          <p:nvPr/>
        </p:nvCxnSpPr>
        <p:spPr>
          <a:xfrm>
            <a:off x="425368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1" name="Table 100">
            <a:extLst>
              <a:ext uri="{FF2B5EF4-FFF2-40B4-BE49-F238E27FC236}">
                <a16:creationId xmlns:a16="http://schemas.microsoft.com/office/drawing/2014/main" id="{B04A089E-A7B5-48AE-9809-9B97CCA6B727}"/>
              </a:ext>
            </a:extLst>
          </p:cNvPr>
          <p:cNvGraphicFramePr>
            <a:graphicFrameLocks noGrp="1"/>
          </p:cNvGraphicFramePr>
          <p:nvPr/>
        </p:nvGraphicFramePr>
        <p:xfrm>
          <a:off x="451909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F6F6CDCE-2988-4BD8-96BD-60E8EE658DF2}"/>
              </a:ext>
            </a:extLst>
          </p:cNvPr>
          <p:cNvCxnSpPr>
            <a:cxnSpLocks/>
          </p:cNvCxnSpPr>
          <p:nvPr/>
        </p:nvCxnSpPr>
        <p:spPr>
          <a:xfrm>
            <a:off x="480740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3" name="Table 102">
            <a:extLst>
              <a:ext uri="{FF2B5EF4-FFF2-40B4-BE49-F238E27FC236}">
                <a16:creationId xmlns:a16="http://schemas.microsoft.com/office/drawing/2014/main" id="{FE13DE15-677B-4605-8679-C7DE366D124A}"/>
              </a:ext>
            </a:extLst>
          </p:cNvPr>
          <p:cNvGraphicFramePr>
            <a:graphicFrameLocks noGrp="1"/>
          </p:cNvGraphicFramePr>
          <p:nvPr/>
        </p:nvGraphicFramePr>
        <p:xfrm>
          <a:off x="5083018" y="406397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4" name="Table 103">
            <a:extLst>
              <a:ext uri="{FF2B5EF4-FFF2-40B4-BE49-F238E27FC236}">
                <a16:creationId xmlns:a16="http://schemas.microsoft.com/office/drawing/2014/main" id="{2F5950A1-1EB2-4262-A700-AC142791FAA4}"/>
              </a:ext>
            </a:extLst>
          </p:cNvPr>
          <p:cNvGraphicFramePr>
            <a:graphicFrameLocks noGrp="1"/>
          </p:cNvGraphicFramePr>
          <p:nvPr/>
        </p:nvGraphicFramePr>
        <p:xfrm>
          <a:off x="396410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B2009ED9-580F-4704-B2E4-058CAF4B2C8D}"/>
              </a:ext>
            </a:extLst>
          </p:cNvPr>
          <p:cNvCxnSpPr>
            <a:cxnSpLocks/>
          </p:cNvCxnSpPr>
          <p:nvPr/>
        </p:nvCxnSpPr>
        <p:spPr>
          <a:xfrm>
            <a:off x="4252418" y="448499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6" name="Table 105">
            <a:extLst>
              <a:ext uri="{FF2B5EF4-FFF2-40B4-BE49-F238E27FC236}">
                <a16:creationId xmlns:a16="http://schemas.microsoft.com/office/drawing/2014/main" id="{C2B837EA-B0D6-4895-85C7-D0790CC5FEB0}"/>
              </a:ext>
            </a:extLst>
          </p:cNvPr>
          <p:cNvGraphicFramePr>
            <a:graphicFrameLocks noGrp="1"/>
          </p:cNvGraphicFramePr>
          <p:nvPr/>
        </p:nvGraphicFramePr>
        <p:xfrm>
          <a:off x="451782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7" name="Table 106">
            <a:extLst>
              <a:ext uri="{FF2B5EF4-FFF2-40B4-BE49-F238E27FC236}">
                <a16:creationId xmlns:a16="http://schemas.microsoft.com/office/drawing/2014/main" id="{7524BCA0-94DB-4EC9-B154-4A3810CC9F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4984127"/>
              </p:ext>
            </p:extLst>
          </p:nvPr>
        </p:nvGraphicFramePr>
        <p:xfrm>
          <a:off x="396537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1C484A79-53AE-4955-8A28-4AF280E5E2F1}"/>
              </a:ext>
            </a:extLst>
          </p:cNvPr>
          <p:cNvCxnSpPr>
            <a:cxnSpLocks/>
          </p:cNvCxnSpPr>
          <p:nvPr/>
        </p:nvCxnSpPr>
        <p:spPr>
          <a:xfrm>
            <a:off x="425368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9" name="Table 108">
            <a:extLst>
              <a:ext uri="{FF2B5EF4-FFF2-40B4-BE49-F238E27FC236}">
                <a16:creationId xmlns:a16="http://schemas.microsoft.com/office/drawing/2014/main" id="{ACA10DA5-2963-4F44-A4DB-215B2ACF86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9582371"/>
              </p:ext>
            </p:extLst>
          </p:nvPr>
        </p:nvGraphicFramePr>
        <p:xfrm>
          <a:off x="451909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D556E04A-87D3-4D19-AAB6-394C4689ED99}"/>
              </a:ext>
            </a:extLst>
          </p:cNvPr>
          <p:cNvCxnSpPr>
            <a:cxnSpLocks/>
          </p:cNvCxnSpPr>
          <p:nvPr/>
        </p:nvCxnSpPr>
        <p:spPr>
          <a:xfrm>
            <a:off x="480740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1" name="Table 110">
            <a:extLst>
              <a:ext uri="{FF2B5EF4-FFF2-40B4-BE49-F238E27FC236}">
                <a16:creationId xmlns:a16="http://schemas.microsoft.com/office/drawing/2014/main" id="{167058DB-4306-47EC-B8F4-1B8A6CC319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0085163"/>
              </p:ext>
            </p:extLst>
          </p:nvPr>
        </p:nvGraphicFramePr>
        <p:xfrm>
          <a:off x="5092022" y="468213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48088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2" name="Table 111">
            <a:extLst>
              <a:ext uri="{FF2B5EF4-FFF2-40B4-BE49-F238E27FC236}">
                <a16:creationId xmlns:a16="http://schemas.microsoft.com/office/drawing/2014/main" id="{AC29B882-43C6-4D9D-8F75-42CBED6F5D5E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00EC7571-CE31-4AEF-A6B6-5EEE8EC8BC05}"/>
              </a:ext>
            </a:extLst>
          </p:cNvPr>
          <p:cNvCxnSpPr>
            <a:cxnSpLocks/>
          </p:cNvCxnSpPr>
          <p:nvPr/>
        </p:nvCxnSpPr>
        <p:spPr>
          <a:xfrm>
            <a:off x="4250272" y="5089589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4" name="Table 113">
            <a:extLst>
              <a:ext uri="{FF2B5EF4-FFF2-40B4-BE49-F238E27FC236}">
                <a16:creationId xmlns:a16="http://schemas.microsoft.com/office/drawing/2014/main" id="{6E5CDD67-869F-4538-BE0D-6BAB73478111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5" name="Table 114">
            <a:extLst>
              <a:ext uri="{FF2B5EF4-FFF2-40B4-BE49-F238E27FC236}">
                <a16:creationId xmlns:a16="http://schemas.microsoft.com/office/drawing/2014/main" id="{214BAABB-0036-40E4-A79E-768AB40832A6}"/>
              </a:ext>
            </a:extLst>
          </p:cNvPr>
          <p:cNvGraphicFramePr>
            <a:graphicFrameLocks noGrp="1"/>
          </p:cNvGraphicFramePr>
          <p:nvPr/>
        </p:nvGraphicFramePr>
        <p:xfrm>
          <a:off x="396338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4FCF7F67-9B43-4E24-BC2F-DE7A2E13E908}"/>
              </a:ext>
            </a:extLst>
          </p:cNvPr>
          <p:cNvCxnSpPr>
            <a:cxnSpLocks/>
          </p:cNvCxnSpPr>
          <p:nvPr/>
        </p:nvCxnSpPr>
        <p:spPr>
          <a:xfrm>
            <a:off x="425170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7" name="Table 116">
            <a:extLst>
              <a:ext uri="{FF2B5EF4-FFF2-40B4-BE49-F238E27FC236}">
                <a16:creationId xmlns:a16="http://schemas.microsoft.com/office/drawing/2014/main" id="{F097709E-A7E7-4A9E-ABFB-0759187D9A16}"/>
              </a:ext>
            </a:extLst>
          </p:cNvPr>
          <p:cNvGraphicFramePr>
            <a:graphicFrameLocks noGrp="1"/>
          </p:cNvGraphicFramePr>
          <p:nvPr/>
        </p:nvGraphicFramePr>
        <p:xfrm>
          <a:off x="451710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B712224E-5E13-4E57-BA05-CED1B26367F8}"/>
              </a:ext>
            </a:extLst>
          </p:cNvPr>
          <p:cNvCxnSpPr>
            <a:cxnSpLocks/>
          </p:cNvCxnSpPr>
          <p:nvPr/>
        </p:nvCxnSpPr>
        <p:spPr>
          <a:xfrm>
            <a:off x="480542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9" name="Table 118">
            <a:extLst>
              <a:ext uri="{FF2B5EF4-FFF2-40B4-BE49-F238E27FC236}">
                <a16:creationId xmlns:a16="http://schemas.microsoft.com/office/drawing/2014/main" id="{94CE501F-F25F-44FD-822A-75E496F23B6B}"/>
              </a:ext>
            </a:extLst>
          </p:cNvPr>
          <p:cNvGraphicFramePr>
            <a:graphicFrameLocks noGrp="1"/>
          </p:cNvGraphicFramePr>
          <p:nvPr/>
        </p:nvGraphicFramePr>
        <p:xfrm>
          <a:off x="5081034" y="527805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0" name="Table 119">
            <a:extLst>
              <a:ext uri="{FF2B5EF4-FFF2-40B4-BE49-F238E27FC236}">
                <a16:creationId xmlns:a16="http://schemas.microsoft.com/office/drawing/2014/main" id="{A5E4B41F-A8AA-4CB3-8AC4-E1381D954B8D}"/>
              </a:ext>
            </a:extLst>
          </p:cNvPr>
          <p:cNvGraphicFramePr>
            <a:graphicFrameLocks noGrp="1"/>
          </p:cNvGraphicFramePr>
          <p:nvPr/>
        </p:nvGraphicFramePr>
        <p:xfrm>
          <a:off x="396740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D3FC22B2-68EF-491B-B1B8-9E322F1A1F57}"/>
              </a:ext>
            </a:extLst>
          </p:cNvPr>
          <p:cNvCxnSpPr>
            <a:cxnSpLocks/>
          </p:cNvCxnSpPr>
          <p:nvPr/>
        </p:nvCxnSpPr>
        <p:spPr>
          <a:xfrm>
            <a:off x="425571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2" name="Table 121">
            <a:extLst>
              <a:ext uri="{FF2B5EF4-FFF2-40B4-BE49-F238E27FC236}">
                <a16:creationId xmlns:a16="http://schemas.microsoft.com/office/drawing/2014/main" id="{8A2B24A3-880F-42E7-87D5-6B24DB2E51FD}"/>
              </a:ext>
            </a:extLst>
          </p:cNvPr>
          <p:cNvGraphicFramePr>
            <a:graphicFrameLocks noGrp="1"/>
          </p:cNvGraphicFramePr>
          <p:nvPr/>
        </p:nvGraphicFramePr>
        <p:xfrm>
          <a:off x="452112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D7D095A7-BE03-4219-BBDA-E0DA8DE9D74E}"/>
              </a:ext>
            </a:extLst>
          </p:cNvPr>
          <p:cNvCxnSpPr>
            <a:cxnSpLocks/>
          </p:cNvCxnSpPr>
          <p:nvPr/>
        </p:nvCxnSpPr>
        <p:spPr>
          <a:xfrm>
            <a:off x="480943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4" name="Table 123">
            <a:extLst>
              <a:ext uri="{FF2B5EF4-FFF2-40B4-BE49-F238E27FC236}">
                <a16:creationId xmlns:a16="http://schemas.microsoft.com/office/drawing/2014/main" id="{C63FD650-22E2-469D-AAE6-C380ED149A5A}"/>
              </a:ext>
            </a:extLst>
          </p:cNvPr>
          <p:cNvGraphicFramePr>
            <a:graphicFrameLocks noGrp="1"/>
          </p:cNvGraphicFramePr>
          <p:nvPr/>
        </p:nvGraphicFramePr>
        <p:xfrm>
          <a:off x="5648111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20700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A1DB1F45-91C9-4D84-9CB5-F814E303B656}"/>
              </a:ext>
            </a:extLst>
          </p:cNvPr>
          <p:cNvGraphicFramePr>
            <a:graphicFrameLocks noGrp="1"/>
          </p:cNvGraphicFramePr>
          <p:nvPr/>
        </p:nvGraphicFramePr>
        <p:xfrm>
          <a:off x="5074844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C8A1BB78-395A-48AE-85FF-53AFB2FC5662}"/>
              </a:ext>
            </a:extLst>
          </p:cNvPr>
          <p:cNvCxnSpPr>
            <a:cxnSpLocks/>
          </p:cNvCxnSpPr>
          <p:nvPr/>
        </p:nvCxnSpPr>
        <p:spPr>
          <a:xfrm>
            <a:off x="5363157" y="598058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7" name="Table 126">
            <a:extLst>
              <a:ext uri="{FF2B5EF4-FFF2-40B4-BE49-F238E27FC236}">
                <a16:creationId xmlns:a16="http://schemas.microsoft.com/office/drawing/2014/main" id="{A6EA25D7-1486-4233-A1F4-27B8BAFF0080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B675FD97-1DEF-49C3-BAAD-70011DE43102}"/>
              </a:ext>
            </a:extLst>
          </p:cNvPr>
          <p:cNvCxnSpPr>
            <a:cxnSpLocks/>
          </p:cNvCxnSpPr>
          <p:nvPr/>
        </p:nvCxnSpPr>
        <p:spPr>
          <a:xfrm>
            <a:off x="4250272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9" name="Table 128">
            <a:extLst>
              <a:ext uri="{FF2B5EF4-FFF2-40B4-BE49-F238E27FC236}">
                <a16:creationId xmlns:a16="http://schemas.microsoft.com/office/drawing/2014/main" id="{B778ECEC-665B-4ACA-B749-462594E43F76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sp>
        <p:nvSpPr>
          <p:cNvPr id="76" name="Oval 75">
            <a:extLst>
              <a:ext uri="{FF2B5EF4-FFF2-40B4-BE49-F238E27FC236}">
                <a16:creationId xmlns:a16="http://schemas.microsoft.com/office/drawing/2014/main" id="{F7BA409B-25CB-4387-9C94-E5A0D5D45D53}"/>
              </a:ext>
            </a:extLst>
          </p:cNvPr>
          <p:cNvSpPr/>
          <p:nvPr/>
        </p:nvSpPr>
        <p:spPr>
          <a:xfrm>
            <a:off x="887443" y="5183575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1D49CD8C-0C89-4B3D-B7A8-3E007DBFBC47}"/>
              </a:ext>
            </a:extLst>
          </p:cNvPr>
          <p:cNvCxnSpPr>
            <a:cxnSpLocks/>
            <a:endCxn id="76" idx="0"/>
          </p:cNvCxnSpPr>
          <p:nvPr/>
        </p:nvCxnSpPr>
        <p:spPr>
          <a:xfrm>
            <a:off x="972147" y="486151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 Box 49">
            <a:extLst>
              <a:ext uri="{FF2B5EF4-FFF2-40B4-BE49-F238E27FC236}">
                <a16:creationId xmlns:a16="http://schemas.microsoft.com/office/drawing/2014/main" id="{BE6E7FB3-3A49-48F9-9CDB-02B7D1E94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837" y="513785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DFS(3)</a:t>
            </a:r>
          </a:p>
        </p:txBody>
      </p:sp>
      <p:sp>
        <p:nvSpPr>
          <p:cNvPr id="79" name="Text Box 49">
            <a:extLst>
              <a:ext uri="{FF2B5EF4-FFF2-40B4-BE49-F238E27FC236}">
                <a16:creationId xmlns:a16="http://schemas.microsoft.com/office/drawing/2014/main" id="{F9B2C0FA-1A36-45CE-B20A-947BD8772A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077" y="4889011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AB2B536D-758E-4A0F-A888-6ED1B07B379F}"/>
              </a:ext>
            </a:extLst>
          </p:cNvPr>
          <p:cNvCxnSpPr/>
          <p:nvPr/>
        </p:nvCxnSpPr>
        <p:spPr>
          <a:xfrm flipV="1">
            <a:off x="2571389" y="3025212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 Box 49">
            <a:extLst>
              <a:ext uri="{FF2B5EF4-FFF2-40B4-BE49-F238E27FC236}">
                <a16:creationId xmlns:a16="http://schemas.microsoft.com/office/drawing/2014/main" id="{8396D139-7759-43B0-B882-122479B93D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0802" y="317234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1035347F-9867-4A18-98A9-76EE940D04B5}"/>
              </a:ext>
            </a:extLst>
          </p:cNvPr>
          <p:cNvSpPr/>
          <p:nvPr/>
        </p:nvSpPr>
        <p:spPr>
          <a:xfrm>
            <a:off x="904504" y="5700528"/>
            <a:ext cx="196553" cy="188008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16307952-A634-4F87-8ECB-C927E8516F4F}"/>
              </a:ext>
            </a:extLst>
          </p:cNvPr>
          <p:cNvCxnSpPr>
            <a:cxnSpLocks/>
          </p:cNvCxnSpPr>
          <p:nvPr/>
        </p:nvCxnSpPr>
        <p:spPr>
          <a:xfrm>
            <a:off x="990270" y="5378749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 Box 49">
            <a:extLst>
              <a:ext uri="{FF2B5EF4-FFF2-40B4-BE49-F238E27FC236}">
                <a16:creationId xmlns:a16="http://schemas.microsoft.com/office/drawing/2014/main" id="{1C9EDEB5-A139-4FD2-AE45-00DE6DB671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531" y="565997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DFS(5)</a:t>
            </a:r>
          </a:p>
        </p:txBody>
      </p:sp>
      <p:sp>
        <p:nvSpPr>
          <p:cNvPr id="135" name="Text Box 49">
            <a:extLst>
              <a:ext uri="{FF2B5EF4-FFF2-40B4-BE49-F238E27FC236}">
                <a16:creationId xmlns:a16="http://schemas.microsoft.com/office/drawing/2014/main" id="{C05D8243-0005-494E-81B9-C47EDB33D8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547" y="5404399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5</a:t>
            </a:r>
          </a:p>
        </p:txBody>
      </p:sp>
      <p:sp>
        <p:nvSpPr>
          <p:cNvPr id="136" name="Text Box 49">
            <a:extLst>
              <a:ext uri="{FF2B5EF4-FFF2-40B4-BE49-F238E27FC236}">
                <a16:creationId xmlns:a16="http://schemas.microsoft.com/office/drawing/2014/main" id="{8F189DC5-1841-4651-9269-0272D17DB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4967" y="2818964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5</a:t>
            </a:r>
          </a:p>
        </p:txBody>
      </p: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6A212907-44E5-4585-B7D1-1DB8F3025F36}"/>
              </a:ext>
            </a:extLst>
          </p:cNvPr>
          <p:cNvCxnSpPr>
            <a:cxnSpLocks/>
          </p:cNvCxnSpPr>
          <p:nvPr/>
        </p:nvCxnSpPr>
        <p:spPr>
          <a:xfrm flipH="1">
            <a:off x="1978709" y="2948373"/>
            <a:ext cx="534705" cy="625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 Box 49">
            <a:extLst>
              <a:ext uri="{FF2B5EF4-FFF2-40B4-BE49-F238E27FC236}">
                <a16:creationId xmlns:a16="http://schemas.microsoft.com/office/drawing/2014/main" id="{C124F680-78AA-4125-BC6F-7146A7587D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6965" y="3273226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139" name="Text Box 49">
            <a:extLst>
              <a:ext uri="{FF2B5EF4-FFF2-40B4-BE49-F238E27FC236}">
                <a16:creationId xmlns:a16="http://schemas.microsoft.com/office/drawing/2014/main" id="{15CCFC8B-0CBF-43D2-ACE7-6B6F1758EE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7760" y="313442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4</a:t>
            </a:r>
          </a:p>
        </p:txBody>
      </p: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1CF3F245-B9F3-41DC-851D-27FC50B4BDE5}"/>
              </a:ext>
            </a:extLst>
          </p:cNvPr>
          <p:cNvCxnSpPr>
            <a:cxnSpLocks/>
          </p:cNvCxnSpPr>
          <p:nvPr/>
        </p:nvCxnSpPr>
        <p:spPr>
          <a:xfrm flipV="1">
            <a:off x="2804425" y="2842447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A07927AB-E3FE-46AE-AAD6-6F1EB94C1E79}"/>
              </a:ext>
            </a:extLst>
          </p:cNvPr>
          <p:cNvCxnSpPr>
            <a:cxnSpLocks/>
          </p:cNvCxnSpPr>
          <p:nvPr/>
        </p:nvCxnSpPr>
        <p:spPr>
          <a:xfrm>
            <a:off x="2657994" y="3049796"/>
            <a:ext cx="19411" cy="438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53376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61DC68-6FC4-42F3-A7FF-A28D072B093D}"/>
              </a:ext>
            </a:extLst>
          </p:cNvPr>
          <p:cNvSpPr/>
          <p:nvPr/>
        </p:nvSpPr>
        <p:spPr>
          <a:xfrm>
            <a:off x="1688405" y="3603251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C27721-94B8-49D8-8BB0-5301EF206AEA}"/>
              </a:ext>
            </a:extLst>
          </p:cNvPr>
          <p:cNvSpPr/>
          <p:nvPr/>
        </p:nvSpPr>
        <p:spPr>
          <a:xfrm>
            <a:off x="2519484" y="3597334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3B22C1F-6253-4007-AABE-C796CB859CCF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680695" y="2874561"/>
            <a:ext cx="652874" cy="755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A7087B-5C78-4777-BE97-F118298F8F9C}"/>
              </a:ext>
            </a:extLst>
          </p:cNvPr>
          <p:cNvCxnSpPr>
            <a:cxnSpLocks/>
            <a:stCxn id="13" idx="6"/>
            <a:endCxn id="25" idx="2"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9E86B4-CD30-4E85-87B1-A1F3BEC63833}"/>
              </a:ext>
            </a:extLst>
          </p:cNvPr>
          <p:cNvCxnSpPr>
            <a:cxnSpLocks/>
            <a:stCxn id="20" idx="4"/>
            <a:endCxn id="25" idx="0"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E12DF75D-A0C9-44FE-AAEF-EBBF4323C69F}"/>
              </a:ext>
            </a:extLst>
          </p:cNvPr>
          <p:cNvSpPr/>
          <p:nvPr/>
        </p:nvSpPr>
        <p:spPr>
          <a:xfrm>
            <a:off x="3304784" y="2714086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45F4C9F-6E1B-40AA-B7F1-D946A22BD88B}"/>
              </a:ext>
            </a:extLst>
          </p:cNvPr>
          <p:cNvSpPr/>
          <p:nvPr/>
        </p:nvSpPr>
        <p:spPr>
          <a:xfrm>
            <a:off x="2519484" y="2703496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6408F56-368D-467D-B2FD-29EBBCDEAA9E}"/>
              </a:ext>
            </a:extLst>
          </p:cNvPr>
          <p:cNvSpPr/>
          <p:nvPr/>
        </p:nvSpPr>
        <p:spPr>
          <a:xfrm>
            <a:off x="1688404" y="2714086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D1FFC3A-BD8C-4B4E-8F26-63782A628E1D}"/>
              </a:ext>
            </a:extLst>
          </p:cNvPr>
          <p:cNvSpPr/>
          <p:nvPr/>
        </p:nvSpPr>
        <p:spPr>
          <a:xfrm>
            <a:off x="887443" y="2720185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F9A1C1A-4DE2-46D1-88CC-F420B3BB8193}"/>
              </a:ext>
            </a:extLst>
          </p:cNvPr>
          <p:cNvSpPr/>
          <p:nvPr/>
        </p:nvSpPr>
        <p:spPr>
          <a:xfrm>
            <a:off x="887443" y="360686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18F8801-52CB-447F-8C35-5423194D4A4B}"/>
              </a:ext>
            </a:extLst>
          </p:cNvPr>
          <p:cNvSpPr/>
          <p:nvPr/>
        </p:nvSpPr>
        <p:spPr>
          <a:xfrm>
            <a:off x="3304784" y="359733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5543268-7E58-4313-8EA6-EB1B6E81E534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83996" y="2808090"/>
            <a:ext cx="604408" cy="6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EE1543B-9B9B-468B-8AE7-A02C35506ED2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FD4B0F8-5691-4272-B296-E4A39EF3B680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2716037" y="2797500"/>
            <a:ext cx="588747" cy="105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EF7C0F4-E870-4231-A5EB-2169625F5B1B}"/>
              </a:ext>
            </a:extLst>
          </p:cNvPr>
          <p:cNvCxnSpPr>
            <a:cxnSpLocks/>
          </p:cNvCxnSpPr>
          <p:nvPr/>
        </p:nvCxnSpPr>
        <p:spPr>
          <a:xfrm>
            <a:off x="985719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BF8A9A5-D5EB-4E03-9244-80C3E65A80B4}"/>
              </a:ext>
            </a:extLst>
          </p:cNvPr>
          <p:cNvCxnSpPr>
            <a:cxnSpLocks/>
          </p:cNvCxnSpPr>
          <p:nvPr/>
        </p:nvCxnSpPr>
        <p:spPr>
          <a:xfrm>
            <a:off x="1786680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6C1B2EF-242C-48BD-8D2A-A3E36C9D489A}"/>
              </a:ext>
            </a:extLst>
          </p:cNvPr>
          <p:cNvCxnSpPr>
            <a:cxnSpLocks/>
          </p:cNvCxnSpPr>
          <p:nvPr/>
        </p:nvCxnSpPr>
        <p:spPr>
          <a:xfrm>
            <a:off x="2623868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4B2B762-7679-4E19-9F26-B0B0A0A6EF91}"/>
              </a:ext>
            </a:extLst>
          </p:cNvPr>
          <p:cNvCxnSpPr>
            <a:cxnSpLocks/>
            <a:endCxn id="7" idx="7"/>
          </p:cNvCxnSpPr>
          <p:nvPr/>
        </p:nvCxnSpPr>
        <p:spPr>
          <a:xfrm flipH="1">
            <a:off x="1856173" y="2844883"/>
            <a:ext cx="672486" cy="7859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3">
            <a:extLst>
              <a:ext uri="{FF2B5EF4-FFF2-40B4-BE49-F238E27FC236}">
                <a16:creationId xmlns:a16="http://schemas.microsoft.com/office/drawing/2014/main" id="{9F25E101-A360-40DF-BC5E-3DFEB1D77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3611" y="2604206"/>
            <a:ext cx="2383967" cy="341580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DFS(v)</a:t>
            </a:r>
          </a:p>
          <a:p>
            <a:pPr marL="0" indent="0">
              <a:buNone/>
            </a:pPr>
            <a:r>
              <a:rPr lang="en-US" altLang="en-US" sz="1400" dirty="0"/>
              <a:t>1. </a:t>
            </a:r>
            <a:r>
              <a:rPr lang="en-US" altLang="en-US" sz="1400" dirty="0">
                <a:solidFill>
                  <a:srgbClr val="FF0000"/>
                </a:solidFill>
              </a:rPr>
              <a:t>color[v] = gray</a:t>
            </a:r>
            <a:r>
              <a:rPr lang="en-US" altLang="en-US" sz="1400" dirty="0"/>
              <a:t>; </a:t>
            </a:r>
          </a:p>
          <a:p>
            <a:pPr marL="0" indent="0">
              <a:buNone/>
            </a:pPr>
            <a:r>
              <a:rPr lang="en-US" altLang="en-US" sz="1400" dirty="0"/>
              <a:t>2. for (each edge [v, w])</a:t>
            </a:r>
          </a:p>
          <a:p>
            <a:pPr marL="0" indent="0">
              <a:buNone/>
            </a:pPr>
            <a:r>
              <a:rPr lang="en-US" altLang="en-US" sz="1400" dirty="0"/>
              <a:t>        if (color[w] == white) </a:t>
            </a:r>
          </a:p>
          <a:p>
            <a:pPr marL="0" indent="0">
              <a:buNone/>
            </a:pPr>
            <a:r>
              <a:rPr lang="en-US" altLang="en-US" sz="1400" dirty="0"/>
              <a:t>           DFS(w); </a:t>
            </a:r>
          </a:p>
          <a:p>
            <a:pPr marL="0" indent="0">
              <a:buNone/>
            </a:pPr>
            <a:r>
              <a:rPr lang="en-US" altLang="en-US" sz="1400" dirty="0"/>
              <a:t>3. color[v] = black.</a:t>
            </a:r>
          </a:p>
          <a:p>
            <a:pPr marL="0" indent="0">
              <a:buNone/>
            </a:pPr>
            <a:endParaRPr lang="en-US" altLang="en-US" sz="1400" dirty="0"/>
          </a:p>
          <a:p>
            <a:pPr marL="0" indent="0">
              <a:buNone/>
            </a:pPr>
            <a:r>
              <a:rPr lang="en-US" altLang="en-US" sz="1400" dirty="0"/>
              <a:t>main()</a:t>
            </a:r>
          </a:p>
          <a:p>
            <a:pPr marL="0" indent="0">
              <a:buNone/>
            </a:pPr>
            <a:r>
              <a:rPr lang="en-US" altLang="en-US" sz="1400" dirty="0"/>
              <a:t>1. for (each vertex v) </a:t>
            </a:r>
          </a:p>
          <a:p>
            <a:pPr marL="0" indent="0">
              <a:buNone/>
            </a:pPr>
            <a:r>
              <a:rPr lang="en-US" altLang="en-US" sz="1400" dirty="0"/>
              <a:t>      color[v] = white;</a:t>
            </a:r>
          </a:p>
          <a:p>
            <a:pPr marL="0" indent="0">
              <a:buNone/>
            </a:pPr>
            <a:r>
              <a:rPr lang="en-US" altLang="en-US" sz="1400" dirty="0"/>
              <a:t>2. for (each vertex v)</a:t>
            </a:r>
          </a:p>
          <a:p>
            <a:pPr marL="0" indent="0">
              <a:buNone/>
            </a:pPr>
            <a:r>
              <a:rPr lang="en-US" altLang="en-US" sz="1400" dirty="0"/>
              <a:t>       if (color[v] == white) </a:t>
            </a:r>
          </a:p>
          <a:p>
            <a:pPr marL="0" indent="0">
              <a:buNone/>
            </a:pPr>
            <a:r>
              <a:rPr lang="en-US" altLang="en-US" sz="1400" dirty="0"/>
              <a:t>          DFS(v).   </a:t>
            </a:r>
          </a:p>
        </p:txBody>
      </p:sp>
      <p:sp>
        <p:nvSpPr>
          <p:cNvPr id="31" name="Text Box 49">
            <a:extLst>
              <a:ext uri="{FF2B5EF4-FFF2-40B4-BE49-F238E27FC236}">
                <a16:creationId xmlns:a16="http://schemas.microsoft.com/office/drawing/2014/main" id="{098CCC78-1B4E-4532-A268-3C67931BA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1580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14: Depth-First-Search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AD400265-E444-43FC-948E-798782566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396884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Depth-First-Search (DFS). </a:t>
            </a:r>
            <a:r>
              <a:rPr lang="en-US" altLang="en-US" sz="2000" dirty="0"/>
              <a:t>Starting from a vertex s, explore the graph vertices as far as possible before backing tracking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E07776AD-6515-419D-881B-A6E1340CE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Breadth-First-Search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sp>
        <p:nvSpPr>
          <p:cNvPr id="34" name="Text Box 49">
            <a:extLst>
              <a:ext uri="{FF2B5EF4-FFF2-40B4-BE49-F238E27FC236}">
                <a16:creationId xmlns:a16="http://schemas.microsoft.com/office/drawing/2014/main" id="{157E6755-D8B2-495C-B54A-2DAA51838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3514" y="2219467"/>
            <a:ext cx="20808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DFS (recursive version)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AD10C005-ADD3-429A-A848-C3101E652ACC}"/>
              </a:ext>
            </a:extLst>
          </p:cNvPr>
          <p:cNvSpPr/>
          <p:nvPr/>
        </p:nvSpPr>
        <p:spPr>
          <a:xfrm>
            <a:off x="1264544" y="4262042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1" name="Text Box 49">
            <a:extLst>
              <a:ext uri="{FF2B5EF4-FFF2-40B4-BE49-F238E27FC236}">
                <a16:creationId xmlns:a16="http://schemas.microsoft.com/office/drawing/2014/main" id="{3C1E5E21-4089-4429-8F13-60CBC96C94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4900" y="399910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DFS(1)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A69D1D6D-36D0-4732-AF1A-55CF750B174E}"/>
              </a:ext>
            </a:extLst>
          </p:cNvPr>
          <p:cNvSpPr/>
          <p:nvPr/>
        </p:nvSpPr>
        <p:spPr>
          <a:xfrm>
            <a:off x="887578" y="4664015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846FDEF3-1DF6-4787-A909-BE3F82403A4A}"/>
              </a:ext>
            </a:extLst>
          </p:cNvPr>
          <p:cNvCxnSpPr>
            <a:cxnSpLocks/>
            <a:endCxn id="82" idx="7"/>
          </p:cNvCxnSpPr>
          <p:nvPr/>
        </p:nvCxnSpPr>
        <p:spPr>
          <a:xfrm flipH="1">
            <a:off x="1055346" y="4421031"/>
            <a:ext cx="210786" cy="2705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 Box 49">
            <a:extLst>
              <a:ext uri="{FF2B5EF4-FFF2-40B4-BE49-F238E27FC236}">
                <a16:creationId xmlns:a16="http://schemas.microsoft.com/office/drawing/2014/main" id="{52D1297F-07AD-4596-9635-CC0B4CDD6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738" y="4417794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DFS(7)</a:t>
            </a:r>
          </a:p>
        </p:txBody>
      </p:sp>
      <p:sp>
        <p:nvSpPr>
          <p:cNvPr id="85" name="Text Box 49">
            <a:extLst>
              <a:ext uri="{FF2B5EF4-FFF2-40B4-BE49-F238E27FC236}">
                <a16:creationId xmlns:a16="http://schemas.microsoft.com/office/drawing/2014/main" id="{3DA8C400-CD85-45FB-ACF5-D4CE5790E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5388" y="436791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56B2D03C-C3C7-43DE-AF8F-51DE8BB4455F}"/>
              </a:ext>
            </a:extLst>
          </p:cNvPr>
          <p:cNvCxnSpPr>
            <a:cxnSpLocks/>
          </p:cNvCxnSpPr>
          <p:nvPr/>
        </p:nvCxnSpPr>
        <p:spPr>
          <a:xfrm flipV="1">
            <a:off x="1996234" y="3741634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 Box 49">
            <a:extLst>
              <a:ext uri="{FF2B5EF4-FFF2-40B4-BE49-F238E27FC236}">
                <a16:creationId xmlns:a16="http://schemas.microsoft.com/office/drawing/2014/main" id="{1C78D95F-E986-4AE0-8F09-B0FBE991F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0272" y="370983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graphicFrame>
        <p:nvGraphicFramePr>
          <p:cNvPr id="88" name="Table 87">
            <a:extLst>
              <a:ext uri="{FF2B5EF4-FFF2-40B4-BE49-F238E27FC236}">
                <a16:creationId xmlns:a16="http://schemas.microsoft.com/office/drawing/2014/main" id="{4093E59C-DB75-4804-9926-C721413C06B6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556840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89" name="Table 88">
            <a:extLst>
              <a:ext uri="{FF2B5EF4-FFF2-40B4-BE49-F238E27FC236}">
                <a16:creationId xmlns:a16="http://schemas.microsoft.com/office/drawing/2014/main" id="{61CDC00C-16AD-4A91-B599-F7010B338FE5}"/>
              </a:ext>
            </a:extLst>
          </p:cNvPr>
          <p:cNvGraphicFramePr>
            <a:graphicFrameLocks noGrp="1"/>
          </p:cNvGraphicFramePr>
          <p:nvPr/>
        </p:nvGraphicFramePr>
        <p:xfrm>
          <a:off x="3579898" y="4046353"/>
          <a:ext cx="228715" cy="23562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715">
                  <a:extLst>
                    <a:ext uri="{9D8B030D-6E8A-4147-A177-3AD203B41FA5}">
                      <a16:colId xmlns:a16="http://schemas.microsoft.com/office/drawing/2014/main" val="4148821893"/>
                    </a:ext>
                  </a:extLst>
                </a:gridCol>
              </a:tblGrid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608016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4068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82523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1417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0680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79515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908713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357039"/>
                  </a:ext>
                </a:extLst>
              </a:tr>
            </a:tbl>
          </a:graphicData>
        </a:graphic>
      </p:graphicFrame>
      <p:graphicFrame>
        <p:nvGraphicFramePr>
          <p:cNvPr id="90" name="Table 89">
            <a:extLst>
              <a:ext uri="{FF2B5EF4-FFF2-40B4-BE49-F238E27FC236}">
                <a16:creationId xmlns:a16="http://schemas.microsoft.com/office/drawing/2014/main" id="{A18C2E1B-B04A-488F-BB58-98DB2D7E3B46}"/>
              </a:ext>
            </a:extLst>
          </p:cNvPr>
          <p:cNvGraphicFramePr>
            <a:graphicFrameLocks noGrp="1"/>
          </p:cNvGraphicFramePr>
          <p:nvPr/>
        </p:nvGraphicFramePr>
        <p:xfrm>
          <a:off x="3338104" y="4122214"/>
          <a:ext cx="215100" cy="23127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5100">
                  <a:extLst>
                    <a:ext uri="{9D8B030D-6E8A-4147-A177-3AD203B41FA5}">
                      <a16:colId xmlns:a16="http://schemas.microsoft.com/office/drawing/2014/main" val="3808604706"/>
                    </a:ext>
                  </a:extLst>
                </a:gridCol>
              </a:tblGrid>
              <a:tr h="234735">
                <a:tc>
                  <a:txBody>
                    <a:bodyPr/>
                    <a:lstStyle/>
                    <a:p>
                      <a:r>
                        <a:rPr lang="en-US" sz="800" dirty="0"/>
                        <a:t>1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10687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54921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3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855156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315745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5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38559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51400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7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2951018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809559"/>
                  </a:ext>
                </a:extLst>
              </a:tr>
            </a:tbl>
          </a:graphicData>
        </a:graphic>
      </p:graphicFrame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5C9F96EC-6199-4989-A077-8C73BD64891A}"/>
              </a:ext>
            </a:extLst>
          </p:cNvPr>
          <p:cNvCxnSpPr>
            <a:cxnSpLocks/>
          </p:cNvCxnSpPr>
          <p:nvPr/>
        </p:nvCxnSpPr>
        <p:spPr>
          <a:xfrm>
            <a:off x="3694255" y="419026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5ADBF1C1-E47D-4A1B-ABBC-1563A9D5945F}"/>
              </a:ext>
            </a:extLst>
          </p:cNvPr>
          <p:cNvCxnSpPr>
            <a:cxnSpLocks/>
          </p:cNvCxnSpPr>
          <p:nvPr/>
        </p:nvCxnSpPr>
        <p:spPr>
          <a:xfrm>
            <a:off x="3694255" y="4480808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69EB41B6-AC88-4735-B681-2E02E2B46CE2}"/>
              </a:ext>
            </a:extLst>
          </p:cNvPr>
          <p:cNvCxnSpPr>
            <a:cxnSpLocks/>
          </p:cNvCxnSpPr>
          <p:nvPr/>
        </p:nvCxnSpPr>
        <p:spPr>
          <a:xfrm>
            <a:off x="3694255" y="478232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7BFF8897-5BE7-4ED4-9E39-37D7EFE527E8}"/>
              </a:ext>
            </a:extLst>
          </p:cNvPr>
          <p:cNvCxnSpPr>
            <a:cxnSpLocks/>
          </p:cNvCxnSpPr>
          <p:nvPr/>
        </p:nvCxnSpPr>
        <p:spPr>
          <a:xfrm>
            <a:off x="3694255" y="507268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804A911C-0364-47A9-810C-B86A66692B77}"/>
              </a:ext>
            </a:extLst>
          </p:cNvPr>
          <p:cNvCxnSpPr>
            <a:cxnSpLocks/>
          </p:cNvCxnSpPr>
          <p:nvPr/>
        </p:nvCxnSpPr>
        <p:spPr>
          <a:xfrm>
            <a:off x="3694255" y="539235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9E990F13-925F-40DB-A4E9-D51135A75222}"/>
              </a:ext>
            </a:extLst>
          </p:cNvPr>
          <p:cNvCxnSpPr>
            <a:cxnSpLocks/>
          </p:cNvCxnSpPr>
          <p:nvPr/>
        </p:nvCxnSpPr>
        <p:spPr>
          <a:xfrm>
            <a:off x="3694255" y="567812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BD04845A-6255-4CBA-A18E-90F0D38B9304}"/>
              </a:ext>
            </a:extLst>
          </p:cNvPr>
          <p:cNvCxnSpPr>
            <a:cxnSpLocks/>
          </p:cNvCxnSpPr>
          <p:nvPr/>
        </p:nvCxnSpPr>
        <p:spPr>
          <a:xfrm>
            <a:off x="3694255" y="5971807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922EA504-9D26-4052-BFB5-05926F62C04E}"/>
              </a:ext>
            </a:extLst>
          </p:cNvPr>
          <p:cNvCxnSpPr>
            <a:cxnSpLocks/>
          </p:cNvCxnSpPr>
          <p:nvPr/>
        </p:nvCxnSpPr>
        <p:spPr>
          <a:xfrm>
            <a:off x="3694255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9" name="Table 98">
            <a:extLst>
              <a:ext uri="{FF2B5EF4-FFF2-40B4-BE49-F238E27FC236}">
                <a16:creationId xmlns:a16="http://schemas.microsoft.com/office/drawing/2014/main" id="{37BAE0D0-0CDD-4DD7-9D9F-0F6EF943355E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F9271A97-62A7-4827-956A-788ECDAE4CDB}"/>
              </a:ext>
            </a:extLst>
          </p:cNvPr>
          <p:cNvCxnSpPr>
            <a:cxnSpLocks/>
          </p:cNvCxnSpPr>
          <p:nvPr/>
        </p:nvCxnSpPr>
        <p:spPr>
          <a:xfrm>
            <a:off x="425368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1" name="Table 100">
            <a:extLst>
              <a:ext uri="{FF2B5EF4-FFF2-40B4-BE49-F238E27FC236}">
                <a16:creationId xmlns:a16="http://schemas.microsoft.com/office/drawing/2014/main" id="{B04A089E-A7B5-48AE-9809-9B97CCA6B727}"/>
              </a:ext>
            </a:extLst>
          </p:cNvPr>
          <p:cNvGraphicFramePr>
            <a:graphicFrameLocks noGrp="1"/>
          </p:cNvGraphicFramePr>
          <p:nvPr/>
        </p:nvGraphicFramePr>
        <p:xfrm>
          <a:off x="451909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F6F6CDCE-2988-4BD8-96BD-60E8EE658DF2}"/>
              </a:ext>
            </a:extLst>
          </p:cNvPr>
          <p:cNvCxnSpPr>
            <a:cxnSpLocks/>
          </p:cNvCxnSpPr>
          <p:nvPr/>
        </p:nvCxnSpPr>
        <p:spPr>
          <a:xfrm>
            <a:off x="480740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3" name="Table 102">
            <a:extLst>
              <a:ext uri="{FF2B5EF4-FFF2-40B4-BE49-F238E27FC236}">
                <a16:creationId xmlns:a16="http://schemas.microsoft.com/office/drawing/2014/main" id="{FE13DE15-677B-4605-8679-C7DE366D124A}"/>
              </a:ext>
            </a:extLst>
          </p:cNvPr>
          <p:cNvGraphicFramePr>
            <a:graphicFrameLocks noGrp="1"/>
          </p:cNvGraphicFramePr>
          <p:nvPr/>
        </p:nvGraphicFramePr>
        <p:xfrm>
          <a:off x="5083018" y="406397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4" name="Table 103">
            <a:extLst>
              <a:ext uri="{FF2B5EF4-FFF2-40B4-BE49-F238E27FC236}">
                <a16:creationId xmlns:a16="http://schemas.microsoft.com/office/drawing/2014/main" id="{2F5950A1-1EB2-4262-A700-AC142791FAA4}"/>
              </a:ext>
            </a:extLst>
          </p:cNvPr>
          <p:cNvGraphicFramePr>
            <a:graphicFrameLocks noGrp="1"/>
          </p:cNvGraphicFramePr>
          <p:nvPr/>
        </p:nvGraphicFramePr>
        <p:xfrm>
          <a:off x="396410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B2009ED9-580F-4704-B2E4-058CAF4B2C8D}"/>
              </a:ext>
            </a:extLst>
          </p:cNvPr>
          <p:cNvCxnSpPr>
            <a:cxnSpLocks/>
          </p:cNvCxnSpPr>
          <p:nvPr/>
        </p:nvCxnSpPr>
        <p:spPr>
          <a:xfrm>
            <a:off x="4252418" y="448499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6" name="Table 105">
            <a:extLst>
              <a:ext uri="{FF2B5EF4-FFF2-40B4-BE49-F238E27FC236}">
                <a16:creationId xmlns:a16="http://schemas.microsoft.com/office/drawing/2014/main" id="{C2B837EA-B0D6-4895-85C7-D0790CC5FEB0}"/>
              </a:ext>
            </a:extLst>
          </p:cNvPr>
          <p:cNvGraphicFramePr>
            <a:graphicFrameLocks noGrp="1"/>
          </p:cNvGraphicFramePr>
          <p:nvPr/>
        </p:nvGraphicFramePr>
        <p:xfrm>
          <a:off x="451782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7" name="Table 106">
            <a:extLst>
              <a:ext uri="{FF2B5EF4-FFF2-40B4-BE49-F238E27FC236}">
                <a16:creationId xmlns:a16="http://schemas.microsoft.com/office/drawing/2014/main" id="{7524BCA0-94DB-4EC9-B154-4A3810CC9F80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1C484A79-53AE-4955-8A28-4AF280E5E2F1}"/>
              </a:ext>
            </a:extLst>
          </p:cNvPr>
          <p:cNvCxnSpPr>
            <a:cxnSpLocks/>
          </p:cNvCxnSpPr>
          <p:nvPr/>
        </p:nvCxnSpPr>
        <p:spPr>
          <a:xfrm>
            <a:off x="425368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9" name="Table 108">
            <a:extLst>
              <a:ext uri="{FF2B5EF4-FFF2-40B4-BE49-F238E27FC236}">
                <a16:creationId xmlns:a16="http://schemas.microsoft.com/office/drawing/2014/main" id="{ACA10DA5-2963-4F44-A4DB-215B2ACF86D4}"/>
              </a:ext>
            </a:extLst>
          </p:cNvPr>
          <p:cNvGraphicFramePr>
            <a:graphicFrameLocks noGrp="1"/>
          </p:cNvGraphicFramePr>
          <p:nvPr/>
        </p:nvGraphicFramePr>
        <p:xfrm>
          <a:off x="451909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D556E04A-87D3-4D19-AAB6-394C4689ED99}"/>
              </a:ext>
            </a:extLst>
          </p:cNvPr>
          <p:cNvCxnSpPr>
            <a:cxnSpLocks/>
          </p:cNvCxnSpPr>
          <p:nvPr/>
        </p:nvCxnSpPr>
        <p:spPr>
          <a:xfrm>
            <a:off x="480740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1" name="Table 110">
            <a:extLst>
              <a:ext uri="{FF2B5EF4-FFF2-40B4-BE49-F238E27FC236}">
                <a16:creationId xmlns:a16="http://schemas.microsoft.com/office/drawing/2014/main" id="{167058DB-4306-47EC-B8F4-1B8A6CC319F3}"/>
              </a:ext>
            </a:extLst>
          </p:cNvPr>
          <p:cNvGraphicFramePr>
            <a:graphicFrameLocks noGrp="1"/>
          </p:cNvGraphicFramePr>
          <p:nvPr/>
        </p:nvGraphicFramePr>
        <p:xfrm>
          <a:off x="5092022" y="468213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48088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2" name="Table 111">
            <a:extLst>
              <a:ext uri="{FF2B5EF4-FFF2-40B4-BE49-F238E27FC236}">
                <a16:creationId xmlns:a16="http://schemas.microsoft.com/office/drawing/2014/main" id="{AC29B882-43C6-4D9D-8F75-42CBED6F5D5E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00EC7571-CE31-4AEF-A6B6-5EEE8EC8BC05}"/>
              </a:ext>
            </a:extLst>
          </p:cNvPr>
          <p:cNvCxnSpPr>
            <a:cxnSpLocks/>
          </p:cNvCxnSpPr>
          <p:nvPr/>
        </p:nvCxnSpPr>
        <p:spPr>
          <a:xfrm>
            <a:off x="4250272" y="5089589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4" name="Table 113">
            <a:extLst>
              <a:ext uri="{FF2B5EF4-FFF2-40B4-BE49-F238E27FC236}">
                <a16:creationId xmlns:a16="http://schemas.microsoft.com/office/drawing/2014/main" id="{6E5CDD67-869F-4538-BE0D-6BAB73478111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5" name="Table 114">
            <a:extLst>
              <a:ext uri="{FF2B5EF4-FFF2-40B4-BE49-F238E27FC236}">
                <a16:creationId xmlns:a16="http://schemas.microsoft.com/office/drawing/2014/main" id="{214BAABB-0036-40E4-A79E-768AB40832A6}"/>
              </a:ext>
            </a:extLst>
          </p:cNvPr>
          <p:cNvGraphicFramePr>
            <a:graphicFrameLocks noGrp="1"/>
          </p:cNvGraphicFramePr>
          <p:nvPr/>
        </p:nvGraphicFramePr>
        <p:xfrm>
          <a:off x="396338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4FCF7F67-9B43-4E24-BC2F-DE7A2E13E908}"/>
              </a:ext>
            </a:extLst>
          </p:cNvPr>
          <p:cNvCxnSpPr>
            <a:cxnSpLocks/>
          </p:cNvCxnSpPr>
          <p:nvPr/>
        </p:nvCxnSpPr>
        <p:spPr>
          <a:xfrm>
            <a:off x="425170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7" name="Table 116">
            <a:extLst>
              <a:ext uri="{FF2B5EF4-FFF2-40B4-BE49-F238E27FC236}">
                <a16:creationId xmlns:a16="http://schemas.microsoft.com/office/drawing/2014/main" id="{F097709E-A7E7-4A9E-ABFB-0759187D9A16}"/>
              </a:ext>
            </a:extLst>
          </p:cNvPr>
          <p:cNvGraphicFramePr>
            <a:graphicFrameLocks noGrp="1"/>
          </p:cNvGraphicFramePr>
          <p:nvPr/>
        </p:nvGraphicFramePr>
        <p:xfrm>
          <a:off x="451710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B712224E-5E13-4E57-BA05-CED1B26367F8}"/>
              </a:ext>
            </a:extLst>
          </p:cNvPr>
          <p:cNvCxnSpPr>
            <a:cxnSpLocks/>
          </p:cNvCxnSpPr>
          <p:nvPr/>
        </p:nvCxnSpPr>
        <p:spPr>
          <a:xfrm>
            <a:off x="480542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9" name="Table 118">
            <a:extLst>
              <a:ext uri="{FF2B5EF4-FFF2-40B4-BE49-F238E27FC236}">
                <a16:creationId xmlns:a16="http://schemas.microsoft.com/office/drawing/2014/main" id="{94CE501F-F25F-44FD-822A-75E496F23B6B}"/>
              </a:ext>
            </a:extLst>
          </p:cNvPr>
          <p:cNvGraphicFramePr>
            <a:graphicFrameLocks noGrp="1"/>
          </p:cNvGraphicFramePr>
          <p:nvPr/>
        </p:nvGraphicFramePr>
        <p:xfrm>
          <a:off x="5081034" y="527805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0" name="Table 119">
            <a:extLst>
              <a:ext uri="{FF2B5EF4-FFF2-40B4-BE49-F238E27FC236}">
                <a16:creationId xmlns:a16="http://schemas.microsoft.com/office/drawing/2014/main" id="{A5E4B41F-A8AA-4CB3-8AC4-E1381D954B8D}"/>
              </a:ext>
            </a:extLst>
          </p:cNvPr>
          <p:cNvGraphicFramePr>
            <a:graphicFrameLocks noGrp="1"/>
          </p:cNvGraphicFramePr>
          <p:nvPr/>
        </p:nvGraphicFramePr>
        <p:xfrm>
          <a:off x="396740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D3FC22B2-68EF-491B-B1B8-9E322F1A1F57}"/>
              </a:ext>
            </a:extLst>
          </p:cNvPr>
          <p:cNvCxnSpPr>
            <a:cxnSpLocks/>
          </p:cNvCxnSpPr>
          <p:nvPr/>
        </p:nvCxnSpPr>
        <p:spPr>
          <a:xfrm>
            <a:off x="425571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2" name="Table 121">
            <a:extLst>
              <a:ext uri="{FF2B5EF4-FFF2-40B4-BE49-F238E27FC236}">
                <a16:creationId xmlns:a16="http://schemas.microsoft.com/office/drawing/2014/main" id="{8A2B24A3-880F-42E7-87D5-6B24DB2E51FD}"/>
              </a:ext>
            </a:extLst>
          </p:cNvPr>
          <p:cNvGraphicFramePr>
            <a:graphicFrameLocks noGrp="1"/>
          </p:cNvGraphicFramePr>
          <p:nvPr/>
        </p:nvGraphicFramePr>
        <p:xfrm>
          <a:off x="452112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D7D095A7-BE03-4219-BBDA-E0DA8DE9D74E}"/>
              </a:ext>
            </a:extLst>
          </p:cNvPr>
          <p:cNvCxnSpPr>
            <a:cxnSpLocks/>
          </p:cNvCxnSpPr>
          <p:nvPr/>
        </p:nvCxnSpPr>
        <p:spPr>
          <a:xfrm>
            <a:off x="480943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4" name="Table 123">
            <a:extLst>
              <a:ext uri="{FF2B5EF4-FFF2-40B4-BE49-F238E27FC236}">
                <a16:creationId xmlns:a16="http://schemas.microsoft.com/office/drawing/2014/main" id="{C63FD650-22E2-469D-AAE6-C380ED149A5A}"/>
              </a:ext>
            </a:extLst>
          </p:cNvPr>
          <p:cNvGraphicFramePr>
            <a:graphicFrameLocks noGrp="1"/>
          </p:cNvGraphicFramePr>
          <p:nvPr/>
        </p:nvGraphicFramePr>
        <p:xfrm>
          <a:off x="5648111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20700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A1DB1F45-91C9-4D84-9CB5-F814E303B656}"/>
              </a:ext>
            </a:extLst>
          </p:cNvPr>
          <p:cNvGraphicFramePr>
            <a:graphicFrameLocks noGrp="1"/>
          </p:cNvGraphicFramePr>
          <p:nvPr/>
        </p:nvGraphicFramePr>
        <p:xfrm>
          <a:off x="5074844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C8A1BB78-395A-48AE-85FF-53AFB2FC5662}"/>
              </a:ext>
            </a:extLst>
          </p:cNvPr>
          <p:cNvCxnSpPr>
            <a:cxnSpLocks/>
          </p:cNvCxnSpPr>
          <p:nvPr/>
        </p:nvCxnSpPr>
        <p:spPr>
          <a:xfrm>
            <a:off x="5363157" y="598058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7" name="Table 126">
            <a:extLst>
              <a:ext uri="{FF2B5EF4-FFF2-40B4-BE49-F238E27FC236}">
                <a16:creationId xmlns:a16="http://schemas.microsoft.com/office/drawing/2014/main" id="{A6EA25D7-1486-4233-A1F4-27B8BAFF0080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B675FD97-1DEF-49C3-BAAD-70011DE43102}"/>
              </a:ext>
            </a:extLst>
          </p:cNvPr>
          <p:cNvCxnSpPr>
            <a:cxnSpLocks/>
          </p:cNvCxnSpPr>
          <p:nvPr/>
        </p:nvCxnSpPr>
        <p:spPr>
          <a:xfrm>
            <a:off x="4250272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9" name="Table 128">
            <a:extLst>
              <a:ext uri="{FF2B5EF4-FFF2-40B4-BE49-F238E27FC236}">
                <a16:creationId xmlns:a16="http://schemas.microsoft.com/office/drawing/2014/main" id="{B778ECEC-665B-4ACA-B749-462594E43F76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sp>
        <p:nvSpPr>
          <p:cNvPr id="76" name="Oval 75">
            <a:extLst>
              <a:ext uri="{FF2B5EF4-FFF2-40B4-BE49-F238E27FC236}">
                <a16:creationId xmlns:a16="http://schemas.microsoft.com/office/drawing/2014/main" id="{F7BA409B-25CB-4387-9C94-E5A0D5D45D53}"/>
              </a:ext>
            </a:extLst>
          </p:cNvPr>
          <p:cNvSpPr/>
          <p:nvPr/>
        </p:nvSpPr>
        <p:spPr>
          <a:xfrm>
            <a:off x="887443" y="5183575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1D49CD8C-0C89-4B3D-B7A8-3E007DBFBC47}"/>
              </a:ext>
            </a:extLst>
          </p:cNvPr>
          <p:cNvCxnSpPr>
            <a:cxnSpLocks/>
            <a:endCxn id="76" idx="0"/>
          </p:cNvCxnSpPr>
          <p:nvPr/>
        </p:nvCxnSpPr>
        <p:spPr>
          <a:xfrm>
            <a:off x="972147" y="486151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 Box 49">
            <a:extLst>
              <a:ext uri="{FF2B5EF4-FFF2-40B4-BE49-F238E27FC236}">
                <a16:creationId xmlns:a16="http://schemas.microsoft.com/office/drawing/2014/main" id="{BE6E7FB3-3A49-48F9-9CDB-02B7D1E94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837" y="513785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DFS(3)</a:t>
            </a:r>
          </a:p>
        </p:txBody>
      </p:sp>
      <p:sp>
        <p:nvSpPr>
          <p:cNvPr id="79" name="Text Box 49">
            <a:extLst>
              <a:ext uri="{FF2B5EF4-FFF2-40B4-BE49-F238E27FC236}">
                <a16:creationId xmlns:a16="http://schemas.microsoft.com/office/drawing/2014/main" id="{F9B2C0FA-1A36-45CE-B20A-947BD8772A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077" y="4889011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AB2B536D-758E-4A0F-A888-6ED1B07B379F}"/>
              </a:ext>
            </a:extLst>
          </p:cNvPr>
          <p:cNvCxnSpPr/>
          <p:nvPr/>
        </p:nvCxnSpPr>
        <p:spPr>
          <a:xfrm flipV="1">
            <a:off x="2571389" y="3025212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 Box 49">
            <a:extLst>
              <a:ext uri="{FF2B5EF4-FFF2-40B4-BE49-F238E27FC236}">
                <a16:creationId xmlns:a16="http://schemas.microsoft.com/office/drawing/2014/main" id="{8396D139-7759-43B0-B882-122479B93D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0802" y="317234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1035347F-9867-4A18-98A9-76EE940D04B5}"/>
              </a:ext>
            </a:extLst>
          </p:cNvPr>
          <p:cNvSpPr/>
          <p:nvPr/>
        </p:nvSpPr>
        <p:spPr>
          <a:xfrm>
            <a:off x="904504" y="5700528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16307952-A634-4F87-8ECB-C927E8516F4F}"/>
              </a:ext>
            </a:extLst>
          </p:cNvPr>
          <p:cNvCxnSpPr>
            <a:cxnSpLocks/>
          </p:cNvCxnSpPr>
          <p:nvPr/>
        </p:nvCxnSpPr>
        <p:spPr>
          <a:xfrm>
            <a:off x="990270" y="5378749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 Box 49">
            <a:extLst>
              <a:ext uri="{FF2B5EF4-FFF2-40B4-BE49-F238E27FC236}">
                <a16:creationId xmlns:a16="http://schemas.microsoft.com/office/drawing/2014/main" id="{1C9EDEB5-A139-4FD2-AE45-00DE6DB671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531" y="565997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DFS(5)</a:t>
            </a:r>
          </a:p>
        </p:txBody>
      </p:sp>
      <p:sp>
        <p:nvSpPr>
          <p:cNvPr id="135" name="Text Box 49">
            <a:extLst>
              <a:ext uri="{FF2B5EF4-FFF2-40B4-BE49-F238E27FC236}">
                <a16:creationId xmlns:a16="http://schemas.microsoft.com/office/drawing/2014/main" id="{C05D8243-0005-494E-81B9-C47EDB33D8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547" y="5404399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5</a:t>
            </a:r>
          </a:p>
        </p:txBody>
      </p:sp>
      <p:sp>
        <p:nvSpPr>
          <p:cNvPr id="136" name="Text Box 49">
            <a:extLst>
              <a:ext uri="{FF2B5EF4-FFF2-40B4-BE49-F238E27FC236}">
                <a16:creationId xmlns:a16="http://schemas.microsoft.com/office/drawing/2014/main" id="{8F189DC5-1841-4651-9269-0272D17DB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4967" y="2818964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5</a:t>
            </a:r>
          </a:p>
        </p:txBody>
      </p: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6A212907-44E5-4585-B7D1-1DB8F3025F36}"/>
              </a:ext>
            </a:extLst>
          </p:cNvPr>
          <p:cNvCxnSpPr>
            <a:cxnSpLocks/>
          </p:cNvCxnSpPr>
          <p:nvPr/>
        </p:nvCxnSpPr>
        <p:spPr>
          <a:xfrm flipH="1">
            <a:off x="1978709" y="2948373"/>
            <a:ext cx="534705" cy="625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 Box 49">
            <a:extLst>
              <a:ext uri="{FF2B5EF4-FFF2-40B4-BE49-F238E27FC236}">
                <a16:creationId xmlns:a16="http://schemas.microsoft.com/office/drawing/2014/main" id="{C124F680-78AA-4125-BC6F-7146A7587D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6965" y="3273226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139" name="Text Box 49">
            <a:extLst>
              <a:ext uri="{FF2B5EF4-FFF2-40B4-BE49-F238E27FC236}">
                <a16:creationId xmlns:a16="http://schemas.microsoft.com/office/drawing/2014/main" id="{15CCFC8B-0CBF-43D2-ACE7-6B6F1758EE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7760" y="313442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4</a:t>
            </a:r>
          </a:p>
        </p:txBody>
      </p: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1CF3F245-B9F3-41DC-851D-27FC50B4BDE5}"/>
              </a:ext>
            </a:extLst>
          </p:cNvPr>
          <p:cNvCxnSpPr>
            <a:cxnSpLocks/>
          </p:cNvCxnSpPr>
          <p:nvPr/>
        </p:nvCxnSpPr>
        <p:spPr>
          <a:xfrm flipV="1">
            <a:off x="2804425" y="2842447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A07927AB-E3FE-46AE-AAD6-6F1EB94C1E79}"/>
              </a:ext>
            </a:extLst>
          </p:cNvPr>
          <p:cNvCxnSpPr>
            <a:cxnSpLocks/>
          </p:cNvCxnSpPr>
          <p:nvPr/>
        </p:nvCxnSpPr>
        <p:spPr>
          <a:xfrm>
            <a:off x="2657994" y="3049796"/>
            <a:ext cx="19411" cy="438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54692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61DC68-6FC4-42F3-A7FF-A28D072B093D}"/>
              </a:ext>
            </a:extLst>
          </p:cNvPr>
          <p:cNvSpPr/>
          <p:nvPr/>
        </p:nvSpPr>
        <p:spPr>
          <a:xfrm>
            <a:off x="1688405" y="3603251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C27721-94B8-49D8-8BB0-5301EF206AEA}"/>
              </a:ext>
            </a:extLst>
          </p:cNvPr>
          <p:cNvSpPr/>
          <p:nvPr/>
        </p:nvSpPr>
        <p:spPr>
          <a:xfrm>
            <a:off x="2519484" y="3597334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3B22C1F-6253-4007-AABE-C796CB859CCF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680695" y="2874561"/>
            <a:ext cx="652874" cy="755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A7087B-5C78-4777-BE97-F118298F8F9C}"/>
              </a:ext>
            </a:extLst>
          </p:cNvPr>
          <p:cNvCxnSpPr>
            <a:cxnSpLocks/>
            <a:stCxn id="13" idx="6"/>
            <a:endCxn id="25" idx="2"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9E86B4-CD30-4E85-87B1-A1F3BEC63833}"/>
              </a:ext>
            </a:extLst>
          </p:cNvPr>
          <p:cNvCxnSpPr>
            <a:cxnSpLocks/>
            <a:stCxn id="20" idx="4"/>
            <a:endCxn id="25" idx="0"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E12DF75D-A0C9-44FE-AAEF-EBBF4323C69F}"/>
              </a:ext>
            </a:extLst>
          </p:cNvPr>
          <p:cNvSpPr/>
          <p:nvPr/>
        </p:nvSpPr>
        <p:spPr>
          <a:xfrm>
            <a:off x="3304784" y="2714086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45F4C9F-6E1B-40AA-B7F1-D946A22BD88B}"/>
              </a:ext>
            </a:extLst>
          </p:cNvPr>
          <p:cNvSpPr/>
          <p:nvPr/>
        </p:nvSpPr>
        <p:spPr>
          <a:xfrm>
            <a:off x="2519484" y="2703496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6408F56-368D-467D-B2FD-29EBBCDEAA9E}"/>
              </a:ext>
            </a:extLst>
          </p:cNvPr>
          <p:cNvSpPr/>
          <p:nvPr/>
        </p:nvSpPr>
        <p:spPr>
          <a:xfrm>
            <a:off x="1688404" y="2714086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D1FFC3A-BD8C-4B4E-8F26-63782A628E1D}"/>
              </a:ext>
            </a:extLst>
          </p:cNvPr>
          <p:cNvSpPr/>
          <p:nvPr/>
        </p:nvSpPr>
        <p:spPr>
          <a:xfrm>
            <a:off x="887443" y="2720185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F9A1C1A-4DE2-46D1-88CC-F420B3BB8193}"/>
              </a:ext>
            </a:extLst>
          </p:cNvPr>
          <p:cNvSpPr/>
          <p:nvPr/>
        </p:nvSpPr>
        <p:spPr>
          <a:xfrm>
            <a:off x="887443" y="360686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18F8801-52CB-447F-8C35-5423194D4A4B}"/>
              </a:ext>
            </a:extLst>
          </p:cNvPr>
          <p:cNvSpPr/>
          <p:nvPr/>
        </p:nvSpPr>
        <p:spPr>
          <a:xfrm>
            <a:off x="3304784" y="3597334"/>
            <a:ext cx="196553" cy="188008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5543268-7E58-4313-8EA6-EB1B6E81E534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83996" y="2808090"/>
            <a:ext cx="604408" cy="6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EE1543B-9B9B-468B-8AE7-A02C35506ED2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FD4B0F8-5691-4272-B296-E4A39EF3B680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2716037" y="2797500"/>
            <a:ext cx="588747" cy="105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EF7C0F4-E870-4231-A5EB-2169625F5B1B}"/>
              </a:ext>
            </a:extLst>
          </p:cNvPr>
          <p:cNvCxnSpPr>
            <a:cxnSpLocks/>
          </p:cNvCxnSpPr>
          <p:nvPr/>
        </p:nvCxnSpPr>
        <p:spPr>
          <a:xfrm>
            <a:off x="985719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BF8A9A5-D5EB-4E03-9244-80C3E65A80B4}"/>
              </a:ext>
            </a:extLst>
          </p:cNvPr>
          <p:cNvCxnSpPr>
            <a:cxnSpLocks/>
          </p:cNvCxnSpPr>
          <p:nvPr/>
        </p:nvCxnSpPr>
        <p:spPr>
          <a:xfrm>
            <a:off x="1786680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6C1B2EF-242C-48BD-8D2A-A3E36C9D489A}"/>
              </a:ext>
            </a:extLst>
          </p:cNvPr>
          <p:cNvCxnSpPr>
            <a:cxnSpLocks/>
          </p:cNvCxnSpPr>
          <p:nvPr/>
        </p:nvCxnSpPr>
        <p:spPr>
          <a:xfrm>
            <a:off x="2623868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4B2B762-7679-4E19-9F26-B0B0A0A6EF91}"/>
              </a:ext>
            </a:extLst>
          </p:cNvPr>
          <p:cNvCxnSpPr>
            <a:cxnSpLocks/>
            <a:endCxn id="7" idx="7"/>
          </p:cNvCxnSpPr>
          <p:nvPr/>
        </p:nvCxnSpPr>
        <p:spPr>
          <a:xfrm flipH="1">
            <a:off x="1856173" y="2844883"/>
            <a:ext cx="672486" cy="7859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3">
            <a:extLst>
              <a:ext uri="{FF2B5EF4-FFF2-40B4-BE49-F238E27FC236}">
                <a16:creationId xmlns:a16="http://schemas.microsoft.com/office/drawing/2014/main" id="{9F25E101-A360-40DF-BC5E-3DFEB1D77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3611" y="2604206"/>
            <a:ext cx="2383967" cy="341580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DFS(v)</a:t>
            </a:r>
          </a:p>
          <a:p>
            <a:pPr marL="0" indent="0">
              <a:buNone/>
            </a:pPr>
            <a:r>
              <a:rPr lang="en-US" altLang="en-US" sz="1400" dirty="0"/>
              <a:t>1. color[v] = gray; </a:t>
            </a:r>
          </a:p>
          <a:p>
            <a:pPr marL="0" indent="0">
              <a:buNone/>
            </a:pPr>
            <a:r>
              <a:rPr lang="en-US" altLang="en-US" sz="1400" dirty="0"/>
              <a:t>2. </a:t>
            </a:r>
            <a:r>
              <a:rPr lang="en-US" altLang="en-US" sz="1400" dirty="0">
                <a:solidFill>
                  <a:srgbClr val="FF0000"/>
                </a:solidFill>
              </a:rPr>
              <a:t>for (each edge [v, w])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        if (color[w] == white) 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           DFS(w); </a:t>
            </a:r>
          </a:p>
          <a:p>
            <a:pPr marL="0" indent="0">
              <a:buNone/>
            </a:pPr>
            <a:r>
              <a:rPr lang="en-US" altLang="en-US" sz="1400" dirty="0"/>
              <a:t>3. color[v] = black.</a:t>
            </a:r>
          </a:p>
          <a:p>
            <a:pPr marL="0" indent="0">
              <a:buNone/>
            </a:pPr>
            <a:endParaRPr lang="en-US" altLang="en-US" sz="1400" dirty="0"/>
          </a:p>
          <a:p>
            <a:pPr marL="0" indent="0">
              <a:buNone/>
            </a:pPr>
            <a:r>
              <a:rPr lang="en-US" altLang="en-US" sz="1400" dirty="0"/>
              <a:t>main()</a:t>
            </a:r>
          </a:p>
          <a:p>
            <a:pPr marL="0" indent="0">
              <a:buNone/>
            </a:pPr>
            <a:r>
              <a:rPr lang="en-US" altLang="en-US" sz="1400" dirty="0"/>
              <a:t>1. for (each vertex v) </a:t>
            </a:r>
          </a:p>
          <a:p>
            <a:pPr marL="0" indent="0">
              <a:buNone/>
            </a:pPr>
            <a:r>
              <a:rPr lang="en-US" altLang="en-US" sz="1400" dirty="0"/>
              <a:t>      color[v] = white;</a:t>
            </a:r>
          </a:p>
          <a:p>
            <a:pPr marL="0" indent="0">
              <a:buNone/>
            </a:pPr>
            <a:r>
              <a:rPr lang="en-US" altLang="en-US" sz="1400" dirty="0"/>
              <a:t>2. for (each vertex v)</a:t>
            </a:r>
          </a:p>
          <a:p>
            <a:pPr marL="0" indent="0">
              <a:buNone/>
            </a:pPr>
            <a:r>
              <a:rPr lang="en-US" altLang="en-US" sz="1400" dirty="0"/>
              <a:t>       if (color[v] == white) </a:t>
            </a:r>
          </a:p>
          <a:p>
            <a:pPr marL="0" indent="0">
              <a:buNone/>
            </a:pPr>
            <a:r>
              <a:rPr lang="en-US" altLang="en-US" sz="1400" dirty="0"/>
              <a:t>          DFS(v).   </a:t>
            </a:r>
          </a:p>
        </p:txBody>
      </p:sp>
      <p:sp>
        <p:nvSpPr>
          <p:cNvPr id="31" name="Text Box 49">
            <a:extLst>
              <a:ext uri="{FF2B5EF4-FFF2-40B4-BE49-F238E27FC236}">
                <a16:creationId xmlns:a16="http://schemas.microsoft.com/office/drawing/2014/main" id="{098CCC78-1B4E-4532-A268-3C67931BA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1580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14: Depth-First-Search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AD400265-E444-43FC-948E-798782566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396884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Depth-First-Search (DFS). </a:t>
            </a:r>
            <a:r>
              <a:rPr lang="en-US" altLang="en-US" sz="2000" dirty="0"/>
              <a:t>Starting from a vertex s, explore the graph vertices as far as possible before backing tracking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E07776AD-6515-419D-881B-A6E1340CE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Breadth-First-Search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sp>
        <p:nvSpPr>
          <p:cNvPr id="34" name="Text Box 49">
            <a:extLst>
              <a:ext uri="{FF2B5EF4-FFF2-40B4-BE49-F238E27FC236}">
                <a16:creationId xmlns:a16="http://schemas.microsoft.com/office/drawing/2014/main" id="{157E6755-D8B2-495C-B54A-2DAA51838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3514" y="2219467"/>
            <a:ext cx="20808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DFS (recursive version)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AD10C005-ADD3-429A-A848-C3101E652ACC}"/>
              </a:ext>
            </a:extLst>
          </p:cNvPr>
          <p:cNvSpPr/>
          <p:nvPr/>
        </p:nvSpPr>
        <p:spPr>
          <a:xfrm>
            <a:off x="1264544" y="4262042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1" name="Text Box 49">
            <a:extLst>
              <a:ext uri="{FF2B5EF4-FFF2-40B4-BE49-F238E27FC236}">
                <a16:creationId xmlns:a16="http://schemas.microsoft.com/office/drawing/2014/main" id="{3C1E5E21-4089-4429-8F13-60CBC96C94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4900" y="399910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DFS(1)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A69D1D6D-36D0-4732-AF1A-55CF750B174E}"/>
              </a:ext>
            </a:extLst>
          </p:cNvPr>
          <p:cNvSpPr/>
          <p:nvPr/>
        </p:nvSpPr>
        <p:spPr>
          <a:xfrm>
            <a:off x="887578" y="4664015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846FDEF3-1DF6-4787-A909-BE3F82403A4A}"/>
              </a:ext>
            </a:extLst>
          </p:cNvPr>
          <p:cNvCxnSpPr>
            <a:cxnSpLocks/>
            <a:endCxn id="82" idx="7"/>
          </p:cNvCxnSpPr>
          <p:nvPr/>
        </p:nvCxnSpPr>
        <p:spPr>
          <a:xfrm flipH="1">
            <a:off x="1055346" y="4421031"/>
            <a:ext cx="210786" cy="2705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 Box 49">
            <a:extLst>
              <a:ext uri="{FF2B5EF4-FFF2-40B4-BE49-F238E27FC236}">
                <a16:creationId xmlns:a16="http://schemas.microsoft.com/office/drawing/2014/main" id="{52D1297F-07AD-4596-9635-CC0B4CDD6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738" y="4417794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DFS(7)</a:t>
            </a:r>
          </a:p>
        </p:txBody>
      </p:sp>
      <p:sp>
        <p:nvSpPr>
          <p:cNvPr id="85" name="Text Box 49">
            <a:extLst>
              <a:ext uri="{FF2B5EF4-FFF2-40B4-BE49-F238E27FC236}">
                <a16:creationId xmlns:a16="http://schemas.microsoft.com/office/drawing/2014/main" id="{3DA8C400-CD85-45FB-ACF5-D4CE5790E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5388" y="436791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56B2D03C-C3C7-43DE-AF8F-51DE8BB4455F}"/>
              </a:ext>
            </a:extLst>
          </p:cNvPr>
          <p:cNvCxnSpPr>
            <a:cxnSpLocks/>
          </p:cNvCxnSpPr>
          <p:nvPr/>
        </p:nvCxnSpPr>
        <p:spPr>
          <a:xfrm flipV="1">
            <a:off x="1996234" y="3741634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 Box 49">
            <a:extLst>
              <a:ext uri="{FF2B5EF4-FFF2-40B4-BE49-F238E27FC236}">
                <a16:creationId xmlns:a16="http://schemas.microsoft.com/office/drawing/2014/main" id="{1C78D95F-E986-4AE0-8F09-B0FBE991F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0272" y="370983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graphicFrame>
        <p:nvGraphicFramePr>
          <p:cNvPr id="88" name="Table 87">
            <a:extLst>
              <a:ext uri="{FF2B5EF4-FFF2-40B4-BE49-F238E27FC236}">
                <a16:creationId xmlns:a16="http://schemas.microsoft.com/office/drawing/2014/main" id="{4093E59C-DB75-4804-9926-C721413C06B6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556840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89" name="Table 88">
            <a:extLst>
              <a:ext uri="{FF2B5EF4-FFF2-40B4-BE49-F238E27FC236}">
                <a16:creationId xmlns:a16="http://schemas.microsoft.com/office/drawing/2014/main" id="{61CDC00C-16AD-4A91-B599-F7010B338FE5}"/>
              </a:ext>
            </a:extLst>
          </p:cNvPr>
          <p:cNvGraphicFramePr>
            <a:graphicFrameLocks noGrp="1"/>
          </p:cNvGraphicFramePr>
          <p:nvPr/>
        </p:nvGraphicFramePr>
        <p:xfrm>
          <a:off x="3579898" y="4046353"/>
          <a:ext cx="228715" cy="23562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715">
                  <a:extLst>
                    <a:ext uri="{9D8B030D-6E8A-4147-A177-3AD203B41FA5}">
                      <a16:colId xmlns:a16="http://schemas.microsoft.com/office/drawing/2014/main" val="4148821893"/>
                    </a:ext>
                  </a:extLst>
                </a:gridCol>
              </a:tblGrid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608016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4068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82523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1417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0680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79515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908713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357039"/>
                  </a:ext>
                </a:extLst>
              </a:tr>
            </a:tbl>
          </a:graphicData>
        </a:graphic>
      </p:graphicFrame>
      <p:graphicFrame>
        <p:nvGraphicFramePr>
          <p:cNvPr id="90" name="Table 89">
            <a:extLst>
              <a:ext uri="{FF2B5EF4-FFF2-40B4-BE49-F238E27FC236}">
                <a16:creationId xmlns:a16="http://schemas.microsoft.com/office/drawing/2014/main" id="{A18C2E1B-B04A-488F-BB58-98DB2D7E3B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1884291"/>
              </p:ext>
            </p:extLst>
          </p:nvPr>
        </p:nvGraphicFramePr>
        <p:xfrm>
          <a:off x="3338104" y="4122214"/>
          <a:ext cx="215100" cy="23127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5100">
                  <a:extLst>
                    <a:ext uri="{9D8B030D-6E8A-4147-A177-3AD203B41FA5}">
                      <a16:colId xmlns:a16="http://schemas.microsoft.com/office/drawing/2014/main" val="3808604706"/>
                    </a:ext>
                  </a:extLst>
                </a:gridCol>
              </a:tblGrid>
              <a:tr h="234735">
                <a:tc>
                  <a:txBody>
                    <a:bodyPr/>
                    <a:lstStyle/>
                    <a:p>
                      <a:r>
                        <a:rPr lang="en-US" sz="800" dirty="0"/>
                        <a:t>1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10687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54921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3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855156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315745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5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38559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51400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7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2951018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809559"/>
                  </a:ext>
                </a:extLst>
              </a:tr>
            </a:tbl>
          </a:graphicData>
        </a:graphic>
      </p:graphicFrame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5C9F96EC-6199-4989-A077-8C73BD64891A}"/>
              </a:ext>
            </a:extLst>
          </p:cNvPr>
          <p:cNvCxnSpPr>
            <a:cxnSpLocks/>
          </p:cNvCxnSpPr>
          <p:nvPr/>
        </p:nvCxnSpPr>
        <p:spPr>
          <a:xfrm>
            <a:off x="3694255" y="419026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5ADBF1C1-E47D-4A1B-ABBC-1563A9D5945F}"/>
              </a:ext>
            </a:extLst>
          </p:cNvPr>
          <p:cNvCxnSpPr>
            <a:cxnSpLocks/>
          </p:cNvCxnSpPr>
          <p:nvPr/>
        </p:nvCxnSpPr>
        <p:spPr>
          <a:xfrm>
            <a:off x="3694255" y="4480808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69EB41B6-AC88-4735-B681-2E02E2B46CE2}"/>
              </a:ext>
            </a:extLst>
          </p:cNvPr>
          <p:cNvCxnSpPr>
            <a:cxnSpLocks/>
          </p:cNvCxnSpPr>
          <p:nvPr/>
        </p:nvCxnSpPr>
        <p:spPr>
          <a:xfrm>
            <a:off x="3694255" y="478232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7BFF8897-5BE7-4ED4-9E39-37D7EFE527E8}"/>
              </a:ext>
            </a:extLst>
          </p:cNvPr>
          <p:cNvCxnSpPr>
            <a:cxnSpLocks/>
          </p:cNvCxnSpPr>
          <p:nvPr/>
        </p:nvCxnSpPr>
        <p:spPr>
          <a:xfrm>
            <a:off x="3694255" y="507268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804A911C-0364-47A9-810C-B86A66692B77}"/>
              </a:ext>
            </a:extLst>
          </p:cNvPr>
          <p:cNvCxnSpPr>
            <a:cxnSpLocks/>
          </p:cNvCxnSpPr>
          <p:nvPr/>
        </p:nvCxnSpPr>
        <p:spPr>
          <a:xfrm>
            <a:off x="3694255" y="539235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9E990F13-925F-40DB-A4E9-D51135A75222}"/>
              </a:ext>
            </a:extLst>
          </p:cNvPr>
          <p:cNvCxnSpPr>
            <a:cxnSpLocks/>
          </p:cNvCxnSpPr>
          <p:nvPr/>
        </p:nvCxnSpPr>
        <p:spPr>
          <a:xfrm>
            <a:off x="3694255" y="567812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BD04845A-6255-4CBA-A18E-90F0D38B9304}"/>
              </a:ext>
            </a:extLst>
          </p:cNvPr>
          <p:cNvCxnSpPr>
            <a:cxnSpLocks/>
          </p:cNvCxnSpPr>
          <p:nvPr/>
        </p:nvCxnSpPr>
        <p:spPr>
          <a:xfrm>
            <a:off x="3694255" y="5971807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922EA504-9D26-4052-BFB5-05926F62C04E}"/>
              </a:ext>
            </a:extLst>
          </p:cNvPr>
          <p:cNvCxnSpPr>
            <a:cxnSpLocks/>
          </p:cNvCxnSpPr>
          <p:nvPr/>
        </p:nvCxnSpPr>
        <p:spPr>
          <a:xfrm>
            <a:off x="3694255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9" name="Table 98">
            <a:extLst>
              <a:ext uri="{FF2B5EF4-FFF2-40B4-BE49-F238E27FC236}">
                <a16:creationId xmlns:a16="http://schemas.microsoft.com/office/drawing/2014/main" id="{37BAE0D0-0CDD-4DD7-9D9F-0F6EF943355E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F9271A97-62A7-4827-956A-788ECDAE4CDB}"/>
              </a:ext>
            </a:extLst>
          </p:cNvPr>
          <p:cNvCxnSpPr>
            <a:cxnSpLocks/>
          </p:cNvCxnSpPr>
          <p:nvPr/>
        </p:nvCxnSpPr>
        <p:spPr>
          <a:xfrm>
            <a:off x="425368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1" name="Table 100">
            <a:extLst>
              <a:ext uri="{FF2B5EF4-FFF2-40B4-BE49-F238E27FC236}">
                <a16:creationId xmlns:a16="http://schemas.microsoft.com/office/drawing/2014/main" id="{B04A089E-A7B5-48AE-9809-9B97CCA6B727}"/>
              </a:ext>
            </a:extLst>
          </p:cNvPr>
          <p:cNvGraphicFramePr>
            <a:graphicFrameLocks noGrp="1"/>
          </p:cNvGraphicFramePr>
          <p:nvPr/>
        </p:nvGraphicFramePr>
        <p:xfrm>
          <a:off x="451909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F6F6CDCE-2988-4BD8-96BD-60E8EE658DF2}"/>
              </a:ext>
            </a:extLst>
          </p:cNvPr>
          <p:cNvCxnSpPr>
            <a:cxnSpLocks/>
          </p:cNvCxnSpPr>
          <p:nvPr/>
        </p:nvCxnSpPr>
        <p:spPr>
          <a:xfrm>
            <a:off x="480740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3" name="Table 102">
            <a:extLst>
              <a:ext uri="{FF2B5EF4-FFF2-40B4-BE49-F238E27FC236}">
                <a16:creationId xmlns:a16="http://schemas.microsoft.com/office/drawing/2014/main" id="{FE13DE15-677B-4605-8679-C7DE366D124A}"/>
              </a:ext>
            </a:extLst>
          </p:cNvPr>
          <p:cNvGraphicFramePr>
            <a:graphicFrameLocks noGrp="1"/>
          </p:cNvGraphicFramePr>
          <p:nvPr/>
        </p:nvGraphicFramePr>
        <p:xfrm>
          <a:off x="5083018" y="406397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4" name="Table 103">
            <a:extLst>
              <a:ext uri="{FF2B5EF4-FFF2-40B4-BE49-F238E27FC236}">
                <a16:creationId xmlns:a16="http://schemas.microsoft.com/office/drawing/2014/main" id="{2F5950A1-1EB2-4262-A700-AC142791FAA4}"/>
              </a:ext>
            </a:extLst>
          </p:cNvPr>
          <p:cNvGraphicFramePr>
            <a:graphicFrameLocks noGrp="1"/>
          </p:cNvGraphicFramePr>
          <p:nvPr/>
        </p:nvGraphicFramePr>
        <p:xfrm>
          <a:off x="396410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B2009ED9-580F-4704-B2E4-058CAF4B2C8D}"/>
              </a:ext>
            </a:extLst>
          </p:cNvPr>
          <p:cNvCxnSpPr>
            <a:cxnSpLocks/>
          </p:cNvCxnSpPr>
          <p:nvPr/>
        </p:nvCxnSpPr>
        <p:spPr>
          <a:xfrm>
            <a:off x="4252418" y="448499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6" name="Table 105">
            <a:extLst>
              <a:ext uri="{FF2B5EF4-FFF2-40B4-BE49-F238E27FC236}">
                <a16:creationId xmlns:a16="http://schemas.microsoft.com/office/drawing/2014/main" id="{C2B837EA-B0D6-4895-85C7-D0790CC5FEB0}"/>
              </a:ext>
            </a:extLst>
          </p:cNvPr>
          <p:cNvGraphicFramePr>
            <a:graphicFrameLocks noGrp="1"/>
          </p:cNvGraphicFramePr>
          <p:nvPr/>
        </p:nvGraphicFramePr>
        <p:xfrm>
          <a:off x="451782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7" name="Table 106">
            <a:extLst>
              <a:ext uri="{FF2B5EF4-FFF2-40B4-BE49-F238E27FC236}">
                <a16:creationId xmlns:a16="http://schemas.microsoft.com/office/drawing/2014/main" id="{7524BCA0-94DB-4EC9-B154-4A3810CC9F80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1C484A79-53AE-4955-8A28-4AF280E5E2F1}"/>
              </a:ext>
            </a:extLst>
          </p:cNvPr>
          <p:cNvCxnSpPr>
            <a:cxnSpLocks/>
          </p:cNvCxnSpPr>
          <p:nvPr/>
        </p:nvCxnSpPr>
        <p:spPr>
          <a:xfrm>
            <a:off x="425368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9" name="Table 108">
            <a:extLst>
              <a:ext uri="{FF2B5EF4-FFF2-40B4-BE49-F238E27FC236}">
                <a16:creationId xmlns:a16="http://schemas.microsoft.com/office/drawing/2014/main" id="{ACA10DA5-2963-4F44-A4DB-215B2ACF86D4}"/>
              </a:ext>
            </a:extLst>
          </p:cNvPr>
          <p:cNvGraphicFramePr>
            <a:graphicFrameLocks noGrp="1"/>
          </p:cNvGraphicFramePr>
          <p:nvPr/>
        </p:nvGraphicFramePr>
        <p:xfrm>
          <a:off x="451909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D556E04A-87D3-4D19-AAB6-394C4689ED99}"/>
              </a:ext>
            </a:extLst>
          </p:cNvPr>
          <p:cNvCxnSpPr>
            <a:cxnSpLocks/>
          </p:cNvCxnSpPr>
          <p:nvPr/>
        </p:nvCxnSpPr>
        <p:spPr>
          <a:xfrm>
            <a:off x="480740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1" name="Table 110">
            <a:extLst>
              <a:ext uri="{FF2B5EF4-FFF2-40B4-BE49-F238E27FC236}">
                <a16:creationId xmlns:a16="http://schemas.microsoft.com/office/drawing/2014/main" id="{167058DB-4306-47EC-B8F4-1B8A6CC319F3}"/>
              </a:ext>
            </a:extLst>
          </p:cNvPr>
          <p:cNvGraphicFramePr>
            <a:graphicFrameLocks noGrp="1"/>
          </p:cNvGraphicFramePr>
          <p:nvPr/>
        </p:nvGraphicFramePr>
        <p:xfrm>
          <a:off x="5092022" y="468213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48088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2" name="Table 111">
            <a:extLst>
              <a:ext uri="{FF2B5EF4-FFF2-40B4-BE49-F238E27FC236}">
                <a16:creationId xmlns:a16="http://schemas.microsoft.com/office/drawing/2014/main" id="{AC29B882-43C6-4D9D-8F75-42CBED6F5D5E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00EC7571-CE31-4AEF-A6B6-5EEE8EC8BC05}"/>
              </a:ext>
            </a:extLst>
          </p:cNvPr>
          <p:cNvCxnSpPr>
            <a:cxnSpLocks/>
          </p:cNvCxnSpPr>
          <p:nvPr/>
        </p:nvCxnSpPr>
        <p:spPr>
          <a:xfrm>
            <a:off x="4250272" y="5089589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4" name="Table 113">
            <a:extLst>
              <a:ext uri="{FF2B5EF4-FFF2-40B4-BE49-F238E27FC236}">
                <a16:creationId xmlns:a16="http://schemas.microsoft.com/office/drawing/2014/main" id="{6E5CDD67-869F-4538-BE0D-6BAB73478111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5" name="Table 114">
            <a:extLst>
              <a:ext uri="{FF2B5EF4-FFF2-40B4-BE49-F238E27FC236}">
                <a16:creationId xmlns:a16="http://schemas.microsoft.com/office/drawing/2014/main" id="{214BAABB-0036-40E4-A79E-768AB40832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1038230"/>
              </p:ext>
            </p:extLst>
          </p:nvPr>
        </p:nvGraphicFramePr>
        <p:xfrm>
          <a:off x="396338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4FCF7F67-9B43-4E24-BC2F-DE7A2E13E908}"/>
              </a:ext>
            </a:extLst>
          </p:cNvPr>
          <p:cNvCxnSpPr>
            <a:cxnSpLocks/>
          </p:cNvCxnSpPr>
          <p:nvPr/>
        </p:nvCxnSpPr>
        <p:spPr>
          <a:xfrm>
            <a:off x="425170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7" name="Table 116">
            <a:extLst>
              <a:ext uri="{FF2B5EF4-FFF2-40B4-BE49-F238E27FC236}">
                <a16:creationId xmlns:a16="http://schemas.microsoft.com/office/drawing/2014/main" id="{F097709E-A7E7-4A9E-ABFB-0759187D9A16}"/>
              </a:ext>
            </a:extLst>
          </p:cNvPr>
          <p:cNvGraphicFramePr>
            <a:graphicFrameLocks noGrp="1"/>
          </p:cNvGraphicFramePr>
          <p:nvPr/>
        </p:nvGraphicFramePr>
        <p:xfrm>
          <a:off x="451710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B712224E-5E13-4E57-BA05-CED1B26367F8}"/>
              </a:ext>
            </a:extLst>
          </p:cNvPr>
          <p:cNvCxnSpPr>
            <a:cxnSpLocks/>
          </p:cNvCxnSpPr>
          <p:nvPr/>
        </p:nvCxnSpPr>
        <p:spPr>
          <a:xfrm>
            <a:off x="480542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9" name="Table 118">
            <a:extLst>
              <a:ext uri="{FF2B5EF4-FFF2-40B4-BE49-F238E27FC236}">
                <a16:creationId xmlns:a16="http://schemas.microsoft.com/office/drawing/2014/main" id="{94CE501F-F25F-44FD-822A-75E496F23B6B}"/>
              </a:ext>
            </a:extLst>
          </p:cNvPr>
          <p:cNvGraphicFramePr>
            <a:graphicFrameLocks noGrp="1"/>
          </p:cNvGraphicFramePr>
          <p:nvPr/>
        </p:nvGraphicFramePr>
        <p:xfrm>
          <a:off x="5081034" y="527805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0" name="Table 119">
            <a:extLst>
              <a:ext uri="{FF2B5EF4-FFF2-40B4-BE49-F238E27FC236}">
                <a16:creationId xmlns:a16="http://schemas.microsoft.com/office/drawing/2014/main" id="{A5E4B41F-A8AA-4CB3-8AC4-E1381D954B8D}"/>
              </a:ext>
            </a:extLst>
          </p:cNvPr>
          <p:cNvGraphicFramePr>
            <a:graphicFrameLocks noGrp="1"/>
          </p:cNvGraphicFramePr>
          <p:nvPr/>
        </p:nvGraphicFramePr>
        <p:xfrm>
          <a:off x="396740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D3FC22B2-68EF-491B-B1B8-9E322F1A1F57}"/>
              </a:ext>
            </a:extLst>
          </p:cNvPr>
          <p:cNvCxnSpPr>
            <a:cxnSpLocks/>
          </p:cNvCxnSpPr>
          <p:nvPr/>
        </p:nvCxnSpPr>
        <p:spPr>
          <a:xfrm>
            <a:off x="425571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2" name="Table 121">
            <a:extLst>
              <a:ext uri="{FF2B5EF4-FFF2-40B4-BE49-F238E27FC236}">
                <a16:creationId xmlns:a16="http://schemas.microsoft.com/office/drawing/2014/main" id="{8A2B24A3-880F-42E7-87D5-6B24DB2E51FD}"/>
              </a:ext>
            </a:extLst>
          </p:cNvPr>
          <p:cNvGraphicFramePr>
            <a:graphicFrameLocks noGrp="1"/>
          </p:cNvGraphicFramePr>
          <p:nvPr/>
        </p:nvGraphicFramePr>
        <p:xfrm>
          <a:off x="452112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D7D095A7-BE03-4219-BBDA-E0DA8DE9D74E}"/>
              </a:ext>
            </a:extLst>
          </p:cNvPr>
          <p:cNvCxnSpPr>
            <a:cxnSpLocks/>
          </p:cNvCxnSpPr>
          <p:nvPr/>
        </p:nvCxnSpPr>
        <p:spPr>
          <a:xfrm>
            <a:off x="480943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4" name="Table 123">
            <a:extLst>
              <a:ext uri="{FF2B5EF4-FFF2-40B4-BE49-F238E27FC236}">
                <a16:creationId xmlns:a16="http://schemas.microsoft.com/office/drawing/2014/main" id="{C63FD650-22E2-469D-AAE6-C380ED149A5A}"/>
              </a:ext>
            </a:extLst>
          </p:cNvPr>
          <p:cNvGraphicFramePr>
            <a:graphicFrameLocks noGrp="1"/>
          </p:cNvGraphicFramePr>
          <p:nvPr/>
        </p:nvGraphicFramePr>
        <p:xfrm>
          <a:off x="5648111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20700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A1DB1F45-91C9-4D84-9CB5-F814E303B656}"/>
              </a:ext>
            </a:extLst>
          </p:cNvPr>
          <p:cNvGraphicFramePr>
            <a:graphicFrameLocks noGrp="1"/>
          </p:cNvGraphicFramePr>
          <p:nvPr/>
        </p:nvGraphicFramePr>
        <p:xfrm>
          <a:off x="5074844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C8A1BB78-395A-48AE-85FF-53AFB2FC5662}"/>
              </a:ext>
            </a:extLst>
          </p:cNvPr>
          <p:cNvCxnSpPr>
            <a:cxnSpLocks/>
          </p:cNvCxnSpPr>
          <p:nvPr/>
        </p:nvCxnSpPr>
        <p:spPr>
          <a:xfrm>
            <a:off x="5363157" y="598058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7" name="Table 126">
            <a:extLst>
              <a:ext uri="{FF2B5EF4-FFF2-40B4-BE49-F238E27FC236}">
                <a16:creationId xmlns:a16="http://schemas.microsoft.com/office/drawing/2014/main" id="{A6EA25D7-1486-4233-A1F4-27B8BAFF0080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B675FD97-1DEF-49C3-BAAD-70011DE43102}"/>
              </a:ext>
            </a:extLst>
          </p:cNvPr>
          <p:cNvCxnSpPr>
            <a:cxnSpLocks/>
          </p:cNvCxnSpPr>
          <p:nvPr/>
        </p:nvCxnSpPr>
        <p:spPr>
          <a:xfrm>
            <a:off x="4250272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9" name="Table 128">
            <a:extLst>
              <a:ext uri="{FF2B5EF4-FFF2-40B4-BE49-F238E27FC236}">
                <a16:creationId xmlns:a16="http://schemas.microsoft.com/office/drawing/2014/main" id="{B778ECEC-665B-4ACA-B749-462594E43F76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sp>
        <p:nvSpPr>
          <p:cNvPr id="76" name="Oval 75">
            <a:extLst>
              <a:ext uri="{FF2B5EF4-FFF2-40B4-BE49-F238E27FC236}">
                <a16:creationId xmlns:a16="http://schemas.microsoft.com/office/drawing/2014/main" id="{F7BA409B-25CB-4387-9C94-E5A0D5D45D53}"/>
              </a:ext>
            </a:extLst>
          </p:cNvPr>
          <p:cNvSpPr/>
          <p:nvPr/>
        </p:nvSpPr>
        <p:spPr>
          <a:xfrm>
            <a:off x="887443" y="5183575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1D49CD8C-0C89-4B3D-B7A8-3E007DBFBC47}"/>
              </a:ext>
            </a:extLst>
          </p:cNvPr>
          <p:cNvCxnSpPr>
            <a:cxnSpLocks/>
            <a:endCxn id="76" idx="0"/>
          </p:cNvCxnSpPr>
          <p:nvPr/>
        </p:nvCxnSpPr>
        <p:spPr>
          <a:xfrm>
            <a:off x="972147" y="486151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 Box 49">
            <a:extLst>
              <a:ext uri="{FF2B5EF4-FFF2-40B4-BE49-F238E27FC236}">
                <a16:creationId xmlns:a16="http://schemas.microsoft.com/office/drawing/2014/main" id="{BE6E7FB3-3A49-48F9-9CDB-02B7D1E94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837" y="513785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DFS(3)</a:t>
            </a:r>
          </a:p>
        </p:txBody>
      </p:sp>
      <p:sp>
        <p:nvSpPr>
          <p:cNvPr id="79" name="Text Box 49">
            <a:extLst>
              <a:ext uri="{FF2B5EF4-FFF2-40B4-BE49-F238E27FC236}">
                <a16:creationId xmlns:a16="http://schemas.microsoft.com/office/drawing/2014/main" id="{F9B2C0FA-1A36-45CE-B20A-947BD8772A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077" y="4889011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AB2B536D-758E-4A0F-A888-6ED1B07B379F}"/>
              </a:ext>
            </a:extLst>
          </p:cNvPr>
          <p:cNvCxnSpPr/>
          <p:nvPr/>
        </p:nvCxnSpPr>
        <p:spPr>
          <a:xfrm flipV="1">
            <a:off x="2571389" y="3025212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 Box 49">
            <a:extLst>
              <a:ext uri="{FF2B5EF4-FFF2-40B4-BE49-F238E27FC236}">
                <a16:creationId xmlns:a16="http://schemas.microsoft.com/office/drawing/2014/main" id="{8396D139-7759-43B0-B882-122479B93D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0802" y="317234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1035347F-9867-4A18-98A9-76EE940D04B5}"/>
              </a:ext>
            </a:extLst>
          </p:cNvPr>
          <p:cNvSpPr/>
          <p:nvPr/>
        </p:nvSpPr>
        <p:spPr>
          <a:xfrm>
            <a:off x="904504" y="5700528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16307952-A634-4F87-8ECB-C927E8516F4F}"/>
              </a:ext>
            </a:extLst>
          </p:cNvPr>
          <p:cNvCxnSpPr>
            <a:cxnSpLocks/>
          </p:cNvCxnSpPr>
          <p:nvPr/>
        </p:nvCxnSpPr>
        <p:spPr>
          <a:xfrm>
            <a:off x="990270" y="5378749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 Box 49">
            <a:extLst>
              <a:ext uri="{FF2B5EF4-FFF2-40B4-BE49-F238E27FC236}">
                <a16:creationId xmlns:a16="http://schemas.microsoft.com/office/drawing/2014/main" id="{1C9EDEB5-A139-4FD2-AE45-00DE6DB671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531" y="565997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DFS(5)</a:t>
            </a:r>
          </a:p>
        </p:txBody>
      </p:sp>
      <p:sp>
        <p:nvSpPr>
          <p:cNvPr id="135" name="Text Box 49">
            <a:extLst>
              <a:ext uri="{FF2B5EF4-FFF2-40B4-BE49-F238E27FC236}">
                <a16:creationId xmlns:a16="http://schemas.microsoft.com/office/drawing/2014/main" id="{C05D8243-0005-494E-81B9-C47EDB33D8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547" y="5404399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5</a:t>
            </a:r>
          </a:p>
        </p:txBody>
      </p:sp>
      <p:sp>
        <p:nvSpPr>
          <p:cNvPr id="136" name="Text Box 49">
            <a:extLst>
              <a:ext uri="{FF2B5EF4-FFF2-40B4-BE49-F238E27FC236}">
                <a16:creationId xmlns:a16="http://schemas.microsoft.com/office/drawing/2014/main" id="{8F189DC5-1841-4651-9269-0272D17DB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4967" y="2818964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5</a:t>
            </a:r>
          </a:p>
        </p:txBody>
      </p: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6A212907-44E5-4585-B7D1-1DB8F3025F36}"/>
              </a:ext>
            </a:extLst>
          </p:cNvPr>
          <p:cNvCxnSpPr>
            <a:cxnSpLocks/>
          </p:cNvCxnSpPr>
          <p:nvPr/>
        </p:nvCxnSpPr>
        <p:spPr>
          <a:xfrm flipH="1">
            <a:off x="1978709" y="2948373"/>
            <a:ext cx="534705" cy="625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 Box 49">
            <a:extLst>
              <a:ext uri="{FF2B5EF4-FFF2-40B4-BE49-F238E27FC236}">
                <a16:creationId xmlns:a16="http://schemas.microsoft.com/office/drawing/2014/main" id="{C124F680-78AA-4125-BC6F-7146A7587D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6965" y="3273226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139" name="Text Box 49">
            <a:extLst>
              <a:ext uri="{FF2B5EF4-FFF2-40B4-BE49-F238E27FC236}">
                <a16:creationId xmlns:a16="http://schemas.microsoft.com/office/drawing/2014/main" id="{15CCFC8B-0CBF-43D2-ACE7-6B6F1758EE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7760" y="313442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4</a:t>
            </a:r>
          </a:p>
        </p:txBody>
      </p: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1CF3F245-B9F3-41DC-851D-27FC50B4BDE5}"/>
              </a:ext>
            </a:extLst>
          </p:cNvPr>
          <p:cNvCxnSpPr>
            <a:cxnSpLocks/>
          </p:cNvCxnSpPr>
          <p:nvPr/>
        </p:nvCxnSpPr>
        <p:spPr>
          <a:xfrm flipV="1">
            <a:off x="2804425" y="2842447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A07927AB-E3FE-46AE-AAD6-6F1EB94C1E79}"/>
              </a:ext>
            </a:extLst>
          </p:cNvPr>
          <p:cNvCxnSpPr>
            <a:cxnSpLocks/>
          </p:cNvCxnSpPr>
          <p:nvPr/>
        </p:nvCxnSpPr>
        <p:spPr>
          <a:xfrm>
            <a:off x="2657994" y="3049796"/>
            <a:ext cx="19411" cy="438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Oval 141">
            <a:extLst>
              <a:ext uri="{FF2B5EF4-FFF2-40B4-BE49-F238E27FC236}">
                <a16:creationId xmlns:a16="http://schemas.microsoft.com/office/drawing/2014/main" id="{155DF8EE-8DDD-46ED-823E-19F95EEED1E9}"/>
              </a:ext>
            </a:extLst>
          </p:cNvPr>
          <p:cNvSpPr/>
          <p:nvPr/>
        </p:nvSpPr>
        <p:spPr>
          <a:xfrm>
            <a:off x="928347" y="6203398"/>
            <a:ext cx="196553" cy="188008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43" name="Text Box 49">
            <a:extLst>
              <a:ext uri="{FF2B5EF4-FFF2-40B4-BE49-F238E27FC236}">
                <a16:creationId xmlns:a16="http://schemas.microsoft.com/office/drawing/2014/main" id="{58DE1DEF-F947-4C28-B828-51A7AA353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19" y="5892174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6</a:t>
            </a:r>
          </a:p>
        </p:txBody>
      </p: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D8AAEEC5-CA93-4180-80E2-EC675BB73247}"/>
              </a:ext>
            </a:extLst>
          </p:cNvPr>
          <p:cNvCxnSpPr>
            <a:cxnSpLocks/>
          </p:cNvCxnSpPr>
          <p:nvPr/>
        </p:nvCxnSpPr>
        <p:spPr>
          <a:xfrm>
            <a:off x="997174" y="589217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 Box 49">
            <a:extLst>
              <a:ext uri="{FF2B5EF4-FFF2-40B4-BE49-F238E27FC236}">
                <a16:creationId xmlns:a16="http://schemas.microsoft.com/office/drawing/2014/main" id="{8BD7854C-5195-49F4-87DB-1A52DB759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818" y="6161861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DFS(2)</a:t>
            </a:r>
          </a:p>
        </p:txBody>
      </p: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46B4F0AB-11C3-49FB-A423-9153DCB4F165}"/>
              </a:ext>
            </a:extLst>
          </p:cNvPr>
          <p:cNvCxnSpPr>
            <a:cxnSpLocks/>
          </p:cNvCxnSpPr>
          <p:nvPr/>
        </p:nvCxnSpPr>
        <p:spPr>
          <a:xfrm>
            <a:off x="3349465" y="3054588"/>
            <a:ext cx="0" cy="4663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 Box 49">
            <a:extLst>
              <a:ext uri="{FF2B5EF4-FFF2-40B4-BE49-F238E27FC236}">
                <a16:creationId xmlns:a16="http://schemas.microsoft.com/office/drawing/2014/main" id="{BE142A12-4669-46C0-B680-F155A1509F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7916" y="3182146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8553777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61DC68-6FC4-42F3-A7FF-A28D072B093D}"/>
              </a:ext>
            </a:extLst>
          </p:cNvPr>
          <p:cNvSpPr/>
          <p:nvPr/>
        </p:nvSpPr>
        <p:spPr>
          <a:xfrm>
            <a:off x="1688405" y="3603251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C27721-94B8-49D8-8BB0-5301EF206AEA}"/>
              </a:ext>
            </a:extLst>
          </p:cNvPr>
          <p:cNvSpPr/>
          <p:nvPr/>
        </p:nvSpPr>
        <p:spPr>
          <a:xfrm>
            <a:off x="2519484" y="3597334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3B22C1F-6253-4007-AABE-C796CB859CCF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680695" y="2874561"/>
            <a:ext cx="652874" cy="755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A7087B-5C78-4777-BE97-F118298F8F9C}"/>
              </a:ext>
            </a:extLst>
          </p:cNvPr>
          <p:cNvCxnSpPr>
            <a:cxnSpLocks/>
            <a:stCxn id="13" idx="6"/>
            <a:endCxn id="25" idx="2"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9E86B4-CD30-4E85-87B1-A1F3BEC63833}"/>
              </a:ext>
            </a:extLst>
          </p:cNvPr>
          <p:cNvCxnSpPr>
            <a:cxnSpLocks/>
            <a:stCxn id="20" idx="4"/>
            <a:endCxn id="25" idx="0"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E12DF75D-A0C9-44FE-AAEF-EBBF4323C69F}"/>
              </a:ext>
            </a:extLst>
          </p:cNvPr>
          <p:cNvSpPr/>
          <p:nvPr/>
        </p:nvSpPr>
        <p:spPr>
          <a:xfrm>
            <a:off x="3304784" y="2714086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45F4C9F-6E1B-40AA-B7F1-D946A22BD88B}"/>
              </a:ext>
            </a:extLst>
          </p:cNvPr>
          <p:cNvSpPr/>
          <p:nvPr/>
        </p:nvSpPr>
        <p:spPr>
          <a:xfrm>
            <a:off x="2519484" y="2703496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6408F56-368D-467D-B2FD-29EBBCDEAA9E}"/>
              </a:ext>
            </a:extLst>
          </p:cNvPr>
          <p:cNvSpPr/>
          <p:nvPr/>
        </p:nvSpPr>
        <p:spPr>
          <a:xfrm>
            <a:off x="1688404" y="2714086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D1FFC3A-BD8C-4B4E-8F26-63782A628E1D}"/>
              </a:ext>
            </a:extLst>
          </p:cNvPr>
          <p:cNvSpPr/>
          <p:nvPr/>
        </p:nvSpPr>
        <p:spPr>
          <a:xfrm>
            <a:off x="887443" y="2720185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F9A1C1A-4DE2-46D1-88CC-F420B3BB8193}"/>
              </a:ext>
            </a:extLst>
          </p:cNvPr>
          <p:cNvSpPr/>
          <p:nvPr/>
        </p:nvSpPr>
        <p:spPr>
          <a:xfrm>
            <a:off x="887443" y="360686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18F8801-52CB-447F-8C35-5423194D4A4B}"/>
              </a:ext>
            </a:extLst>
          </p:cNvPr>
          <p:cNvSpPr/>
          <p:nvPr/>
        </p:nvSpPr>
        <p:spPr>
          <a:xfrm>
            <a:off x="3304784" y="3597334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5543268-7E58-4313-8EA6-EB1B6E81E534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83996" y="2808090"/>
            <a:ext cx="604408" cy="6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EE1543B-9B9B-468B-8AE7-A02C35506ED2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FD4B0F8-5691-4272-B296-E4A39EF3B680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2716037" y="2797500"/>
            <a:ext cx="588747" cy="105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EF7C0F4-E870-4231-A5EB-2169625F5B1B}"/>
              </a:ext>
            </a:extLst>
          </p:cNvPr>
          <p:cNvCxnSpPr>
            <a:cxnSpLocks/>
          </p:cNvCxnSpPr>
          <p:nvPr/>
        </p:nvCxnSpPr>
        <p:spPr>
          <a:xfrm>
            <a:off x="985719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BF8A9A5-D5EB-4E03-9244-80C3E65A80B4}"/>
              </a:ext>
            </a:extLst>
          </p:cNvPr>
          <p:cNvCxnSpPr>
            <a:cxnSpLocks/>
          </p:cNvCxnSpPr>
          <p:nvPr/>
        </p:nvCxnSpPr>
        <p:spPr>
          <a:xfrm>
            <a:off x="1786680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6C1B2EF-242C-48BD-8D2A-A3E36C9D489A}"/>
              </a:ext>
            </a:extLst>
          </p:cNvPr>
          <p:cNvCxnSpPr>
            <a:cxnSpLocks/>
          </p:cNvCxnSpPr>
          <p:nvPr/>
        </p:nvCxnSpPr>
        <p:spPr>
          <a:xfrm>
            <a:off x="2623868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4B2B762-7679-4E19-9F26-B0B0A0A6EF91}"/>
              </a:ext>
            </a:extLst>
          </p:cNvPr>
          <p:cNvCxnSpPr>
            <a:cxnSpLocks/>
            <a:endCxn id="7" idx="7"/>
          </p:cNvCxnSpPr>
          <p:nvPr/>
        </p:nvCxnSpPr>
        <p:spPr>
          <a:xfrm flipH="1">
            <a:off x="1856173" y="2844883"/>
            <a:ext cx="672486" cy="7859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3">
            <a:extLst>
              <a:ext uri="{FF2B5EF4-FFF2-40B4-BE49-F238E27FC236}">
                <a16:creationId xmlns:a16="http://schemas.microsoft.com/office/drawing/2014/main" id="{9F25E101-A360-40DF-BC5E-3DFEB1D77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3611" y="2604206"/>
            <a:ext cx="2383967" cy="341580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DFS(v)</a:t>
            </a:r>
          </a:p>
          <a:p>
            <a:pPr marL="0" indent="0">
              <a:buNone/>
            </a:pPr>
            <a:r>
              <a:rPr lang="en-US" altLang="en-US" sz="1400" dirty="0"/>
              <a:t>1. </a:t>
            </a:r>
            <a:r>
              <a:rPr lang="en-US" altLang="en-US" sz="1400" dirty="0">
                <a:solidFill>
                  <a:srgbClr val="FF0000"/>
                </a:solidFill>
              </a:rPr>
              <a:t>color[v] = gray</a:t>
            </a:r>
            <a:r>
              <a:rPr lang="en-US" altLang="en-US" sz="1400" dirty="0"/>
              <a:t>; </a:t>
            </a:r>
          </a:p>
          <a:p>
            <a:pPr marL="0" indent="0">
              <a:buNone/>
            </a:pPr>
            <a:r>
              <a:rPr lang="en-US" altLang="en-US" sz="1400" dirty="0"/>
              <a:t>2. for (each edge [v, w])</a:t>
            </a:r>
          </a:p>
          <a:p>
            <a:pPr marL="0" indent="0">
              <a:buNone/>
            </a:pPr>
            <a:r>
              <a:rPr lang="en-US" altLang="en-US" sz="1400" dirty="0"/>
              <a:t>        if (color[w] == white) </a:t>
            </a:r>
          </a:p>
          <a:p>
            <a:pPr marL="0" indent="0">
              <a:buNone/>
            </a:pPr>
            <a:r>
              <a:rPr lang="en-US" altLang="en-US" sz="1400" dirty="0"/>
              <a:t>           DFS(w); </a:t>
            </a:r>
          </a:p>
          <a:p>
            <a:pPr marL="0" indent="0">
              <a:buNone/>
            </a:pPr>
            <a:r>
              <a:rPr lang="en-US" altLang="en-US" sz="1400" dirty="0"/>
              <a:t>3. color[v] = black.</a:t>
            </a:r>
          </a:p>
          <a:p>
            <a:pPr marL="0" indent="0">
              <a:buNone/>
            </a:pPr>
            <a:endParaRPr lang="en-US" altLang="en-US" sz="1400" dirty="0"/>
          </a:p>
          <a:p>
            <a:pPr marL="0" indent="0">
              <a:buNone/>
            </a:pPr>
            <a:r>
              <a:rPr lang="en-US" altLang="en-US" sz="1400" dirty="0"/>
              <a:t>main()</a:t>
            </a:r>
          </a:p>
          <a:p>
            <a:pPr marL="0" indent="0">
              <a:buNone/>
            </a:pPr>
            <a:r>
              <a:rPr lang="en-US" altLang="en-US" sz="1400" dirty="0"/>
              <a:t>1. for (each vertex v) </a:t>
            </a:r>
          </a:p>
          <a:p>
            <a:pPr marL="0" indent="0">
              <a:buNone/>
            </a:pPr>
            <a:r>
              <a:rPr lang="en-US" altLang="en-US" sz="1400" dirty="0"/>
              <a:t>      color[v] = white;</a:t>
            </a:r>
          </a:p>
          <a:p>
            <a:pPr marL="0" indent="0">
              <a:buNone/>
            </a:pPr>
            <a:r>
              <a:rPr lang="en-US" altLang="en-US" sz="1400" dirty="0"/>
              <a:t>2. for (each vertex v)</a:t>
            </a:r>
          </a:p>
          <a:p>
            <a:pPr marL="0" indent="0">
              <a:buNone/>
            </a:pPr>
            <a:r>
              <a:rPr lang="en-US" altLang="en-US" sz="1400" dirty="0"/>
              <a:t>       if (color[v] == white) </a:t>
            </a:r>
          </a:p>
          <a:p>
            <a:pPr marL="0" indent="0">
              <a:buNone/>
            </a:pPr>
            <a:r>
              <a:rPr lang="en-US" altLang="en-US" sz="1400" dirty="0"/>
              <a:t>          DFS(v).   </a:t>
            </a:r>
          </a:p>
        </p:txBody>
      </p:sp>
      <p:sp>
        <p:nvSpPr>
          <p:cNvPr id="31" name="Text Box 49">
            <a:extLst>
              <a:ext uri="{FF2B5EF4-FFF2-40B4-BE49-F238E27FC236}">
                <a16:creationId xmlns:a16="http://schemas.microsoft.com/office/drawing/2014/main" id="{098CCC78-1B4E-4532-A268-3C67931BA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1580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14: Depth-First-Search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AD400265-E444-43FC-948E-798782566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396884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Depth-First-Search (DFS). </a:t>
            </a:r>
            <a:r>
              <a:rPr lang="en-US" altLang="en-US" sz="2000" dirty="0"/>
              <a:t>Starting from a vertex s, explore the graph vertices as far as possible before backing tracking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E07776AD-6515-419D-881B-A6E1340CE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Breadth-First-Search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sp>
        <p:nvSpPr>
          <p:cNvPr id="34" name="Text Box 49">
            <a:extLst>
              <a:ext uri="{FF2B5EF4-FFF2-40B4-BE49-F238E27FC236}">
                <a16:creationId xmlns:a16="http://schemas.microsoft.com/office/drawing/2014/main" id="{157E6755-D8B2-495C-B54A-2DAA51838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3514" y="2219467"/>
            <a:ext cx="20808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DFS (recursive version)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AD10C005-ADD3-429A-A848-C3101E652ACC}"/>
              </a:ext>
            </a:extLst>
          </p:cNvPr>
          <p:cNvSpPr/>
          <p:nvPr/>
        </p:nvSpPr>
        <p:spPr>
          <a:xfrm>
            <a:off x="1264544" y="4262042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1" name="Text Box 49">
            <a:extLst>
              <a:ext uri="{FF2B5EF4-FFF2-40B4-BE49-F238E27FC236}">
                <a16:creationId xmlns:a16="http://schemas.microsoft.com/office/drawing/2014/main" id="{3C1E5E21-4089-4429-8F13-60CBC96C94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4900" y="399910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DFS(1)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A69D1D6D-36D0-4732-AF1A-55CF750B174E}"/>
              </a:ext>
            </a:extLst>
          </p:cNvPr>
          <p:cNvSpPr/>
          <p:nvPr/>
        </p:nvSpPr>
        <p:spPr>
          <a:xfrm>
            <a:off x="887578" y="4664015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846FDEF3-1DF6-4787-A909-BE3F82403A4A}"/>
              </a:ext>
            </a:extLst>
          </p:cNvPr>
          <p:cNvCxnSpPr>
            <a:cxnSpLocks/>
            <a:endCxn id="82" idx="7"/>
          </p:cNvCxnSpPr>
          <p:nvPr/>
        </p:nvCxnSpPr>
        <p:spPr>
          <a:xfrm flipH="1">
            <a:off x="1055346" y="4421031"/>
            <a:ext cx="210786" cy="2705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 Box 49">
            <a:extLst>
              <a:ext uri="{FF2B5EF4-FFF2-40B4-BE49-F238E27FC236}">
                <a16:creationId xmlns:a16="http://schemas.microsoft.com/office/drawing/2014/main" id="{52D1297F-07AD-4596-9635-CC0B4CDD6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738" y="4417794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DFS(7)</a:t>
            </a:r>
          </a:p>
        </p:txBody>
      </p:sp>
      <p:sp>
        <p:nvSpPr>
          <p:cNvPr id="85" name="Text Box 49">
            <a:extLst>
              <a:ext uri="{FF2B5EF4-FFF2-40B4-BE49-F238E27FC236}">
                <a16:creationId xmlns:a16="http://schemas.microsoft.com/office/drawing/2014/main" id="{3DA8C400-CD85-45FB-ACF5-D4CE5790E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5388" y="436791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56B2D03C-C3C7-43DE-AF8F-51DE8BB4455F}"/>
              </a:ext>
            </a:extLst>
          </p:cNvPr>
          <p:cNvCxnSpPr>
            <a:cxnSpLocks/>
          </p:cNvCxnSpPr>
          <p:nvPr/>
        </p:nvCxnSpPr>
        <p:spPr>
          <a:xfrm flipV="1">
            <a:off x="1996234" y="3741634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 Box 49">
            <a:extLst>
              <a:ext uri="{FF2B5EF4-FFF2-40B4-BE49-F238E27FC236}">
                <a16:creationId xmlns:a16="http://schemas.microsoft.com/office/drawing/2014/main" id="{1C78D95F-E986-4AE0-8F09-B0FBE991F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0272" y="370983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graphicFrame>
        <p:nvGraphicFramePr>
          <p:cNvPr id="88" name="Table 87">
            <a:extLst>
              <a:ext uri="{FF2B5EF4-FFF2-40B4-BE49-F238E27FC236}">
                <a16:creationId xmlns:a16="http://schemas.microsoft.com/office/drawing/2014/main" id="{4093E59C-DB75-4804-9926-C721413C06B6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556840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89" name="Table 88">
            <a:extLst>
              <a:ext uri="{FF2B5EF4-FFF2-40B4-BE49-F238E27FC236}">
                <a16:creationId xmlns:a16="http://schemas.microsoft.com/office/drawing/2014/main" id="{61CDC00C-16AD-4A91-B599-F7010B338FE5}"/>
              </a:ext>
            </a:extLst>
          </p:cNvPr>
          <p:cNvGraphicFramePr>
            <a:graphicFrameLocks noGrp="1"/>
          </p:cNvGraphicFramePr>
          <p:nvPr/>
        </p:nvGraphicFramePr>
        <p:xfrm>
          <a:off x="3579898" y="4046353"/>
          <a:ext cx="228715" cy="23562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715">
                  <a:extLst>
                    <a:ext uri="{9D8B030D-6E8A-4147-A177-3AD203B41FA5}">
                      <a16:colId xmlns:a16="http://schemas.microsoft.com/office/drawing/2014/main" val="4148821893"/>
                    </a:ext>
                  </a:extLst>
                </a:gridCol>
              </a:tblGrid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608016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4068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82523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1417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0680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79515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908713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357039"/>
                  </a:ext>
                </a:extLst>
              </a:tr>
            </a:tbl>
          </a:graphicData>
        </a:graphic>
      </p:graphicFrame>
      <p:graphicFrame>
        <p:nvGraphicFramePr>
          <p:cNvPr id="90" name="Table 89">
            <a:extLst>
              <a:ext uri="{FF2B5EF4-FFF2-40B4-BE49-F238E27FC236}">
                <a16:creationId xmlns:a16="http://schemas.microsoft.com/office/drawing/2014/main" id="{A18C2E1B-B04A-488F-BB58-98DB2D7E3B46}"/>
              </a:ext>
            </a:extLst>
          </p:cNvPr>
          <p:cNvGraphicFramePr>
            <a:graphicFrameLocks noGrp="1"/>
          </p:cNvGraphicFramePr>
          <p:nvPr/>
        </p:nvGraphicFramePr>
        <p:xfrm>
          <a:off x="3338104" y="4122214"/>
          <a:ext cx="215100" cy="23127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5100">
                  <a:extLst>
                    <a:ext uri="{9D8B030D-6E8A-4147-A177-3AD203B41FA5}">
                      <a16:colId xmlns:a16="http://schemas.microsoft.com/office/drawing/2014/main" val="3808604706"/>
                    </a:ext>
                  </a:extLst>
                </a:gridCol>
              </a:tblGrid>
              <a:tr h="234735">
                <a:tc>
                  <a:txBody>
                    <a:bodyPr/>
                    <a:lstStyle/>
                    <a:p>
                      <a:r>
                        <a:rPr lang="en-US" sz="800" dirty="0"/>
                        <a:t>1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10687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54921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3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855156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315745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5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38559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51400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7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2951018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809559"/>
                  </a:ext>
                </a:extLst>
              </a:tr>
            </a:tbl>
          </a:graphicData>
        </a:graphic>
      </p:graphicFrame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5C9F96EC-6199-4989-A077-8C73BD64891A}"/>
              </a:ext>
            </a:extLst>
          </p:cNvPr>
          <p:cNvCxnSpPr>
            <a:cxnSpLocks/>
          </p:cNvCxnSpPr>
          <p:nvPr/>
        </p:nvCxnSpPr>
        <p:spPr>
          <a:xfrm>
            <a:off x="3694255" y="419026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5ADBF1C1-E47D-4A1B-ABBC-1563A9D5945F}"/>
              </a:ext>
            </a:extLst>
          </p:cNvPr>
          <p:cNvCxnSpPr>
            <a:cxnSpLocks/>
          </p:cNvCxnSpPr>
          <p:nvPr/>
        </p:nvCxnSpPr>
        <p:spPr>
          <a:xfrm>
            <a:off x="3694255" y="4480808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69EB41B6-AC88-4735-B681-2E02E2B46CE2}"/>
              </a:ext>
            </a:extLst>
          </p:cNvPr>
          <p:cNvCxnSpPr>
            <a:cxnSpLocks/>
          </p:cNvCxnSpPr>
          <p:nvPr/>
        </p:nvCxnSpPr>
        <p:spPr>
          <a:xfrm>
            <a:off x="3694255" y="478232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7BFF8897-5BE7-4ED4-9E39-37D7EFE527E8}"/>
              </a:ext>
            </a:extLst>
          </p:cNvPr>
          <p:cNvCxnSpPr>
            <a:cxnSpLocks/>
          </p:cNvCxnSpPr>
          <p:nvPr/>
        </p:nvCxnSpPr>
        <p:spPr>
          <a:xfrm>
            <a:off x="3694255" y="507268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804A911C-0364-47A9-810C-B86A66692B77}"/>
              </a:ext>
            </a:extLst>
          </p:cNvPr>
          <p:cNvCxnSpPr>
            <a:cxnSpLocks/>
          </p:cNvCxnSpPr>
          <p:nvPr/>
        </p:nvCxnSpPr>
        <p:spPr>
          <a:xfrm>
            <a:off x="3694255" y="539235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9E990F13-925F-40DB-A4E9-D51135A75222}"/>
              </a:ext>
            </a:extLst>
          </p:cNvPr>
          <p:cNvCxnSpPr>
            <a:cxnSpLocks/>
          </p:cNvCxnSpPr>
          <p:nvPr/>
        </p:nvCxnSpPr>
        <p:spPr>
          <a:xfrm>
            <a:off x="3694255" y="567812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BD04845A-6255-4CBA-A18E-90F0D38B9304}"/>
              </a:ext>
            </a:extLst>
          </p:cNvPr>
          <p:cNvCxnSpPr>
            <a:cxnSpLocks/>
          </p:cNvCxnSpPr>
          <p:nvPr/>
        </p:nvCxnSpPr>
        <p:spPr>
          <a:xfrm>
            <a:off x="3694255" y="5971807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922EA504-9D26-4052-BFB5-05926F62C04E}"/>
              </a:ext>
            </a:extLst>
          </p:cNvPr>
          <p:cNvCxnSpPr>
            <a:cxnSpLocks/>
          </p:cNvCxnSpPr>
          <p:nvPr/>
        </p:nvCxnSpPr>
        <p:spPr>
          <a:xfrm>
            <a:off x="3694255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9" name="Table 98">
            <a:extLst>
              <a:ext uri="{FF2B5EF4-FFF2-40B4-BE49-F238E27FC236}">
                <a16:creationId xmlns:a16="http://schemas.microsoft.com/office/drawing/2014/main" id="{37BAE0D0-0CDD-4DD7-9D9F-0F6EF943355E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F9271A97-62A7-4827-956A-788ECDAE4CDB}"/>
              </a:ext>
            </a:extLst>
          </p:cNvPr>
          <p:cNvCxnSpPr>
            <a:cxnSpLocks/>
          </p:cNvCxnSpPr>
          <p:nvPr/>
        </p:nvCxnSpPr>
        <p:spPr>
          <a:xfrm>
            <a:off x="425368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1" name="Table 100">
            <a:extLst>
              <a:ext uri="{FF2B5EF4-FFF2-40B4-BE49-F238E27FC236}">
                <a16:creationId xmlns:a16="http://schemas.microsoft.com/office/drawing/2014/main" id="{B04A089E-A7B5-48AE-9809-9B97CCA6B727}"/>
              </a:ext>
            </a:extLst>
          </p:cNvPr>
          <p:cNvGraphicFramePr>
            <a:graphicFrameLocks noGrp="1"/>
          </p:cNvGraphicFramePr>
          <p:nvPr/>
        </p:nvGraphicFramePr>
        <p:xfrm>
          <a:off x="451909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F6F6CDCE-2988-4BD8-96BD-60E8EE658DF2}"/>
              </a:ext>
            </a:extLst>
          </p:cNvPr>
          <p:cNvCxnSpPr>
            <a:cxnSpLocks/>
          </p:cNvCxnSpPr>
          <p:nvPr/>
        </p:nvCxnSpPr>
        <p:spPr>
          <a:xfrm>
            <a:off x="480740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3" name="Table 102">
            <a:extLst>
              <a:ext uri="{FF2B5EF4-FFF2-40B4-BE49-F238E27FC236}">
                <a16:creationId xmlns:a16="http://schemas.microsoft.com/office/drawing/2014/main" id="{FE13DE15-677B-4605-8679-C7DE366D124A}"/>
              </a:ext>
            </a:extLst>
          </p:cNvPr>
          <p:cNvGraphicFramePr>
            <a:graphicFrameLocks noGrp="1"/>
          </p:cNvGraphicFramePr>
          <p:nvPr/>
        </p:nvGraphicFramePr>
        <p:xfrm>
          <a:off x="5083018" y="406397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4" name="Table 103">
            <a:extLst>
              <a:ext uri="{FF2B5EF4-FFF2-40B4-BE49-F238E27FC236}">
                <a16:creationId xmlns:a16="http://schemas.microsoft.com/office/drawing/2014/main" id="{2F5950A1-1EB2-4262-A700-AC142791FAA4}"/>
              </a:ext>
            </a:extLst>
          </p:cNvPr>
          <p:cNvGraphicFramePr>
            <a:graphicFrameLocks noGrp="1"/>
          </p:cNvGraphicFramePr>
          <p:nvPr/>
        </p:nvGraphicFramePr>
        <p:xfrm>
          <a:off x="396410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B2009ED9-580F-4704-B2E4-058CAF4B2C8D}"/>
              </a:ext>
            </a:extLst>
          </p:cNvPr>
          <p:cNvCxnSpPr>
            <a:cxnSpLocks/>
          </p:cNvCxnSpPr>
          <p:nvPr/>
        </p:nvCxnSpPr>
        <p:spPr>
          <a:xfrm>
            <a:off x="4252418" y="448499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6" name="Table 105">
            <a:extLst>
              <a:ext uri="{FF2B5EF4-FFF2-40B4-BE49-F238E27FC236}">
                <a16:creationId xmlns:a16="http://schemas.microsoft.com/office/drawing/2014/main" id="{C2B837EA-B0D6-4895-85C7-D0790CC5FEB0}"/>
              </a:ext>
            </a:extLst>
          </p:cNvPr>
          <p:cNvGraphicFramePr>
            <a:graphicFrameLocks noGrp="1"/>
          </p:cNvGraphicFramePr>
          <p:nvPr/>
        </p:nvGraphicFramePr>
        <p:xfrm>
          <a:off x="451782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7" name="Table 106">
            <a:extLst>
              <a:ext uri="{FF2B5EF4-FFF2-40B4-BE49-F238E27FC236}">
                <a16:creationId xmlns:a16="http://schemas.microsoft.com/office/drawing/2014/main" id="{7524BCA0-94DB-4EC9-B154-4A3810CC9F80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1C484A79-53AE-4955-8A28-4AF280E5E2F1}"/>
              </a:ext>
            </a:extLst>
          </p:cNvPr>
          <p:cNvCxnSpPr>
            <a:cxnSpLocks/>
          </p:cNvCxnSpPr>
          <p:nvPr/>
        </p:nvCxnSpPr>
        <p:spPr>
          <a:xfrm>
            <a:off x="425368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9" name="Table 108">
            <a:extLst>
              <a:ext uri="{FF2B5EF4-FFF2-40B4-BE49-F238E27FC236}">
                <a16:creationId xmlns:a16="http://schemas.microsoft.com/office/drawing/2014/main" id="{ACA10DA5-2963-4F44-A4DB-215B2ACF86D4}"/>
              </a:ext>
            </a:extLst>
          </p:cNvPr>
          <p:cNvGraphicFramePr>
            <a:graphicFrameLocks noGrp="1"/>
          </p:cNvGraphicFramePr>
          <p:nvPr/>
        </p:nvGraphicFramePr>
        <p:xfrm>
          <a:off x="451909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D556E04A-87D3-4D19-AAB6-394C4689ED99}"/>
              </a:ext>
            </a:extLst>
          </p:cNvPr>
          <p:cNvCxnSpPr>
            <a:cxnSpLocks/>
          </p:cNvCxnSpPr>
          <p:nvPr/>
        </p:nvCxnSpPr>
        <p:spPr>
          <a:xfrm>
            <a:off x="480740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1" name="Table 110">
            <a:extLst>
              <a:ext uri="{FF2B5EF4-FFF2-40B4-BE49-F238E27FC236}">
                <a16:creationId xmlns:a16="http://schemas.microsoft.com/office/drawing/2014/main" id="{167058DB-4306-47EC-B8F4-1B8A6CC319F3}"/>
              </a:ext>
            </a:extLst>
          </p:cNvPr>
          <p:cNvGraphicFramePr>
            <a:graphicFrameLocks noGrp="1"/>
          </p:cNvGraphicFramePr>
          <p:nvPr/>
        </p:nvGraphicFramePr>
        <p:xfrm>
          <a:off x="5092022" y="468213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48088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2" name="Table 111">
            <a:extLst>
              <a:ext uri="{FF2B5EF4-FFF2-40B4-BE49-F238E27FC236}">
                <a16:creationId xmlns:a16="http://schemas.microsoft.com/office/drawing/2014/main" id="{AC29B882-43C6-4D9D-8F75-42CBED6F5D5E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00EC7571-CE31-4AEF-A6B6-5EEE8EC8BC05}"/>
              </a:ext>
            </a:extLst>
          </p:cNvPr>
          <p:cNvCxnSpPr>
            <a:cxnSpLocks/>
          </p:cNvCxnSpPr>
          <p:nvPr/>
        </p:nvCxnSpPr>
        <p:spPr>
          <a:xfrm>
            <a:off x="4250272" y="5089589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4" name="Table 113">
            <a:extLst>
              <a:ext uri="{FF2B5EF4-FFF2-40B4-BE49-F238E27FC236}">
                <a16:creationId xmlns:a16="http://schemas.microsoft.com/office/drawing/2014/main" id="{6E5CDD67-869F-4538-BE0D-6BAB73478111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5" name="Table 114">
            <a:extLst>
              <a:ext uri="{FF2B5EF4-FFF2-40B4-BE49-F238E27FC236}">
                <a16:creationId xmlns:a16="http://schemas.microsoft.com/office/drawing/2014/main" id="{214BAABB-0036-40E4-A79E-768AB40832A6}"/>
              </a:ext>
            </a:extLst>
          </p:cNvPr>
          <p:cNvGraphicFramePr>
            <a:graphicFrameLocks noGrp="1"/>
          </p:cNvGraphicFramePr>
          <p:nvPr/>
        </p:nvGraphicFramePr>
        <p:xfrm>
          <a:off x="396338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4FCF7F67-9B43-4E24-BC2F-DE7A2E13E908}"/>
              </a:ext>
            </a:extLst>
          </p:cNvPr>
          <p:cNvCxnSpPr>
            <a:cxnSpLocks/>
          </p:cNvCxnSpPr>
          <p:nvPr/>
        </p:nvCxnSpPr>
        <p:spPr>
          <a:xfrm>
            <a:off x="425170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7" name="Table 116">
            <a:extLst>
              <a:ext uri="{FF2B5EF4-FFF2-40B4-BE49-F238E27FC236}">
                <a16:creationId xmlns:a16="http://schemas.microsoft.com/office/drawing/2014/main" id="{F097709E-A7E7-4A9E-ABFB-0759187D9A16}"/>
              </a:ext>
            </a:extLst>
          </p:cNvPr>
          <p:cNvGraphicFramePr>
            <a:graphicFrameLocks noGrp="1"/>
          </p:cNvGraphicFramePr>
          <p:nvPr/>
        </p:nvGraphicFramePr>
        <p:xfrm>
          <a:off x="451710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B712224E-5E13-4E57-BA05-CED1B26367F8}"/>
              </a:ext>
            </a:extLst>
          </p:cNvPr>
          <p:cNvCxnSpPr>
            <a:cxnSpLocks/>
          </p:cNvCxnSpPr>
          <p:nvPr/>
        </p:nvCxnSpPr>
        <p:spPr>
          <a:xfrm>
            <a:off x="480542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9" name="Table 118">
            <a:extLst>
              <a:ext uri="{FF2B5EF4-FFF2-40B4-BE49-F238E27FC236}">
                <a16:creationId xmlns:a16="http://schemas.microsoft.com/office/drawing/2014/main" id="{94CE501F-F25F-44FD-822A-75E496F23B6B}"/>
              </a:ext>
            </a:extLst>
          </p:cNvPr>
          <p:cNvGraphicFramePr>
            <a:graphicFrameLocks noGrp="1"/>
          </p:cNvGraphicFramePr>
          <p:nvPr/>
        </p:nvGraphicFramePr>
        <p:xfrm>
          <a:off x="5081034" y="527805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0" name="Table 119">
            <a:extLst>
              <a:ext uri="{FF2B5EF4-FFF2-40B4-BE49-F238E27FC236}">
                <a16:creationId xmlns:a16="http://schemas.microsoft.com/office/drawing/2014/main" id="{A5E4B41F-A8AA-4CB3-8AC4-E1381D954B8D}"/>
              </a:ext>
            </a:extLst>
          </p:cNvPr>
          <p:cNvGraphicFramePr>
            <a:graphicFrameLocks noGrp="1"/>
          </p:cNvGraphicFramePr>
          <p:nvPr/>
        </p:nvGraphicFramePr>
        <p:xfrm>
          <a:off x="396740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D3FC22B2-68EF-491B-B1B8-9E322F1A1F57}"/>
              </a:ext>
            </a:extLst>
          </p:cNvPr>
          <p:cNvCxnSpPr>
            <a:cxnSpLocks/>
          </p:cNvCxnSpPr>
          <p:nvPr/>
        </p:nvCxnSpPr>
        <p:spPr>
          <a:xfrm>
            <a:off x="425571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2" name="Table 121">
            <a:extLst>
              <a:ext uri="{FF2B5EF4-FFF2-40B4-BE49-F238E27FC236}">
                <a16:creationId xmlns:a16="http://schemas.microsoft.com/office/drawing/2014/main" id="{8A2B24A3-880F-42E7-87D5-6B24DB2E51FD}"/>
              </a:ext>
            </a:extLst>
          </p:cNvPr>
          <p:cNvGraphicFramePr>
            <a:graphicFrameLocks noGrp="1"/>
          </p:cNvGraphicFramePr>
          <p:nvPr/>
        </p:nvGraphicFramePr>
        <p:xfrm>
          <a:off x="452112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D7D095A7-BE03-4219-BBDA-E0DA8DE9D74E}"/>
              </a:ext>
            </a:extLst>
          </p:cNvPr>
          <p:cNvCxnSpPr>
            <a:cxnSpLocks/>
          </p:cNvCxnSpPr>
          <p:nvPr/>
        </p:nvCxnSpPr>
        <p:spPr>
          <a:xfrm>
            <a:off x="480943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4" name="Table 123">
            <a:extLst>
              <a:ext uri="{FF2B5EF4-FFF2-40B4-BE49-F238E27FC236}">
                <a16:creationId xmlns:a16="http://schemas.microsoft.com/office/drawing/2014/main" id="{C63FD650-22E2-469D-AAE6-C380ED149A5A}"/>
              </a:ext>
            </a:extLst>
          </p:cNvPr>
          <p:cNvGraphicFramePr>
            <a:graphicFrameLocks noGrp="1"/>
          </p:cNvGraphicFramePr>
          <p:nvPr/>
        </p:nvGraphicFramePr>
        <p:xfrm>
          <a:off x="5648111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20700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A1DB1F45-91C9-4D84-9CB5-F814E303B656}"/>
              </a:ext>
            </a:extLst>
          </p:cNvPr>
          <p:cNvGraphicFramePr>
            <a:graphicFrameLocks noGrp="1"/>
          </p:cNvGraphicFramePr>
          <p:nvPr/>
        </p:nvGraphicFramePr>
        <p:xfrm>
          <a:off x="5074844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C8A1BB78-395A-48AE-85FF-53AFB2FC5662}"/>
              </a:ext>
            </a:extLst>
          </p:cNvPr>
          <p:cNvCxnSpPr>
            <a:cxnSpLocks/>
          </p:cNvCxnSpPr>
          <p:nvPr/>
        </p:nvCxnSpPr>
        <p:spPr>
          <a:xfrm>
            <a:off x="5363157" y="598058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7" name="Table 126">
            <a:extLst>
              <a:ext uri="{FF2B5EF4-FFF2-40B4-BE49-F238E27FC236}">
                <a16:creationId xmlns:a16="http://schemas.microsoft.com/office/drawing/2014/main" id="{A6EA25D7-1486-4233-A1F4-27B8BAFF0080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B675FD97-1DEF-49C3-BAAD-70011DE43102}"/>
              </a:ext>
            </a:extLst>
          </p:cNvPr>
          <p:cNvCxnSpPr>
            <a:cxnSpLocks/>
          </p:cNvCxnSpPr>
          <p:nvPr/>
        </p:nvCxnSpPr>
        <p:spPr>
          <a:xfrm>
            <a:off x="4250272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9" name="Table 128">
            <a:extLst>
              <a:ext uri="{FF2B5EF4-FFF2-40B4-BE49-F238E27FC236}">
                <a16:creationId xmlns:a16="http://schemas.microsoft.com/office/drawing/2014/main" id="{B778ECEC-665B-4ACA-B749-462594E43F76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sp>
        <p:nvSpPr>
          <p:cNvPr id="76" name="Oval 75">
            <a:extLst>
              <a:ext uri="{FF2B5EF4-FFF2-40B4-BE49-F238E27FC236}">
                <a16:creationId xmlns:a16="http://schemas.microsoft.com/office/drawing/2014/main" id="{F7BA409B-25CB-4387-9C94-E5A0D5D45D53}"/>
              </a:ext>
            </a:extLst>
          </p:cNvPr>
          <p:cNvSpPr/>
          <p:nvPr/>
        </p:nvSpPr>
        <p:spPr>
          <a:xfrm>
            <a:off x="887443" y="5183575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1D49CD8C-0C89-4B3D-B7A8-3E007DBFBC47}"/>
              </a:ext>
            </a:extLst>
          </p:cNvPr>
          <p:cNvCxnSpPr>
            <a:cxnSpLocks/>
            <a:endCxn id="76" idx="0"/>
          </p:cNvCxnSpPr>
          <p:nvPr/>
        </p:nvCxnSpPr>
        <p:spPr>
          <a:xfrm>
            <a:off x="972147" y="486151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 Box 49">
            <a:extLst>
              <a:ext uri="{FF2B5EF4-FFF2-40B4-BE49-F238E27FC236}">
                <a16:creationId xmlns:a16="http://schemas.microsoft.com/office/drawing/2014/main" id="{BE6E7FB3-3A49-48F9-9CDB-02B7D1E94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837" y="513785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DFS(3)</a:t>
            </a:r>
          </a:p>
        </p:txBody>
      </p:sp>
      <p:sp>
        <p:nvSpPr>
          <p:cNvPr id="79" name="Text Box 49">
            <a:extLst>
              <a:ext uri="{FF2B5EF4-FFF2-40B4-BE49-F238E27FC236}">
                <a16:creationId xmlns:a16="http://schemas.microsoft.com/office/drawing/2014/main" id="{F9B2C0FA-1A36-45CE-B20A-947BD8772A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077" y="4889011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AB2B536D-758E-4A0F-A888-6ED1B07B379F}"/>
              </a:ext>
            </a:extLst>
          </p:cNvPr>
          <p:cNvCxnSpPr/>
          <p:nvPr/>
        </p:nvCxnSpPr>
        <p:spPr>
          <a:xfrm flipV="1">
            <a:off x="2571389" y="3025212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 Box 49">
            <a:extLst>
              <a:ext uri="{FF2B5EF4-FFF2-40B4-BE49-F238E27FC236}">
                <a16:creationId xmlns:a16="http://schemas.microsoft.com/office/drawing/2014/main" id="{8396D139-7759-43B0-B882-122479B93D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0802" y="317234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1035347F-9867-4A18-98A9-76EE940D04B5}"/>
              </a:ext>
            </a:extLst>
          </p:cNvPr>
          <p:cNvSpPr/>
          <p:nvPr/>
        </p:nvSpPr>
        <p:spPr>
          <a:xfrm>
            <a:off x="904504" y="5700528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16307952-A634-4F87-8ECB-C927E8516F4F}"/>
              </a:ext>
            </a:extLst>
          </p:cNvPr>
          <p:cNvCxnSpPr>
            <a:cxnSpLocks/>
          </p:cNvCxnSpPr>
          <p:nvPr/>
        </p:nvCxnSpPr>
        <p:spPr>
          <a:xfrm>
            <a:off x="990270" y="5378749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 Box 49">
            <a:extLst>
              <a:ext uri="{FF2B5EF4-FFF2-40B4-BE49-F238E27FC236}">
                <a16:creationId xmlns:a16="http://schemas.microsoft.com/office/drawing/2014/main" id="{1C9EDEB5-A139-4FD2-AE45-00DE6DB671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531" y="565997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DFS(5)</a:t>
            </a:r>
          </a:p>
        </p:txBody>
      </p:sp>
      <p:sp>
        <p:nvSpPr>
          <p:cNvPr id="135" name="Text Box 49">
            <a:extLst>
              <a:ext uri="{FF2B5EF4-FFF2-40B4-BE49-F238E27FC236}">
                <a16:creationId xmlns:a16="http://schemas.microsoft.com/office/drawing/2014/main" id="{C05D8243-0005-494E-81B9-C47EDB33D8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547" y="5404399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5</a:t>
            </a:r>
          </a:p>
        </p:txBody>
      </p:sp>
      <p:sp>
        <p:nvSpPr>
          <p:cNvPr id="136" name="Text Box 49">
            <a:extLst>
              <a:ext uri="{FF2B5EF4-FFF2-40B4-BE49-F238E27FC236}">
                <a16:creationId xmlns:a16="http://schemas.microsoft.com/office/drawing/2014/main" id="{8F189DC5-1841-4651-9269-0272D17DB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4967" y="2818964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5</a:t>
            </a:r>
          </a:p>
        </p:txBody>
      </p: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6A212907-44E5-4585-B7D1-1DB8F3025F36}"/>
              </a:ext>
            </a:extLst>
          </p:cNvPr>
          <p:cNvCxnSpPr>
            <a:cxnSpLocks/>
          </p:cNvCxnSpPr>
          <p:nvPr/>
        </p:nvCxnSpPr>
        <p:spPr>
          <a:xfrm flipH="1">
            <a:off x="1978709" y="2948373"/>
            <a:ext cx="534705" cy="625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 Box 49">
            <a:extLst>
              <a:ext uri="{FF2B5EF4-FFF2-40B4-BE49-F238E27FC236}">
                <a16:creationId xmlns:a16="http://schemas.microsoft.com/office/drawing/2014/main" id="{C124F680-78AA-4125-BC6F-7146A7587D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6965" y="3273226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139" name="Text Box 49">
            <a:extLst>
              <a:ext uri="{FF2B5EF4-FFF2-40B4-BE49-F238E27FC236}">
                <a16:creationId xmlns:a16="http://schemas.microsoft.com/office/drawing/2014/main" id="{15CCFC8B-0CBF-43D2-ACE7-6B6F1758EE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7760" y="313442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4</a:t>
            </a:r>
          </a:p>
        </p:txBody>
      </p: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1CF3F245-B9F3-41DC-851D-27FC50B4BDE5}"/>
              </a:ext>
            </a:extLst>
          </p:cNvPr>
          <p:cNvCxnSpPr>
            <a:cxnSpLocks/>
          </p:cNvCxnSpPr>
          <p:nvPr/>
        </p:nvCxnSpPr>
        <p:spPr>
          <a:xfrm flipV="1">
            <a:off x="2804425" y="2842447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A07927AB-E3FE-46AE-AAD6-6F1EB94C1E79}"/>
              </a:ext>
            </a:extLst>
          </p:cNvPr>
          <p:cNvCxnSpPr>
            <a:cxnSpLocks/>
          </p:cNvCxnSpPr>
          <p:nvPr/>
        </p:nvCxnSpPr>
        <p:spPr>
          <a:xfrm>
            <a:off x="2657994" y="3049796"/>
            <a:ext cx="19411" cy="438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Oval 141">
            <a:extLst>
              <a:ext uri="{FF2B5EF4-FFF2-40B4-BE49-F238E27FC236}">
                <a16:creationId xmlns:a16="http://schemas.microsoft.com/office/drawing/2014/main" id="{155DF8EE-8DDD-46ED-823E-19F95EEED1E9}"/>
              </a:ext>
            </a:extLst>
          </p:cNvPr>
          <p:cNvSpPr/>
          <p:nvPr/>
        </p:nvSpPr>
        <p:spPr>
          <a:xfrm>
            <a:off x="928347" y="6203398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43" name="Text Box 49">
            <a:extLst>
              <a:ext uri="{FF2B5EF4-FFF2-40B4-BE49-F238E27FC236}">
                <a16:creationId xmlns:a16="http://schemas.microsoft.com/office/drawing/2014/main" id="{58DE1DEF-F947-4C28-B828-51A7AA353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19" y="5892174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6</a:t>
            </a:r>
          </a:p>
        </p:txBody>
      </p: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D8AAEEC5-CA93-4180-80E2-EC675BB73247}"/>
              </a:ext>
            </a:extLst>
          </p:cNvPr>
          <p:cNvCxnSpPr>
            <a:cxnSpLocks/>
          </p:cNvCxnSpPr>
          <p:nvPr/>
        </p:nvCxnSpPr>
        <p:spPr>
          <a:xfrm>
            <a:off x="997174" y="589217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 Box 49">
            <a:extLst>
              <a:ext uri="{FF2B5EF4-FFF2-40B4-BE49-F238E27FC236}">
                <a16:creationId xmlns:a16="http://schemas.microsoft.com/office/drawing/2014/main" id="{8BD7854C-5195-49F4-87DB-1A52DB759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818" y="6161861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DFS(2)</a:t>
            </a:r>
          </a:p>
        </p:txBody>
      </p: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46B4F0AB-11C3-49FB-A423-9153DCB4F165}"/>
              </a:ext>
            </a:extLst>
          </p:cNvPr>
          <p:cNvCxnSpPr>
            <a:cxnSpLocks/>
          </p:cNvCxnSpPr>
          <p:nvPr/>
        </p:nvCxnSpPr>
        <p:spPr>
          <a:xfrm>
            <a:off x="3349465" y="3054588"/>
            <a:ext cx="0" cy="4663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 Box 49">
            <a:extLst>
              <a:ext uri="{FF2B5EF4-FFF2-40B4-BE49-F238E27FC236}">
                <a16:creationId xmlns:a16="http://schemas.microsoft.com/office/drawing/2014/main" id="{BE142A12-4669-46C0-B680-F155A1509F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7916" y="3182146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4591216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61DC68-6FC4-42F3-A7FF-A28D072B093D}"/>
              </a:ext>
            </a:extLst>
          </p:cNvPr>
          <p:cNvSpPr/>
          <p:nvPr/>
        </p:nvSpPr>
        <p:spPr>
          <a:xfrm>
            <a:off x="1688405" y="3603251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C27721-94B8-49D8-8BB0-5301EF206AEA}"/>
              </a:ext>
            </a:extLst>
          </p:cNvPr>
          <p:cNvSpPr/>
          <p:nvPr/>
        </p:nvSpPr>
        <p:spPr>
          <a:xfrm>
            <a:off x="2519484" y="3597334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3B22C1F-6253-4007-AABE-C796CB859CCF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680695" y="2874561"/>
            <a:ext cx="652874" cy="755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A7087B-5C78-4777-BE97-F118298F8F9C}"/>
              </a:ext>
            </a:extLst>
          </p:cNvPr>
          <p:cNvCxnSpPr>
            <a:cxnSpLocks/>
            <a:stCxn id="13" idx="6"/>
            <a:endCxn id="25" idx="2"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9E86B4-CD30-4E85-87B1-A1F3BEC63833}"/>
              </a:ext>
            </a:extLst>
          </p:cNvPr>
          <p:cNvCxnSpPr>
            <a:cxnSpLocks/>
            <a:stCxn id="20" idx="4"/>
            <a:endCxn id="25" idx="0"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E12DF75D-A0C9-44FE-AAEF-EBBF4323C69F}"/>
              </a:ext>
            </a:extLst>
          </p:cNvPr>
          <p:cNvSpPr/>
          <p:nvPr/>
        </p:nvSpPr>
        <p:spPr>
          <a:xfrm>
            <a:off x="3304784" y="2714086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45F4C9F-6E1B-40AA-B7F1-D946A22BD88B}"/>
              </a:ext>
            </a:extLst>
          </p:cNvPr>
          <p:cNvSpPr/>
          <p:nvPr/>
        </p:nvSpPr>
        <p:spPr>
          <a:xfrm>
            <a:off x="2519484" y="2703496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6408F56-368D-467D-B2FD-29EBBCDEAA9E}"/>
              </a:ext>
            </a:extLst>
          </p:cNvPr>
          <p:cNvSpPr/>
          <p:nvPr/>
        </p:nvSpPr>
        <p:spPr>
          <a:xfrm>
            <a:off x="1688404" y="2714086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D1FFC3A-BD8C-4B4E-8F26-63782A628E1D}"/>
              </a:ext>
            </a:extLst>
          </p:cNvPr>
          <p:cNvSpPr/>
          <p:nvPr/>
        </p:nvSpPr>
        <p:spPr>
          <a:xfrm>
            <a:off x="887443" y="2720185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F9A1C1A-4DE2-46D1-88CC-F420B3BB8193}"/>
              </a:ext>
            </a:extLst>
          </p:cNvPr>
          <p:cNvSpPr/>
          <p:nvPr/>
        </p:nvSpPr>
        <p:spPr>
          <a:xfrm>
            <a:off x="887443" y="360686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18F8801-52CB-447F-8C35-5423194D4A4B}"/>
              </a:ext>
            </a:extLst>
          </p:cNvPr>
          <p:cNvSpPr/>
          <p:nvPr/>
        </p:nvSpPr>
        <p:spPr>
          <a:xfrm>
            <a:off x="3304784" y="3597334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5543268-7E58-4313-8EA6-EB1B6E81E534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83996" y="2808090"/>
            <a:ext cx="604408" cy="6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EE1543B-9B9B-468B-8AE7-A02C35506ED2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FD4B0F8-5691-4272-B296-E4A39EF3B680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2716037" y="2797500"/>
            <a:ext cx="588747" cy="105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EF7C0F4-E870-4231-A5EB-2169625F5B1B}"/>
              </a:ext>
            </a:extLst>
          </p:cNvPr>
          <p:cNvCxnSpPr>
            <a:cxnSpLocks/>
          </p:cNvCxnSpPr>
          <p:nvPr/>
        </p:nvCxnSpPr>
        <p:spPr>
          <a:xfrm>
            <a:off x="985719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BF8A9A5-D5EB-4E03-9244-80C3E65A80B4}"/>
              </a:ext>
            </a:extLst>
          </p:cNvPr>
          <p:cNvCxnSpPr>
            <a:cxnSpLocks/>
          </p:cNvCxnSpPr>
          <p:nvPr/>
        </p:nvCxnSpPr>
        <p:spPr>
          <a:xfrm>
            <a:off x="1786680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6C1B2EF-242C-48BD-8D2A-A3E36C9D489A}"/>
              </a:ext>
            </a:extLst>
          </p:cNvPr>
          <p:cNvCxnSpPr>
            <a:cxnSpLocks/>
          </p:cNvCxnSpPr>
          <p:nvPr/>
        </p:nvCxnSpPr>
        <p:spPr>
          <a:xfrm>
            <a:off x="2623868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4B2B762-7679-4E19-9F26-B0B0A0A6EF91}"/>
              </a:ext>
            </a:extLst>
          </p:cNvPr>
          <p:cNvCxnSpPr>
            <a:cxnSpLocks/>
            <a:endCxn id="7" idx="7"/>
          </p:cNvCxnSpPr>
          <p:nvPr/>
        </p:nvCxnSpPr>
        <p:spPr>
          <a:xfrm flipH="1">
            <a:off x="1856173" y="2844883"/>
            <a:ext cx="672486" cy="7859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3">
            <a:extLst>
              <a:ext uri="{FF2B5EF4-FFF2-40B4-BE49-F238E27FC236}">
                <a16:creationId xmlns:a16="http://schemas.microsoft.com/office/drawing/2014/main" id="{9F25E101-A360-40DF-BC5E-3DFEB1D77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3611" y="2604206"/>
            <a:ext cx="2383967" cy="341580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DFS(v)</a:t>
            </a:r>
          </a:p>
          <a:p>
            <a:pPr marL="0" indent="0">
              <a:buNone/>
            </a:pPr>
            <a:r>
              <a:rPr lang="en-US" altLang="en-US" sz="1400" dirty="0"/>
              <a:t>1. color[v] = gray; </a:t>
            </a:r>
          </a:p>
          <a:p>
            <a:pPr marL="0" indent="0">
              <a:buNone/>
            </a:pPr>
            <a:r>
              <a:rPr lang="en-US" altLang="en-US" sz="1400" dirty="0"/>
              <a:t>2. </a:t>
            </a:r>
            <a:r>
              <a:rPr lang="en-US" altLang="en-US" sz="1400" dirty="0">
                <a:solidFill>
                  <a:srgbClr val="FF0000"/>
                </a:solidFill>
              </a:rPr>
              <a:t>for (each edge [v, w])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        if (color[w] == white) 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           DFS(w); </a:t>
            </a:r>
          </a:p>
          <a:p>
            <a:pPr marL="0" indent="0">
              <a:buNone/>
            </a:pPr>
            <a:r>
              <a:rPr lang="en-US" altLang="en-US" sz="1400" dirty="0"/>
              <a:t>3.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/>
              <a:t>color[v] = black.</a:t>
            </a:r>
          </a:p>
          <a:p>
            <a:pPr marL="0" indent="0">
              <a:buNone/>
            </a:pPr>
            <a:endParaRPr lang="en-US" altLang="en-US" sz="1400" dirty="0"/>
          </a:p>
          <a:p>
            <a:pPr marL="0" indent="0">
              <a:buNone/>
            </a:pPr>
            <a:r>
              <a:rPr lang="en-US" altLang="en-US" sz="1400" dirty="0"/>
              <a:t>main()</a:t>
            </a:r>
          </a:p>
          <a:p>
            <a:pPr marL="0" indent="0">
              <a:buNone/>
            </a:pPr>
            <a:r>
              <a:rPr lang="en-US" altLang="en-US" sz="1400" dirty="0"/>
              <a:t>1. for (each vertex v) </a:t>
            </a:r>
          </a:p>
          <a:p>
            <a:pPr marL="0" indent="0">
              <a:buNone/>
            </a:pPr>
            <a:r>
              <a:rPr lang="en-US" altLang="en-US" sz="1400" dirty="0"/>
              <a:t>      color[v] = white;</a:t>
            </a:r>
          </a:p>
          <a:p>
            <a:pPr marL="0" indent="0">
              <a:buNone/>
            </a:pPr>
            <a:r>
              <a:rPr lang="en-US" altLang="en-US" sz="1400" dirty="0"/>
              <a:t>2. for (each vertex v)</a:t>
            </a:r>
          </a:p>
          <a:p>
            <a:pPr marL="0" indent="0">
              <a:buNone/>
            </a:pPr>
            <a:r>
              <a:rPr lang="en-US" altLang="en-US" sz="1400" dirty="0"/>
              <a:t>       if (color[v] == white) </a:t>
            </a:r>
          </a:p>
          <a:p>
            <a:pPr marL="0" indent="0">
              <a:buNone/>
            </a:pPr>
            <a:r>
              <a:rPr lang="en-US" altLang="en-US" sz="1400" dirty="0"/>
              <a:t>          DFS(v).   </a:t>
            </a:r>
          </a:p>
        </p:txBody>
      </p:sp>
      <p:sp>
        <p:nvSpPr>
          <p:cNvPr id="31" name="Text Box 49">
            <a:extLst>
              <a:ext uri="{FF2B5EF4-FFF2-40B4-BE49-F238E27FC236}">
                <a16:creationId xmlns:a16="http://schemas.microsoft.com/office/drawing/2014/main" id="{098CCC78-1B4E-4532-A268-3C67931BA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1580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14: Depth-First-Search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AD400265-E444-43FC-948E-798782566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396884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Depth-First-Search (DFS). </a:t>
            </a:r>
            <a:r>
              <a:rPr lang="en-US" altLang="en-US" sz="2000" dirty="0"/>
              <a:t>Starting from a vertex s, explore the graph vertices as far as possible before backing tracking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E07776AD-6515-419D-881B-A6E1340CE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Breadth-First-Search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sp>
        <p:nvSpPr>
          <p:cNvPr id="34" name="Text Box 49">
            <a:extLst>
              <a:ext uri="{FF2B5EF4-FFF2-40B4-BE49-F238E27FC236}">
                <a16:creationId xmlns:a16="http://schemas.microsoft.com/office/drawing/2014/main" id="{157E6755-D8B2-495C-B54A-2DAA51838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3514" y="2219467"/>
            <a:ext cx="20808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DFS (recursive version)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AD10C005-ADD3-429A-A848-C3101E652ACC}"/>
              </a:ext>
            </a:extLst>
          </p:cNvPr>
          <p:cNvSpPr/>
          <p:nvPr/>
        </p:nvSpPr>
        <p:spPr>
          <a:xfrm>
            <a:off x="1264544" y="4262042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1" name="Text Box 49">
            <a:extLst>
              <a:ext uri="{FF2B5EF4-FFF2-40B4-BE49-F238E27FC236}">
                <a16:creationId xmlns:a16="http://schemas.microsoft.com/office/drawing/2014/main" id="{3C1E5E21-4089-4429-8F13-60CBC96C94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4900" y="399910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DFS(1)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A69D1D6D-36D0-4732-AF1A-55CF750B174E}"/>
              </a:ext>
            </a:extLst>
          </p:cNvPr>
          <p:cNvSpPr/>
          <p:nvPr/>
        </p:nvSpPr>
        <p:spPr>
          <a:xfrm>
            <a:off x="887578" y="4664015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846FDEF3-1DF6-4787-A909-BE3F82403A4A}"/>
              </a:ext>
            </a:extLst>
          </p:cNvPr>
          <p:cNvCxnSpPr>
            <a:cxnSpLocks/>
            <a:endCxn id="82" idx="7"/>
          </p:cNvCxnSpPr>
          <p:nvPr/>
        </p:nvCxnSpPr>
        <p:spPr>
          <a:xfrm flipH="1">
            <a:off x="1055346" y="4421031"/>
            <a:ext cx="210786" cy="2705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 Box 49">
            <a:extLst>
              <a:ext uri="{FF2B5EF4-FFF2-40B4-BE49-F238E27FC236}">
                <a16:creationId xmlns:a16="http://schemas.microsoft.com/office/drawing/2014/main" id="{52D1297F-07AD-4596-9635-CC0B4CDD6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738" y="4417794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DFS(7)</a:t>
            </a:r>
          </a:p>
        </p:txBody>
      </p:sp>
      <p:sp>
        <p:nvSpPr>
          <p:cNvPr id="85" name="Text Box 49">
            <a:extLst>
              <a:ext uri="{FF2B5EF4-FFF2-40B4-BE49-F238E27FC236}">
                <a16:creationId xmlns:a16="http://schemas.microsoft.com/office/drawing/2014/main" id="{3DA8C400-CD85-45FB-ACF5-D4CE5790E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5388" y="436791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56B2D03C-C3C7-43DE-AF8F-51DE8BB4455F}"/>
              </a:ext>
            </a:extLst>
          </p:cNvPr>
          <p:cNvCxnSpPr>
            <a:cxnSpLocks/>
          </p:cNvCxnSpPr>
          <p:nvPr/>
        </p:nvCxnSpPr>
        <p:spPr>
          <a:xfrm flipV="1">
            <a:off x="1996234" y="3741634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 Box 49">
            <a:extLst>
              <a:ext uri="{FF2B5EF4-FFF2-40B4-BE49-F238E27FC236}">
                <a16:creationId xmlns:a16="http://schemas.microsoft.com/office/drawing/2014/main" id="{1C78D95F-E986-4AE0-8F09-B0FBE991F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0272" y="370983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graphicFrame>
        <p:nvGraphicFramePr>
          <p:cNvPr id="88" name="Table 87">
            <a:extLst>
              <a:ext uri="{FF2B5EF4-FFF2-40B4-BE49-F238E27FC236}">
                <a16:creationId xmlns:a16="http://schemas.microsoft.com/office/drawing/2014/main" id="{4093E59C-DB75-4804-9926-C721413C06B6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556840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89" name="Table 88">
            <a:extLst>
              <a:ext uri="{FF2B5EF4-FFF2-40B4-BE49-F238E27FC236}">
                <a16:creationId xmlns:a16="http://schemas.microsoft.com/office/drawing/2014/main" id="{61CDC00C-16AD-4A91-B599-F7010B338FE5}"/>
              </a:ext>
            </a:extLst>
          </p:cNvPr>
          <p:cNvGraphicFramePr>
            <a:graphicFrameLocks noGrp="1"/>
          </p:cNvGraphicFramePr>
          <p:nvPr/>
        </p:nvGraphicFramePr>
        <p:xfrm>
          <a:off x="3579898" y="4046353"/>
          <a:ext cx="228715" cy="23562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715">
                  <a:extLst>
                    <a:ext uri="{9D8B030D-6E8A-4147-A177-3AD203B41FA5}">
                      <a16:colId xmlns:a16="http://schemas.microsoft.com/office/drawing/2014/main" val="4148821893"/>
                    </a:ext>
                  </a:extLst>
                </a:gridCol>
              </a:tblGrid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608016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4068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82523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1417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0680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79515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908713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357039"/>
                  </a:ext>
                </a:extLst>
              </a:tr>
            </a:tbl>
          </a:graphicData>
        </a:graphic>
      </p:graphicFrame>
      <p:graphicFrame>
        <p:nvGraphicFramePr>
          <p:cNvPr id="90" name="Table 89">
            <a:extLst>
              <a:ext uri="{FF2B5EF4-FFF2-40B4-BE49-F238E27FC236}">
                <a16:creationId xmlns:a16="http://schemas.microsoft.com/office/drawing/2014/main" id="{A18C2E1B-B04A-488F-BB58-98DB2D7E3B46}"/>
              </a:ext>
            </a:extLst>
          </p:cNvPr>
          <p:cNvGraphicFramePr>
            <a:graphicFrameLocks noGrp="1"/>
          </p:cNvGraphicFramePr>
          <p:nvPr/>
        </p:nvGraphicFramePr>
        <p:xfrm>
          <a:off x="3338104" y="4122214"/>
          <a:ext cx="215100" cy="23127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5100">
                  <a:extLst>
                    <a:ext uri="{9D8B030D-6E8A-4147-A177-3AD203B41FA5}">
                      <a16:colId xmlns:a16="http://schemas.microsoft.com/office/drawing/2014/main" val="3808604706"/>
                    </a:ext>
                  </a:extLst>
                </a:gridCol>
              </a:tblGrid>
              <a:tr h="234735">
                <a:tc>
                  <a:txBody>
                    <a:bodyPr/>
                    <a:lstStyle/>
                    <a:p>
                      <a:r>
                        <a:rPr lang="en-US" sz="800" dirty="0"/>
                        <a:t>1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10687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54921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3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855156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315745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5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38559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51400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7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2951018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809559"/>
                  </a:ext>
                </a:extLst>
              </a:tr>
            </a:tbl>
          </a:graphicData>
        </a:graphic>
      </p:graphicFrame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5C9F96EC-6199-4989-A077-8C73BD64891A}"/>
              </a:ext>
            </a:extLst>
          </p:cNvPr>
          <p:cNvCxnSpPr>
            <a:cxnSpLocks/>
          </p:cNvCxnSpPr>
          <p:nvPr/>
        </p:nvCxnSpPr>
        <p:spPr>
          <a:xfrm>
            <a:off x="3694255" y="419026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5ADBF1C1-E47D-4A1B-ABBC-1563A9D5945F}"/>
              </a:ext>
            </a:extLst>
          </p:cNvPr>
          <p:cNvCxnSpPr>
            <a:cxnSpLocks/>
          </p:cNvCxnSpPr>
          <p:nvPr/>
        </p:nvCxnSpPr>
        <p:spPr>
          <a:xfrm>
            <a:off x="3694255" y="4480808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69EB41B6-AC88-4735-B681-2E02E2B46CE2}"/>
              </a:ext>
            </a:extLst>
          </p:cNvPr>
          <p:cNvCxnSpPr>
            <a:cxnSpLocks/>
          </p:cNvCxnSpPr>
          <p:nvPr/>
        </p:nvCxnSpPr>
        <p:spPr>
          <a:xfrm>
            <a:off x="3694255" y="478232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7BFF8897-5BE7-4ED4-9E39-37D7EFE527E8}"/>
              </a:ext>
            </a:extLst>
          </p:cNvPr>
          <p:cNvCxnSpPr>
            <a:cxnSpLocks/>
          </p:cNvCxnSpPr>
          <p:nvPr/>
        </p:nvCxnSpPr>
        <p:spPr>
          <a:xfrm>
            <a:off x="3694255" y="507268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804A911C-0364-47A9-810C-B86A66692B77}"/>
              </a:ext>
            </a:extLst>
          </p:cNvPr>
          <p:cNvCxnSpPr>
            <a:cxnSpLocks/>
          </p:cNvCxnSpPr>
          <p:nvPr/>
        </p:nvCxnSpPr>
        <p:spPr>
          <a:xfrm>
            <a:off x="3694255" y="539235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9E990F13-925F-40DB-A4E9-D51135A75222}"/>
              </a:ext>
            </a:extLst>
          </p:cNvPr>
          <p:cNvCxnSpPr>
            <a:cxnSpLocks/>
          </p:cNvCxnSpPr>
          <p:nvPr/>
        </p:nvCxnSpPr>
        <p:spPr>
          <a:xfrm>
            <a:off x="3694255" y="567812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BD04845A-6255-4CBA-A18E-90F0D38B9304}"/>
              </a:ext>
            </a:extLst>
          </p:cNvPr>
          <p:cNvCxnSpPr>
            <a:cxnSpLocks/>
          </p:cNvCxnSpPr>
          <p:nvPr/>
        </p:nvCxnSpPr>
        <p:spPr>
          <a:xfrm>
            <a:off x="3694255" y="5971807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922EA504-9D26-4052-BFB5-05926F62C04E}"/>
              </a:ext>
            </a:extLst>
          </p:cNvPr>
          <p:cNvCxnSpPr>
            <a:cxnSpLocks/>
          </p:cNvCxnSpPr>
          <p:nvPr/>
        </p:nvCxnSpPr>
        <p:spPr>
          <a:xfrm>
            <a:off x="3694255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9" name="Table 98">
            <a:extLst>
              <a:ext uri="{FF2B5EF4-FFF2-40B4-BE49-F238E27FC236}">
                <a16:creationId xmlns:a16="http://schemas.microsoft.com/office/drawing/2014/main" id="{37BAE0D0-0CDD-4DD7-9D9F-0F6EF943355E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F9271A97-62A7-4827-956A-788ECDAE4CDB}"/>
              </a:ext>
            </a:extLst>
          </p:cNvPr>
          <p:cNvCxnSpPr>
            <a:cxnSpLocks/>
          </p:cNvCxnSpPr>
          <p:nvPr/>
        </p:nvCxnSpPr>
        <p:spPr>
          <a:xfrm>
            <a:off x="425368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1" name="Table 100">
            <a:extLst>
              <a:ext uri="{FF2B5EF4-FFF2-40B4-BE49-F238E27FC236}">
                <a16:creationId xmlns:a16="http://schemas.microsoft.com/office/drawing/2014/main" id="{B04A089E-A7B5-48AE-9809-9B97CCA6B727}"/>
              </a:ext>
            </a:extLst>
          </p:cNvPr>
          <p:cNvGraphicFramePr>
            <a:graphicFrameLocks noGrp="1"/>
          </p:cNvGraphicFramePr>
          <p:nvPr/>
        </p:nvGraphicFramePr>
        <p:xfrm>
          <a:off x="451909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F6F6CDCE-2988-4BD8-96BD-60E8EE658DF2}"/>
              </a:ext>
            </a:extLst>
          </p:cNvPr>
          <p:cNvCxnSpPr>
            <a:cxnSpLocks/>
          </p:cNvCxnSpPr>
          <p:nvPr/>
        </p:nvCxnSpPr>
        <p:spPr>
          <a:xfrm>
            <a:off x="480740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3" name="Table 102">
            <a:extLst>
              <a:ext uri="{FF2B5EF4-FFF2-40B4-BE49-F238E27FC236}">
                <a16:creationId xmlns:a16="http://schemas.microsoft.com/office/drawing/2014/main" id="{FE13DE15-677B-4605-8679-C7DE366D124A}"/>
              </a:ext>
            </a:extLst>
          </p:cNvPr>
          <p:cNvGraphicFramePr>
            <a:graphicFrameLocks noGrp="1"/>
          </p:cNvGraphicFramePr>
          <p:nvPr/>
        </p:nvGraphicFramePr>
        <p:xfrm>
          <a:off x="5083018" y="406397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4" name="Table 103">
            <a:extLst>
              <a:ext uri="{FF2B5EF4-FFF2-40B4-BE49-F238E27FC236}">
                <a16:creationId xmlns:a16="http://schemas.microsoft.com/office/drawing/2014/main" id="{2F5950A1-1EB2-4262-A700-AC142791FA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1852514"/>
              </p:ext>
            </p:extLst>
          </p:nvPr>
        </p:nvGraphicFramePr>
        <p:xfrm>
          <a:off x="396410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B2009ED9-580F-4704-B2E4-058CAF4B2C8D}"/>
              </a:ext>
            </a:extLst>
          </p:cNvPr>
          <p:cNvCxnSpPr>
            <a:cxnSpLocks/>
          </p:cNvCxnSpPr>
          <p:nvPr/>
        </p:nvCxnSpPr>
        <p:spPr>
          <a:xfrm>
            <a:off x="4252418" y="448499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6" name="Table 105">
            <a:extLst>
              <a:ext uri="{FF2B5EF4-FFF2-40B4-BE49-F238E27FC236}">
                <a16:creationId xmlns:a16="http://schemas.microsoft.com/office/drawing/2014/main" id="{C2B837EA-B0D6-4895-85C7-D0790CC5FE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8952845"/>
              </p:ext>
            </p:extLst>
          </p:nvPr>
        </p:nvGraphicFramePr>
        <p:xfrm>
          <a:off x="451782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7" name="Table 106">
            <a:extLst>
              <a:ext uri="{FF2B5EF4-FFF2-40B4-BE49-F238E27FC236}">
                <a16:creationId xmlns:a16="http://schemas.microsoft.com/office/drawing/2014/main" id="{7524BCA0-94DB-4EC9-B154-4A3810CC9F80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1C484A79-53AE-4955-8A28-4AF280E5E2F1}"/>
              </a:ext>
            </a:extLst>
          </p:cNvPr>
          <p:cNvCxnSpPr>
            <a:cxnSpLocks/>
          </p:cNvCxnSpPr>
          <p:nvPr/>
        </p:nvCxnSpPr>
        <p:spPr>
          <a:xfrm>
            <a:off x="425368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9" name="Table 108">
            <a:extLst>
              <a:ext uri="{FF2B5EF4-FFF2-40B4-BE49-F238E27FC236}">
                <a16:creationId xmlns:a16="http://schemas.microsoft.com/office/drawing/2014/main" id="{ACA10DA5-2963-4F44-A4DB-215B2ACF86D4}"/>
              </a:ext>
            </a:extLst>
          </p:cNvPr>
          <p:cNvGraphicFramePr>
            <a:graphicFrameLocks noGrp="1"/>
          </p:cNvGraphicFramePr>
          <p:nvPr/>
        </p:nvGraphicFramePr>
        <p:xfrm>
          <a:off x="451909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D556E04A-87D3-4D19-AAB6-394C4689ED99}"/>
              </a:ext>
            </a:extLst>
          </p:cNvPr>
          <p:cNvCxnSpPr>
            <a:cxnSpLocks/>
          </p:cNvCxnSpPr>
          <p:nvPr/>
        </p:nvCxnSpPr>
        <p:spPr>
          <a:xfrm>
            <a:off x="480740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1" name="Table 110">
            <a:extLst>
              <a:ext uri="{FF2B5EF4-FFF2-40B4-BE49-F238E27FC236}">
                <a16:creationId xmlns:a16="http://schemas.microsoft.com/office/drawing/2014/main" id="{167058DB-4306-47EC-B8F4-1B8A6CC319F3}"/>
              </a:ext>
            </a:extLst>
          </p:cNvPr>
          <p:cNvGraphicFramePr>
            <a:graphicFrameLocks noGrp="1"/>
          </p:cNvGraphicFramePr>
          <p:nvPr/>
        </p:nvGraphicFramePr>
        <p:xfrm>
          <a:off x="5092022" y="468213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48088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2" name="Table 111">
            <a:extLst>
              <a:ext uri="{FF2B5EF4-FFF2-40B4-BE49-F238E27FC236}">
                <a16:creationId xmlns:a16="http://schemas.microsoft.com/office/drawing/2014/main" id="{AC29B882-43C6-4D9D-8F75-42CBED6F5D5E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00EC7571-CE31-4AEF-A6B6-5EEE8EC8BC05}"/>
              </a:ext>
            </a:extLst>
          </p:cNvPr>
          <p:cNvCxnSpPr>
            <a:cxnSpLocks/>
          </p:cNvCxnSpPr>
          <p:nvPr/>
        </p:nvCxnSpPr>
        <p:spPr>
          <a:xfrm>
            <a:off x="4250272" y="5089589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4" name="Table 113">
            <a:extLst>
              <a:ext uri="{FF2B5EF4-FFF2-40B4-BE49-F238E27FC236}">
                <a16:creationId xmlns:a16="http://schemas.microsoft.com/office/drawing/2014/main" id="{6E5CDD67-869F-4538-BE0D-6BAB73478111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5" name="Table 114">
            <a:extLst>
              <a:ext uri="{FF2B5EF4-FFF2-40B4-BE49-F238E27FC236}">
                <a16:creationId xmlns:a16="http://schemas.microsoft.com/office/drawing/2014/main" id="{214BAABB-0036-40E4-A79E-768AB40832A6}"/>
              </a:ext>
            </a:extLst>
          </p:cNvPr>
          <p:cNvGraphicFramePr>
            <a:graphicFrameLocks noGrp="1"/>
          </p:cNvGraphicFramePr>
          <p:nvPr/>
        </p:nvGraphicFramePr>
        <p:xfrm>
          <a:off x="396338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4FCF7F67-9B43-4E24-BC2F-DE7A2E13E908}"/>
              </a:ext>
            </a:extLst>
          </p:cNvPr>
          <p:cNvCxnSpPr>
            <a:cxnSpLocks/>
          </p:cNvCxnSpPr>
          <p:nvPr/>
        </p:nvCxnSpPr>
        <p:spPr>
          <a:xfrm>
            <a:off x="425170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7" name="Table 116">
            <a:extLst>
              <a:ext uri="{FF2B5EF4-FFF2-40B4-BE49-F238E27FC236}">
                <a16:creationId xmlns:a16="http://schemas.microsoft.com/office/drawing/2014/main" id="{F097709E-A7E7-4A9E-ABFB-0759187D9A16}"/>
              </a:ext>
            </a:extLst>
          </p:cNvPr>
          <p:cNvGraphicFramePr>
            <a:graphicFrameLocks noGrp="1"/>
          </p:cNvGraphicFramePr>
          <p:nvPr/>
        </p:nvGraphicFramePr>
        <p:xfrm>
          <a:off x="451710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B712224E-5E13-4E57-BA05-CED1B26367F8}"/>
              </a:ext>
            </a:extLst>
          </p:cNvPr>
          <p:cNvCxnSpPr>
            <a:cxnSpLocks/>
          </p:cNvCxnSpPr>
          <p:nvPr/>
        </p:nvCxnSpPr>
        <p:spPr>
          <a:xfrm>
            <a:off x="480542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9" name="Table 118">
            <a:extLst>
              <a:ext uri="{FF2B5EF4-FFF2-40B4-BE49-F238E27FC236}">
                <a16:creationId xmlns:a16="http://schemas.microsoft.com/office/drawing/2014/main" id="{94CE501F-F25F-44FD-822A-75E496F23B6B}"/>
              </a:ext>
            </a:extLst>
          </p:cNvPr>
          <p:cNvGraphicFramePr>
            <a:graphicFrameLocks noGrp="1"/>
          </p:cNvGraphicFramePr>
          <p:nvPr/>
        </p:nvGraphicFramePr>
        <p:xfrm>
          <a:off x="5081034" y="527805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0" name="Table 119">
            <a:extLst>
              <a:ext uri="{FF2B5EF4-FFF2-40B4-BE49-F238E27FC236}">
                <a16:creationId xmlns:a16="http://schemas.microsoft.com/office/drawing/2014/main" id="{A5E4B41F-A8AA-4CB3-8AC4-E1381D954B8D}"/>
              </a:ext>
            </a:extLst>
          </p:cNvPr>
          <p:cNvGraphicFramePr>
            <a:graphicFrameLocks noGrp="1"/>
          </p:cNvGraphicFramePr>
          <p:nvPr/>
        </p:nvGraphicFramePr>
        <p:xfrm>
          <a:off x="396740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D3FC22B2-68EF-491B-B1B8-9E322F1A1F57}"/>
              </a:ext>
            </a:extLst>
          </p:cNvPr>
          <p:cNvCxnSpPr>
            <a:cxnSpLocks/>
          </p:cNvCxnSpPr>
          <p:nvPr/>
        </p:nvCxnSpPr>
        <p:spPr>
          <a:xfrm>
            <a:off x="425571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2" name="Table 121">
            <a:extLst>
              <a:ext uri="{FF2B5EF4-FFF2-40B4-BE49-F238E27FC236}">
                <a16:creationId xmlns:a16="http://schemas.microsoft.com/office/drawing/2014/main" id="{8A2B24A3-880F-42E7-87D5-6B24DB2E51FD}"/>
              </a:ext>
            </a:extLst>
          </p:cNvPr>
          <p:cNvGraphicFramePr>
            <a:graphicFrameLocks noGrp="1"/>
          </p:cNvGraphicFramePr>
          <p:nvPr/>
        </p:nvGraphicFramePr>
        <p:xfrm>
          <a:off x="452112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D7D095A7-BE03-4219-BBDA-E0DA8DE9D74E}"/>
              </a:ext>
            </a:extLst>
          </p:cNvPr>
          <p:cNvCxnSpPr>
            <a:cxnSpLocks/>
          </p:cNvCxnSpPr>
          <p:nvPr/>
        </p:nvCxnSpPr>
        <p:spPr>
          <a:xfrm>
            <a:off x="480943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4" name="Table 123">
            <a:extLst>
              <a:ext uri="{FF2B5EF4-FFF2-40B4-BE49-F238E27FC236}">
                <a16:creationId xmlns:a16="http://schemas.microsoft.com/office/drawing/2014/main" id="{C63FD650-22E2-469D-AAE6-C380ED149A5A}"/>
              </a:ext>
            </a:extLst>
          </p:cNvPr>
          <p:cNvGraphicFramePr>
            <a:graphicFrameLocks noGrp="1"/>
          </p:cNvGraphicFramePr>
          <p:nvPr/>
        </p:nvGraphicFramePr>
        <p:xfrm>
          <a:off x="5648111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20700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A1DB1F45-91C9-4D84-9CB5-F814E303B656}"/>
              </a:ext>
            </a:extLst>
          </p:cNvPr>
          <p:cNvGraphicFramePr>
            <a:graphicFrameLocks noGrp="1"/>
          </p:cNvGraphicFramePr>
          <p:nvPr/>
        </p:nvGraphicFramePr>
        <p:xfrm>
          <a:off x="5074844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C8A1BB78-395A-48AE-85FF-53AFB2FC5662}"/>
              </a:ext>
            </a:extLst>
          </p:cNvPr>
          <p:cNvCxnSpPr>
            <a:cxnSpLocks/>
          </p:cNvCxnSpPr>
          <p:nvPr/>
        </p:nvCxnSpPr>
        <p:spPr>
          <a:xfrm>
            <a:off x="5363157" y="598058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7" name="Table 126">
            <a:extLst>
              <a:ext uri="{FF2B5EF4-FFF2-40B4-BE49-F238E27FC236}">
                <a16:creationId xmlns:a16="http://schemas.microsoft.com/office/drawing/2014/main" id="{A6EA25D7-1486-4233-A1F4-27B8BAFF0080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B675FD97-1DEF-49C3-BAAD-70011DE43102}"/>
              </a:ext>
            </a:extLst>
          </p:cNvPr>
          <p:cNvCxnSpPr>
            <a:cxnSpLocks/>
          </p:cNvCxnSpPr>
          <p:nvPr/>
        </p:nvCxnSpPr>
        <p:spPr>
          <a:xfrm>
            <a:off x="4250272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9" name="Table 128">
            <a:extLst>
              <a:ext uri="{FF2B5EF4-FFF2-40B4-BE49-F238E27FC236}">
                <a16:creationId xmlns:a16="http://schemas.microsoft.com/office/drawing/2014/main" id="{B778ECEC-665B-4ACA-B749-462594E43F76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sp>
        <p:nvSpPr>
          <p:cNvPr id="76" name="Oval 75">
            <a:extLst>
              <a:ext uri="{FF2B5EF4-FFF2-40B4-BE49-F238E27FC236}">
                <a16:creationId xmlns:a16="http://schemas.microsoft.com/office/drawing/2014/main" id="{F7BA409B-25CB-4387-9C94-E5A0D5D45D53}"/>
              </a:ext>
            </a:extLst>
          </p:cNvPr>
          <p:cNvSpPr/>
          <p:nvPr/>
        </p:nvSpPr>
        <p:spPr>
          <a:xfrm>
            <a:off x="887443" y="5183575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1D49CD8C-0C89-4B3D-B7A8-3E007DBFBC47}"/>
              </a:ext>
            </a:extLst>
          </p:cNvPr>
          <p:cNvCxnSpPr>
            <a:cxnSpLocks/>
            <a:endCxn id="76" idx="0"/>
          </p:cNvCxnSpPr>
          <p:nvPr/>
        </p:nvCxnSpPr>
        <p:spPr>
          <a:xfrm>
            <a:off x="972147" y="486151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 Box 49">
            <a:extLst>
              <a:ext uri="{FF2B5EF4-FFF2-40B4-BE49-F238E27FC236}">
                <a16:creationId xmlns:a16="http://schemas.microsoft.com/office/drawing/2014/main" id="{BE6E7FB3-3A49-48F9-9CDB-02B7D1E94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837" y="513785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DFS(3)</a:t>
            </a:r>
          </a:p>
        </p:txBody>
      </p:sp>
      <p:sp>
        <p:nvSpPr>
          <p:cNvPr id="79" name="Text Box 49">
            <a:extLst>
              <a:ext uri="{FF2B5EF4-FFF2-40B4-BE49-F238E27FC236}">
                <a16:creationId xmlns:a16="http://schemas.microsoft.com/office/drawing/2014/main" id="{F9B2C0FA-1A36-45CE-B20A-947BD8772A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077" y="4889011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AB2B536D-758E-4A0F-A888-6ED1B07B379F}"/>
              </a:ext>
            </a:extLst>
          </p:cNvPr>
          <p:cNvCxnSpPr/>
          <p:nvPr/>
        </p:nvCxnSpPr>
        <p:spPr>
          <a:xfrm flipV="1">
            <a:off x="2571389" y="3025212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 Box 49">
            <a:extLst>
              <a:ext uri="{FF2B5EF4-FFF2-40B4-BE49-F238E27FC236}">
                <a16:creationId xmlns:a16="http://schemas.microsoft.com/office/drawing/2014/main" id="{8396D139-7759-43B0-B882-122479B93D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0802" y="317234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1035347F-9867-4A18-98A9-76EE940D04B5}"/>
              </a:ext>
            </a:extLst>
          </p:cNvPr>
          <p:cNvSpPr/>
          <p:nvPr/>
        </p:nvSpPr>
        <p:spPr>
          <a:xfrm>
            <a:off x="904504" y="5700528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16307952-A634-4F87-8ECB-C927E8516F4F}"/>
              </a:ext>
            </a:extLst>
          </p:cNvPr>
          <p:cNvCxnSpPr>
            <a:cxnSpLocks/>
          </p:cNvCxnSpPr>
          <p:nvPr/>
        </p:nvCxnSpPr>
        <p:spPr>
          <a:xfrm>
            <a:off x="990270" y="5378749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 Box 49">
            <a:extLst>
              <a:ext uri="{FF2B5EF4-FFF2-40B4-BE49-F238E27FC236}">
                <a16:creationId xmlns:a16="http://schemas.microsoft.com/office/drawing/2014/main" id="{1C9EDEB5-A139-4FD2-AE45-00DE6DB671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531" y="565997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DFS(5)</a:t>
            </a:r>
          </a:p>
        </p:txBody>
      </p:sp>
      <p:sp>
        <p:nvSpPr>
          <p:cNvPr id="135" name="Text Box 49">
            <a:extLst>
              <a:ext uri="{FF2B5EF4-FFF2-40B4-BE49-F238E27FC236}">
                <a16:creationId xmlns:a16="http://schemas.microsoft.com/office/drawing/2014/main" id="{C05D8243-0005-494E-81B9-C47EDB33D8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547" y="5404399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5</a:t>
            </a:r>
          </a:p>
        </p:txBody>
      </p:sp>
      <p:sp>
        <p:nvSpPr>
          <p:cNvPr id="136" name="Text Box 49">
            <a:extLst>
              <a:ext uri="{FF2B5EF4-FFF2-40B4-BE49-F238E27FC236}">
                <a16:creationId xmlns:a16="http://schemas.microsoft.com/office/drawing/2014/main" id="{8F189DC5-1841-4651-9269-0272D17DB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4967" y="2818964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5</a:t>
            </a:r>
          </a:p>
        </p:txBody>
      </p: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6A212907-44E5-4585-B7D1-1DB8F3025F36}"/>
              </a:ext>
            </a:extLst>
          </p:cNvPr>
          <p:cNvCxnSpPr>
            <a:cxnSpLocks/>
          </p:cNvCxnSpPr>
          <p:nvPr/>
        </p:nvCxnSpPr>
        <p:spPr>
          <a:xfrm flipH="1">
            <a:off x="1978709" y="2948373"/>
            <a:ext cx="534705" cy="625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 Box 49">
            <a:extLst>
              <a:ext uri="{FF2B5EF4-FFF2-40B4-BE49-F238E27FC236}">
                <a16:creationId xmlns:a16="http://schemas.microsoft.com/office/drawing/2014/main" id="{C124F680-78AA-4125-BC6F-7146A7587D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6965" y="3273226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139" name="Text Box 49">
            <a:extLst>
              <a:ext uri="{FF2B5EF4-FFF2-40B4-BE49-F238E27FC236}">
                <a16:creationId xmlns:a16="http://schemas.microsoft.com/office/drawing/2014/main" id="{15CCFC8B-0CBF-43D2-ACE7-6B6F1758EE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7760" y="313442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4</a:t>
            </a:r>
          </a:p>
        </p:txBody>
      </p: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1CF3F245-B9F3-41DC-851D-27FC50B4BDE5}"/>
              </a:ext>
            </a:extLst>
          </p:cNvPr>
          <p:cNvCxnSpPr>
            <a:cxnSpLocks/>
          </p:cNvCxnSpPr>
          <p:nvPr/>
        </p:nvCxnSpPr>
        <p:spPr>
          <a:xfrm flipV="1">
            <a:off x="2804425" y="2842447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A07927AB-E3FE-46AE-AAD6-6F1EB94C1E79}"/>
              </a:ext>
            </a:extLst>
          </p:cNvPr>
          <p:cNvCxnSpPr>
            <a:cxnSpLocks/>
          </p:cNvCxnSpPr>
          <p:nvPr/>
        </p:nvCxnSpPr>
        <p:spPr>
          <a:xfrm>
            <a:off x="2657994" y="3049796"/>
            <a:ext cx="19411" cy="438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Oval 141">
            <a:extLst>
              <a:ext uri="{FF2B5EF4-FFF2-40B4-BE49-F238E27FC236}">
                <a16:creationId xmlns:a16="http://schemas.microsoft.com/office/drawing/2014/main" id="{155DF8EE-8DDD-46ED-823E-19F95EEED1E9}"/>
              </a:ext>
            </a:extLst>
          </p:cNvPr>
          <p:cNvSpPr/>
          <p:nvPr/>
        </p:nvSpPr>
        <p:spPr>
          <a:xfrm>
            <a:off x="928347" y="6203398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43" name="Text Box 49">
            <a:extLst>
              <a:ext uri="{FF2B5EF4-FFF2-40B4-BE49-F238E27FC236}">
                <a16:creationId xmlns:a16="http://schemas.microsoft.com/office/drawing/2014/main" id="{58DE1DEF-F947-4C28-B828-51A7AA353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19" y="5892174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6</a:t>
            </a:r>
          </a:p>
        </p:txBody>
      </p: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D8AAEEC5-CA93-4180-80E2-EC675BB73247}"/>
              </a:ext>
            </a:extLst>
          </p:cNvPr>
          <p:cNvCxnSpPr>
            <a:cxnSpLocks/>
          </p:cNvCxnSpPr>
          <p:nvPr/>
        </p:nvCxnSpPr>
        <p:spPr>
          <a:xfrm>
            <a:off x="997174" y="589217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 Box 49">
            <a:extLst>
              <a:ext uri="{FF2B5EF4-FFF2-40B4-BE49-F238E27FC236}">
                <a16:creationId xmlns:a16="http://schemas.microsoft.com/office/drawing/2014/main" id="{8BD7854C-5195-49F4-87DB-1A52DB759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818" y="6161861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DFS(2)</a:t>
            </a:r>
          </a:p>
        </p:txBody>
      </p: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46B4F0AB-11C3-49FB-A423-9153DCB4F165}"/>
              </a:ext>
            </a:extLst>
          </p:cNvPr>
          <p:cNvCxnSpPr>
            <a:cxnSpLocks/>
          </p:cNvCxnSpPr>
          <p:nvPr/>
        </p:nvCxnSpPr>
        <p:spPr>
          <a:xfrm>
            <a:off x="3349465" y="3054588"/>
            <a:ext cx="0" cy="4663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 Box 49">
            <a:extLst>
              <a:ext uri="{FF2B5EF4-FFF2-40B4-BE49-F238E27FC236}">
                <a16:creationId xmlns:a16="http://schemas.microsoft.com/office/drawing/2014/main" id="{BE142A12-4669-46C0-B680-F155A1509F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7916" y="3182146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6</a:t>
            </a:r>
          </a:p>
        </p:txBody>
      </p: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5A730AFA-71BE-4473-A366-2A0A44525797}"/>
              </a:ext>
            </a:extLst>
          </p:cNvPr>
          <p:cNvCxnSpPr>
            <a:cxnSpLocks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E4DD15CA-DDD0-4A52-8242-C7D405556BF3}"/>
              </a:ext>
            </a:extLst>
          </p:cNvPr>
          <p:cNvCxnSpPr/>
          <p:nvPr/>
        </p:nvCxnSpPr>
        <p:spPr>
          <a:xfrm flipV="1">
            <a:off x="3456288" y="3049796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CABA9D6B-D4A5-4E39-BC04-5A760F96DFE3}"/>
              </a:ext>
            </a:extLst>
          </p:cNvPr>
          <p:cNvCxnSpPr>
            <a:cxnSpLocks/>
          </p:cNvCxnSpPr>
          <p:nvPr/>
        </p:nvCxnSpPr>
        <p:spPr>
          <a:xfrm flipH="1" flipV="1">
            <a:off x="2786320" y="3738750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 Box 49">
            <a:extLst>
              <a:ext uri="{FF2B5EF4-FFF2-40B4-BE49-F238E27FC236}">
                <a16:creationId xmlns:a16="http://schemas.microsoft.com/office/drawing/2014/main" id="{B7DA6F52-0E50-44F4-90BB-C770796497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4967" y="3693795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7</a:t>
            </a:r>
          </a:p>
        </p:txBody>
      </p:sp>
      <p:sp>
        <p:nvSpPr>
          <p:cNvPr id="152" name="Text Box 49">
            <a:extLst>
              <a:ext uri="{FF2B5EF4-FFF2-40B4-BE49-F238E27FC236}">
                <a16:creationId xmlns:a16="http://schemas.microsoft.com/office/drawing/2014/main" id="{708A713A-2606-49B1-B91E-FF1DE7540E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9112" y="3182145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6122172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61DC68-6FC4-42F3-A7FF-A28D072B093D}"/>
              </a:ext>
            </a:extLst>
          </p:cNvPr>
          <p:cNvSpPr/>
          <p:nvPr/>
        </p:nvSpPr>
        <p:spPr>
          <a:xfrm>
            <a:off x="1688405" y="3603251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C27721-94B8-49D8-8BB0-5301EF206AEA}"/>
              </a:ext>
            </a:extLst>
          </p:cNvPr>
          <p:cNvSpPr/>
          <p:nvPr/>
        </p:nvSpPr>
        <p:spPr>
          <a:xfrm>
            <a:off x="2519484" y="3597334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3B22C1F-6253-4007-AABE-C796CB859CCF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680695" y="2874561"/>
            <a:ext cx="652874" cy="755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A7087B-5C78-4777-BE97-F118298F8F9C}"/>
              </a:ext>
            </a:extLst>
          </p:cNvPr>
          <p:cNvCxnSpPr>
            <a:cxnSpLocks/>
            <a:stCxn id="13" idx="6"/>
            <a:endCxn id="25" idx="2"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9E86B4-CD30-4E85-87B1-A1F3BEC63833}"/>
              </a:ext>
            </a:extLst>
          </p:cNvPr>
          <p:cNvCxnSpPr>
            <a:cxnSpLocks/>
            <a:stCxn id="20" idx="4"/>
            <a:endCxn id="25" idx="0"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E12DF75D-A0C9-44FE-AAEF-EBBF4323C69F}"/>
              </a:ext>
            </a:extLst>
          </p:cNvPr>
          <p:cNvSpPr/>
          <p:nvPr/>
        </p:nvSpPr>
        <p:spPr>
          <a:xfrm>
            <a:off x="3304784" y="2714086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45F4C9F-6E1B-40AA-B7F1-D946A22BD88B}"/>
              </a:ext>
            </a:extLst>
          </p:cNvPr>
          <p:cNvSpPr/>
          <p:nvPr/>
        </p:nvSpPr>
        <p:spPr>
          <a:xfrm>
            <a:off x="2519484" y="2703496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6408F56-368D-467D-B2FD-29EBBCDEAA9E}"/>
              </a:ext>
            </a:extLst>
          </p:cNvPr>
          <p:cNvSpPr/>
          <p:nvPr/>
        </p:nvSpPr>
        <p:spPr>
          <a:xfrm>
            <a:off x="1688404" y="2714086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D1FFC3A-BD8C-4B4E-8F26-63782A628E1D}"/>
              </a:ext>
            </a:extLst>
          </p:cNvPr>
          <p:cNvSpPr/>
          <p:nvPr/>
        </p:nvSpPr>
        <p:spPr>
          <a:xfrm>
            <a:off x="887443" y="2720185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F9A1C1A-4DE2-46D1-88CC-F420B3BB8193}"/>
              </a:ext>
            </a:extLst>
          </p:cNvPr>
          <p:cNvSpPr/>
          <p:nvPr/>
        </p:nvSpPr>
        <p:spPr>
          <a:xfrm>
            <a:off x="887443" y="360686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18F8801-52CB-447F-8C35-5423194D4A4B}"/>
              </a:ext>
            </a:extLst>
          </p:cNvPr>
          <p:cNvSpPr/>
          <p:nvPr/>
        </p:nvSpPr>
        <p:spPr>
          <a:xfrm>
            <a:off x="3304784" y="3597334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5543268-7E58-4313-8EA6-EB1B6E81E534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83996" y="2808090"/>
            <a:ext cx="604408" cy="6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EE1543B-9B9B-468B-8AE7-A02C35506ED2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FD4B0F8-5691-4272-B296-E4A39EF3B680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2716037" y="2797500"/>
            <a:ext cx="588747" cy="105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EF7C0F4-E870-4231-A5EB-2169625F5B1B}"/>
              </a:ext>
            </a:extLst>
          </p:cNvPr>
          <p:cNvCxnSpPr>
            <a:cxnSpLocks/>
          </p:cNvCxnSpPr>
          <p:nvPr/>
        </p:nvCxnSpPr>
        <p:spPr>
          <a:xfrm>
            <a:off x="985719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BF8A9A5-D5EB-4E03-9244-80C3E65A80B4}"/>
              </a:ext>
            </a:extLst>
          </p:cNvPr>
          <p:cNvCxnSpPr>
            <a:cxnSpLocks/>
          </p:cNvCxnSpPr>
          <p:nvPr/>
        </p:nvCxnSpPr>
        <p:spPr>
          <a:xfrm>
            <a:off x="1786680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6C1B2EF-242C-48BD-8D2A-A3E36C9D489A}"/>
              </a:ext>
            </a:extLst>
          </p:cNvPr>
          <p:cNvCxnSpPr>
            <a:cxnSpLocks/>
          </p:cNvCxnSpPr>
          <p:nvPr/>
        </p:nvCxnSpPr>
        <p:spPr>
          <a:xfrm>
            <a:off x="2623868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4B2B762-7679-4E19-9F26-B0B0A0A6EF91}"/>
              </a:ext>
            </a:extLst>
          </p:cNvPr>
          <p:cNvCxnSpPr>
            <a:cxnSpLocks/>
            <a:endCxn id="7" idx="7"/>
          </p:cNvCxnSpPr>
          <p:nvPr/>
        </p:nvCxnSpPr>
        <p:spPr>
          <a:xfrm flipH="1">
            <a:off x="1856173" y="2844883"/>
            <a:ext cx="672486" cy="7859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3">
            <a:extLst>
              <a:ext uri="{FF2B5EF4-FFF2-40B4-BE49-F238E27FC236}">
                <a16:creationId xmlns:a16="http://schemas.microsoft.com/office/drawing/2014/main" id="{9F25E101-A360-40DF-BC5E-3DFEB1D77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3611" y="2604206"/>
            <a:ext cx="2383967" cy="341580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DFS(v)</a:t>
            </a:r>
          </a:p>
          <a:p>
            <a:pPr marL="0" indent="0">
              <a:buNone/>
            </a:pPr>
            <a:r>
              <a:rPr lang="en-US" altLang="en-US" sz="1400" dirty="0"/>
              <a:t>1. color[v] = gray; </a:t>
            </a:r>
          </a:p>
          <a:p>
            <a:pPr marL="0" indent="0">
              <a:buNone/>
            </a:pPr>
            <a:r>
              <a:rPr lang="en-US" altLang="en-US" sz="1400" dirty="0"/>
              <a:t>2. for (each edge [v, w])</a:t>
            </a:r>
          </a:p>
          <a:p>
            <a:pPr marL="0" indent="0">
              <a:buNone/>
            </a:pPr>
            <a:r>
              <a:rPr lang="en-US" altLang="en-US" sz="1400" dirty="0"/>
              <a:t>        if (color[w] == white) </a:t>
            </a:r>
          </a:p>
          <a:p>
            <a:pPr marL="0" indent="0">
              <a:buNone/>
            </a:pPr>
            <a:r>
              <a:rPr lang="en-US" altLang="en-US" sz="1400" dirty="0"/>
              <a:t>           DFS(w); </a:t>
            </a:r>
          </a:p>
          <a:p>
            <a:pPr marL="0" indent="0">
              <a:buNone/>
            </a:pPr>
            <a:r>
              <a:rPr lang="en-US" altLang="en-US" sz="1400" dirty="0"/>
              <a:t>3.</a:t>
            </a:r>
            <a:r>
              <a:rPr lang="en-US" altLang="en-US" sz="1400" dirty="0">
                <a:solidFill>
                  <a:srgbClr val="FF0000"/>
                </a:solidFill>
              </a:rPr>
              <a:t> color[v] = black</a:t>
            </a:r>
            <a:r>
              <a:rPr lang="en-US" altLang="en-US" sz="1400" dirty="0"/>
              <a:t>.</a:t>
            </a:r>
          </a:p>
          <a:p>
            <a:pPr marL="0" indent="0">
              <a:buNone/>
            </a:pPr>
            <a:endParaRPr lang="en-US" altLang="en-US" sz="1400" dirty="0"/>
          </a:p>
          <a:p>
            <a:pPr marL="0" indent="0">
              <a:buNone/>
            </a:pPr>
            <a:r>
              <a:rPr lang="en-US" altLang="en-US" sz="1400" dirty="0"/>
              <a:t>main()</a:t>
            </a:r>
          </a:p>
          <a:p>
            <a:pPr marL="0" indent="0">
              <a:buNone/>
            </a:pPr>
            <a:r>
              <a:rPr lang="en-US" altLang="en-US" sz="1400" dirty="0"/>
              <a:t>1. for (each vertex v) </a:t>
            </a:r>
          </a:p>
          <a:p>
            <a:pPr marL="0" indent="0">
              <a:buNone/>
            </a:pPr>
            <a:r>
              <a:rPr lang="en-US" altLang="en-US" sz="1400" dirty="0"/>
              <a:t>      color[v] = white;</a:t>
            </a:r>
          </a:p>
          <a:p>
            <a:pPr marL="0" indent="0">
              <a:buNone/>
            </a:pPr>
            <a:r>
              <a:rPr lang="en-US" altLang="en-US" sz="1400" dirty="0"/>
              <a:t>2. for (each vertex v)</a:t>
            </a:r>
          </a:p>
          <a:p>
            <a:pPr marL="0" indent="0">
              <a:buNone/>
            </a:pPr>
            <a:r>
              <a:rPr lang="en-US" altLang="en-US" sz="1400" dirty="0"/>
              <a:t>       if (color[v] == white) </a:t>
            </a:r>
          </a:p>
          <a:p>
            <a:pPr marL="0" indent="0">
              <a:buNone/>
            </a:pPr>
            <a:r>
              <a:rPr lang="en-US" altLang="en-US" sz="1400" dirty="0"/>
              <a:t>          DFS(v).   </a:t>
            </a:r>
          </a:p>
        </p:txBody>
      </p:sp>
      <p:sp>
        <p:nvSpPr>
          <p:cNvPr id="31" name="Text Box 49">
            <a:extLst>
              <a:ext uri="{FF2B5EF4-FFF2-40B4-BE49-F238E27FC236}">
                <a16:creationId xmlns:a16="http://schemas.microsoft.com/office/drawing/2014/main" id="{098CCC78-1B4E-4532-A268-3C67931BA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1580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14: Depth-First-Search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AD400265-E444-43FC-948E-798782566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396884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Depth-First-Search (DFS). </a:t>
            </a:r>
            <a:r>
              <a:rPr lang="en-US" altLang="en-US" sz="2000" dirty="0"/>
              <a:t>Starting from a vertex s, explore the graph vertices as far as possible before backing tracking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E07776AD-6515-419D-881B-A6E1340CE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Breadth-First-Search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sp>
        <p:nvSpPr>
          <p:cNvPr id="34" name="Text Box 49">
            <a:extLst>
              <a:ext uri="{FF2B5EF4-FFF2-40B4-BE49-F238E27FC236}">
                <a16:creationId xmlns:a16="http://schemas.microsoft.com/office/drawing/2014/main" id="{157E6755-D8B2-495C-B54A-2DAA51838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3514" y="2219467"/>
            <a:ext cx="20808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DFS (recursive version)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AD10C005-ADD3-429A-A848-C3101E652ACC}"/>
              </a:ext>
            </a:extLst>
          </p:cNvPr>
          <p:cNvSpPr/>
          <p:nvPr/>
        </p:nvSpPr>
        <p:spPr>
          <a:xfrm>
            <a:off x="1264544" y="4262042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1" name="Text Box 49">
            <a:extLst>
              <a:ext uri="{FF2B5EF4-FFF2-40B4-BE49-F238E27FC236}">
                <a16:creationId xmlns:a16="http://schemas.microsoft.com/office/drawing/2014/main" id="{3C1E5E21-4089-4429-8F13-60CBC96C94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4900" y="399910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DFS(1)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A69D1D6D-36D0-4732-AF1A-55CF750B174E}"/>
              </a:ext>
            </a:extLst>
          </p:cNvPr>
          <p:cNvSpPr/>
          <p:nvPr/>
        </p:nvSpPr>
        <p:spPr>
          <a:xfrm>
            <a:off x="887578" y="4664015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846FDEF3-1DF6-4787-A909-BE3F82403A4A}"/>
              </a:ext>
            </a:extLst>
          </p:cNvPr>
          <p:cNvCxnSpPr>
            <a:cxnSpLocks/>
            <a:endCxn id="82" idx="7"/>
          </p:cNvCxnSpPr>
          <p:nvPr/>
        </p:nvCxnSpPr>
        <p:spPr>
          <a:xfrm flipH="1">
            <a:off x="1055346" y="4421031"/>
            <a:ext cx="210786" cy="2705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 Box 49">
            <a:extLst>
              <a:ext uri="{FF2B5EF4-FFF2-40B4-BE49-F238E27FC236}">
                <a16:creationId xmlns:a16="http://schemas.microsoft.com/office/drawing/2014/main" id="{52D1297F-07AD-4596-9635-CC0B4CDD6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738" y="4417794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DFS(7)</a:t>
            </a:r>
          </a:p>
        </p:txBody>
      </p:sp>
      <p:sp>
        <p:nvSpPr>
          <p:cNvPr id="85" name="Text Box 49">
            <a:extLst>
              <a:ext uri="{FF2B5EF4-FFF2-40B4-BE49-F238E27FC236}">
                <a16:creationId xmlns:a16="http://schemas.microsoft.com/office/drawing/2014/main" id="{3DA8C400-CD85-45FB-ACF5-D4CE5790E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5388" y="436791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56B2D03C-C3C7-43DE-AF8F-51DE8BB4455F}"/>
              </a:ext>
            </a:extLst>
          </p:cNvPr>
          <p:cNvCxnSpPr>
            <a:cxnSpLocks/>
          </p:cNvCxnSpPr>
          <p:nvPr/>
        </p:nvCxnSpPr>
        <p:spPr>
          <a:xfrm flipV="1">
            <a:off x="1996234" y="3741634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 Box 49">
            <a:extLst>
              <a:ext uri="{FF2B5EF4-FFF2-40B4-BE49-F238E27FC236}">
                <a16:creationId xmlns:a16="http://schemas.microsoft.com/office/drawing/2014/main" id="{1C78D95F-E986-4AE0-8F09-B0FBE991F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0272" y="370983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graphicFrame>
        <p:nvGraphicFramePr>
          <p:cNvPr id="88" name="Table 87">
            <a:extLst>
              <a:ext uri="{FF2B5EF4-FFF2-40B4-BE49-F238E27FC236}">
                <a16:creationId xmlns:a16="http://schemas.microsoft.com/office/drawing/2014/main" id="{4093E59C-DB75-4804-9926-C721413C06B6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556840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89" name="Table 88">
            <a:extLst>
              <a:ext uri="{FF2B5EF4-FFF2-40B4-BE49-F238E27FC236}">
                <a16:creationId xmlns:a16="http://schemas.microsoft.com/office/drawing/2014/main" id="{61CDC00C-16AD-4A91-B599-F7010B338FE5}"/>
              </a:ext>
            </a:extLst>
          </p:cNvPr>
          <p:cNvGraphicFramePr>
            <a:graphicFrameLocks noGrp="1"/>
          </p:cNvGraphicFramePr>
          <p:nvPr/>
        </p:nvGraphicFramePr>
        <p:xfrm>
          <a:off x="3579898" y="4046353"/>
          <a:ext cx="228715" cy="23562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715">
                  <a:extLst>
                    <a:ext uri="{9D8B030D-6E8A-4147-A177-3AD203B41FA5}">
                      <a16:colId xmlns:a16="http://schemas.microsoft.com/office/drawing/2014/main" val="4148821893"/>
                    </a:ext>
                  </a:extLst>
                </a:gridCol>
              </a:tblGrid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608016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4068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82523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1417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0680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79515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908713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357039"/>
                  </a:ext>
                </a:extLst>
              </a:tr>
            </a:tbl>
          </a:graphicData>
        </a:graphic>
      </p:graphicFrame>
      <p:graphicFrame>
        <p:nvGraphicFramePr>
          <p:cNvPr id="90" name="Table 89">
            <a:extLst>
              <a:ext uri="{FF2B5EF4-FFF2-40B4-BE49-F238E27FC236}">
                <a16:creationId xmlns:a16="http://schemas.microsoft.com/office/drawing/2014/main" id="{A18C2E1B-B04A-488F-BB58-98DB2D7E3B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4310605"/>
              </p:ext>
            </p:extLst>
          </p:nvPr>
        </p:nvGraphicFramePr>
        <p:xfrm>
          <a:off x="3338104" y="4122214"/>
          <a:ext cx="215100" cy="23127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5100">
                  <a:extLst>
                    <a:ext uri="{9D8B030D-6E8A-4147-A177-3AD203B41FA5}">
                      <a16:colId xmlns:a16="http://schemas.microsoft.com/office/drawing/2014/main" val="3808604706"/>
                    </a:ext>
                  </a:extLst>
                </a:gridCol>
              </a:tblGrid>
              <a:tr h="234735">
                <a:tc>
                  <a:txBody>
                    <a:bodyPr/>
                    <a:lstStyle/>
                    <a:p>
                      <a:r>
                        <a:rPr lang="en-US" sz="800" dirty="0"/>
                        <a:t>1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10687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54921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3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855156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315745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5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38559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51400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7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2951018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809559"/>
                  </a:ext>
                </a:extLst>
              </a:tr>
            </a:tbl>
          </a:graphicData>
        </a:graphic>
      </p:graphicFrame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5C9F96EC-6199-4989-A077-8C73BD64891A}"/>
              </a:ext>
            </a:extLst>
          </p:cNvPr>
          <p:cNvCxnSpPr>
            <a:cxnSpLocks/>
          </p:cNvCxnSpPr>
          <p:nvPr/>
        </p:nvCxnSpPr>
        <p:spPr>
          <a:xfrm>
            <a:off x="3694255" y="419026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5ADBF1C1-E47D-4A1B-ABBC-1563A9D5945F}"/>
              </a:ext>
            </a:extLst>
          </p:cNvPr>
          <p:cNvCxnSpPr>
            <a:cxnSpLocks/>
          </p:cNvCxnSpPr>
          <p:nvPr/>
        </p:nvCxnSpPr>
        <p:spPr>
          <a:xfrm>
            <a:off x="3694255" y="4480808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69EB41B6-AC88-4735-B681-2E02E2B46CE2}"/>
              </a:ext>
            </a:extLst>
          </p:cNvPr>
          <p:cNvCxnSpPr>
            <a:cxnSpLocks/>
          </p:cNvCxnSpPr>
          <p:nvPr/>
        </p:nvCxnSpPr>
        <p:spPr>
          <a:xfrm>
            <a:off x="3694255" y="478232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7BFF8897-5BE7-4ED4-9E39-37D7EFE527E8}"/>
              </a:ext>
            </a:extLst>
          </p:cNvPr>
          <p:cNvCxnSpPr>
            <a:cxnSpLocks/>
          </p:cNvCxnSpPr>
          <p:nvPr/>
        </p:nvCxnSpPr>
        <p:spPr>
          <a:xfrm>
            <a:off x="3694255" y="507268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804A911C-0364-47A9-810C-B86A66692B77}"/>
              </a:ext>
            </a:extLst>
          </p:cNvPr>
          <p:cNvCxnSpPr>
            <a:cxnSpLocks/>
          </p:cNvCxnSpPr>
          <p:nvPr/>
        </p:nvCxnSpPr>
        <p:spPr>
          <a:xfrm>
            <a:off x="3694255" y="539235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9E990F13-925F-40DB-A4E9-D51135A75222}"/>
              </a:ext>
            </a:extLst>
          </p:cNvPr>
          <p:cNvCxnSpPr>
            <a:cxnSpLocks/>
          </p:cNvCxnSpPr>
          <p:nvPr/>
        </p:nvCxnSpPr>
        <p:spPr>
          <a:xfrm>
            <a:off x="3694255" y="567812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BD04845A-6255-4CBA-A18E-90F0D38B9304}"/>
              </a:ext>
            </a:extLst>
          </p:cNvPr>
          <p:cNvCxnSpPr>
            <a:cxnSpLocks/>
          </p:cNvCxnSpPr>
          <p:nvPr/>
        </p:nvCxnSpPr>
        <p:spPr>
          <a:xfrm>
            <a:off x="3694255" y="5971807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922EA504-9D26-4052-BFB5-05926F62C04E}"/>
              </a:ext>
            </a:extLst>
          </p:cNvPr>
          <p:cNvCxnSpPr>
            <a:cxnSpLocks/>
          </p:cNvCxnSpPr>
          <p:nvPr/>
        </p:nvCxnSpPr>
        <p:spPr>
          <a:xfrm>
            <a:off x="3694255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9" name="Table 98">
            <a:extLst>
              <a:ext uri="{FF2B5EF4-FFF2-40B4-BE49-F238E27FC236}">
                <a16:creationId xmlns:a16="http://schemas.microsoft.com/office/drawing/2014/main" id="{37BAE0D0-0CDD-4DD7-9D9F-0F6EF943355E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F9271A97-62A7-4827-956A-788ECDAE4CDB}"/>
              </a:ext>
            </a:extLst>
          </p:cNvPr>
          <p:cNvCxnSpPr>
            <a:cxnSpLocks/>
          </p:cNvCxnSpPr>
          <p:nvPr/>
        </p:nvCxnSpPr>
        <p:spPr>
          <a:xfrm>
            <a:off x="425368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1" name="Table 100">
            <a:extLst>
              <a:ext uri="{FF2B5EF4-FFF2-40B4-BE49-F238E27FC236}">
                <a16:creationId xmlns:a16="http://schemas.microsoft.com/office/drawing/2014/main" id="{B04A089E-A7B5-48AE-9809-9B97CCA6B727}"/>
              </a:ext>
            </a:extLst>
          </p:cNvPr>
          <p:cNvGraphicFramePr>
            <a:graphicFrameLocks noGrp="1"/>
          </p:cNvGraphicFramePr>
          <p:nvPr/>
        </p:nvGraphicFramePr>
        <p:xfrm>
          <a:off x="451909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F6F6CDCE-2988-4BD8-96BD-60E8EE658DF2}"/>
              </a:ext>
            </a:extLst>
          </p:cNvPr>
          <p:cNvCxnSpPr>
            <a:cxnSpLocks/>
          </p:cNvCxnSpPr>
          <p:nvPr/>
        </p:nvCxnSpPr>
        <p:spPr>
          <a:xfrm>
            <a:off x="480740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3" name="Table 102">
            <a:extLst>
              <a:ext uri="{FF2B5EF4-FFF2-40B4-BE49-F238E27FC236}">
                <a16:creationId xmlns:a16="http://schemas.microsoft.com/office/drawing/2014/main" id="{FE13DE15-677B-4605-8679-C7DE366D124A}"/>
              </a:ext>
            </a:extLst>
          </p:cNvPr>
          <p:cNvGraphicFramePr>
            <a:graphicFrameLocks noGrp="1"/>
          </p:cNvGraphicFramePr>
          <p:nvPr/>
        </p:nvGraphicFramePr>
        <p:xfrm>
          <a:off x="5083018" y="406397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4" name="Table 103">
            <a:extLst>
              <a:ext uri="{FF2B5EF4-FFF2-40B4-BE49-F238E27FC236}">
                <a16:creationId xmlns:a16="http://schemas.microsoft.com/office/drawing/2014/main" id="{2F5950A1-1EB2-4262-A700-AC142791FAA4}"/>
              </a:ext>
            </a:extLst>
          </p:cNvPr>
          <p:cNvGraphicFramePr>
            <a:graphicFrameLocks noGrp="1"/>
          </p:cNvGraphicFramePr>
          <p:nvPr/>
        </p:nvGraphicFramePr>
        <p:xfrm>
          <a:off x="396410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B2009ED9-580F-4704-B2E4-058CAF4B2C8D}"/>
              </a:ext>
            </a:extLst>
          </p:cNvPr>
          <p:cNvCxnSpPr>
            <a:cxnSpLocks/>
          </p:cNvCxnSpPr>
          <p:nvPr/>
        </p:nvCxnSpPr>
        <p:spPr>
          <a:xfrm>
            <a:off x="4252418" y="448499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6" name="Table 105">
            <a:extLst>
              <a:ext uri="{FF2B5EF4-FFF2-40B4-BE49-F238E27FC236}">
                <a16:creationId xmlns:a16="http://schemas.microsoft.com/office/drawing/2014/main" id="{C2B837EA-B0D6-4895-85C7-D0790CC5FEB0}"/>
              </a:ext>
            </a:extLst>
          </p:cNvPr>
          <p:cNvGraphicFramePr>
            <a:graphicFrameLocks noGrp="1"/>
          </p:cNvGraphicFramePr>
          <p:nvPr/>
        </p:nvGraphicFramePr>
        <p:xfrm>
          <a:off x="451782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7" name="Table 106">
            <a:extLst>
              <a:ext uri="{FF2B5EF4-FFF2-40B4-BE49-F238E27FC236}">
                <a16:creationId xmlns:a16="http://schemas.microsoft.com/office/drawing/2014/main" id="{7524BCA0-94DB-4EC9-B154-4A3810CC9F80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1C484A79-53AE-4955-8A28-4AF280E5E2F1}"/>
              </a:ext>
            </a:extLst>
          </p:cNvPr>
          <p:cNvCxnSpPr>
            <a:cxnSpLocks/>
          </p:cNvCxnSpPr>
          <p:nvPr/>
        </p:nvCxnSpPr>
        <p:spPr>
          <a:xfrm>
            <a:off x="425368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9" name="Table 108">
            <a:extLst>
              <a:ext uri="{FF2B5EF4-FFF2-40B4-BE49-F238E27FC236}">
                <a16:creationId xmlns:a16="http://schemas.microsoft.com/office/drawing/2014/main" id="{ACA10DA5-2963-4F44-A4DB-215B2ACF86D4}"/>
              </a:ext>
            </a:extLst>
          </p:cNvPr>
          <p:cNvGraphicFramePr>
            <a:graphicFrameLocks noGrp="1"/>
          </p:cNvGraphicFramePr>
          <p:nvPr/>
        </p:nvGraphicFramePr>
        <p:xfrm>
          <a:off x="451909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D556E04A-87D3-4D19-AAB6-394C4689ED99}"/>
              </a:ext>
            </a:extLst>
          </p:cNvPr>
          <p:cNvCxnSpPr>
            <a:cxnSpLocks/>
          </p:cNvCxnSpPr>
          <p:nvPr/>
        </p:nvCxnSpPr>
        <p:spPr>
          <a:xfrm>
            <a:off x="480740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1" name="Table 110">
            <a:extLst>
              <a:ext uri="{FF2B5EF4-FFF2-40B4-BE49-F238E27FC236}">
                <a16:creationId xmlns:a16="http://schemas.microsoft.com/office/drawing/2014/main" id="{167058DB-4306-47EC-B8F4-1B8A6CC319F3}"/>
              </a:ext>
            </a:extLst>
          </p:cNvPr>
          <p:cNvGraphicFramePr>
            <a:graphicFrameLocks noGrp="1"/>
          </p:cNvGraphicFramePr>
          <p:nvPr/>
        </p:nvGraphicFramePr>
        <p:xfrm>
          <a:off x="5092022" y="468213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48088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2" name="Table 111">
            <a:extLst>
              <a:ext uri="{FF2B5EF4-FFF2-40B4-BE49-F238E27FC236}">
                <a16:creationId xmlns:a16="http://schemas.microsoft.com/office/drawing/2014/main" id="{AC29B882-43C6-4D9D-8F75-42CBED6F5D5E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00EC7571-CE31-4AEF-A6B6-5EEE8EC8BC05}"/>
              </a:ext>
            </a:extLst>
          </p:cNvPr>
          <p:cNvCxnSpPr>
            <a:cxnSpLocks/>
          </p:cNvCxnSpPr>
          <p:nvPr/>
        </p:nvCxnSpPr>
        <p:spPr>
          <a:xfrm>
            <a:off x="4250272" y="5089589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4" name="Table 113">
            <a:extLst>
              <a:ext uri="{FF2B5EF4-FFF2-40B4-BE49-F238E27FC236}">
                <a16:creationId xmlns:a16="http://schemas.microsoft.com/office/drawing/2014/main" id="{6E5CDD67-869F-4538-BE0D-6BAB73478111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5" name="Table 114">
            <a:extLst>
              <a:ext uri="{FF2B5EF4-FFF2-40B4-BE49-F238E27FC236}">
                <a16:creationId xmlns:a16="http://schemas.microsoft.com/office/drawing/2014/main" id="{214BAABB-0036-40E4-A79E-768AB40832A6}"/>
              </a:ext>
            </a:extLst>
          </p:cNvPr>
          <p:cNvGraphicFramePr>
            <a:graphicFrameLocks noGrp="1"/>
          </p:cNvGraphicFramePr>
          <p:nvPr/>
        </p:nvGraphicFramePr>
        <p:xfrm>
          <a:off x="396338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4FCF7F67-9B43-4E24-BC2F-DE7A2E13E908}"/>
              </a:ext>
            </a:extLst>
          </p:cNvPr>
          <p:cNvCxnSpPr>
            <a:cxnSpLocks/>
          </p:cNvCxnSpPr>
          <p:nvPr/>
        </p:nvCxnSpPr>
        <p:spPr>
          <a:xfrm>
            <a:off x="425170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7" name="Table 116">
            <a:extLst>
              <a:ext uri="{FF2B5EF4-FFF2-40B4-BE49-F238E27FC236}">
                <a16:creationId xmlns:a16="http://schemas.microsoft.com/office/drawing/2014/main" id="{F097709E-A7E7-4A9E-ABFB-0759187D9A16}"/>
              </a:ext>
            </a:extLst>
          </p:cNvPr>
          <p:cNvGraphicFramePr>
            <a:graphicFrameLocks noGrp="1"/>
          </p:cNvGraphicFramePr>
          <p:nvPr/>
        </p:nvGraphicFramePr>
        <p:xfrm>
          <a:off x="451710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B712224E-5E13-4E57-BA05-CED1B26367F8}"/>
              </a:ext>
            </a:extLst>
          </p:cNvPr>
          <p:cNvCxnSpPr>
            <a:cxnSpLocks/>
          </p:cNvCxnSpPr>
          <p:nvPr/>
        </p:nvCxnSpPr>
        <p:spPr>
          <a:xfrm>
            <a:off x="480542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9" name="Table 118">
            <a:extLst>
              <a:ext uri="{FF2B5EF4-FFF2-40B4-BE49-F238E27FC236}">
                <a16:creationId xmlns:a16="http://schemas.microsoft.com/office/drawing/2014/main" id="{94CE501F-F25F-44FD-822A-75E496F23B6B}"/>
              </a:ext>
            </a:extLst>
          </p:cNvPr>
          <p:cNvGraphicFramePr>
            <a:graphicFrameLocks noGrp="1"/>
          </p:cNvGraphicFramePr>
          <p:nvPr/>
        </p:nvGraphicFramePr>
        <p:xfrm>
          <a:off x="5081034" y="527805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0" name="Table 119">
            <a:extLst>
              <a:ext uri="{FF2B5EF4-FFF2-40B4-BE49-F238E27FC236}">
                <a16:creationId xmlns:a16="http://schemas.microsoft.com/office/drawing/2014/main" id="{A5E4B41F-A8AA-4CB3-8AC4-E1381D954B8D}"/>
              </a:ext>
            </a:extLst>
          </p:cNvPr>
          <p:cNvGraphicFramePr>
            <a:graphicFrameLocks noGrp="1"/>
          </p:cNvGraphicFramePr>
          <p:nvPr/>
        </p:nvGraphicFramePr>
        <p:xfrm>
          <a:off x="396740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D3FC22B2-68EF-491B-B1B8-9E322F1A1F57}"/>
              </a:ext>
            </a:extLst>
          </p:cNvPr>
          <p:cNvCxnSpPr>
            <a:cxnSpLocks/>
          </p:cNvCxnSpPr>
          <p:nvPr/>
        </p:nvCxnSpPr>
        <p:spPr>
          <a:xfrm>
            <a:off x="425571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2" name="Table 121">
            <a:extLst>
              <a:ext uri="{FF2B5EF4-FFF2-40B4-BE49-F238E27FC236}">
                <a16:creationId xmlns:a16="http://schemas.microsoft.com/office/drawing/2014/main" id="{8A2B24A3-880F-42E7-87D5-6B24DB2E51FD}"/>
              </a:ext>
            </a:extLst>
          </p:cNvPr>
          <p:cNvGraphicFramePr>
            <a:graphicFrameLocks noGrp="1"/>
          </p:cNvGraphicFramePr>
          <p:nvPr/>
        </p:nvGraphicFramePr>
        <p:xfrm>
          <a:off x="452112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D7D095A7-BE03-4219-BBDA-E0DA8DE9D74E}"/>
              </a:ext>
            </a:extLst>
          </p:cNvPr>
          <p:cNvCxnSpPr>
            <a:cxnSpLocks/>
          </p:cNvCxnSpPr>
          <p:nvPr/>
        </p:nvCxnSpPr>
        <p:spPr>
          <a:xfrm>
            <a:off x="480943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4" name="Table 123">
            <a:extLst>
              <a:ext uri="{FF2B5EF4-FFF2-40B4-BE49-F238E27FC236}">
                <a16:creationId xmlns:a16="http://schemas.microsoft.com/office/drawing/2014/main" id="{C63FD650-22E2-469D-AAE6-C380ED149A5A}"/>
              </a:ext>
            </a:extLst>
          </p:cNvPr>
          <p:cNvGraphicFramePr>
            <a:graphicFrameLocks noGrp="1"/>
          </p:cNvGraphicFramePr>
          <p:nvPr/>
        </p:nvGraphicFramePr>
        <p:xfrm>
          <a:off x="5648111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20700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A1DB1F45-91C9-4D84-9CB5-F814E303B656}"/>
              </a:ext>
            </a:extLst>
          </p:cNvPr>
          <p:cNvGraphicFramePr>
            <a:graphicFrameLocks noGrp="1"/>
          </p:cNvGraphicFramePr>
          <p:nvPr/>
        </p:nvGraphicFramePr>
        <p:xfrm>
          <a:off x="5074844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C8A1BB78-395A-48AE-85FF-53AFB2FC5662}"/>
              </a:ext>
            </a:extLst>
          </p:cNvPr>
          <p:cNvCxnSpPr>
            <a:cxnSpLocks/>
          </p:cNvCxnSpPr>
          <p:nvPr/>
        </p:nvCxnSpPr>
        <p:spPr>
          <a:xfrm>
            <a:off x="5363157" y="598058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7" name="Table 126">
            <a:extLst>
              <a:ext uri="{FF2B5EF4-FFF2-40B4-BE49-F238E27FC236}">
                <a16:creationId xmlns:a16="http://schemas.microsoft.com/office/drawing/2014/main" id="{A6EA25D7-1486-4233-A1F4-27B8BAFF0080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B675FD97-1DEF-49C3-BAAD-70011DE43102}"/>
              </a:ext>
            </a:extLst>
          </p:cNvPr>
          <p:cNvCxnSpPr>
            <a:cxnSpLocks/>
          </p:cNvCxnSpPr>
          <p:nvPr/>
        </p:nvCxnSpPr>
        <p:spPr>
          <a:xfrm>
            <a:off x="4250272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9" name="Table 128">
            <a:extLst>
              <a:ext uri="{FF2B5EF4-FFF2-40B4-BE49-F238E27FC236}">
                <a16:creationId xmlns:a16="http://schemas.microsoft.com/office/drawing/2014/main" id="{B778ECEC-665B-4ACA-B749-462594E43F76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sp>
        <p:nvSpPr>
          <p:cNvPr id="76" name="Oval 75">
            <a:extLst>
              <a:ext uri="{FF2B5EF4-FFF2-40B4-BE49-F238E27FC236}">
                <a16:creationId xmlns:a16="http://schemas.microsoft.com/office/drawing/2014/main" id="{F7BA409B-25CB-4387-9C94-E5A0D5D45D53}"/>
              </a:ext>
            </a:extLst>
          </p:cNvPr>
          <p:cNvSpPr/>
          <p:nvPr/>
        </p:nvSpPr>
        <p:spPr>
          <a:xfrm>
            <a:off x="887443" y="5183575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1D49CD8C-0C89-4B3D-B7A8-3E007DBFBC47}"/>
              </a:ext>
            </a:extLst>
          </p:cNvPr>
          <p:cNvCxnSpPr>
            <a:cxnSpLocks/>
            <a:endCxn id="76" idx="0"/>
          </p:cNvCxnSpPr>
          <p:nvPr/>
        </p:nvCxnSpPr>
        <p:spPr>
          <a:xfrm>
            <a:off x="972147" y="486151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 Box 49">
            <a:extLst>
              <a:ext uri="{FF2B5EF4-FFF2-40B4-BE49-F238E27FC236}">
                <a16:creationId xmlns:a16="http://schemas.microsoft.com/office/drawing/2014/main" id="{BE6E7FB3-3A49-48F9-9CDB-02B7D1E94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837" y="513785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DFS(3)</a:t>
            </a:r>
          </a:p>
        </p:txBody>
      </p:sp>
      <p:sp>
        <p:nvSpPr>
          <p:cNvPr id="79" name="Text Box 49">
            <a:extLst>
              <a:ext uri="{FF2B5EF4-FFF2-40B4-BE49-F238E27FC236}">
                <a16:creationId xmlns:a16="http://schemas.microsoft.com/office/drawing/2014/main" id="{F9B2C0FA-1A36-45CE-B20A-947BD8772A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077" y="4889011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AB2B536D-758E-4A0F-A888-6ED1B07B379F}"/>
              </a:ext>
            </a:extLst>
          </p:cNvPr>
          <p:cNvCxnSpPr/>
          <p:nvPr/>
        </p:nvCxnSpPr>
        <p:spPr>
          <a:xfrm flipV="1">
            <a:off x="2571389" y="3025212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 Box 49">
            <a:extLst>
              <a:ext uri="{FF2B5EF4-FFF2-40B4-BE49-F238E27FC236}">
                <a16:creationId xmlns:a16="http://schemas.microsoft.com/office/drawing/2014/main" id="{8396D139-7759-43B0-B882-122479B93D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0802" y="317234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1035347F-9867-4A18-98A9-76EE940D04B5}"/>
              </a:ext>
            </a:extLst>
          </p:cNvPr>
          <p:cNvSpPr/>
          <p:nvPr/>
        </p:nvSpPr>
        <p:spPr>
          <a:xfrm>
            <a:off x="904504" y="5700528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16307952-A634-4F87-8ECB-C927E8516F4F}"/>
              </a:ext>
            </a:extLst>
          </p:cNvPr>
          <p:cNvCxnSpPr>
            <a:cxnSpLocks/>
          </p:cNvCxnSpPr>
          <p:nvPr/>
        </p:nvCxnSpPr>
        <p:spPr>
          <a:xfrm>
            <a:off x="990270" y="5378749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 Box 49">
            <a:extLst>
              <a:ext uri="{FF2B5EF4-FFF2-40B4-BE49-F238E27FC236}">
                <a16:creationId xmlns:a16="http://schemas.microsoft.com/office/drawing/2014/main" id="{1C9EDEB5-A139-4FD2-AE45-00DE6DB671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531" y="565997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DFS(5)</a:t>
            </a:r>
          </a:p>
        </p:txBody>
      </p:sp>
      <p:sp>
        <p:nvSpPr>
          <p:cNvPr id="135" name="Text Box 49">
            <a:extLst>
              <a:ext uri="{FF2B5EF4-FFF2-40B4-BE49-F238E27FC236}">
                <a16:creationId xmlns:a16="http://schemas.microsoft.com/office/drawing/2014/main" id="{C05D8243-0005-494E-81B9-C47EDB33D8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547" y="5404399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5</a:t>
            </a:r>
          </a:p>
        </p:txBody>
      </p:sp>
      <p:sp>
        <p:nvSpPr>
          <p:cNvPr id="136" name="Text Box 49">
            <a:extLst>
              <a:ext uri="{FF2B5EF4-FFF2-40B4-BE49-F238E27FC236}">
                <a16:creationId xmlns:a16="http://schemas.microsoft.com/office/drawing/2014/main" id="{8F189DC5-1841-4651-9269-0272D17DB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4967" y="2818964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5</a:t>
            </a:r>
          </a:p>
        </p:txBody>
      </p: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6A212907-44E5-4585-B7D1-1DB8F3025F36}"/>
              </a:ext>
            </a:extLst>
          </p:cNvPr>
          <p:cNvCxnSpPr>
            <a:cxnSpLocks/>
          </p:cNvCxnSpPr>
          <p:nvPr/>
        </p:nvCxnSpPr>
        <p:spPr>
          <a:xfrm flipH="1">
            <a:off x="1978709" y="2948373"/>
            <a:ext cx="534705" cy="625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 Box 49">
            <a:extLst>
              <a:ext uri="{FF2B5EF4-FFF2-40B4-BE49-F238E27FC236}">
                <a16:creationId xmlns:a16="http://schemas.microsoft.com/office/drawing/2014/main" id="{C124F680-78AA-4125-BC6F-7146A7587D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6965" y="3273226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139" name="Text Box 49">
            <a:extLst>
              <a:ext uri="{FF2B5EF4-FFF2-40B4-BE49-F238E27FC236}">
                <a16:creationId xmlns:a16="http://schemas.microsoft.com/office/drawing/2014/main" id="{15CCFC8B-0CBF-43D2-ACE7-6B6F1758EE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7760" y="313442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4</a:t>
            </a:r>
          </a:p>
        </p:txBody>
      </p: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1CF3F245-B9F3-41DC-851D-27FC50B4BDE5}"/>
              </a:ext>
            </a:extLst>
          </p:cNvPr>
          <p:cNvCxnSpPr>
            <a:cxnSpLocks/>
          </p:cNvCxnSpPr>
          <p:nvPr/>
        </p:nvCxnSpPr>
        <p:spPr>
          <a:xfrm flipV="1">
            <a:off x="2804425" y="2842447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A07927AB-E3FE-46AE-AAD6-6F1EB94C1E79}"/>
              </a:ext>
            </a:extLst>
          </p:cNvPr>
          <p:cNvCxnSpPr>
            <a:cxnSpLocks/>
          </p:cNvCxnSpPr>
          <p:nvPr/>
        </p:nvCxnSpPr>
        <p:spPr>
          <a:xfrm>
            <a:off x="2657994" y="3049796"/>
            <a:ext cx="19411" cy="438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Oval 141">
            <a:extLst>
              <a:ext uri="{FF2B5EF4-FFF2-40B4-BE49-F238E27FC236}">
                <a16:creationId xmlns:a16="http://schemas.microsoft.com/office/drawing/2014/main" id="{155DF8EE-8DDD-46ED-823E-19F95EEED1E9}"/>
              </a:ext>
            </a:extLst>
          </p:cNvPr>
          <p:cNvSpPr/>
          <p:nvPr/>
        </p:nvSpPr>
        <p:spPr>
          <a:xfrm>
            <a:off x="928347" y="6203398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43" name="Text Box 49">
            <a:extLst>
              <a:ext uri="{FF2B5EF4-FFF2-40B4-BE49-F238E27FC236}">
                <a16:creationId xmlns:a16="http://schemas.microsoft.com/office/drawing/2014/main" id="{58DE1DEF-F947-4C28-B828-51A7AA353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19" y="5892174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6</a:t>
            </a:r>
          </a:p>
        </p:txBody>
      </p: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D8AAEEC5-CA93-4180-80E2-EC675BB73247}"/>
              </a:ext>
            </a:extLst>
          </p:cNvPr>
          <p:cNvCxnSpPr>
            <a:cxnSpLocks/>
          </p:cNvCxnSpPr>
          <p:nvPr/>
        </p:nvCxnSpPr>
        <p:spPr>
          <a:xfrm>
            <a:off x="997174" y="589217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 Box 49">
            <a:extLst>
              <a:ext uri="{FF2B5EF4-FFF2-40B4-BE49-F238E27FC236}">
                <a16:creationId xmlns:a16="http://schemas.microsoft.com/office/drawing/2014/main" id="{8BD7854C-5195-49F4-87DB-1A52DB759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818" y="6161861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DFS(2)</a:t>
            </a:r>
          </a:p>
        </p:txBody>
      </p: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46B4F0AB-11C3-49FB-A423-9153DCB4F165}"/>
              </a:ext>
            </a:extLst>
          </p:cNvPr>
          <p:cNvCxnSpPr>
            <a:cxnSpLocks/>
          </p:cNvCxnSpPr>
          <p:nvPr/>
        </p:nvCxnSpPr>
        <p:spPr>
          <a:xfrm>
            <a:off x="3349465" y="3054588"/>
            <a:ext cx="0" cy="4663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 Box 49">
            <a:extLst>
              <a:ext uri="{FF2B5EF4-FFF2-40B4-BE49-F238E27FC236}">
                <a16:creationId xmlns:a16="http://schemas.microsoft.com/office/drawing/2014/main" id="{BE142A12-4669-46C0-B680-F155A1509F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7916" y="3182146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6</a:t>
            </a:r>
          </a:p>
        </p:txBody>
      </p: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5A730AFA-71BE-4473-A366-2A0A44525797}"/>
              </a:ext>
            </a:extLst>
          </p:cNvPr>
          <p:cNvCxnSpPr>
            <a:cxnSpLocks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E4DD15CA-DDD0-4A52-8242-C7D405556BF3}"/>
              </a:ext>
            </a:extLst>
          </p:cNvPr>
          <p:cNvCxnSpPr/>
          <p:nvPr/>
        </p:nvCxnSpPr>
        <p:spPr>
          <a:xfrm flipV="1">
            <a:off x="3456288" y="3049796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CABA9D6B-D4A5-4E39-BC04-5A760F96DFE3}"/>
              </a:ext>
            </a:extLst>
          </p:cNvPr>
          <p:cNvCxnSpPr>
            <a:cxnSpLocks/>
          </p:cNvCxnSpPr>
          <p:nvPr/>
        </p:nvCxnSpPr>
        <p:spPr>
          <a:xfrm flipH="1" flipV="1">
            <a:off x="2786320" y="3738750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 Box 49">
            <a:extLst>
              <a:ext uri="{FF2B5EF4-FFF2-40B4-BE49-F238E27FC236}">
                <a16:creationId xmlns:a16="http://schemas.microsoft.com/office/drawing/2014/main" id="{B7DA6F52-0E50-44F4-90BB-C770796497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4967" y="3693795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7</a:t>
            </a:r>
          </a:p>
        </p:txBody>
      </p:sp>
      <p:sp>
        <p:nvSpPr>
          <p:cNvPr id="152" name="Text Box 49">
            <a:extLst>
              <a:ext uri="{FF2B5EF4-FFF2-40B4-BE49-F238E27FC236}">
                <a16:creationId xmlns:a16="http://schemas.microsoft.com/office/drawing/2014/main" id="{708A713A-2606-49B1-B91E-FF1DE7540E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9112" y="3182145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8</a:t>
            </a:r>
          </a:p>
        </p:txBody>
      </p:sp>
      <p:cxnSp>
        <p:nvCxnSpPr>
          <p:cNvPr id="153" name="Straight Arrow Connector 152">
            <a:extLst>
              <a:ext uri="{FF2B5EF4-FFF2-40B4-BE49-F238E27FC236}">
                <a16:creationId xmlns:a16="http://schemas.microsoft.com/office/drawing/2014/main" id="{B58DB7CF-D261-41FB-B81D-EF096E697B8F}"/>
              </a:ext>
            </a:extLst>
          </p:cNvPr>
          <p:cNvCxnSpPr>
            <a:cxnSpLocks/>
          </p:cNvCxnSpPr>
          <p:nvPr/>
        </p:nvCxnSpPr>
        <p:spPr>
          <a:xfrm flipH="1" flipV="1">
            <a:off x="1085105" y="5897913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41374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61DC68-6FC4-42F3-A7FF-A28D072B093D}"/>
              </a:ext>
            </a:extLst>
          </p:cNvPr>
          <p:cNvSpPr/>
          <p:nvPr/>
        </p:nvSpPr>
        <p:spPr>
          <a:xfrm>
            <a:off x="1688405" y="3603251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C27721-94B8-49D8-8BB0-5301EF206AEA}"/>
              </a:ext>
            </a:extLst>
          </p:cNvPr>
          <p:cNvSpPr/>
          <p:nvPr/>
        </p:nvSpPr>
        <p:spPr>
          <a:xfrm>
            <a:off x="2519484" y="3597334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3B22C1F-6253-4007-AABE-C796CB859CCF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680695" y="2874561"/>
            <a:ext cx="652874" cy="755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A7087B-5C78-4777-BE97-F118298F8F9C}"/>
              </a:ext>
            </a:extLst>
          </p:cNvPr>
          <p:cNvCxnSpPr>
            <a:cxnSpLocks/>
            <a:stCxn id="13" idx="6"/>
            <a:endCxn id="25" idx="2"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9E86B4-CD30-4E85-87B1-A1F3BEC63833}"/>
              </a:ext>
            </a:extLst>
          </p:cNvPr>
          <p:cNvCxnSpPr>
            <a:cxnSpLocks/>
            <a:stCxn id="20" idx="4"/>
            <a:endCxn id="25" idx="0"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E12DF75D-A0C9-44FE-AAEF-EBBF4323C69F}"/>
              </a:ext>
            </a:extLst>
          </p:cNvPr>
          <p:cNvSpPr/>
          <p:nvPr/>
        </p:nvSpPr>
        <p:spPr>
          <a:xfrm>
            <a:off x="3304784" y="2714086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45F4C9F-6E1B-40AA-B7F1-D946A22BD88B}"/>
              </a:ext>
            </a:extLst>
          </p:cNvPr>
          <p:cNvSpPr/>
          <p:nvPr/>
        </p:nvSpPr>
        <p:spPr>
          <a:xfrm>
            <a:off x="2519484" y="2703496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6408F56-368D-467D-B2FD-29EBBCDEAA9E}"/>
              </a:ext>
            </a:extLst>
          </p:cNvPr>
          <p:cNvSpPr/>
          <p:nvPr/>
        </p:nvSpPr>
        <p:spPr>
          <a:xfrm>
            <a:off x="1688404" y="2714086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D1FFC3A-BD8C-4B4E-8F26-63782A628E1D}"/>
              </a:ext>
            </a:extLst>
          </p:cNvPr>
          <p:cNvSpPr/>
          <p:nvPr/>
        </p:nvSpPr>
        <p:spPr>
          <a:xfrm>
            <a:off x="887443" y="2720185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F9A1C1A-4DE2-46D1-88CC-F420B3BB8193}"/>
              </a:ext>
            </a:extLst>
          </p:cNvPr>
          <p:cNvSpPr/>
          <p:nvPr/>
        </p:nvSpPr>
        <p:spPr>
          <a:xfrm>
            <a:off x="887443" y="360686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18F8801-52CB-447F-8C35-5423194D4A4B}"/>
              </a:ext>
            </a:extLst>
          </p:cNvPr>
          <p:cNvSpPr/>
          <p:nvPr/>
        </p:nvSpPr>
        <p:spPr>
          <a:xfrm>
            <a:off x="3304784" y="3597334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5543268-7E58-4313-8EA6-EB1B6E81E534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83996" y="2808090"/>
            <a:ext cx="604408" cy="6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EE1543B-9B9B-468B-8AE7-A02C35506ED2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FD4B0F8-5691-4272-B296-E4A39EF3B680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2716037" y="2797500"/>
            <a:ext cx="588747" cy="105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EF7C0F4-E870-4231-A5EB-2169625F5B1B}"/>
              </a:ext>
            </a:extLst>
          </p:cNvPr>
          <p:cNvCxnSpPr>
            <a:cxnSpLocks/>
          </p:cNvCxnSpPr>
          <p:nvPr/>
        </p:nvCxnSpPr>
        <p:spPr>
          <a:xfrm>
            <a:off x="985719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BF8A9A5-D5EB-4E03-9244-80C3E65A80B4}"/>
              </a:ext>
            </a:extLst>
          </p:cNvPr>
          <p:cNvCxnSpPr>
            <a:cxnSpLocks/>
          </p:cNvCxnSpPr>
          <p:nvPr/>
        </p:nvCxnSpPr>
        <p:spPr>
          <a:xfrm>
            <a:off x="1786680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6C1B2EF-242C-48BD-8D2A-A3E36C9D489A}"/>
              </a:ext>
            </a:extLst>
          </p:cNvPr>
          <p:cNvCxnSpPr>
            <a:cxnSpLocks/>
          </p:cNvCxnSpPr>
          <p:nvPr/>
        </p:nvCxnSpPr>
        <p:spPr>
          <a:xfrm>
            <a:off x="2623868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4B2B762-7679-4E19-9F26-B0B0A0A6EF91}"/>
              </a:ext>
            </a:extLst>
          </p:cNvPr>
          <p:cNvCxnSpPr>
            <a:cxnSpLocks/>
            <a:endCxn id="7" idx="7"/>
          </p:cNvCxnSpPr>
          <p:nvPr/>
        </p:nvCxnSpPr>
        <p:spPr>
          <a:xfrm flipH="1">
            <a:off x="1856173" y="2844883"/>
            <a:ext cx="672486" cy="7859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3">
            <a:extLst>
              <a:ext uri="{FF2B5EF4-FFF2-40B4-BE49-F238E27FC236}">
                <a16:creationId xmlns:a16="http://schemas.microsoft.com/office/drawing/2014/main" id="{9F25E101-A360-40DF-BC5E-3DFEB1D77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3611" y="2604206"/>
            <a:ext cx="2383967" cy="341580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DFS(v)</a:t>
            </a:r>
          </a:p>
          <a:p>
            <a:pPr marL="0" indent="0">
              <a:buNone/>
            </a:pPr>
            <a:r>
              <a:rPr lang="en-US" altLang="en-US" sz="1400" dirty="0"/>
              <a:t>1. color[v] = gray; </a:t>
            </a:r>
          </a:p>
          <a:p>
            <a:pPr marL="0" indent="0">
              <a:buNone/>
            </a:pPr>
            <a:r>
              <a:rPr lang="en-US" altLang="en-US" sz="1400" dirty="0"/>
              <a:t>2. </a:t>
            </a:r>
            <a:r>
              <a:rPr lang="en-US" altLang="en-US" sz="1400" dirty="0">
                <a:solidFill>
                  <a:srgbClr val="FF0000"/>
                </a:solidFill>
              </a:rPr>
              <a:t>for (each edge [v, w])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        if (color[w] == white) 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           DFS(w); </a:t>
            </a:r>
          </a:p>
          <a:p>
            <a:pPr marL="0" indent="0">
              <a:buNone/>
            </a:pPr>
            <a:r>
              <a:rPr lang="en-US" altLang="en-US" sz="1400" dirty="0"/>
              <a:t>3.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/>
              <a:t>color[v] = black.</a:t>
            </a:r>
          </a:p>
          <a:p>
            <a:pPr marL="0" indent="0">
              <a:buNone/>
            </a:pPr>
            <a:endParaRPr lang="en-US" altLang="en-US" sz="1400" dirty="0"/>
          </a:p>
          <a:p>
            <a:pPr marL="0" indent="0">
              <a:buNone/>
            </a:pPr>
            <a:r>
              <a:rPr lang="en-US" altLang="en-US" sz="1400" dirty="0"/>
              <a:t>main()</a:t>
            </a:r>
          </a:p>
          <a:p>
            <a:pPr marL="0" indent="0">
              <a:buNone/>
            </a:pPr>
            <a:r>
              <a:rPr lang="en-US" altLang="en-US" sz="1400" dirty="0"/>
              <a:t>1. for (each vertex v) </a:t>
            </a:r>
          </a:p>
          <a:p>
            <a:pPr marL="0" indent="0">
              <a:buNone/>
            </a:pPr>
            <a:r>
              <a:rPr lang="en-US" altLang="en-US" sz="1400" dirty="0"/>
              <a:t>      color[v] = white;</a:t>
            </a:r>
          </a:p>
          <a:p>
            <a:pPr marL="0" indent="0">
              <a:buNone/>
            </a:pPr>
            <a:r>
              <a:rPr lang="en-US" altLang="en-US" sz="1400" dirty="0"/>
              <a:t>2. for (each vertex v)</a:t>
            </a:r>
          </a:p>
          <a:p>
            <a:pPr marL="0" indent="0">
              <a:buNone/>
            </a:pPr>
            <a:r>
              <a:rPr lang="en-US" altLang="en-US" sz="1400" dirty="0"/>
              <a:t>       if (color[v] == white) </a:t>
            </a:r>
          </a:p>
          <a:p>
            <a:pPr marL="0" indent="0">
              <a:buNone/>
            </a:pPr>
            <a:r>
              <a:rPr lang="en-US" altLang="en-US" sz="1400" dirty="0"/>
              <a:t>          DFS(v).   </a:t>
            </a:r>
          </a:p>
        </p:txBody>
      </p:sp>
      <p:sp>
        <p:nvSpPr>
          <p:cNvPr id="31" name="Text Box 49">
            <a:extLst>
              <a:ext uri="{FF2B5EF4-FFF2-40B4-BE49-F238E27FC236}">
                <a16:creationId xmlns:a16="http://schemas.microsoft.com/office/drawing/2014/main" id="{098CCC78-1B4E-4532-A268-3C67931BA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1580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14: Depth-First-Search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AD400265-E444-43FC-948E-798782566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396884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Depth-First-Search (DFS). </a:t>
            </a:r>
            <a:r>
              <a:rPr lang="en-US" altLang="en-US" sz="2000" dirty="0"/>
              <a:t>Starting from a vertex s, explore the graph vertices as far as possible before backing tracking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E07776AD-6515-419D-881B-A6E1340CE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Breadth-First-Search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sp>
        <p:nvSpPr>
          <p:cNvPr id="34" name="Text Box 49">
            <a:extLst>
              <a:ext uri="{FF2B5EF4-FFF2-40B4-BE49-F238E27FC236}">
                <a16:creationId xmlns:a16="http://schemas.microsoft.com/office/drawing/2014/main" id="{157E6755-D8B2-495C-B54A-2DAA51838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3514" y="2219467"/>
            <a:ext cx="20808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DFS (recursive version)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AD10C005-ADD3-429A-A848-C3101E652ACC}"/>
              </a:ext>
            </a:extLst>
          </p:cNvPr>
          <p:cNvSpPr/>
          <p:nvPr/>
        </p:nvSpPr>
        <p:spPr>
          <a:xfrm>
            <a:off x="1264544" y="4262042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1" name="Text Box 49">
            <a:extLst>
              <a:ext uri="{FF2B5EF4-FFF2-40B4-BE49-F238E27FC236}">
                <a16:creationId xmlns:a16="http://schemas.microsoft.com/office/drawing/2014/main" id="{3C1E5E21-4089-4429-8F13-60CBC96C94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4900" y="399910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DFS(1)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A69D1D6D-36D0-4732-AF1A-55CF750B174E}"/>
              </a:ext>
            </a:extLst>
          </p:cNvPr>
          <p:cNvSpPr/>
          <p:nvPr/>
        </p:nvSpPr>
        <p:spPr>
          <a:xfrm>
            <a:off x="887578" y="4664015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846FDEF3-1DF6-4787-A909-BE3F82403A4A}"/>
              </a:ext>
            </a:extLst>
          </p:cNvPr>
          <p:cNvCxnSpPr>
            <a:cxnSpLocks/>
            <a:endCxn id="82" idx="7"/>
          </p:cNvCxnSpPr>
          <p:nvPr/>
        </p:nvCxnSpPr>
        <p:spPr>
          <a:xfrm flipH="1">
            <a:off x="1055346" y="4421031"/>
            <a:ext cx="210786" cy="2705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 Box 49">
            <a:extLst>
              <a:ext uri="{FF2B5EF4-FFF2-40B4-BE49-F238E27FC236}">
                <a16:creationId xmlns:a16="http://schemas.microsoft.com/office/drawing/2014/main" id="{52D1297F-07AD-4596-9635-CC0B4CDD6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738" y="4417794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DFS(7)</a:t>
            </a:r>
          </a:p>
        </p:txBody>
      </p:sp>
      <p:sp>
        <p:nvSpPr>
          <p:cNvPr id="85" name="Text Box 49">
            <a:extLst>
              <a:ext uri="{FF2B5EF4-FFF2-40B4-BE49-F238E27FC236}">
                <a16:creationId xmlns:a16="http://schemas.microsoft.com/office/drawing/2014/main" id="{3DA8C400-CD85-45FB-ACF5-D4CE5790E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5388" y="436791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56B2D03C-C3C7-43DE-AF8F-51DE8BB4455F}"/>
              </a:ext>
            </a:extLst>
          </p:cNvPr>
          <p:cNvCxnSpPr>
            <a:cxnSpLocks/>
          </p:cNvCxnSpPr>
          <p:nvPr/>
        </p:nvCxnSpPr>
        <p:spPr>
          <a:xfrm flipV="1">
            <a:off x="1996234" y="3741634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 Box 49">
            <a:extLst>
              <a:ext uri="{FF2B5EF4-FFF2-40B4-BE49-F238E27FC236}">
                <a16:creationId xmlns:a16="http://schemas.microsoft.com/office/drawing/2014/main" id="{1C78D95F-E986-4AE0-8F09-B0FBE991F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0272" y="370983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graphicFrame>
        <p:nvGraphicFramePr>
          <p:cNvPr id="88" name="Table 87">
            <a:extLst>
              <a:ext uri="{FF2B5EF4-FFF2-40B4-BE49-F238E27FC236}">
                <a16:creationId xmlns:a16="http://schemas.microsoft.com/office/drawing/2014/main" id="{4093E59C-DB75-4804-9926-C721413C06B6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556840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89" name="Table 88">
            <a:extLst>
              <a:ext uri="{FF2B5EF4-FFF2-40B4-BE49-F238E27FC236}">
                <a16:creationId xmlns:a16="http://schemas.microsoft.com/office/drawing/2014/main" id="{61CDC00C-16AD-4A91-B599-F7010B338FE5}"/>
              </a:ext>
            </a:extLst>
          </p:cNvPr>
          <p:cNvGraphicFramePr>
            <a:graphicFrameLocks noGrp="1"/>
          </p:cNvGraphicFramePr>
          <p:nvPr/>
        </p:nvGraphicFramePr>
        <p:xfrm>
          <a:off x="3579898" y="4046353"/>
          <a:ext cx="228715" cy="23562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715">
                  <a:extLst>
                    <a:ext uri="{9D8B030D-6E8A-4147-A177-3AD203B41FA5}">
                      <a16:colId xmlns:a16="http://schemas.microsoft.com/office/drawing/2014/main" val="4148821893"/>
                    </a:ext>
                  </a:extLst>
                </a:gridCol>
              </a:tblGrid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608016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4068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82523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1417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0680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79515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908713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357039"/>
                  </a:ext>
                </a:extLst>
              </a:tr>
            </a:tbl>
          </a:graphicData>
        </a:graphic>
      </p:graphicFrame>
      <p:graphicFrame>
        <p:nvGraphicFramePr>
          <p:cNvPr id="90" name="Table 89">
            <a:extLst>
              <a:ext uri="{FF2B5EF4-FFF2-40B4-BE49-F238E27FC236}">
                <a16:creationId xmlns:a16="http://schemas.microsoft.com/office/drawing/2014/main" id="{A18C2E1B-B04A-488F-BB58-98DB2D7E3B46}"/>
              </a:ext>
            </a:extLst>
          </p:cNvPr>
          <p:cNvGraphicFramePr>
            <a:graphicFrameLocks noGrp="1"/>
          </p:cNvGraphicFramePr>
          <p:nvPr/>
        </p:nvGraphicFramePr>
        <p:xfrm>
          <a:off x="3338104" y="4122214"/>
          <a:ext cx="215100" cy="23127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5100">
                  <a:extLst>
                    <a:ext uri="{9D8B030D-6E8A-4147-A177-3AD203B41FA5}">
                      <a16:colId xmlns:a16="http://schemas.microsoft.com/office/drawing/2014/main" val="3808604706"/>
                    </a:ext>
                  </a:extLst>
                </a:gridCol>
              </a:tblGrid>
              <a:tr h="234735">
                <a:tc>
                  <a:txBody>
                    <a:bodyPr/>
                    <a:lstStyle/>
                    <a:p>
                      <a:r>
                        <a:rPr lang="en-US" sz="800" dirty="0"/>
                        <a:t>1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10687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54921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3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855156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315745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5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38559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51400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7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2951018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809559"/>
                  </a:ext>
                </a:extLst>
              </a:tr>
            </a:tbl>
          </a:graphicData>
        </a:graphic>
      </p:graphicFrame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5C9F96EC-6199-4989-A077-8C73BD64891A}"/>
              </a:ext>
            </a:extLst>
          </p:cNvPr>
          <p:cNvCxnSpPr>
            <a:cxnSpLocks/>
          </p:cNvCxnSpPr>
          <p:nvPr/>
        </p:nvCxnSpPr>
        <p:spPr>
          <a:xfrm>
            <a:off x="3694255" y="419026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5ADBF1C1-E47D-4A1B-ABBC-1563A9D5945F}"/>
              </a:ext>
            </a:extLst>
          </p:cNvPr>
          <p:cNvCxnSpPr>
            <a:cxnSpLocks/>
          </p:cNvCxnSpPr>
          <p:nvPr/>
        </p:nvCxnSpPr>
        <p:spPr>
          <a:xfrm>
            <a:off x="3694255" y="4480808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69EB41B6-AC88-4735-B681-2E02E2B46CE2}"/>
              </a:ext>
            </a:extLst>
          </p:cNvPr>
          <p:cNvCxnSpPr>
            <a:cxnSpLocks/>
          </p:cNvCxnSpPr>
          <p:nvPr/>
        </p:nvCxnSpPr>
        <p:spPr>
          <a:xfrm>
            <a:off x="3694255" y="478232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7BFF8897-5BE7-4ED4-9E39-37D7EFE527E8}"/>
              </a:ext>
            </a:extLst>
          </p:cNvPr>
          <p:cNvCxnSpPr>
            <a:cxnSpLocks/>
          </p:cNvCxnSpPr>
          <p:nvPr/>
        </p:nvCxnSpPr>
        <p:spPr>
          <a:xfrm>
            <a:off x="3694255" y="507268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804A911C-0364-47A9-810C-B86A66692B77}"/>
              </a:ext>
            </a:extLst>
          </p:cNvPr>
          <p:cNvCxnSpPr>
            <a:cxnSpLocks/>
          </p:cNvCxnSpPr>
          <p:nvPr/>
        </p:nvCxnSpPr>
        <p:spPr>
          <a:xfrm>
            <a:off x="3694255" y="539235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9E990F13-925F-40DB-A4E9-D51135A75222}"/>
              </a:ext>
            </a:extLst>
          </p:cNvPr>
          <p:cNvCxnSpPr>
            <a:cxnSpLocks/>
          </p:cNvCxnSpPr>
          <p:nvPr/>
        </p:nvCxnSpPr>
        <p:spPr>
          <a:xfrm>
            <a:off x="3694255" y="567812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BD04845A-6255-4CBA-A18E-90F0D38B9304}"/>
              </a:ext>
            </a:extLst>
          </p:cNvPr>
          <p:cNvCxnSpPr>
            <a:cxnSpLocks/>
          </p:cNvCxnSpPr>
          <p:nvPr/>
        </p:nvCxnSpPr>
        <p:spPr>
          <a:xfrm>
            <a:off x="3694255" y="5971807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922EA504-9D26-4052-BFB5-05926F62C04E}"/>
              </a:ext>
            </a:extLst>
          </p:cNvPr>
          <p:cNvCxnSpPr>
            <a:cxnSpLocks/>
          </p:cNvCxnSpPr>
          <p:nvPr/>
        </p:nvCxnSpPr>
        <p:spPr>
          <a:xfrm>
            <a:off x="3694255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9" name="Table 98">
            <a:extLst>
              <a:ext uri="{FF2B5EF4-FFF2-40B4-BE49-F238E27FC236}">
                <a16:creationId xmlns:a16="http://schemas.microsoft.com/office/drawing/2014/main" id="{37BAE0D0-0CDD-4DD7-9D9F-0F6EF943355E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F9271A97-62A7-4827-956A-788ECDAE4CDB}"/>
              </a:ext>
            </a:extLst>
          </p:cNvPr>
          <p:cNvCxnSpPr>
            <a:cxnSpLocks/>
          </p:cNvCxnSpPr>
          <p:nvPr/>
        </p:nvCxnSpPr>
        <p:spPr>
          <a:xfrm>
            <a:off x="425368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1" name="Table 100">
            <a:extLst>
              <a:ext uri="{FF2B5EF4-FFF2-40B4-BE49-F238E27FC236}">
                <a16:creationId xmlns:a16="http://schemas.microsoft.com/office/drawing/2014/main" id="{B04A089E-A7B5-48AE-9809-9B97CCA6B727}"/>
              </a:ext>
            </a:extLst>
          </p:cNvPr>
          <p:cNvGraphicFramePr>
            <a:graphicFrameLocks noGrp="1"/>
          </p:cNvGraphicFramePr>
          <p:nvPr/>
        </p:nvGraphicFramePr>
        <p:xfrm>
          <a:off x="451909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F6F6CDCE-2988-4BD8-96BD-60E8EE658DF2}"/>
              </a:ext>
            </a:extLst>
          </p:cNvPr>
          <p:cNvCxnSpPr>
            <a:cxnSpLocks/>
          </p:cNvCxnSpPr>
          <p:nvPr/>
        </p:nvCxnSpPr>
        <p:spPr>
          <a:xfrm>
            <a:off x="480740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3" name="Table 102">
            <a:extLst>
              <a:ext uri="{FF2B5EF4-FFF2-40B4-BE49-F238E27FC236}">
                <a16:creationId xmlns:a16="http://schemas.microsoft.com/office/drawing/2014/main" id="{FE13DE15-677B-4605-8679-C7DE366D124A}"/>
              </a:ext>
            </a:extLst>
          </p:cNvPr>
          <p:cNvGraphicFramePr>
            <a:graphicFrameLocks noGrp="1"/>
          </p:cNvGraphicFramePr>
          <p:nvPr/>
        </p:nvGraphicFramePr>
        <p:xfrm>
          <a:off x="5083018" y="406397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4" name="Table 103">
            <a:extLst>
              <a:ext uri="{FF2B5EF4-FFF2-40B4-BE49-F238E27FC236}">
                <a16:creationId xmlns:a16="http://schemas.microsoft.com/office/drawing/2014/main" id="{2F5950A1-1EB2-4262-A700-AC142791FAA4}"/>
              </a:ext>
            </a:extLst>
          </p:cNvPr>
          <p:cNvGraphicFramePr>
            <a:graphicFrameLocks noGrp="1"/>
          </p:cNvGraphicFramePr>
          <p:nvPr/>
        </p:nvGraphicFramePr>
        <p:xfrm>
          <a:off x="396410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B2009ED9-580F-4704-B2E4-058CAF4B2C8D}"/>
              </a:ext>
            </a:extLst>
          </p:cNvPr>
          <p:cNvCxnSpPr>
            <a:cxnSpLocks/>
          </p:cNvCxnSpPr>
          <p:nvPr/>
        </p:nvCxnSpPr>
        <p:spPr>
          <a:xfrm>
            <a:off x="4252418" y="448499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6" name="Table 105">
            <a:extLst>
              <a:ext uri="{FF2B5EF4-FFF2-40B4-BE49-F238E27FC236}">
                <a16:creationId xmlns:a16="http://schemas.microsoft.com/office/drawing/2014/main" id="{C2B837EA-B0D6-4895-85C7-D0790CC5FEB0}"/>
              </a:ext>
            </a:extLst>
          </p:cNvPr>
          <p:cNvGraphicFramePr>
            <a:graphicFrameLocks noGrp="1"/>
          </p:cNvGraphicFramePr>
          <p:nvPr/>
        </p:nvGraphicFramePr>
        <p:xfrm>
          <a:off x="451782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7" name="Table 106">
            <a:extLst>
              <a:ext uri="{FF2B5EF4-FFF2-40B4-BE49-F238E27FC236}">
                <a16:creationId xmlns:a16="http://schemas.microsoft.com/office/drawing/2014/main" id="{7524BCA0-94DB-4EC9-B154-4A3810CC9F80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1C484A79-53AE-4955-8A28-4AF280E5E2F1}"/>
              </a:ext>
            </a:extLst>
          </p:cNvPr>
          <p:cNvCxnSpPr>
            <a:cxnSpLocks/>
          </p:cNvCxnSpPr>
          <p:nvPr/>
        </p:nvCxnSpPr>
        <p:spPr>
          <a:xfrm>
            <a:off x="425368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9" name="Table 108">
            <a:extLst>
              <a:ext uri="{FF2B5EF4-FFF2-40B4-BE49-F238E27FC236}">
                <a16:creationId xmlns:a16="http://schemas.microsoft.com/office/drawing/2014/main" id="{ACA10DA5-2963-4F44-A4DB-215B2ACF86D4}"/>
              </a:ext>
            </a:extLst>
          </p:cNvPr>
          <p:cNvGraphicFramePr>
            <a:graphicFrameLocks noGrp="1"/>
          </p:cNvGraphicFramePr>
          <p:nvPr/>
        </p:nvGraphicFramePr>
        <p:xfrm>
          <a:off x="451909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D556E04A-87D3-4D19-AAB6-394C4689ED99}"/>
              </a:ext>
            </a:extLst>
          </p:cNvPr>
          <p:cNvCxnSpPr>
            <a:cxnSpLocks/>
          </p:cNvCxnSpPr>
          <p:nvPr/>
        </p:nvCxnSpPr>
        <p:spPr>
          <a:xfrm>
            <a:off x="480740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1" name="Table 110">
            <a:extLst>
              <a:ext uri="{FF2B5EF4-FFF2-40B4-BE49-F238E27FC236}">
                <a16:creationId xmlns:a16="http://schemas.microsoft.com/office/drawing/2014/main" id="{167058DB-4306-47EC-B8F4-1B8A6CC319F3}"/>
              </a:ext>
            </a:extLst>
          </p:cNvPr>
          <p:cNvGraphicFramePr>
            <a:graphicFrameLocks noGrp="1"/>
          </p:cNvGraphicFramePr>
          <p:nvPr/>
        </p:nvGraphicFramePr>
        <p:xfrm>
          <a:off x="5092022" y="468213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48088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2" name="Table 111">
            <a:extLst>
              <a:ext uri="{FF2B5EF4-FFF2-40B4-BE49-F238E27FC236}">
                <a16:creationId xmlns:a16="http://schemas.microsoft.com/office/drawing/2014/main" id="{AC29B882-43C6-4D9D-8F75-42CBED6F5D5E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00EC7571-CE31-4AEF-A6B6-5EEE8EC8BC05}"/>
              </a:ext>
            </a:extLst>
          </p:cNvPr>
          <p:cNvCxnSpPr>
            <a:cxnSpLocks/>
          </p:cNvCxnSpPr>
          <p:nvPr/>
        </p:nvCxnSpPr>
        <p:spPr>
          <a:xfrm>
            <a:off x="4250272" y="5089589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4" name="Table 113">
            <a:extLst>
              <a:ext uri="{FF2B5EF4-FFF2-40B4-BE49-F238E27FC236}">
                <a16:creationId xmlns:a16="http://schemas.microsoft.com/office/drawing/2014/main" id="{6E5CDD67-869F-4538-BE0D-6BAB73478111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5" name="Table 114">
            <a:extLst>
              <a:ext uri="{FF2B5EF4-FFF2-40B4-BE49-F238E27FC236}">
                <a16:creationId xmlns:a16="http://schemas.microsoft.com/office/drawing/2014/main" id="{214BAABB-0036-40E4-A79E-768AB40832A6}"/>
              </a:ext>
            </a:extLst>
          </p:cNvPr>
          <p:cNvGraphicFramePr>
            <a:graphicFrameLocks noGrp="1"/>
          </p:cNvGraphicFramePr>
          <p:nvPr/>
        </p:nvGraphicFramePr>
        <p:xfrm>
          <a:off x="396338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4FCF7F67-9B43-4E24-BC2F-DE7A2E13E908}"/>
              </a:ext>
            </a:extLst>
          </p:cNvPr>
          <p:cNvCxnSpPr>
            <a:cxnSpLocks/>
          </p:cNvCxnSpPr>
          <p:nvPr/>
        </p:nvCxnSpPr>
        <p:spPr>
          <a:xfrm>
            <a:off x="425170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7" name="Table 116">
            <a:extLst>
              <a:ext uri="{FF2B5EF4-FFF2-40B4-BE49-F238E27FC236}">
                <a16:creationId xmlns:a16="http://schemas.microsoft.com/office/drawing/2014/main" id="{F097709E-A7E7-4A9E-ABFB-0759187D9A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3690711"/>
              </p:ext>
            </p:extLst>
          </p:nvPr>
        </p:nvGraphicFramePr>
        <p:xfrm>
          <a:off x="451710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B712224E-5E13-4E57-BA05-CED1B26367F8}"/>
              </a:ext>
            </a:extLst>
          </p:cNvPr>
          <p:cNvCxnSpPr>
            <a:cxnSpLocks/>
          </p:cNvCxnSpPr>
          <p:nvPr/>
        </p:nvCxnSpPr>
        <p:spPr>
          <a:xfrm>
            <a:off x="480542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9" name="Table 118">
            <a:extLst>
              <a:ext uri="{FF2B5EF4-FFF2-40B4-BE49-F238E27FC236}">
                <a16:creationId xmlns:a16="http://schemas.microsoft.com/office/drawing/2014/main" id="{94CE501F-F25F-44FD-822A-75E496F23B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0613537"/>
              </p:ext>
            </p:extLst>
          </p:nvPr>
        </p:nvGraphicFramePr>
        <p:xfrm>
          <a:off x="5081034" y="527805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0" name="Table 119">
            <a:extLst>
              <a:ext uri="{FF2B5EF4-FFF2-40B4-BE49-F238E27FC236}">
                <a16:creationId xmlns:a16="http://schemas.microsoft.com/office/drawing/2014/main" id="{A5E4B41F-A8AA-4CB3-8AC4-E1381D954B8D}"/>
              </a:ext>
            </a:extLst>
          </p:cNvPr>
          <p:cNvGraphicFramePr>
            <a:graphicFrameLocks noGrp="1"/>
          </p:cNvGraphicFramePr>
          <p:nvPr/>
        </p:nvGraphicFramePr>
        <p:xfrm>
          <a:off x="396740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D3FC22B2-68EF-491B-B1B8-9E322F1A1F57}"/>
              </a:ext>
            </a:extLst>
          </p:cNvPr>
          <p:cNvCxnSpPr>
            <a:cxnSpLocks/>
          </p:cNvCxnSpPr>
          <p:nvPr/>
        </p:nvCxnSpPr>
        <p:spPr>
          <a:xfrm>
            <a:off x="425571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2" name="Table 121">
            <a:extLst>
              <a:ext uri="{FF2B5EF4-FFF2-40B4-BE49-F238E27FC236}">
                <a16:creationId xmlns:a16="http://schemas.microsoft.com/office/drawing/2014/main" id="{8A2B24A3-880F-42E7-87D5-6B24DB2E51FD}"/>
              </a:ext>
            </a:extLst>
          </p:cNvPr>
          <p:cNvGraphicFramePr>
            <a:graphicFrameLocks noGrp="1"/>
          </p:cNvGraphicFramePr>
          <p:nvPr/>
        </p:nvGraphicFramePr>
        <p:xfrm>
          <a:off x="452112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D7D095A7-BE03-4219-BBDA-E0DA8DE9D74E}"/>
              </a:ext>
            </a:extLst>
          </p:cNvPr>
          <p:cNvCxnSpPr>
            <a:cxnSpLocks/>
          </p:cNvCxnSpPr>
          <p:nvPr/>
        </p:nvCxnSpPr>
        <p:spPr>
          <a:xfrm>
            <a:off x="480943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4" name="Table 123">
            <a:extLst>
              <a:ext uri="{FF2B5EF4-FFF2-40B4-BE49-F238E27FC236}">
                <a16:creationId xmlns:a16="http://schemas.microsoft.com/office/drawing/2014/main" id="{C63FD650-22E2-469D-AAE6-C380ED149A5A}"/>
              </a:ext>
            </a:extLst>
          </p:cNvPr>
          <p:cNvGraphicFramePr>
            <a:graphicFrameLocks noGrp="1"/>
          </p:cNvGraphicFramePr>
          <p:nvPr/>
        </p:nvGraphicFramePr>
        <p:xfrm>
          <a:off x="5648111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20700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A1DB1F45-91C9-4D84-9CB5-F814E303B656}"/>
              </a:ext>
            </a:extLst>
          </p:cNvPr>
          <p:cNvGraphicFramePr>
            <a:graphicFrameLocks noGrp="1"/>
          </p:cNvGraphicFramePr>
          <p:nvPr/>
        </p:nvGraphicFramePr>
        <p:xfrm>
          <a:off x="5074844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C8A1BB78-395A-48AE-85FF-53AFB2FC5662}"/>
              </a:ext>
            </a:extLst>
          </p:cNvPr>
          <p:cNvCxnSpPr>
            <a:cxnSpLocks/>
          </p:cNvCxnSpPr>
          <p:nvPr/>
        </p:nvCxnSpPr>
        <p:spPr>
          <a:xfrm>
            <a:off x="5363157" y="598058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7" name="Table 126">
            <a:extLst>
              <a:ext uri="{FF2B5EF4-FFF2-40B4-BE49-F238E27FC236}">
                <a16:creationId xmlns:a16="http://schemas.microsoft.com/office/drawing/2014/main" id="{A6EA25D7-1486-4233-A1F4-27B8BAFF0080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B675FD97-1DEF-49C3-BAAD-70011DE43102}"/>
              </a:ext>
            </a:extLst>
          </p:cNvPr>
          <p:cNvCxnSpPr>
            <a:cxnSpLocks/>
          </p:cNvCxnSpPr>
          <p:nvPr/>
        </p:nvCxnSpPr>
        <p:spPr>
          <a:xfrm>
            <a:off x="4250272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9" name="Table 128">
            <a:extLst>
              <a:ext uri="{FF2B5EF4-FFF2-40B4-BE49-F238E27FC236}">
                <a16:creationId xmlns:a16="http://schemas.microsoft.com/office/drawing/2014/main" id="{B778ECEC-665B-4ACA-B749-462594E43F76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sp>
        <p:nvSpPr>
          <p:cNvPr id="76" name="Oval 75">
            <a:extLst>
              <a:ext uri="{FF2B5EF4-FFF2-40B4-BE49-F238E27FC236}">
                <a16:creationId xmlns:a16="http://schemas.microsoft.com/office/drawing/2014/main" id="{F7BA409B-25CB-4387-9C94-E5A0D5D45D53}"/>
              </a:ext>
            </a:extLst>
          </p:cNvPr>
          <p:cNvSpPr/>
          <p:nvPr/>
        </p:nvSpPr>
        <p:spPr>
          <a:xfrm>
            <a:off x="887443" y="5183575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1D49CD8C-0C89-4B3D-B7A8-3E007DBFBC47}"/>
              </a:ext>
            </a:extLst>
          </p:cNvPr>
          <p:cNvCxnSpPr>
            <a:cxnSpLocks/>
            <a:endCxn id="76" idx="0"/>
          </p:cNvCxnSpPr>
          <p:nvPr/>
        </p:nvCxnSpPr>
        <p:spPr>
          <a:xfrm>
            <a:off x="972147" y="486151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 Box 49">
            <a:extLst>
              <a:ext uri="{FF2B5EF4-FFF2-40B4-BE49-F238E27FC236}">
                <a16:creationId xmlns:a16="http://schemas.microsoft.com/office/drawing/2014/main" id="{BE6E7FB3-3A49-48F9-9CDB-02B7D1E94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837" y="513785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DFS(3)</a:t>
            </a:r>
          </a:p>
        </p:txBody>
      </p:sp>
      <p:sp>
        <p:nvSpPr>
          <p:cNvPr id="79" name="Text Box 49">
            <a:extLst>
              <a:ext uri="{FF2B5EF4-FFF2-40B4-BE49-F238E27FC236}">
                <a16:creationId xmlns:a16="http://schemas.microsoft.com/office/drawing/2014/main" id="{F9B2C0FA-1A36-45CE-B20A-947BD8772A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077" y="4889011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AB2B536D-758E-4A0F-A888-6ED1B07B379F}"/>
              </a:ext>
            </a:extLst>
          </p:cNvPr>
          <p:cNvCxnSpPr/>
          <p:nvPr/>
        </p:nvCxnSpPr>
        <p:spPr>
          <a:xfrm flipV="1">
            <a:off x="2571389" y="3025212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 Box 49">
            <a:extLst>
              <a:ext uri="{FF2B5EF4-FFF2-40B4-BE49-F238E27FC236}">
                <a16:creationId xmlns:a16="http://schemas.microsoft.com/office/drawing/2014/main" id="{8396D139-7759-43B0-B882-122479B93D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0802" y="317234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1035347F-9867-4A18-98A9-76EE940D04B5}"/>
              </a:ext>
            </a:extLst>
          </p:cNvPr>
          <p:cNvSpPr/>
          <p:nvPr/>
        </p:nvSpPr>
        <p:spPr>
          <a:xfrm>
            <a:off x="904504" y="5700528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16307952-A634-4F87-8ECB-C927E8516F4F}"/>
              </a:ext>
            </a:extLst>
          </p:cNvPr>
          <p:cNvCxnSpPr>
            <a:cxnSpLocks/>
          </p:cNvCxnSpPr>
          <p:nvPr/>
        </p:nvCxnSpPr>
        <p:spPr>
          <a:xfrm>
            <a:off x="990270" y="5378749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 Box 49">
            <a:extLst>
              <a:ext uri="{FF2B5EF4-FFF2-40B4-BE49-F238E27FC236}">
                <a16:creationId xmlns:a16="http://schemas.microsoft.com/office/drawing/2014/main" id="{1C9EDEB5-A139-4FD2-AE45-00DE6DB671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531" y="565997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DFS(5)</a:t>
            </a:r>
          </a:p>
        </p:txBody>
      </p:sp>
      <p:sp>
        <p:nvSpPr>
          <p:cNvPr id="135" name="Text Box 49">
            <a:extLst>
              <a:ext uri="{FF2B5EF4-FFF2-40B4-BE49-F238E27FC236}">
                <a16:creationId xmlns:a16="http://schemas.microsoft.com/office/drawing/2014/main" id="{C05D8243-0005-494E-81B9-C47EDB33D8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547" y="5404399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5</a:t>
            </a:r>
          </a:p>
        </p:txBody>
      </p:sp>
      <p:sp>
        <p:nvSpPr>
          <p:cNvPr id="136" name="Text Box 49">
            <a:extLst>
              <a:ext uri="{FF2B5EF4-FFF2-40B4-BE49-F238E27FC236}">
                <a16:creationId xmlns:a16="http://schemas.microsoft.com/office/drawing/2014/main" id="{8F189DC5-1841-4651-9269-0272D17DB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4967" y="2818964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5</a:t>
            </a:r>
          </a:p>
        </p:txBody>
      </p: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6A212907-44E5-4585-B7D1-1DB8F3025F36}"/>
              </a:ext>
            </a:extLst>
          </p:cNvPr>
          <p:cNvCxnSpPr>
            <a:cxnSpLocks/>
          </p:cNvCxnSpPr>
          <p:nvPr/>
        </p:nvCxnSpPr>
        <p:spPr>
          <a:xfrm flipH="1">
            <a:off x="1978709" y="2948373"/>
            <a:ext cx="534705" cy="625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 Box 49">
            <a:extLst>
              <a:ext uri="{FF2B5EF4-FFF2-40B4-BE49-F238E27FC236}">
                <a16:creationId xmlns:a16="http://schemas.microsoft.com/office/drawing/2014/main" id="{C124F680-78AA-4125-BC6F-7146A7587D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6965" y="3273226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139" name="Text Box 49">
            <a:extLst>
              <a:ext uri="{FF2B5EF4-FFF2-40B4-BE49-F238E27FC236}">
                <a16:creationId xmlns:a16="http://schemas.microsoft.com/office/drawing/2014/main" id="{15CCFC8B-0CBF-43D2-ACE7-6B6F1758EE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7760" y="313442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4</a:t>
            </a:r>
          </a:p>
        </p:txBody>
      </p: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1CF3F245-B9F3-41DC-851D-27FC50B4BDE5}"/>
              </a:ext>
            </a:extLst>
          </p:cNvPr>
          <p:cNvCxnSpPr>
            <a:cxnSpLocks/>
          </p:cNvCxnSpPr>
          <p:nvPr/>
        </p:nvCxnSpPr>
        <p:spPr>
          <a:xfrm flipV="1">
            <a:off x="2804425" y="2842447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A07927AB-E3FE-46AE-AAD6-6F1EB94C1E79}"/>
              </a:ext>
            </a:extLst>
          </p:cNvPr>
          <p:cNvCxnSpPr>
            <a:cxnSpLocks/>
          </p:cNvCxnSpPr>
          <p:nvPr/>
        </p:nvCxnSpPr>
        <p:spPr>
          <a:xfrm>
            <a:off x="2657994" y="3049796"/>
            <a:ext cx="19411" cy="438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Oval 141">
            <a:extLst>
              <a:ext uri="{FF2B5EF4-FFF2-40B4-BE49-F238E27FC236}">
                <a16:creationId xmlns:a16="http://schemas.microsoft.com/office/drawing/2014/main" id="{155DF8EE-8DDD-46ED-823E-19F95EEED1E9}"/>
              </a:ext>
            </a:extLst>
          </p:cNvPr>
          <p:cNvSpPr/>
          <p:nvPr/>
        </p:nvSpPr>
        <p:spPr>
          <a:xfrm>
            <a:off x="928347" y="6203398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43" name="Text Box 49">
            <a:extLst>
              <a:ext uri="{FF2B5EF4-FFF2-40B4-BE49-F238E27FC236}">
                <a16:creationId xmlns:a16="http://schemas.microsoft.com/office/drawing/2014/main" id="{58DE1DEF-F947-4C28-B828-51A7AA353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19" y="5892174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6</a:t>
            </a:r>
          </a:p>
        </p:txBody>
      </p: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D8AAEEC5-CA93-4180-80E2-EC675BB73247}"/>
              </a:ext>
            </a:extLst>
          </p:cNvPr>
          <p:cNvCxnSpPr>
            <a:cxnSpLocks/>
          </p:cNvCxnSpPr>
          <p:nvPr/>
        </p:nvCxnSpPr>
        <p:spPr>
          <a:xfrm>
            <a:off x="997174" y="589217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 Box 49">
            <a:extLst>
              <a:ext uri="{FF2B5EF4-FFF2-40B4-BE49-F238E27FC236}">
                <a16:creationId xmlns:a16="http://schemas.microsoft.com/office/drawing/2014/main" id="{8BD7854C-5195-49F4-87DB-1A52DB759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818" y="6161861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DFS(2)</a:t>
            </a:r>
          </a:p>
        </p:txBody>
      </p: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46B4F0AB-11C3-49FB-A423-9153DCB4F165}"/>
              </a:ext>
            </a:extLst>
          </p:cNvPr>
          <p:cNvCxnSpPr>
            <a:cxnSpLocks/>
          </p:cNvCxnSpPr>
          <p:nvPr/>
        </p:nvCxnSpPr>
        <p:spPr>
          <a:xfrm>
            <a:off x="3349465" y="3054588"/>
            <a:ext cx="0" cy="4663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 Box 49">
            <a:extLst>
              <a:ext uri="{FF2B5EF4-FFF2-40B4-BE49-F238E27FC236}">
                <a16:creationId xmlns:a16="http://schemas.microsoft.com/office/drawing/2014/main" id="{BE142A12-4669-46C0-B680-F155A1509F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7916" y="3182146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6</a:t>
            </a:r>
          </a:p>
        </p:txBody>
      </p: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5A730AFA-71BE-4473-A366-2A0A44525797}"/>
              </a:ext>
            </a:extLst>
          </p:cNvPr>
          <p:cNvCxnSpPr>
            <a:cxnSpLocks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E4DD15CA-DDD0-4A52-8242-C7D405556BF3}"/>
              </a:ext>
            </a:extLst>
          </p:cNvPr>
          <p:cNvCxnSpPr/>
          <p:nvPr/>
        </p:nvCxnSpPr>
        <p:spPr>
          <a:xfrm flipV="1">
            <a:off x="3456288" y="3049796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CABA9D6B-D4A5-4E39-BC04-5A760F96DFE3}"/>
              </a:ext>
            </a:extLst>
          </p:cNvPr>
          <p:cNvCxnSpPr>
            <a:cxnSpLocks/>
          </p:cNvCxnSpPr>
          <p:nvPr/>
        </p:nvCxnSpPr>
        <p:spPr>
          <a:xfrm flipH="1" flipV="1">
            <a:off x="2786320" y="3738750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 Box 49">
            <a:extLst>
              <a:ext uri="{FF2B5EF4-FFF2-40B4-BE49-F238E27FC236}">
                <a16:creationId xmlns:a16="http://schemas.microsoft.com/office/drawing/2014/main" id="{B7DA6F52-0E50-44F4-90BB-C770796497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4967" y="3693795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7</a:t>
            </a:r>
          </a:p>
        </p:txBody>
      </p:sp>
      <p:sp>
        <p:nvSpPr>
          <p:cNvPr id="152" name="Text Box 49">
            <a:extLst>
              <a:ext uri="{FF2B5EF4-FFF2-40B4-BE49-F238E27FC236}">
                <a16:creationId xmlns:a16="http://schemas.microsoft.com/office/drawing/2014/main" id="{708A713A-2606-49B1-B91E-FF1DE7540E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9112" y="3182145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8</a:t>
            </a:r>
          </a:p>
        </p:txBody>
      </p:sp>
      <p:cxnSp>
        <p:nvCxnSpPr>
          <p:cNvPr id="153" name="Straight Arrow Connector 152">
            <a:extLst>
              <a:ext uri="{FF2B5EF4-FFF2-40B4-BE49-F238E27FC236}">
                <a16:creationId xmlns:a16="http://schemas.microsoft.com/office/drawing/2014/main" id="{B58DB7CF-D261-41FB-B81D-EF096E697B8F}"/>
              </a:ext>
            </a:extLst>
          </p:cNvPr>
          <p:cNvCxnSpPr>
            <a:cxnSpLocks/>
          </p:cNvCxnSpPr>
          <p:nvPr/>
        </p:nvCxnSpPr>
        <p:spPr>
          <a:xfrm flipH="1" flipV="1">
            <a:off x="1085105" y="5897913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id="{F7C03ADC-8DC5-4922-ACE9-1C18A7391838}"/>
              </a:ext>
            </a:extLst>
          </p:cNvPr>
          <p:cNvCxnSpPr>
            <a:cxnSpLocks/>
          </p:cNvCxnSpPr>
          <p:nvPr/>
        </p:nvCxnSpPr>
        <p:spPr>
          <a:xfrm flipH="1">
            <a:off x="2770433" y="2984072"/>
            <a:ext cx="534705" cy="625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Text Box 49">
            <a:extLst>
              <a:ext uri="{FF2B5EF4-FFF2-40B4-BE49-F238E27FC236}">
                <a16:creationId xmlns:a16="http://schemas.microsoft.com/office/drawing/2014/main" id="{35D65E69-C0F4-4FF0-9A69-3479F83AE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6683" y="3263550"/>
            <a:ext cx="39664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9</a:t>
            </a:r>
          </a:p>
        </p:txBody>
      </p: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39435717-1F51-4897-9724-47CA53AD7075}"/>
              </a:ext>
            </a:extLst>
          </p:cNvPr>
          <p:cNvCxnSpPr>
            <a:cxnSpLocks/>
          </p:cNvCxnSpPr>
          <p:nvPr/>
        </p:nvCxnSpPr>
        <p:spPr>
          <a:xfrm flipH="1" flipV="1">
            <a:off x="2788255" y="2749001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Text Box 49">
            <a:extLst>
              <a:ext uri="{FF2B5EF4-FFF2-40B4-BE49-F238E27FC236}">
                <a16:creationId xmlns:a16="http://schemas.microsoft.com/office/drawing/2014/main" id="{B29EE28D-B557-40C7-A696-D07DFCFE92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9384" y="2557123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5121321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61DC68-6FC4-42F3-A7FF-A28D072B093D}"/>
              </a:ext>
            </a:extLst>
          </p:cNvPr>
          <p:cNvSpPr/>
          <p:nvPr/>
        </p:nvSpPr>
        <p:spPr>
          <a:xfrm>
            <a:off x="1688405" y="3603251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C27721-94B8-49D8-8BB0-5301EF206AEA}"/>
              </a:ext>
            </a:extLst>
          </p:cNvPr>
          <p:cNvSpPr/>
          <p:nvPr/>
        </p:nvSpPr>
        <p:spPr>
          <a:xfrm>
            <a:off x="2519484" y="3597334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3B22C1F-6253-4007-AABE-C796CB859CCF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680695" y="2874561"/>
            <a:ext cx="652874" cy="755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A7087B-5C78-4777-BE97-F118298F8F9C}"/>
              </a:ext>
            </a:extLst>
          </p:cNvPr>
          <p:cNvCxnSpPr>
            <a:cxnSpLocks/>
            <a:stCxn id="13" idx="6"/>
            <a:endCxn id="25" idx="2"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9E86B4-CD30-4E85-87B1-A1F3BEC63833}"/>
              </a:ext>
            </a:extLst>
          </p:cNvPr>
          <p:cNvCxnSpPr>
            <a:cxnSpLocks/>
            <a:stCxn id="20" idx="4"/>
            <a:endCxn id="25" idx="0"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E12DF75D-A0C9-44FE-AAEF-EBBF4323C69F}"/>
              </a:ext>
            </a:extLst>
          </p:cNvPr>
          <p:cNvSpPr/>
          <p:nvPr/>
        </p:nvSpPr>
        <p:spPr>
          <a:xfrm>
            <a:off x="3304784" y="2714086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45F4C9F-6E1B-40AA-B7F1-D946A22BD88B}"/>
              </a:ext>
            </a:extLst>
          </p:cNvPr>
          <p:cNvSpPr/>
          <p:nvPr/>
        </p:nvSpPr>
        <p:spPr>
          <a:xfrm>
            <a:off x="2519484" y="2703496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6408F56-368D-467D-B2FD-29EBBCDEAA9E}"/>
              </a:ext>
            </a:extLst>
          </p:cNvPr>
          <p:cNvSpPr/>
          <p:nvPr/>
        </p:nvSpPr>
        <p:spPr>
          <a:xfrm>
            <a:off x="1688404" y="2714086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D1FFC3A-BD8C-4B4E-8F26-63782A628E1D}"/>
              </a:ext>
            </a:extLst>
          </p:cNvPr>
          <p:cNvSpPr/>
          <p:nvPr/>
        </p:nvSpPr>
        <p:spPr>
          <a:xfrm>
            <a:off x="887443" y="2720185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F9A1C1A-4DE2-46D1-88CC-F420B3BB8193}"/>
              </a:ext>
            </a:extLst>
          </p:cNvPr>
          <p:cNvSpPr/>
          <p:nvPr/>
        </p:nvSpPr>
        <p:spPr>
          <a:xfrm>
            <a:off x="887443" y="360686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18F8801-52CB-447F-8C35-5423194D4A4B}"/>
              </a:ext>
            </a:extLst>
          </p:cNvPr>
          <p:cNvSpPr/>
          <p:nvPr/>
        </p:nvSpPr>
        <p:spPr>
          <a:xfrm>
            <a:off x="3304784" y="3597334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5543268-7E58-4313-8EA6-EB1B6E81E534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83996" y="2808090"/>
            <a:ext cx="604408" cy="6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EE1543B-9B9B-468B-8AE7-A02C35506ED2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FD4B0F8-5691-4272-B296-E4A39EF3B680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2716037" y="2797500"/>
            <a:ext cx="588747" cy="105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EF7C0F4-E870-4231-A5EB-2169625F5B1B}"/>
              </a:ext>
            </a:extLst>
          </p:cNvPr>
          <p:cNvCxnSpPr>
            <a:cxnSpLocks/>
          </p:cNvCxnSpPr>
          <p:nvPr/>
        </p:nvCxnSpPr>
        <p:spPr>
          <a:xfrm>
            <a:off x="985719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BF8A9A5-D5EB-4E03-9244-80C3E65A80B4}"/>
              </a:ext>
            </a:extLst>
          </p:cNvPr>
          <p:cNvCxnSpPr>
            <a:cxnSpLocks/>
          </p:cNvCxnSpPr>
          <p:nvPr/>
        </p:nvCxnSpPr>
        <p:spPr>
          <a:xfrm>
            <a:off x="1786680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6C1B2EF-242C-48BD-8D2A-A3E36C9D489A}"/>
              </a:ext>
            </a:extLst>
          </p:cNvPr>
          <p:cNvCxnSpPr>
            <a:cxnSpLocks/>
          </p:cNvCxnSpPr>
          <p:nvPr/>
        </p:nvCxnSpPr>
        <p:spPr>
          <a:xfrm>
            <a:off x="2623868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4B2B762-7679-4E19-9F26-B0B0A0A6EF91}"/>
              </a:ext>
            </a:extLst>
          </p:cNvPr>
          <p:cNvCxnSpPr>
            <a:cxnSpLocks/>
            <a:endCxn id="7" idx="7"/>
          </p:cNvCxnSpPr>
          <p:nvPr/>
        </p:nvCxnSpPr>
        <p:spPr>
          <a:xfrm flipH="1">
            <a:off x="1856173" y="2844883"/>
            <a:ext cx="672486" cy="7859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3">
            <a:extLst>
              <a:ext uri="{FF2B5EF4-FFF2-40B4-BE49-F238E27FC236}">
                <a16:creationId xmlns:a16="http://schemas.microsoft.com/office/drawing/2014/main" id="{9F25E101-A360-40DF-BC5E-3DFEB1D77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3611" y="2604206"/>
            <a:ext cx="2383967" cy="341580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DFS(v)</a:t>
            </a:r>
          </a:p>
          <a:p>
            <a:pPr marL="0" indent="0">
              <a:buNone/>
            </a:pPr>
            <a:r>
              <a:rPr lang="en-US" altLang="en-US" sz="1400" dirty="0"/>
              <a:t>1. color[v] = gray; </a:t>
            </a:r>
          </a:p>
          <a:p>
            <a:pPr marL="0" indent="0">
              <a:buNone/>
            </a:pPr>
            <a:r>
              <a:rPr lang="en-US" altLang="en-US" sz="1400" dirty="0"/>
              <a:t>2. for (each edge [v, w])</a:t>
            </a:r>
          </a:p>
          <a:p>
            <a:pPr marL="0" indent="0">
              <a:buNone/>
            </a:pPr>
            <a:r>
              <a:rPr lang="en-US" altLang="en-US" sz="1400" dirty="0"/>
              <a:t>        if (color[w] == white) </a:t>
            </a:r>
          </a:p>
          <a:p>
            <a:pPr marL="0" indent="0">
              <a:buNone/>
            </a:pPr>
            <a:r>
              <a:rPr lang="en-US" altLang="en-US" sz="1400" dirty="0"/>
              <a:t>           DFS(w); </a:t>
            </a:r>
          </a:p>
          <a:p>
            <a:pPr marL="0" indent="0">
              <a:buNone/>
            </a:pPr>
            <a:r>
              <a:rPr lang="en-US" altLang="en-US" sz="1400" dirty="0"/>
              <a:t>3.</a:t>
            </a:r>
            <a:r>
              <a:rPr lang="en-US" altLang="en-US" sz="1400" dirty="0">
                <a:solidFill>
                  <a:srgbClr val="FF0000"/>
                </a:solidFill>
              </a:rPr>
              <a:t> color[v] = black</a:t>
            </a:r>
            <a:r>
              <a:rPr lang="en-US" altLang="en-US" sz="1400" dirty="0"/>
              <a:t>.</a:t>
            </a:r>
          </a:p>
          <a:p>
            <a:pPr marL="0" indent="0">
              <a:buNone/>
            </a:pPr>
            <a:endParaRPr lang="en-US" altLang="en-US" sz="1400" dirty="0"/>
          </a:p>
          <a:p>
            <a:pPr marL="0" indent="0">
              <a:buNone/>
            </a:pPr>
            <a:r>
              <a:rPr lang="en-US" altLang="en-US" sz="1400" dirty="0"/>
              <a:t>main()</a:t>
            </a:r>
          </a:p>
          <a:p>
            <a:pPr marL="0" indent="0">
              <a:buNone/>
            </a:pPr>
            <a:r>
              <a:rPr lang="en-US" altLang="en-US" sz="1400" dirty="0"/>
              <a:t>1. for (each vertex v) </a:t>
            </a:r>
          </a:p>
          <a:p>
            <a:pPr marL="0" indent="0">
              <a:buNone/>
            </a:pPr>
            <a:r>
              <a:rPr lang="en-US" altLang="en-US" sz="1400" dirty="0"/>
              <a:t>      color[v] = white;</a:t>
            </a:r>
          </a:p>
          <a:p>
            <a:pPr marL="0" indent="0">
              <a:buNone/>
            </a:pPr>
            <a:r>
              <a:rPr lang="en-US" altLang="en-US" sz="1400" dirty="0"/>
              <a:t>2. for (each vertex v)</a:t>
            </a:r>
          </a:p>
          <a:p>
            <a:pPr marL="0" indent="0">
              <a:buNone/>
            </a:pPr>
            <a:r>
              <a:rPr lang="en-US" altLang="en-US" sz="1400" dirty="0"/>
              <a:t>       if (color[v] == white) </a:t>
            </a:r>
          </a:p>
          <a:p>
            <a:pPr marL="0" indent="0">
              <a:buNone/>
            </a:pPr>
            <a:r>
              <a:rPr lang="en-US" altLang="en-US" sz="1400" dirty="0"/>
              <a:t>          DFS(v).   </a:t>
            </a:r>
          </a:p>
        </p:txBody>
      </p:sp>
      <p:sp>
        <p:nvSpPr>
          <p:cNvPr id="31" name="Text Box 49">
            <a:extLst>
              <a:ext uri="{FF2B5EF4-FFF2-40B4-BE49-F238E27FC236}">
                <a16:creationId xmlns:a16="http://schemas.microsoft.com/office/drawing/2014/main" id="{098CCC78-1B4E-4532-A268-3C67931BA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1580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14: Depth-First-Search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AD400265-E444-43FC-948E-798782566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396884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Depth-First-Search (DFS). </a:t>
            </a:r>
            <a:r>
              <a:rPr lang="en-US" altLang="en-US" sz="2000" dirty="0"/>
              <a:t>Starting from a vertex s, explore the graph vertices as far as possible before backing tracking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E07776AD-6515-419D-881B-A6E1340CE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Breadth-First-Search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sp>
        <p:nvSpPr>
          <p:cNvPr id="34" name="Text Box 49">
            <a:extLst>
              <a:ext uri="{FF2B5EF4-FFF2-40B4-BE49-F238E27FC236}">
                <a16:creationId xmlns:a16="http://schemas.microsoft.com/office/drawing/2014/main" id="{157E6755-D8B2-495C-B54A-2DAA51838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3514" y="2219467"/>
            <a:ext cx="20808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DFS (recursive version)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AD10C005-ADD3-429A-A848-C3101E652ACC}"/>
              </a:ext>
            </a:extLst>
          </p:cNvPr>
          <p:cNvSpPr/>
          <p:nvPr/>
        </p:nvSpPr>
        <p:spPr>
          <a:xfrm>
            <a:off x="1264544" y="4262042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1" name="Text Box 49">
            <a:extLst>
              <a:ext uri="{FF2B5EF4-FFF2-40B4-BE49-F238E27FC236}">
                <a16:creationId xmlns:a16="http://schemas.microsoft.com/office/drawing/2014/main" id="{3C1E5E21-4089-4429-8F13-60CBC96C94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4900" y="399910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DFS(1)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A69D1D6D-36D0-4732-AF1A-55CF750B174E}"/>
              </a:ext>
            </a:extLst>
          </p:cNvPr>
          <p:cNvSpPr/>
          <p:nvPr/>
        </p:nvSpPr>
        <p:spPr>
          <a:xfrm>
            <a:off x="887578" y="4664015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846FDEF3-1DF6-4787-A909-BE3F82403A4A}"/>
              </a:ext>
            </a:extLst>
          </p:cNvPr>
          <p:cNvCxnSpPr>
            <a:cxnSpLocks/>
            <a:endCxn id="82" idx="7"/>
          </p:cNvCxnSpPr>
          <p:nvPr/>
        </p:nvCxnSpPr>
        <p:spPr>
          <a:xfrm flipH="1">
            <a:off x="1055346" y="4421031"/>
            <a:ext cx="210786" cy="2705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 Box 49">
            <a:extLst>
              <a:ext uri="{FF2B5EF4-FFF2-40B4-BE49-F238E27FC236}">
                <a16:creationId xmlns:a16="http://schemas.microsoft.com/office/drawing/2014/main" id="{52D1297F-07AD-4596-9635-CC0B4CDD6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738" y="4417794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DFS(7)</a:t>
            </a:r>
          </a:p>
        </p:txBody>
      </p:sp>
      <p:sp>
        <p:nvSpPr>
          <p:cNvPr id="85" name="Text Box 49">
            <a:extLst>
              <a:ext uri="{FF2B5EF4-FFF2-40B4-BE49-F238E27FC236}">
                <a16:creationId xmlns:a16="http://schemas.microsoft.com/office/drawing/2014/main" id="{3DA8C400-CD85-45FB-ACF5-D4CE5790E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5388" y="436791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56B2D03C-C3C7-43DE-AF8F-51DE8BB4455F}"/>
              </a:ext>
            </a:extLst>
          </p:cNvPr>
          <p:cNvCxnSpPr>
            <a:cxnSpLocks/>
          </p:cNvCxnSpPr>
          <p:nvPr/>
        </p:nvCxnSpPr>
        <p:spPr>
          <a:xfrm flipV="1">
            <a:off x="1996234" y="3741634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 Box 49">
            <a:extLst>
              <a:ext uri="{FF2B5EF4-FFF2-40B4-BE49-F238E27FC236}">
                <a16:creationId xmlns:a16="http://schemas.microsoft.com/office/drawing/2014/main" id="{1C78D95F-E986-4AE0-8F09-B0FBE991F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0272" y="370983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graphicFrame>
        <p:nvGraphicFramePr>
          <p:cNvPr id="88" name="Table 87">
            <a:extLst>
              <a:ext uri="{FF2B5EF4-FFF2-40B4-BE49-F238E27FC236}">
                <a16:creationId xmlns:a16="http://schemas.microsoft.com/office/drawing/2014/main" id="{4093E59C-DB75-4804-9926-C721413C06B6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556840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89" name="Table 88">
            <a:extLst>
              <a:ext uri="{FF2B5EF4-FFF2-40B4-BE49-F238E27FC236}">
                <a16:creationId xmlns:a16="http://schemas.microsoft.com/office/drawing/2014/main" id="{61CDC00C-16AD-4A91-B599-F7010B338FE5}"/>
              </a:ext>
            </a:extLst>
          </p:cNvPr>
          <p:cNvGraphicFramePr>
            <a:graphicFrameLocks noGrp="1"/>
          </p:cNvGraphicFramePr>
          <p:nvPr/>
        </p:nvGraphicFramePr>
        <p:xfrm>
          <a:off x="3579898" y="4046353"/>
          <a:ext cx="228715" cy="23562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715">
                  <a:extLst>
                    <a:ext uri="{9D8B030D-6E8A-4147-A177-3AD203B41FA5}">
                      <a16:colId xmlns:a16="http://schemas.microsoft.com/office/drawing/2014/main" val="4148821893"/>
                    </a:ext>
                  </a:extLst>
                </a:gridCol>
              </a:tblGrid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608016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4068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82523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1417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0680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79515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908713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357039"/>
                  </a:ext>
                </a:extLst>
              </a:tr>
            </a:tbl>
          </a:graphicData>
        </a:graphic>
      </p:graphicFrame>
      <p:graphicFrame>
        <p:nvGraphicFramePr>
          <p:cNvPr id="90" name="Table 89">
            <a:extLst>
              <a:ext uri="{FF2B5EF4-FFF2-40B4-BE49-F238E27FC236}">
                <a16:creationId xmlns:a16="http://schemas.microsoft.com/office/drawing/2014/main" id="{A18C2E1B-B04A-488F-BB58-98DB2D7E3B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5288640"/>
              </p:ext>
            </p:extLst>
          </p:nvPr>
        </p:nvGraphicFramePr>
        <p:xfrm>
          <a:off x="3338104" y="4122214"/>
          <a:ext cx="215100" cy="23127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5100">
                  <a:extLst>
                    <a:ext uri="{9D8B030D-6E8A-4147-A177-3AD203B41FA5}">
                      <a16:colId xmlns:a16="http://schemas.microsoft.com/office/drawing/2014/main" val="3808604706"/>
                    </a:ext>
                  </a:extLst>
                </a:gridCol>
              </a:tblGrid>
              <a:tr h="234735">
                <a:tc>
                  <a:txBody>
                    <a:bodyPr/>
                    <a:lstStyle/>
                    <a:p>
                      <a:r>
                        <a:rPr lang="en-US" sz="800" dirty="0"/>
                        <a:t>1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10687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54921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3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855156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315745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38559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51400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7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2951018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809559"/>
                  </a:ext>
                </a:extLst>
              </a:tr>
            </a:tbl>
          </a:graphicData>
        </a:graphic>
      </p:graphicFrame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5C9F96EC-6199-4989-A077-8C73BD64891A}"/>
              </a:ext>
            </a:extLst>
          </p:cNvPr>
          <p:cNvCxnSpPr>
            <a:cxnSpLocks/>
          </p:cNvCxnSpPr>
          <p:nvPr/>
        </p:nvCxnSpPr>
        <p:spPr>
          <a:xfrm>
            <a:off x="3694255" y="419026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5ADBF1C1-E47D-4A1B-ABBC-1563A9D5945F}"/>
              </a:ext>
            </a:extLst>
          </p:cNvPr>
          <p:cNvCxnSpPr>
            <a:cxnSpLocks/>
          </p:cNvCxnSpPr>
          <p:nvPr/>
        </p:nvCxnSpPr>
        <p:spPr>
          <a:xfrm>
            <a:off x="3694255" y="4480808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69EB41B6-AC88-4735-B681-2E02E2B46CE2}"/>
              </a:ext>
            </a:extLst>
          </p:cNvPr>
          <p:cNvCxnSpPr>
            <a:cxnSpLocks/>
          </p:cNvCxnSpPr>
          <p:nvPr/>
        </p:nvCxnSpPr>
        <p:spPr>
          <a:xfrm>
            <a:off x="3694255" y="478232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7BFF8897-5BE7-4ED4-9E39-37D7EFE527E8}"/>
              </a:ext>
            </a:extLst>
          </p:cNvPr>
          <p:cNvCxnSpPr>
            <a:cxnSpLocks/>
          </p:cNvCxnSpPr>
          <p:nvPr/>
        </p:nvCxnSpPr>
        <p:spPr>
          <a:xfrm>
            <a:off x="3694255" y="507268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804A911C-0364-47A9-810C-B86A66692B77}"/>
              </a:ext>
            </a:extLst>
          </p:cNvPr>
          <p:cNvCxnSpPr>
            <a:cxnSpLocks/>
          </p:cNvCxnSpPr>
          <p:nvPr/>
        </p:nvCxnSpPr>
        <p:spPr>
          <a:xfrm>
            <a:off x="3694255" y="539235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9E990F13-925F-40DB-A4E9-D51135A75222}"/>
              </a:ext>
            </a:extLst>
          </p:cNvPr>
          <p:cNvCxnSpPr>
            <a:cxnSpLocks/>
          </p:cNvCxnSpPr>
          <p:nvPr/>
        </p:nvCxnSpPr>
        <p:spPr>
          <a:xfrm>
            <a:off x="3694255" y="567812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BD04845A-6255-4CBA-A18E-90F0D38B9304}"/>
              </a:ext>
            </a:extLst>
          </p:cNvPr>
          <p:cNvCxnSpPr>
            <a:cxnSpLocks/>
          </p:cNvCxnSpPr>
          <p:nvPr/>
        </p:nvCxnSpPr>
        <p:spPr>
          <a:xfrm>
            <a:off x="3694255" y="5971807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922EA504-9D26-4052-BFB5-05926F62C04E}"/>
              </a:ext>
            </a:extLst>
          </p:cNvPr>
          <p:cNvCxnSpPr>
            <a:cxnSpLocks/>
          </p:cNvCxnSpPr>
          <p:nvPr/>
        </p:nvCxnSpPr>
        <p:spPr>
          <a:xfrm>
            <a:off x="3694255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9" name="Table 98">
            <a:extLst>
              <a:ext uri="{FF2B5EF4-FFF2-40B4-BE49-F238E27FC236}">
                <a16:creationId xmlns:a16="http://schemas.microsoft.com/office/drawing/2014/main" id="{37BAE0D0-0CDD-4DD7-9D9F-0F6EF943355E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F9271A97-62A7-4827-956A-788ECDAE4CDB}"/>
              </a:ext>
            </a:extLst>
          </p:cNvPr>
          <p:cNvCxnSpPr>
            <a:cxnSpLocks/>
          </p:cNvCxnSpPr>
          <p:nvPr/>
        </p:nvCxnSpPr>
        <p:spPr>
          <a:xfrm>
            <a:off x="425368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1" name="Table 100">
            <a:extLst>
              <a:ext uri="{FF2B5EF4-FFF2-40B4-BE49-F238E27FC236}">
                <a16:creationId xmlns:a16="http://schemas.microsoft.com/office/drawing/2014/main" id="{B04A089E-A7B5-48AE-9809-9B97CCA6B727}"/>
              </a:ext>
            </a:extLst>
          </p:cNvPr>
          <p:cNvGraphicFramePr>
            <a:graphicFrameLocks noGrp="1"/>
          </p:cNvGraphicFramePr>
          <p:nvPr/>
        </p:nvGraphicFramePr>
        <p:xfrm>
          <a:off x="451909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F6F6CDCE-2988-4BD8-96BD-60E8EE658DF2}"/>
              </a:ext>
            </a:extLst>
          </p:cNvPr>
          <p:cNvCxnSpPr>
            <a:cxnSpLocks/>
          </p:cNvCxnSpPr>
          <p:nvPr/>
        </p:nvCxnSpPr>
        <p:spPr>
          <a:xfrm>
            <a:off x="480740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3" name="Table 102">
            <a:extLst>
              <a:ext uri="{FF2B5EF4-FFF2-40B4-BE49-F238E27FC236}">
                <a16:creationId xmlns:a16="http://schemas.microsoft.com/office/drawing/2014/main" id="{FE13DE15-677B-4605-8679-C7DE366D124A}"/>
              </a:ext>
            </a:extLst>
          </p:cNvPr>
          <p:cNvGraphicFramePr>
            <a:graphicFrameLocks noGrp="1"/>
          </p:cNvGraphicFramePr>
          <p:nvPr/>
        </p:nvGraphicFramePr>
        <p:xfrm>
          <a:off x="5083018" y="406397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4" name="Table 103">
            <a:extLst>
              <a:ext uri="{FF2B5EF4-FFF2-40B4-BE49-F238E27FC236}">
                <a16:creationId xmlns:a16="http://schemas.microsoft.com/office/drawing/2014/main" id="{2F5950A1-1EB2-4262-A700-AC142791FAA4}"/>
              </a:ext>
            </a:extLst>
          </p:cNvPr>
          <p:cNvGraphicFramePr>
            <a:graphicFrameLocks noGrp="1"/>
          </p:cNvGraphicFramePr>
          <p:nvPr/>
        </p:nvGraphicFramePr>
        <p:xfrm>
          <a:off x="396410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B2009ED9-580F-4704-B2E4-058CAF4B2C8D}"/>
              </a:ext>
            </a:extLst>
          </p:cNvPr>
          <p:cNvCxnSpPr>
            <a:cxnSpLocks/>
          </p:cNvCxnSpPr>
          <p:nvPr/>
        </p:nvCxnSpPr>
        <p:spPr>
          <a:xfrm>
            <a:off x="4252418" y="448499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6" name="Table 105">
            <a:extLst>
              <a:ext uri="{FF2B5EF4-FFF2-40B4-BE49-F238E27FC236}">
                <a16:creationId xmlns:a16="http://schemas.microsoft.com/office/drawing/2014/main" id="{C2B837EA-B0D6-4895-85C7-D0790CC5FEB0}"/>
              </a:ext>
            </a:extLst>
          </p:cNvPr>
          <p:cNvGraphicFramePr>
            <a:graphicFrameLocks noGrp="1"/>
          </p:cNvGraphicFramePr>
          <p:nvPr/>
        </p:nvGraphicFramePr>
        <p:xfrm>
          <a:off x="451782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7" name="Table 106">
            <a:extLst>
              <a:ext uri="{FF2B5EF4-FFF2-40B4-BE49-F238E27FC236}">
                <a16:creationId xmlns:a16="http://schemas.microsoft.com/office/drawing/2014/main" id="{7524BCA0-94DB-4EC9-B154-4A3810CC9F80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1C484A79-53AE-4955-8A28-4AF280E5E2F1}"/>
              </a:ext>
            </a:extLst>
          </p:cNvPr>
          <p:cNvCxnSpPr>
            <a:cxnSpLocks/>
          </p:cNvCxnSpPr>
          <p:nvPr/>
        </p:nvCxnSpPr>
        <p:spPr>
          <a:xfrm>
            <a:off x="425368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9" name="Table 108">
            <a:extLst>
              <a:ext uri="{FF2B5EF4-FFF2-40B4-BE49-F238E27FC236}">
                <a16:creationId xmlns:a16="http://schemas.microsoft.com/office/drawing/2014/main" id="{ACA10DA5-2963-4F44-A4DB-215B2ACF86D4}"/>
              </a:ext>
            </a:extLst>
          </p:cNvPr>
          <p:cNvGraphicFramePr>
            <a:graphicFrameLocks noGrp="1"/>
          </p:cNvGraphicFramePr>
          <p:nvPr/>
        </p:nvGraphicFramePr>
        <p:xfrm>
          <a:off x="451909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D556E04A-87D3-4D19-AAB6-394C4689ED99}"/>
              </a:ext>
            </a:extLst>
          </p:cNvPr>
          <p:cNvCxnSpPr>
            <a:cxnSpLocks/>
          </p:cNvCxnSpPr>
          <p:nvPr/>
        </p:nvCxnSpPr>
        <p:spPr>
          <a:xfrm>
            <a:off x="480740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1" name="Table 110">
            <a:extLst>
              <a:ext uri="{FF2B5EF4-FFF2-40B4-BE49-F238E27FC236}">
                <a16:creationId xmlns:a16="http://schemas.microsoft.com/office/drawing/2014/main" id="{167058DB-4306-47EC-B8F4-1B8A6CC319F3}"/>
              </a:ext>
            </a:extLst>
          </p:cNvPr>
          <p:cNvGraphicFramePr>
            <a:graphicFrameLocks noGrp="1"/>
          </p:cNvGraphicFramePr>
          <p:nvPr/>
        </p:nvGraphicFramePr>
        <p:xfrm>
          <a:off x="5092022" y="468213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48088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2" name="Table 111">
            <a:extLst>
              <a:ext uri="{FF2B5EF4-FFF2-40B4-BE49-F238E27FC236}">
                <a16:creationId xmlns:a16="http://schemas.microsoft.com/office/drawing/2014/main" id="{AC29B882-43C6-4D9D-8F75-42CBED6F5D5E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00EC7571-CE31-4AEF-A6B6-5EEE8EC8BC05}"/>
              </a:ext>
            </a:extLst>
          </p:cNvPr>
          <p:cNvCxnSpPr>
            <a:cxnSpLocks/>
          </p:cNvCxnSpPr>
          <p:nvPr/>
        </p:nvCxnSpPr>
        <p:spPr>
          <a:xfrm>
            <a:off x="4250272" y="5089589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4" name="Table 113">
            <a:extLst>
              <a:ext uri="{FF2B5EF4-FFF2-40B4-BE49-F238E27FC236}">
                <a16:creationId xmlns:a16="http://schemas.microsoft.com/office/drawing/2014/main" id="{6E5CDD67-869F-4538-BE0D-6BAB73478111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5" name="Table 114">
            <a:extLst>
              <a:ext uri="{FF2B5EF4-FFF2-40B4-BE49-F238E27FC236}">
                <a16:creationId xmlns:a16="http://schemas.microsoft.com/office/drawing/2014/main" id="{214BAABB-0036-40E4-A79E-768AB40832A6}"/>
              </a:ext>
            </a:extLst>
          </p:cNvPr>
          <p:cNvGraphicFramePr>
            <a:graphicFrameLocks noGrp="1"/>
          </p:cNvGraphicFramePr>
          <p:nvPr/>
        </p:nvGraphicFramePr>
        <p:xfrm>
          <a:off x="396338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4FCF7F67-9B43-4E24-BC2F-DE7A2E13E908}"/>
              </a:ext>
            </a:extLst>
          </p:cNvPr>
          <p:cNvCxnSpPr>
            <a:cxnSpLocks/>
          </p:cNvCxnSpPr>
          <p:nvPr/>
        </p:nvCxnSpPr>
        <p:spPr>
          <a:xfrm>
            <a:off x="425170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7" name="Table 116">
            <a:extLst>
              <a:ext uri="{FF2B5EF4-FFF2-40B4-BE49-F238E27FC236}">
                <a16:creationId xmlns:a16="http://schemas.microsoft.com/office/drawing/2014/main" id="{F097709E-A7E7-4A9E-ABFB-0759187D9A16}"/>
              </a:ext>
            </a:extLst>
          </p:cNvPr>
          <p:cNvGraphicFramePr>
            <a:graphicFrameLocks noGrp="1"/>
          </p:cNvGraphicFramePr>
          <p:nvPr/>
        </p:nvGraphicFramePr>
        <p:xfrm>
          <a:off x="451710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B712224E-5E13-4E57-BA05-CED1B26367F8}"/>
              </a:ext>
            </a:extLst>
          </p:cNvPr>
          <p:cNvCxnSpPr>
            <a:cxnSpLocks/>
          </p:cNvCxnSpPr>
          <p:nvPr/>
        </p:nvCxnSpPr>
        <p:spPr>
          <a:xfrm>
            <a:off x="480542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9" name="Table 118">
            <a:extLst>
              <a:ext uri="{FF2B5EF4-FFF2-40B4-BE49-F238E27FC236}">
                <a16:creationId xmlns:a16="http://schemas.microsoft.com/office/drawing/2014/main" id="{94CE501F-F25F-44FD-822A-75E496F23B6B}"/>
              </a:ext>
            </a:extLst>
          </p:cNvPr>
          <p:cNvGraphicFramePr>
            <a:graphicFrameLocks noGrp="1"/>
          </p:cNvGraphicFramePr>
          <p:nvPr/>
        </p:nvGraphicFramePr>
        <p:xfrm>
          <a:off x="5081034" y="527805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0" name="Table 119">
            <a:extLst>
              <a:ext uri="{FF2B5EF4-FFF2-40B4-BE49-F238E27FC236}">
                <a16:creationId xmlns:a16="http://schemas.microsoft.com/office/drawing/2014/main" id="{A5E4B41F-A8AA-4CB3-8AC4-E1381D954B8D}"/>
              </a:ext>
            </a:extLst>
          </p:cNvPr>
          <p:cNvGraphicFramePr>
            <a:graphicFrameLocks noGrp="1"/>
          </p:cNvGraphicFramePr>
          <p:nvPr/>
        </p:nvGraphicFramePr>
        <p:xfrm>
          <a:off x="396740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D3FC22B2-68EF-491B-B1B8-9E322F1A1F57}"/>
              </a:ext>
            </a:extLst>
          </p:cNvPr>
          <p:cNvCxnSpPr>
            <a:cxnSpLocks/>
          </p:cNvCxnSpPr>
          <p:nvPr/>
        </p:nvCxnSpPr>
        <p:spPr>
          <a:xfrm>
            <a:off x="425571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2" name="Table 121">
            <a:extLst>
              <a:ext uri="{FF2B5EF4-FFF2-40B4-BE49-F238E27FC236}">
                <a16:creationId xmlns:a16="http://schemas.microsoft.com/office/drawing/2014/main" id="{8A2B24A3-880F-42E7-87D5-6B24DB2E51FD}"/>
              </a:ext>
            </a:extLst>
          </p:cNvPr>
          <p:cNvGraphicFramePr>
            <a:graphicFrameLocks noGrp="1"/>
          </p:cNvGraphicFramePr>
          <p:nvPr/>
        </p:nvGraphicFramePr>
        <p:xfrm>
          <a:off x="452112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D7D095A7-BE03-4219-BBDA-E0DA8DE9D74E}"/>
              </a:ext>
            </a:extLst>
          </p:cNvPr>
          <p:cNvCxnSpPr>
            <a:cxnSpLocks/>
          </p:cNvCxnSpPr>
          <p:nvPr/>
        </p:nvCxnSpPr>
        <p:spPr>
          <a:xfrm>
            <a:off x="480943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4" name="Table 123">
            <a:extLst>
              <a:ext uri="{FF2B5EF4-FFF2-40B4-BE49-F238E27FC236}">
                <a16:creationId xmlns:a16="http://schemas.microsoft.com/office/drawing/2014/main" id="{C63FD650-22E2-469D-AAE6-C380ED149A5A}"/>
              </a:ext>
            </a:extLst>
          </p:cNvPr>
          <p:cNvGraphicFramePr>
            <a:graphicFrameLocks noGrp="1"/>
          </p:cNvGraphicFramePr>
          <p:nvPr/>
        </p:nvGraphicFramePr>
        <p:xfrm>
          <a:off x="5648111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20700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A1DB1F45-91C9-4D84-9CB5-F814E303B656}"/>
              </a:ext>
            </a:extLst>
          </p:cNvPr>
          <p:cNvGraphicFramePr>
            <a:graphicFrameLocks noGrp="1"/>
          </p:cNvGraphicFramePr>
          <p:nvPr/>
        </p:nvGraphicFramePr>
        <p:xfrm>
          <a:off x="5074844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C8A1BB78-395A-48AE-85FF-53AFB2FC5662}"/>
              </a:ext>
            </a:extLst>
          </p:cNvPr>
          <p:cNvCxnSpPr>
            <a:cxnSpLocks/>
          </p:cNvCxnSpPr>
          <p:nvPr/>
        </p:nvCxnSpPr>
        <p:spPr>
          <a:xfrm>
            <a:off x="5363157" y="598058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7" name="Table 126">
            <a:extLst>
              <a:ext uri="{FF2B5EF4-FFF2-40B4-BE49-F238E27FC236}">
                <a16:creationId xmlns:a16="http://schemas.microsoft.com/office/drawing/2014/main" id="{A6EA25D7-1486-4233-A1F4-27B8BAFF0080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B675FD97-1DEF-49C3-BAAD-70011DE43102}"/>
              </a:ext>
            </a:extLst>
          </p:cNvPr>
          <p:cNvCxnSpPr>
            <a:cxnSpLocks/>
          </p:cNvCxnSpPr>
          <p:nvPr/>
        </p:nvCxnSpPr>
        <p:spPr>
          <a:xfrm>
            <a:off x="4250272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9" name="Table 128">
            <a:extLst>
              <a:ext uri="{FF2B5EF4-FFF2-40B4-BE49-F238E27FC236}">
                <a16:creationId xmlns:a16="http://schemas.microsoft.com/office/drawing/2014/main" id="{B778ECEC-665B-4ACA-B749-462594E43F76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sp>
        <p:nvSpPr>
          <p:cNvPr id="76" name="Oval 75">
            <a:extLst>
              <a:ext uri="{FF2B5EF4-FFF2-40B4-BE49-F238E27FC236}">
                <a16:creationId xmlns:a16="http://schemas.microsoft.com/office/drawing/2014/main" id="{F7BA409B-25CB-4387-9C94-E5A0D5D45D53}"/>
              </a:ext>
            </a:extLst>
          </p:cNvPr>
          <p:cNvSpPr/>
          <p:nvPr/>
        </p:nvSpPr>
        <p:spPr>
          <a:xfrm>
            <a:off x="887443" y="5183575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1D49CD8C-0C89-4B3D-B7A8-3E007DBFBC47}"/>
              </a:ext>
            </a:extLst>
          </p:cNvPr>
          <p:cNvCxnSpPr>
            <a:cxnSpLocks/>
            <a:endCxn id="76" idx="0"/>
          </p:cNvCxnSpPr>
          <p:nvPr/>
        </p:nvCxnSpPr>
        <p:spPr>
          <a:xfrm>
            <a:off x="972147" y="486151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 Box 49">
            <a:extLst>
              <a:ext uri="{FF2B5EF4-FFF2-40B4-BE49-F238E27FC236}">
                <a16:creationId xmlns:a16="http://schemas.microsoft.com/office/drawing/2014/main" id="{BE6E7FB3-3A49-48F9-9CDB-02B7D1E94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837" y="513785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DFS(3)</a:t>
            </a:r>
          </a:p>
        </p:txBody>
      </p:sp>
      <p:sp>
        <p:nvSpPr>
          <p:cNvPr id="79" name="Text Box 49">
            <a:extLst>
              <a:ext uri="{FF2B5EF4-FFF2-40B4-BE49-F238E27FC236}">
                <a16:creationId xmlns:a16="http://schemas.microsoft.com/office/drawing/2014/main" id="{F9B2C0FA-1A36-45CE-B20A-947BD8772A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077" y="4889011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AB2B536D-758E-4A0F-A888-6ED1B07B379F}"/>
              </a:ext>
            </a:extLst>
          </p:cNvPr>
          <p:cNvCxnSpPr/>
          <p:nvPr/>
        </p:nvCxnSpPr>
        <p:spPr>
          <a:xfrm flipV="1">
            <a:off x="2571389" y="3025212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 Box 49">
            <a:extLst>
              <a:ext uri="{FF2B5EF4-FFF2-40B4-BE49-F238E27FC236}">
                <a16:creationId xmlns:a16="http://schemas.microsoft.com/office/drawing/2014/main" id="{8396D139-7759-43B0-B882-122479B93D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0802" y="317234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1035347F-9867-4A18-98A9-76EE940D04B5}"/>
              </a:ext>
            </a:extLst>
          </p:cNvPr>
          <p:cNvSpPr/>
          <p:nvPr/>
        </p:nvSpPr>
        <p:spPr>
          <a:xfrm>
            <a:off x="904504" y="5700528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16307952-A634-4F87-8ECB-C927E8516F4F}"/>
              </a:ext>
            </a:extLst>
          </p:cNvPr>
          <p:cNvCxnSpPr>
            <a:cxnSpLocks/>
          </p:cNvCxnSpPr>
          <p:nvPr/>
        </p:nvCxnSpPr>
        <p:spPr>
          <a:xfrm>
            <a:off x="990270" y="5378749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 Box 49">
            <a:extLst>
              <a:ext uri="{FF2B5EF4-FFF2-40B4-BE49-F238E27FC236}">
                <a16:creationId xmlns:a16="http://schemas.microsoft.com/office/drawing/2014/main" id="{1C9EDEB5-A139-4FD2-AE45-00DE6DB671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531" y="565997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DFS(5)</a:t>
            </a:r>
          </a:p>
        </p:txBody>
      </p:sp>
      <p:sp>
        <p:nvSpPr>
          <p:cNvPr id="135" name="Text Box 49">
            <a:extLst>
              <a:ext uri="{FF2B5EF4-FFF2-40B4-BE49-F238E27FC236}">
                <a16:creationId xmlns:a16="http://schemas.microsoft.com/office/drawing/2014/main" id="{C05D8243-0005-494E-81B9-C47EDB33D8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547" y="5404399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5</a:t>
            </a:r>
          </a:p>
        </p:txBody>
      </p:sp>
      <p:sp>
        <p:nvSpPr>
          <p:cNvPr id="136" name="Text Box 49">
            <a:extLst>
              <a:ext uri="{FF2B5EF4-FFF2-40B4-BE49-F238E27FC236}">
                <a16:creationId xmlns:a16="http://schemas.microsoft.com/office/drawing/2014/main" id="{8F189DC5-1841-4651-9269-0272D17DB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4967" y="2818964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5</a:t>
            </a:r>
          </a:p>
        </p:txBody>
      </p: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6A212907-44E5-4585-B7D1-1DB8F3025F36}"/>
              </a:ext>
            </a:extLst>
          </p:cNvPr>
          <p:cNvCxnSpPr>
            <a:cxnSpLocks/>
          </p:cNvCxnSpPr>
          <p:nvPr/>
        </p:nvCxnSpPr>
        <p:spPr>
          <a:xfrm flipH="1">
            <a:off x="1978709" y="2948373"/>
            <a:ext cx="534705" cy="625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 Box 49">
            <a:extLst>
              <a:ext uri="{FF2B5EF4-FFF2-40B4-BE49-F238E27FC236}">
                <a16:creationId xmlns:a16="http://schemas.microsoft.com/office/drawing/2014/main" id="{C124F680-78AA-4125-BC6F-7146A7587D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6965" y="3273226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139" name="Text Box 49">
            <a:extLst>
              <a:ext uri="{FF2B5EF4-FFF2-40B4-BE49-F238E27FC236}">
                <a16:creationId xmlns:a16="http://schemas.microsoft.com/office/drawing/2014/main" id="{15CCFC8B-0CBF-43D2-ACE7-6B6F1758EE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7760" y="313442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4</a:t>
            </a:r>
          </a:p>
        </p:txBody>
      </p: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1CF3F245-B9F3-41DC-851D-27FC50B4BDE5}"/>
              </a:ext>
            </a:extLst>
          </p:cNvPr>
          <p:cNvCxnSpPr>
            <a:cxnSpLocks/>
          </p:cNvCxnSpPr>
          <p:nvPr/>
        </p:nvCxnSpPr>
        <p:spPr>
          <a:xfrm flipV="1">
            <a:off x="2804425" y="2842447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A07927AB-E3FE-46AE-AAD6-6F1EB94C1E79}"/>
              </a:ext>
            </a:extLst>
          </p:cNvPr>
          <p:cNvCxnSpPr>
            <a:cxnSpLocks/>
          </p:cNvCxnSpPr>
          <p:nvPr/>
        </p:nvCxnSpPr>
        <p:spPr>
          <a:xfrm>
            <a:off x="2657994" y="3049796"/>
            <a:ext cx="19411" cy="438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Oval 141">
            <a:extLst>
              <a:ext uri="{FF2B5EF4-FFF2-40B4-BE49-F238E27FC236}">
                <a16:creationId xmlns:a16="http://schemas.microsoft.com/office/drawing/2014/main" id="{155DF8EE-8DDD-46ED-823E-19F95EEED1E9}"/>
              </a:ext>
            </a:extLst>
          </p:cNvPr>
          <p:cNvSpPr/>
          <p:nvPr/>
        </p:nvSpPr>
        <p:spPr>
          <a:xfrm>
            <a:off x="928347" y="6203398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43" name="Text Box 49">
            <a:extLst>
              <a:ext uri="{FF2B5EF4-FFF2-40B4-BE49-F238E27FC236}">
                <a16:creationId xmlns:a16="http://schemas.microsoft.com/office/drawing/2014/main" id="{58DE1DEF-F947-4C28-B828-51A7AA353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19" y="5892174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6</a:t>
            </a:r>
          </a:p>
        </p:txBody>
      </p: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D8AAEEC5-CA93-4180-80E2-EC675BB73247}"/>
              </a:ext>
            </a:extLst>
          </p:cNvPr>
          <p:cNvCxnSpPr>
            <a:cxnSpLocks/>
          </p:cNvCxnSpPr>
          <p:nvPr/>
        </p:nvCxnSpPr>
        <p:spPr>
          <a:xfrm>
            <a:off x="997174" y="589217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 Box 49">
            <a:extLst>
              <a:ext uri="{FF2B5EF4-FFF2-40B4-BE49-F238E27FC236}">
                <a16:creationId xmlns:a16="http://schemas.microsoft.com/office/drawing/2014/main" id="{8BD7854C-5195-49F4-87DB-1A52DB759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818" y="6161861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DFS(2)</a:t>
            </a:r>
          </a:p>
        </p:txBody>
      </p: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46B4F0AB-11C3-49FB-A423-9153DCB4F165}"/>
              </a:ext>
            </a:extLst>
          </p:cNvPr>
          <p:cNvCxnSpPr>
            <a:cxnSpLocks/>
          </p:cNvCxnSpPr>
          <p:nvPr/>
        </p:nvCxnSpPr>
        <p:spPr>
          <a:xfrm>
            <a:off x="3349465" y="3054588"/>
            <a:ext cx="0" cy="4663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 Box 49">
            <a:extLst>
              <a:ext uri="{FF2B5EF4-FFF2-40B4-BE49-F238E27FC236}">
                <a16:creationId xmlns:a16="http://schemas.microsoft.com/office/drawing/2014/main" id="{BE142A12-4669-46C0-B680-F155A1509F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7916" y="3182146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6</a:t>
            </a:r>
          </a:p>
        </p:txBody>
      </p: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5A730AFA-71BE-4473-A366-2A0A44525797}"/>
              </a:ext>
            </a:extLst>
          </p:cNvPr>
          <p:cNvCxnSpPr>
            <a:cxnSpLocks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E4DD15CA-DDD0-4A52-8242-C7D405556BF3}"/>
              </a:ext>
            </a:extLst>
          </p:cNvPr>
          <p:cNvCxnSpPr/>
          <p:nvPr/>
        </p:nvCxnSpPr>
        <p:spPr>
          <a:xfrm flipV="1">
            <a:off x="3456288" y="3049796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CABA9D6B-D4A5-4E39-BC04-5A760F96DFE3}"/>
              </a:ext>
            </a:extLst>
          </p:cNvPr>
          <p:cNvCxnSpPr>
            <a:cxnSpLocks/>
          </p:cNvCxnSpPr>
          <p:nvPr/>
        </p:nvCxnSpPr>
        <p:spPr>
          <a:xfrm flipH="1" flipV="1">
            <a:off x="2786320" y="3738750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 Box 49">
            <a:extLst>
              <a:ext uri="{FF2B5EF4-FFF2-40B4-BE49-F238E27FC236}">
                <a16:creationId xmlns:a16="http://schemas.microsoft.com/office/drawing/2014/main" id="{B7DA6F52-0E50-44F4-90BB-C770796497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4967" y="3693795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7</a:t>
            </a:r>
          </a:p>
        </p:txBody>
      </p:sp>
      <p:sp>
        <p:nvSpPr>
          <p:cNvPr id="152" name="Text Box 49">
            <a:extLst>
              <a:ext uri="{FF2B5EF4-FFF2-40B4-BE49-F238E27FC236}">
                <a16:creationId xmlns:a16="http://schemas.microsoft.com/office/drawing/2014/main" id="{708A713A-2606-49B1-B91E-FF1DE7540E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9112" y="3182145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8</a:t>
            </a:r>
          </a:p>
        </p:txBody>
      </p:sp>
      <p:cxnSp>
        <p:nvCxnSpPr>
          <p:cNvPr id="153" name="Straight Arrow Connector 152">
            <a:extLst>
              <a:ext uri="{FF2B5EF4-FFF2-40B4-BE49-F238E27FC236}">
                <a16:creationId xmlns:a16="http://schemas.microsoft.com/office/drawing/2014/main" id="{B58DB7CF-D261-41FB-B81D-EF096E697B8F}"/>
              </a:ext>
            </a:extLst>
          </p:cNvPr>
          <p:cNvCxnSpPr>
            <a:cxnSpLocks/>
          </p:cNvCxnSpPr>
          <p:nvPr/>
        </p:nvCxnSpPr>
        <p:spPr>
          <a:xfrm flipH="1" flipV="1">
            <a:off x="1085105" y="5897913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id="{F7C03ADC-8DC5-4922-ACE9-1C18A7391838}"/>
              </a:ext>
            </a:extLst>
          </p:cNvPr>
          <p:cNvCxnSpPr>
            <a:cxnSpLocks/>
          </p:cNvCxnSpPr>
          <p:nvPr/>
        </p:nvCxnSpPr>
        <p:spPr>
          <a:xfrm flipH="1">
            <a:off x="2770433" y="2984072"/>
            <a:ext cx="534705" cy="625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Text Box 49">
            <a:extLst>
              <a:ext uri="{FF2B5EF4-FFF2-40B4-BE49-F238E27FC236}">
                <a16:creationId xmlns:a16="http://schemas.microsoft.com/office/drawing/2014/main" id="{35D65E69-C0F4-4FF0-9A69-3479F83AE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6683" y="3263550"/>
            <a:ext cx="39664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9</a:t>
            </a:r>
          </a:p>
        </p:txBody>
      </p: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39435717-1F51-4897-9724-47CA53AD7075}"/>
              </a:ext>
            </a:extLst>
          </p:cNvPr>
          <p:cNvCxnSpPr>
            <a:cxnSpLocks/>
          </p:cNvCxnSpPr>
          <p:nvPr/>
        </p:nvCxnSpPr>
        <p:spPr>
          <a:xfrm flipH="1" flipV="1">
            <a:off x="2788255" y="2749001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Text Box 49">
            <a:extLst>
              <a:ext uri="{FF2B5EF4-FFF2-40B4-BE49-F238E27FC236}">
                <a16:creationId xmlns:a16="http://schemas.microsoft.com/office/drawing/2014/main" id="{B29EE28D-B557-40C7-A696-D07DFCFE92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9384" y="2557123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10</a:t>
            </a:r>
          </a:p>
        </p:txBody>
      </p: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827F8CCE-C9DB-41DB-B850-86EE0A1608F8}"/>
              </a:ext>
            </a:extLst>
          </p:cNvPr>
          <p:cNvCxnSpPr>
            <a:cxnSpLocks/>
          </p:cNvCxnSpPr>
          <p:nvPr/>
        </p:nvCxnSpPr>
        <p:spPr>
          <a:xfrm flipH="1" flipV="1">
            <a:off x="1073242" y="5398798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47009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61DC68-6FC4-42F3-A7FF-A28D072B093D}"/>
              </a:ext>
            </a:extLst>
          </p:cNvPr>
          <p:cNvSpPr/>
          <p:nvPr/>
        </p:nvSpPr>
        <p:spPr>
          <a:xfrm>
            <a:off x="1688405" y="3603251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C27721-94B8-49D8-8BB0-5301EF206AEA}"/>
              </a:ext>
            </a:extLst>
          </p:cNvPr>
          <p:cNvSpPr/>
          <p:nvPr/>
        </p:nvSpPr>
        <p:spPr>
          <a:xfrm>
            <a:off x="2519484" y="3597334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3B22C1F-6253-4007-AABE-C796CB859CCF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680695" y="2874561"/>
            <a:ext cx="652874" cy="755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A7087B-5C78-4777-BE97-F118298F8F9C}"/>
              </a:ext>
            </a:extLst>
          </p:cNvPr>
          <p:cNvCxnSpPr>
            <a:cxnSpLocks/>
            <a:stCxn id="13" idx="6"/>
            <a:endCxn id="25" idx="2"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9E86B4-CD30-4E85-87B1-A1F3BEC63833}"/>
              </a:ext>
            </a:extLst>
          </p:cNvPr>
          <p:cNvCxnSpPr>
            <a:cxnSpLocks/>
            <a:stCxn id="20" idx="4"/>
            <a:endCxn id="25" idx="0"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E12DF75D-A0C9-44FE-AAEF-EBBF4323C69F}"/>
              </a:ext>
            </a:extLst>
          </p:cNvPr>
          <p:cNvSpPr/>
          <p:nvPr/>
        </p:nvSpPr>
        <p:spPr>
          <a:xfrm>
            <a:off x="3304784" y="2714086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45F4C9F-6E1B-40AA-B7F1-D946A22BD88B}"/>
              </a:ext>
            </a:extLst>
          </p:cNvPr>
          <p:cNvSpPr/>
          <p:nvPr/>
        </p:nvSpPr>
        <p:spPr>
          <a:xfrm>
            <a:off x="2519484" y="2703496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6408F56-368D-467D-B2FD-29EBBCDEAA9E}"/>
              </a:ext>
            </a:extLst>
          </p:cNvPr>
          <p:cNvSpPr/>
          <p:nvPr/>
        </p:nvSpPr>
        <p:spPr>
          <a:xfrm>
            <a:off x="1688404" y="2714086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D1FFC3A-BD8C-4B4E-8F26-63782A628E1D}"/>
              </a:ext>
            </a:extLst>
          </p:cNvPr>
          <p:cNvSpPr/>
          <p:nvPr/>
        </p:nvSpPr>
        <p:spPr>
          <a:xfrm>
            <a:off x="887443" y="2720185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F9A1C1A-4DE2-46D1-88CC-F420B3BB8193}"/>
              </a:ext>
            </a:extLst>
          </p:cNvPr>
          <p:cNvSpPr/>
          <p:nvPr/>
        </p:nvSpPr>
        <p:spPr>
          <a:xfrm>
            <a:off x="887443" y="360686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18F8801-52CB-447F-8C35-5423194D4A4B}"/>
              </a:ext>
            </a:extLst>
          </p:cNvPr>
          <p:cNvSpPr/>
          <p:nvPr/>
        </p:nvSpPr>
        <p:spPr>
          <a:xfrm>
            <a:off x="3304784" y="3597334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5543268-7E58-4313-8EA6-EB1B6E81E534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83996" y="2808090"/>
            <a:ext cx="604408" cy="6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EE1543B-9B9B-468B-8AE7-A02C35506ED2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FD4B0F8-5691-4272-B296-E4A39EF3B680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2716037" y="2797500"/>
            <a:ext cx="588747" cy="105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EF7C0F4-E870-4231-A5EB-2169625F5B1B}"/>
              </a:ext>
            </a:extLst>
          </p:cNvPr>
          <p:cNvCxnSpPr>
            <a:cxnSpLocks/>
          </p:cNvCxnSpPr>
          <p:nvPr/>
        </p:nvCxnSpPr>
        <p:spPr>
          <a:xfrm>
            <a:off x="985719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BF8A9A5-D5EB-4E03-9244-80C3E65A80B4}"/>
              </a:ext>
            </a:extLst>
          </p:cNvPr>
          <p:cNvCxnSpPr>
            <a:cxnSpLocks/>
          </p:cNvCxnSpPr>
          <p:nvPr/>
        </p:nvCxnSpPr>
        <p:spPr>
          <a:xfrm>
            <a:off x="1786680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6C1B2EF-242C-48BD-8D2A-A3E36C9D489A}"/>
              </a:ext>
            </a:extLst>
          </p:cNvPr>
          <p:cNvCxnSpPr>
            <a:cxnSpLocks/>
          </p:cNvCxnSpPr>
          <p:nvPr/>
        </p:nvCxnSpPr>
        <p:spPr>
          <a:xfrm>
            <a:off x="2623868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4B2B762-7679-4E19-9F26-B0B0A0A6EF91}"/>
              </a:ext>
            </a:extLst>
          </p:cNvPr>
          <p:cNvCxnSpPr>
            <a:cxnSpLocks/>
            <a:endCxn id="7" idx="7"/>
          </p:cNvCxnSpPr>
          <p:nvPr/>
        </p:nvCxnSpPr>
        <p:spPr>
          <a:xfrm flipH="1">
            <a:off x="1856173" y="2844883"/>
            <a:ext cx="672486" cy="7859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3">
            <a:extLst>
              <a:ext uri="{FF2B5EF4-FFF2-40B4-BE49-F238E27FC236}">
                <a16:creationId xmlns:a16="http://schemas.microsoft.com/office/drawing/2014/main" id="{9F25E101-A360-40DF-BC5E-3DFEB1D77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3611" y="2604206"/>
            <a:ext cx="2383967" cy="341580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DFS(v)</a:t>
            </a:r>
          </a:p>
          <a:p>
            <a:pPr marL="0" indent="0">
              <a:buNone/>
            </a:pPr>
            <a:r>
              <a:rPr lang="en-US" altLang="en-US" sz="1400" dirty="0"/>
              <a:t>1. color[v] = gray; </a:t>
            </a:r>
          </a:p>
          <a:p>
            <a:pPr marL="0" indent="0">
              <a:buNone/>
            </a:pPr>
            <a:r>
              <a:rPr lang="en-US" altLang="en-US" sz="1400" dirty="0"/>
              <a:t>2. for (each edge [v, w])</a:t>
            </a:r>
          </a:p>
          <a:p>
            <a:pPr marL="0" indent="0">
              <a:buNone/>
            </a:pPr>
            <a:r>
              <a:rPr lang="en-US" altLang="en-US" sz="1400" dirty="0"/>
              <a:t>        if (color[w] == white) </a:t>
            </a:r>
          </a:p>
          <a:p>
            <a:pPr marL="0" indent="0">
              <a:buNone/>
            </a:pPr>
            <a:r>
              <a:rPr lang="en-US" altLang="en-US" sz="1400" dirty="0"/>
              <a:t>           DFS(w); </a:t>
            </a:r>
          </a:p>
          <a:p>
            <a:pPr marL="0" indent="0">
              <a:buNone/>
            </a:pPr>
            <a:r>
              <a:rPr lang="en-US" altLang="en-US" sz="1400" dirty="0"/>
              <a:t>3.</a:t>
            </a:r>
            <a:r>
              <a:rPr lang="en-US" altLang="en-US" sz="1400" dirty="0">
                <a:solidFill>
                  <a:srgbClr val="FF0000"/>
                </a:solidFill>
              </a:rPr>
              <a:t> color[v] = black</a:t>
            </a:r>
            <a:r>
              <a:rPr lang="en-US" altLang="en-US" sz="1400" dirty="0"/>
              <a:t>.</a:t>
            </a:r>
          </a:p>
          <a:p>
            <a:pPr marL="0" indent="0">
              <a:buNone/>
            </a:pPr>
            <a:endParaRPr lang="en-US" altLang="en-US" sz="1400" dirty="0"/>
          </a:p>
          <a:p>
            <a:pPr marL="0" indent="0">
              <a:buNone/>
            </a:pPr>
            <a:r>
              <a:rPr lang="en-US" altLang="en-US" sz="1400" dirty="0"/>
              <a:t>main()</a:t>
            </a:r>
          </a:p>
          <a:p>
            <a:pPr marL="0" indent="0">
              <a:buNone/>
            </a:pPr>
            <a:r>
              <a:rPr lang="en-US" altLang="en-US" sz="1400" dirty="0"/>
              <a:t>1. for (each vertex v) </a:t>
            </a:r>
          </a:p>
          <a:p>
            <a:pPr marL="0" indent="0">
              <a:buNone/>
            </a:pPr>
            <a:r>
              <a:rPr lang="en-US" altLang="en-US" sz="1400" dirty="0"/>
              <a:t>      color[v] = white;</a:t>
            </a:r>
          </a:p>
          <a:p>
            <a:pPr marL="0" indent="0">
              <a:buNone/>
            </a:pPr>
            <a:r>
              <a:rPr lang="en-US" altLang="en-US" sz="1400" dirty="0"/>
              <a:t>2. for (each vertex v)</a:t>
            </a:r>
          </a:p>
          <a:p>
            <a:pPr marL="0" indent="0">
              <a:buNone/>
            </a:pPr>
            <a:r>
              <a:rPr lang="en-US" altLang="en-US" sz="1400" dirty="0"/>
              <a:t>       if (color[v] == white) </a:t>
            </a:r>
          </a:p>
          <a:p>
            <a:pPr marL="0" indent="0">
              <a:buNone/>
            </a:pPr>
            <a:r>
              <a:rPr lang="en-US" altLang="en-US" sz="1400" dirty="0"/>
              <a:t>          DFS(v).   </a:t>
            </a:r>
          </a:p>
        </p:txBody>
      </p:sp>
      <p:sp>
        <p:nvSpPr>
          <p:cNvPr id="31" name="Text Box 49">
            <a:extLst>
              <a:ext uri="{FF2B5EF4-FFF2-40B4-BE49-F238E27FC236}">
                <a16:creationId xmlns:a16="http://schemas.microsoft.com/office/drawing/2014/main" id="{098CCC78-1B4E-4532-A268-3C67931BA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1580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14: Depth-First-Search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AD400265-E444-43FC-948E-798782566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396884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Depth-First-Search (DFS). </a:t>
            </a:r>
            <a:r>
              <a:rPr lang="en-US" altLang="en-US" sz="2000" dirty="0"/>
              <a:t>Starting from a vertex s, explore the graph vertices as far as possible before backing tracking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E07776AD-6515-419D-881B-A6E1340CE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Breadth-First-Search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sp>
        <p:nvSpPr>
          <p:cNvPr id="34" name="Text Box 49">
            <a:extLst>
              <a:ext uri="{FF2B5EF4-FFF2-40B4-BE49-F238E27FC236}">
                <a16:creationId xmlns:a16="http://schemas.microsoft.com/office/drawing/2014/main" id="{157E6755-D8B2-495C-B54A-2DAA51838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3514" y="2219467"/>
            <a:ext cx="20808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DFS (recursive version)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AD10C005-ADD3-429A-A848-C3101E652ACC}"/>
              </a:ext>
            </a:extLst>
          </p:cNvPr>
          <p:cNvSpPr/>
          <p:nvPr/>
        </p:nvSpPr>
        <p:spPr>
          <a:xfrm>
            <a:off x="1264544" y="4262042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1" name="Text Box 49">
            <a:extLst>
              <a:ext uri="{FF2B5EF4-FFF2-40B4-BE49-F238E27FC236}">
                <a16:creationId xmlns:a16="http://schemas.microsoft.com/office/drawing/2014/main" id="{3C1E5E21-4089-4429-8F13-60CBC96C94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4900" y="399910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DFS(1)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A69D1D6D-36D0-4732-AF1A-55CF750B174E}"/>
              </a:ext>
            </a:extLst>
          </p:cNvPr>
          <p:cNvSpPr/>
          <p:nvPr/>
        </p:nvSpPr>
        <p:spPr>
          <a:xfrm>
            <a:off x="887578" y="4664015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846FDEF3-1DF6-4787-A909-BE3F82403A4A}"/>
              </a:ext>
            </a:extLst>
          </p:cNvPr>
          <p:cNvCxnSpPr>
            <a:cxnSpLocks/>
            <a:endCxn id="82" idx="7"/>
          </p:cNvCxnSpPr>
          <p:nvPr/>
        </p:nvCxnSpPr>
        <p:spPr>
          <a:xfrm flipH="1">
            <a:off x="1055346" y="4421031"/>
            <a:ext cx="210786" cy="2705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 Box 49">
            <a:extLst>
              <a:ext uri="{FF2B5EF4-FFF2-40B4-BE49-F238E27FC236}">
                <a16:creationId xmlns:a16="http://schemas.microsoft.com/office/drawing/2014/main" id="{52D1297F-07AD-4596-9635-CC0B4CDD6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738" y="4417794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DFS(7)</a:t>
            </a:r>
          </a:p>
        </p:txBody>
      </p:sp>
      <p:sp>
        <p:nvSpPr>
          <p:cNvPr id="85" name="Text Box 49">
            <a:extLst>
              <a:ext uri="{FF2B5EF4-FFF2-40B4-BE49-F238E27FC236}">
                <a16:creationId xmlns:a16="http://schemas.microsoft.com/office/drawing/2014/main" id="{3DA8C400-CD85-45FB-ACF5-D4CE5790E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5388" y="436791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56B2D03C-C3C7-43DE-AF8F-51DE8BB4455F}"/>
              </a:ext>
            </a:extLst>
          </p:cNvPr>
          <p:cNvCxnSpPr>
            <a:cxnSpLocks/>
          </p:cNvCxnSpPr>
          <p:nvPr/>
        </p:nvCxnSpPr>
        <p:spPr>
          <a:xfrm flipV="1">
            <a:off x="1996234" y="3741634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 Box 49">
            <a:extLst>
              <a:ext uri="{FF2B5EF4-FFF2-40B4-BE49-F238E27FC236}">
                <a16:creationId xmlns:a16="http://schemas.microsoft.com/office/drawing/2014/main" id="{1C78D95F-E986-4AE0-8F09-B0FBE991F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0272" y="370983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graphicFrame>
        <p:nvGraphicFramePr>
          <p:cNvPr id="88" name="Table 87">
            <a:extLst>
              <a:ext uri="{FF2B5EF4-FFF2-40B4-BE49-F238E27FC236}">
                <a16:creationId xmlns:a16="http://schemas.microsoft.com/office/drawing/2014/main" id="{4093E59C-DB75-4804-9926-C721413C06B6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556840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89" name="Table 88">
            <a:extLst>
              <a:ext uri="{FF2B5EF4-FFF2-40B4-BE49-F238E27FC236}">
                <a16:creationId xmlns:a16="http://schemas.microsoft.com/office/drawing/2014/main" id="{61CDC00C-16AD-4A91-B599-F7010B338FE5}"/>
              </a:ext>
            </a:extLst>
          </p:cNvPr>
          <p:cNvGraphicFramePr>
            <a:graphicFrameLocks noGrp="1"/>
          </p:cNvGraphicFramePr>
          <p:nvPr/>
        </p:nvGraphicFramePr>
        <p:xfrm>
          <a:off x="3579898" y="4046353"/>
          <a:ext cx="228715" cy="23562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715">
                  <a:extLst>
                    <a:ext uri="{9D8B030D-6E8A-4147-A177-3AD203B41FA5}">
                      <a16:colId xmlns:a16="http://schemas.microsoft.com/office/drawing/2014/main" val="4148821893"/>
                    </a:ext>
                  </a:extLst>
                </a:gridCol>
              </a:tblGrid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608016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4068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82523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1417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0680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79515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908713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357039"/>
                  </a:ext>
                </a:extLst>
              </a:tr>
            </a:tbl>
          </a:graphicData>
        </a:graphic>
      </p:graphicFrame>
      <p:graphicFrame>
        <p:nvGraphicFramePr>
          <p:cNvPr id="90" name="Table 89">
            <a:extLst>
              <a:ext uri="{FF2B5EF4-FFF2-40B4-BE49-F238E27FC236}">
                <a16:creationId xmlns:a16="http://schemas.microsoft.com/office/drawing/2014/main" id="{A18C2E1B-B04A-488F-BB58-98DB2D7E3B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8424439"/>
              </p:ext>
            </p:extLst>
          </p:nvPr>
        </p:nvGraphicFramePr>
        <p:xfrm>
          <a:off x="3338104" y="4122214"/>
          <a:ext cx="215100" cy="23127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5100">
                  <a:extLst>
                    <a:ext uri="{9D8B030D-6E8A-4147-A177-3AD203B41FA5}">
                      <a16:colId xmlns:a16="http://schemas.microsoft.com/office/drawing/2014/main" val="3808604706"/>
                    </a:ext>
                  </a:extLst>
                </a:gridCol>
              </a:tblGrid>
              <a:tr h="234735">
                <a:tc>
                  <a:txBody>
                    <a:bodyPr/>
                    <a:lstStyle/>
                    <a:p>
                      <a:r>
                        <a:rPr lang="en-US" sz="800" dirty="0"/>
                        <a:t>1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10687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54921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855156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315745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38559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51400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7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2951018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809559"/>
                  </a:ext>
                </a:extLst>
              </a:tr>
            </a:tbl>
          </a:graphicData>
        </a:graphic>
      </p:graphicFrame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5C9F96EC-6199-4989-A077-8C73BD64891A}"/>
              </a:ext>
            </a:extLst>
          </p:cNvPr>
          <p:cNvCxnSpPr>
            <a:cxnSpLocks/>
          </p:cNvCxnSpPr>
          <p:nvPr/>
        </p:nvCxnSpPr>
        <p:spPr>
          <a:xfrm>
            <a:off x="3694255" y="419026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5ADBF1C1-E47D-4A1B-ABBC-1563A9D5945F}"/>
              </a:ext>
            </a:extLst>
          </p:cNvPr>
          <p:cNvCxnSpPr>
            <a:cxnSpLocks/>
          </p:cNvCxnSpPr>
          <p:nvPr/>
        </p:nvCxnSpPr>
        <p:spPr>
          <a:xfrm>
            <a:off x="3694255" y="4480808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69EB41B6-AC88-4735-B681-2E02E2B46CE2}"/>
              </a:ext>
            </a:extLst>
          </p:cNvPr>
          <p:cNvCxnSpPr>
            <a:cxnSpLocks/>
          </p:cNvCxnSpPr>
          <p:nvPr/>
        </p:nvCxnSpPr>
        <p:spPr>
          <a:xfrm>
            <a:off x="3694255" y="478232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7BFF8897-5BE7-4ED4-9E39-37D7EFE527E8}"/>
              </a:ext>
            </a:extLst>
          </p:cNvPr>
          <p:cNvCxnSpPr>
            <a:cxnSpLocks/>
          </p:cNvCxnSpPr>
          <p:nvPr/>
        </p:nvCxnSpPr>
        <p:spPr>
          <a:xfrm>
            <a:off x="3694255" y="507268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804A911C-0364-47A9-810C-B86A66692B77}"/>
              </a:ext>
            </a:extLst>
          </p:cNvPr>
          <p:cNvCxnSpPr>
            <a:cxnSpLocks/>
          </p:cNvCxnSpPr>
          <p:nvPr/>
        </p:nvCxnSpPr>
        <p:spPr>
          <a:xfrm>
            <a:off x="3694255" y="539235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9E990F13-925F-40DB-A4E9-D51135A75222}"/>
              </a:ext>
            </a:extLst>
          </p:cNvPr>
          <p:cNvCxnSpPr>
            <a:cxnSpLocks/>
          </p:cNvCxnSpPr>
          <p:nvPr/>
        </p:nvCxnSpPr>
        <p:spPr>
          <a:xfrm>
            <a:off x="3694255" y="567812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BD04845A-6255-4CBA-A18E-90F0D38B9304}"/>
              </a:ext>
            </a:extLst>
          </p:cNvPr>
          <p:cNvCxnSpPr>
            <a:cxnSpLocks/>
          </p:cNvCxnSpPr>
          <p:nvPr/>
        </p:nvCxnSpPr>
        <p:spPr>
          <a:xfrm>
            <a:off x="3694255" y="5971807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922EA504-9D26-4052-BFB5-05926F62C04E}"/>
              </a:ext>
            </a:extLst>
          </p:cNvPr>
          <p:cNvCxnSpPr>
            <a:cxnSpLocks/>
          </p:cNvCxnSpPr>
          <p:nvPr/>
        </p:nvCxnSpPr>
        <p:spPr>
          <a:xfrm>
            <a:off x="3694255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9" name="Table 98">
            <a:extLst>
              <a:ext uri="{FF2B5EF4-FFF2-40B4-BE49-F238E27FC236}">
                <a16:creationId xmlns:a16="http://schemas.microsoft.com/office/drawing/2014/main" id="{37BAE0D0-0CDD-4DD7-9D9F-0F6EF943355E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F9271A97-62A7-4827-956A-788ECDAE4CDB}"/>
              </a:ext>
            </a:extLst>
          </p:cNvPr>
          <p:cNvCxnSpPr>
            <a:cxnSpLocks/>
          </p:cNvCxnSpPr>
          <p:nvPr/>
        </p:nvCxnSpPr>
        <p:spPr>
          <a:xfrm>
            <a:off x="425368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1" name="Table 100">
            <a:extLst>
              <a:ext uri="{FF2B5EF4-FFF2-40B4-BE49-F238E27FC236}">
                <a16:creationId xmlns:a16="http://schemas.microsoft.com/office/drawing/2014/main" id="{B04A089E-A7B5-48AE-9809-9B97CCA6B727}"/>
              </a:ext>
            </a:extLst>
          </p:cNvPr>
          <p:cNvGraphicFramePr>
            <a:graphicFrameLocks noGrp="1"/>
          </p:cNvGraphicFramePr>
          <p:nvPr/>
        </p:nvGraphicFramePr>
        <p:xfrm>
          <a:off x="451909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F6F6CDCE-2988-4BD8-96BD-60E8EE658DF2}"/>
              </a:ext>
            </a:extLst>
          </p:cNvPr>
          <p:cNvCxnSpPr>
            <a:cxnSpLocks/>
          </p:cNvCxnSpPr>
          <p:nvPr/>
        </p:nvCxnSpPr>
        <p:spPr>
          <a:xfrm>
            <a:off x="480740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3" name="Table 102">
            <a:extLst>
              <a:ext uri="{FF2B5EF4-FFF2-40B4-BE49-F238E27FC236}">
                <a16:creationId xmlns:a16="http://schemas.microsoft.com/office/drawing/2014/main" id="{FE13DE15-677B-4605-8679-C7DE366D124A}"/>
              </a:ext>
            </a:extLst>
          </p:cNvPr>
          <p:cNvGraphicFramePr>
            <a:graphicFrameLocks noGrp="1"/>
          </p:cNvGraphicFramePr>
          <p:nvPr/>
        </p:nvGraphicFramePr>
        <p:xfrm>
          <a:off x="5083018" y="406397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4" name="Table 103">
            <a:extLst>
              <a:ext uri="{FF2B5EF4-FFF2-40B4-BE49-F238E27FC236}">
                <a16:creationId xmlns:a16="http://schemas.microsoft.com/office/drawing/2014/main" id="{2F5950A1-1EB2-4262-A700-AC142791FAA4}"/>
              </a:ext>
            </a:extLst>
          </p:cNvPr>
          <p:cNvGraphicFramePr>
            <a:graphicFrameLocks noGrp="1"/>
          </p:cNvGraphicFramePr>
          <p:nvPr/>
        </p:nvGraphicFramePr>
        <p:xfrm>
          <a:off x="396410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B2009ED9-580F-4704-B2E4-058CAF4B2C8D}"/>
              </a:ext>
            </a:extLst>
          </p:cNvPr>
          <p:cNvCxnSpPr>
            <a:cxnSpLocks/>
          </p:cNvCxnSpPr>
          <p:nvPr/>
        </p:nvCxnSpPr>
        <p:spPr>
          <a:xfrm>
            <a:off x="4252418" y="448499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6" name="Table 105">
            <a:extLst>
              <a:ext uri="{FF2B5EF4-FFF2-40B4-BE49-F238E27FC236}">
                <a16:creationId xmlns:a16="http://schemas.microsoft.com/office/drawing/2014/main" id="{C2B837EA-B0D6-4895-85C7-D0790CC5FEB0}"/>
              </a:ext>
            </a:extLst>
          </p:cNvPr>
          <p:cNvGraphicFramePr>
            <a:graphicFrameLocks noGrp="1"/>
          </p:cNvGraphicFramePr>
          <p:nvPr/>
        </p:nvGraphicFramePr>
        <p:xfrm>
          <a:off x="451782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7" name="Table 106">
            <a:extLst>
              <a:ext uri="{FF2B5EF4-FFF2-40B4-BE49-F238E27FC236}">
                <a16:creationId xmlns:a16="http://schemas.microsoft.com/office/drawing/2014/main" id="{7524BCA0-94DB-4EC9-B154-4A3810CC9F80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1C484A79-53AE-4955-8A28-4AF280E5E2F1}"/>
              </a:ext>
            </a:extLst>
          </p:cNvPr>
          <p:cNvCxnSpPr>
            <a:cxnSpLocks/>
          </p:cNvCxnSpPr>
          <p:nvPr/>
        </p:nvCxnSpPr>
        <p:spPr>
          <a:xfrm>
            <a:off x="425368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9" name="Table 108">
            <a:extLst>
              <a:ext uri="{FF2B5EF4-FFF2-40B4-BE49-F238E27FC236}">
                <a16:creationId xmlns:a16="http://schemas.microsoft.com/office/drawing/2014/main" id="{ACA10DA5-2963-4F44-A4DB-215B2ACF86D4}"/>
              </a:ext>
            </a:extLst>
          </p:cNvPr>
          <p:cNvGraphicFramePr>
            <a:graphicFrameLocks noGrp="1"/>
          </p:cNvGraphicFramePr>
          <p:nvPr/>
        </p:nvGraphicFramePr>
        <p:xfrm>
          <a:off x="451909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D556E04A-87D3-4D19-AAB6-394C4689ED99}"/>
              </a:ext>
            </a:extLst>
          </p:cNvPr>
          <p:cNvCxnSpPr>
            <a:cxnSpLocks/>
          </p:cNvCxnSpPr>
          <p:nvPr/>
        </p:nvCxnSpPr>
        <p:spPr>
          <a:xfrm>
            <a:off x="480740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1" name="Table 110">
            <a:extLst>
              <a:ext uri="{FF2B5EF4-FFF2-40B4-BE49-F238E27FC236}">
                <a16:creationId xmlns:a16="http://schemas.microsoft.com/office/drawing/2014/main" id="{167058DB-4306-47EC-B8F4-1B8A6CC319F3}"/>
              </a:ext>
            </a:extLst>
          </p:cNvPr>
          <p:cNvGraphicFramePr>
            <a:graphicFrameLocks noGrp="1"/>
          </p:cNvGraphicFramePr>
          <p:nvPr/>
        </p:nvGraphicFramePr>
        <p:xfrm>
          <a:off x="5092022" y="468213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48088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2" name="Table 111">
            <a:extLst>
              <a:ext uri="{FF2B5EF4-FFF2-40B4-BE49-F238E27FC236}">
                <a16:creationId xmlns:a16="http://schemas.microsoft.com/office/drawing/2014/main" id="{AC29B882-43C6-4D9D-8F75-42CBED6F5D5E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00EC7571-CE31-4AEF-A6B6-5EEE8EC8BC05}"/>
              </a:ext>
            </a:extLst>
          </p:cNvPr>
          <p:cNvCxnSpPr>
            <a:cxnSpLocks/>
          </p:cNvCxnSpPr>
          <p:nvPr/>
        </p:nvCxnSpPr>
        <p:spPr>
          <a:xfrm>
            <a:off x="4250272" y="5089589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4" name="Table 113">
            <a:extLst>
              <a:ext uri="{FF2B5EF4-FFF2-40B4-BE49-F238E27FC236}">
                <a16:creationId xmlns:a16="http://schemas.microsoft.com/office/drawing/2014/main" id="{6E5CDD67-869F-4538-BE0D-6BAB73478111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5" name="Table 114">
            <a:extLst>
              <a:ext uri="{FF2B5EF4-FFF2-40B4-BE49-F238E27FC236}">
                <a16:creationId xmlns:a16="http://schemas.microsoft.com/office/drawing/2014/main" id="{214BAABB-0036-40E4-A79E-768AB40832A6}"/>
              </a:ext>
            </a:extLst>
          </p:cNvPr>
          <p:cNvGraphicFramePr>
            <a:graphicFrameLocks noGrp="1"/>
          </p:cNvGraphicFramePr>
          <p:nvPr/>
        </p:nvGraphicFramePr>
        <p:xfrm>
          <a:off x="396338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4FCF7F67-9B43-4E24-BC2F-DE7A2E13E908}"/>
              </a:ext>
            </a:extLst>
          </p:cNvPr>
          <p:cNvCxnSpPr>
            <a:cxnSpLocks/>
          </p:cNvCxnSpPr>
          <p:nvPr/>
        </p:nvCxnSpPr>
        <p:spPr>
          <a:xfrm>
            <a:off x="425170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7" name="Table 116">
            <a:extLst>
              <a:ext uri="{FF2B5EF4-FFF2-40B4-BE49-F238E27FC236}">
                <a16:creationId xmlns:a16="http://schemas.microsoft.com/office/drawing/2014/main" id="{F097709E-A7E7-4A9E-ABFB-0759187D9A16}"/>
              </a:ext>
            </a:extLst>
          </p:cNvPr>
          <p:cNvGraphicFramePr>
            <a:graphicFrameLocks noGrp="1"/>
          </p:cNvGraphicFramePr>
          <p:nvPr/>
        </p:nvGraphicFramePr>
        <p:xfrm>
          <a:off x="451710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B712224E-5E13-4E57-BA05-CED1B26367F8}"/>
              </a:ext>
            </a:extLst>
          </p:cNvPr>
          <p:cNvCxnSpPr>
            <a:cxnSpLocks/>
          </p:cNvCxnSpPr>
          <p:nvPr/>
        </p:nvCxnSpPr>
        <p:spPr>
          <a:xfrm>
            <a:off x="480542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9" name="Table 118">
            <a:extLst>
              <a:ext uri="{FF2B5EF4-FFF2-40B4-BE49-F238E27FC236}">
                <a16:creationId xmlns:a16="http://schemas.microsoft.com/office/drawing/2014/main" id="{94CE501F-F25F-44FD-822A-75E496F23B6B}"/>
              </a:ext>
            </a:extLst>
          </p:cNvPr>
          <p:cNvGraphicFramePr>
            <a:graphicFrameLocks noGrp="1"/>
          </p:cNvGraphicFramePr>
          <p:nvPr/>
        </p:nvGraphicFramePr>
        <p:xfrm>
          <a:off x="5081034" y="527805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0" name="Table 119">
            <a:extLst>
              <a:ext uri="{FF2B5EF4-FFF2-40B4-BE49-F238E27FC236}">
                <a16:creationId xmlns:a16="http://schemas.microsoft.com/office/drawing/2014/main" id="{A5E4B41F-A8AA-4CB3-8AC4-E1381D954B8D}"/>
              </a:ext>
            </a:extLst>
          </p:cNvPr>
          <p:cNvGraphicFramePr>
            <a:graphicFrameLocks noGrp="1"/>
          </p:cNvGraphicFramePr>
          <p:nvPr/>
        </p:nvGraphicFramePr>
        <p:xfrm>
          <a:off x="396740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D3FC22B2-68EF-491B-B1B8-9E322F1A1F57}"/>
              </a:ext>
            </a:extLst>
          </p:cNvPr>
          <p:cNvCxnSpPr>
            <a:cxnSpLocks/>
          </p:cNvCxnSpPr>
          <p:nvPr/>
        </p:nvCxnSpPr>
        <p:spPr>
          <a:xfrm>
            <a:off x="425571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2" name="Table 121">
            <a:extLst>
              <a:ext uri="{FF2B5EF4-FFF2-40B4-BE49-F238E27FC236}">
                <a16:creationId xmlns:a16="http://schemas.microsoft.com/office/drawing/2014/main" id="{8A2B24A3-880F-42E7-87D5-6B24DB2E51FD}"/>
              </a:ext>
            </a:extLst>
          </p:cNvPr>
          <p:cNvGraphicFramePr>
            <a:graphicFrameLocks noGrp="1"/>
          </p:cNvGraphicFramePr>
          <p:nvPr/>
        </p:nvGraphicFramePr>
        <p:xfrm>
          <a:off x="452112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D7D095A7-BE03-4219-BBDA-E0DA8DE9D74E}"/>
              </a:ext>
            </a:extLst>
          </p:cNvPr>
          <p:cNvCxnSpPr>
            <a:cxnSpLocks/>
          </p:cNvCxnSpPr>
          <p:nvPr/>
        </p:nvCxnSpPr>
        <p:spPr>
          <a:xfrm>
            <a:off x="480943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4" name="Table 123">
            <a:extLst>
              <a:ext uri="{FF2B5EF4-FFF2-40B4-BE49-F238E27FC236}">
                <a16:creationId xmlns:a16="http://schemas.microsoft.com/office/drawing/2014/main" id="{C63FD650-22E2-469D-AAE6-C380ED149A5A}"/>
              </a:ext>
            </a:extLst>
          </p:cNvPr>
          <p:cNvGraphicFramePr>
            <a:graphicFrameLocks noGrp="1"/>
          </p:cNvGraphicFramePr>
          <p:nvPr/>
        </p:nvGraphicFramePr>
        <p:xfrm>
          <a:off x="5648111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20700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A1DB1F45-91C9-4D84-9CB5-F814E303B656}"/>
              </a:ext>
            </a:extLst>
          </p:cNvPr>
          <p:cNvGraphicFramePr>
            <a:graphicFrameLocks noGrp="1"/>
          </p:cNvGraphicFramePr>
          <p:nvPr/>
        </p:nvGraphicFramePr>
        <p:xfrm>
          <a:off x="5074844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C8A1BB78-395A-48AE-85FF-53AFB2FC5662}"/>
              </a:ext>
            </a:extLst>
          </p:cNvPr>
          <p:cNvCxnSpPr>
            <a:cxnSpLocks/>
          </p:cNvCxnSpPr>
          <p:nvPr/>
        </p:nvCxnSpPr>
        <p:spPr>
          <a:xfrm>
            <a:off x="5363157" y="598058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7" name="Table 126">
            <a:extLst>
              <a:ext uri="{FF2B5EF4-FFF2-40B4-BE49-F238E27FC236}">
                <a16:creationId xmlns:a16="http://schemas.microsoft.com/office/drawing/2014/main" id="{A6EA25D7-1486-4233-A1F4-27B8BAFF0080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B675FD97-1DEF-49C3-BAAD-70011DE43102}"/>
              </a:ext>
            </a:extLst>
          </p:cNvPr>
          <p:cNvCxnSpPr>
            <a:cxnSpLocks/>
          </p:cNvCxnSpPr>
          <p:nvPr/>
        </p:nvCxnSpPr>
        <p:spPr>
          <a:xfrm>
            <a:off x="4250272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9" name="Table 128">
            <a:extLst>
              <a:ext uri="{FF2B5EF4-FFF2-40B4-BE49-F238E27FC236}">
                <a16:creationId xmlns:a16="http://schemas.microsoft.com/office/drawing/2014/main" id="{B778ECEC-665B-4ACA-B749-462594E43F76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sp>
        <p:nvSpPr>
          <p:cNvPr id="76" name="Oval 75">
            <a:extLst>
              <a:ext uri="{FF2B5EF4-FFF2-40B4-BE49-F238E27FC236}">
                <a16:creationId xmlns:a16="http://schemas.microsoft.com/office/drawing/2014/main" id="{F7BA409B-25CB-4387-9C94-E5A0D5D45D53}"/>
              </a:ext>
            </a:extLst>
          </p:cNvPr>
          <p:cNvSpPr/>
          <p:nvPr/>
        </p:nvSpPr>
        <p:spPr>
          <a:xfrm>
            <a:off x="887443" y="5183575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1D49CD8C-0C89-4B3D-B7A8-3E007DBFBC47}"/>
              </a:ext>
            </a:extLst>
          </p:cNvPr>
          <p:cNvCxnSpPr>
            <a:cxnSpLocks/>
            <a:endCxn id="76" idx="0"/>
          </p:cNvCxnSpPr>
          <p:nvPr/>
        </p:nvCxnSpPr>
        <p:spPr>
          <a:xfrm>
            <a:off x="972147" y="486151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 Box 49">
            <a:extLst>
              <a:ext uri="{FF2B5EF4-FFF2-40B4-BE49-F238E27FC236}">
                <a16:creationId xmlns:a16="http://schemas.microsoft.com/office/drawing/2014/main" id="{BE6E7FB3-3A49-48F9-9CDB-02B7D1E94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837" y="513785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DFS(3)</a:t>
            </a:r>
          </a:p>
        </p:txBody>
      </p:sp>
      <p:sp>
        <p:nvSpPr>
          <p:cNvPr id="79" name="Text Box 49">
            <a:extLst>
              <a:ext uri="{FF2B5EF4-FFF2-40B4-BE49-F238E27FC236}">
                <a16:creationId xmlns:a16="http://schemas.microsoft.com/office/drawing/2014/main" id="{F9B2C0FA-1A36-45CE-B20A-947BD8772A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077" y="4889011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AB2B536D-758E-4A0F-A888-6ED1B07B379F}"/>
              </a:ext>
            </a:extLst>
          </p:cNvPr>
          <p:cNvCxnSpPr/>
          <p:nvPr/>
        </p:nvCxnSpPr>
        <p:spPr>
          <a:xfrm flipV="1">
            <a:off x="2571389" y="3025212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 Box 49">
            <a:extLst>
              <a:ext uri="{FF2B5EF4-FFF2-40B4-BE49-F238E27FC236}">
                <a16:creationId xmlns:a16="http://schemas.microsoft.com/office/drawing/2014/main" id="{8396D139-7759-43B0-B882-122479B93D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0802" y="317234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1035347F-9867-4A18-98A9-76EE940D04B5}"/>
              </a:ext>
            </a:extLst>
          </p:cNvPr>
          <p:cNvSpPr/>
          <p:nvPr/>
        </p:nvSpPr>
        <p:spPr>
          <a:xfrm>
            <a:off x="904504" y="5700528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16307952-A634-4F87-8ECB-C927E8516F4F}"/>
              </a:ext>
            </a:extLst>
          </p:cNvPr>
          <p:cNvCxnSpPr>
            <a:cxnSpLocks/>
          </p:cNvCxnSpPr>
          <p:nvPr/>
        </p:nvCxnSpPr>
        <p:spPr>
          <a:xfrm>
            <a:off x="990270" y="5378749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 Box 49">
            <a:extLst>
              <a:ext uri="{FF2B5EF4-FFF2-40B4-BE49-F238E27FC236}">
                <a16:creationId xmlns:a16="http://schemas.microsoft.com/office/drawing/2014/main" id="{1C9EDEB5-A139-4FD2-AE45-00DE6DB671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531" y="565997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DFS(5)</a:t>
            </a:r>
          </a:p>
        </p:txBody>
      </p:sp>
      <p:sp>
        <p:nvSpPr>
          <p:cNvPr id="135" name="Text Box 49">
            <a:extLst>
              <a:ext uri="{FF2B5EF4-FFF2-40B4-BE49-F238E27FC236}">
                <a16:creationId xmlns:a16="http://schemas.microsoft.com/office/drawing/2014/main" id="{C05D8243-0005-494E-81B9-C47EDB33D8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547" y="5404399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5</a:t>
            </a:r>
          </a:p>
        </p:txBody>
      </p:sp>
      <p:sp>
        <p:nvSpPr>
          <p:cNvPr id="136" name="Text Box 49">
            <a:extLst>
              <a:ext uri="{FF2B5EF4-FFF2-40B4-BE49-F238E27FC236}">
                <a16:creationId xmlns:a16="http://schemas.microsoft.com/office/drawing/2014/main" id="{8F189DC5-1841-4651-9269-0272D17DB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4967" y="2818964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5</a:t>
            </a:r>
          </a:p>
        </p:txBody>
      </p: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6A212907-44E5-4585-B7D1-1DB8F3025F36}"/>
              </a:ext>
            </a:extLst>
          </p:cNvPr>
          <p:cNvCxnSpPr>
            <a:cxnSpLocks/>
          </p:cNvCxnSpPr>
          <p:nvPr/>
        </p:nvCxnSpPr>
        <p:spPr>
          <a:xfrm flipH="1">
            <a:off x="1978709" y="2948373"/>
            <a:ext cx="534705" cy="625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 Box 49">
            <a:extLst>
              <a:ext uri="{FF2B5EF4-FFF2-40B4-BE49-F238E27FC236}">
                <a16:creationId xmlns:a16="http://schemas.microsoft.com/office/drawing/2014/main" id="{C124F680-78AA-4125-BC6F-7146A7587D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6965" y="3273226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139" name="Text Box 49">
            <a:extLst>
              <a:ext uri="{FF2B5EF4-FFF2-40B4-BE49-F238E27FC236}">
                <a16:creationId xmlns:a16="http://schemas.microsoft.com/office/drawing/2014/main" id="{15CCFC8B-0CBF-43D2-ACE7-6B6F1758EE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7760" y="313442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4</a:t>
            </a:r>
          </a:p>
        </p:txBody>
      </p: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1CF3F245-B9F3-41DC-851D-27FC50B4BDE5}"/>
              </a:ext>
            </a:extLst>
          </p:cNvPr>
          <p:cNvCxnSpPr>
            <a:cxnSpLocks/>
          </p:cNvCxnSpPr>
          <p:nvPr/>
        </p:nvCxnSpPr>
        <p:spPr>
          <a:xfrm flipV="1">
            <a:off x="2804425" y="2842447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A07927AB-E3FE-46AE-AAD6-6F1EB94C1E79}"/>
              </a:ext>
            </a:extLst>
          </p:cNvPr>
          <p:cNvCxnSpPr>
            <a:cxnSpLocks/>
          </p:cNvCxnSpPr>
          <p:nvPr/>
        </p:nvCxnSpPr>
        <p:spPr>
          <a:xfrm>
            <a:off x="2657994" y="3049796"/>
            <a:ext cx="19411" cy="438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Oval 141">
            <a:extLst>
              <a:ext uri="{FF2B5EF4-FFF2-40B4-BE49-F238E27FC236}">
                <a16:creationId xmlns:a16="http://schemas.microsoft.com/office/drawing/2014/main" id="{155DF8EE-8DDD-46ED-823E-19F95EEED1E9}"/>
              </a:ext>
            </a:extLst>
          </p:cNvPr>
          <p:cNvSpPr/>
          <p:nvPr/>
        </p:nvSpPr>
        <p:spPr>
          <a:xfrm>
            <a:off x="928347" y="6203398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43" name="Text Box 49">
            <a:extLst>
              <a:ext uri="{FF2B5EF4-FFF2-40B4-BE49-F238E27FC236}">
                <a16:creationId xmlns:a16="http://schemas.microsoft.com/office/drawing/2014/main" id="{58DE1DEF-F947-4C28-B828-51A7AA353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19" y="5892174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6</a:t>
            </a:r>
          </a:p>
        </p:txBody>
      </p: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D8AAEEC5-CA93-4180-80E2-EC675BB73247}"/>
              </a:ext>
            </a:extLst>
          </p:cNvPr>
          <p:cNvCxnSpPr>
            <a:cxnSpLocks/>
          </p:cNvCxnSpPr>
          <p:nvPr/>
        </p:nvCxnSpPr>
        <p:spPr>
          <a:xfrm>
            <a:off x="997174" y="589217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 Box 49">
            <a:extLst>
              <a:ext uri="{FF2B5EF4-FFF2-40B4-BE49-F238E27FC236}">
                <a16:creationId xmlns:a16="http://schemas.microsoft.com/office/drawing/2014/main" id="{8BD7854C-5195-49F4-87DB-1A52DB759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818" y="6161861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DFS(2)</a:t>
            </a:r>
          </a:p>
        </p:txBody>
      </p: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46B4F0AB-11C3-49FB-A423-9153DCB4F165}"/>
              </a:ext>
            </a:extLst>
          </p:cNvPr>
          <p:cNvCxnSpPr>
            <a:cxnSpLocks/>
          </p:cNvCxnSpPr>
          <p:nvPr/>
        </p:nvCxnSpPr>
        <p:spPr>
          <a:xfrm>
            <a:off x="3349465" y="3054588"/>
            <a:ext cx="0" cy="4663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 Box 49">
            <a:extLst>
              <a:ext uri="{FF2B5EF4-FFF2-40B4-BE49-F238E27FC236}">
                <a16:creationId xmlns:a16="http://schemas.microsoft.com/office/drawing/2014/main" id="{BE142A12-4669-46C0-B680-F155A1509F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7916" y="3182146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6</a:t>
            </a:r>
          </a:p>
        </p:txBody>
      </p: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5A730AFA-71BE-4473-A366-2A0A44525797}"/>
              </a:ext>
            </a:extLst>
          </p:cNvPr>
          <p:cNvCxnSpPr>
            <a:cxnSpLocks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E4DD15CA-DDD0-4A52-8242-C7D405556BF3}"/>
              </a:ext>
            </a:extLst>
          </p:cNvPr>
          <p:cNvCxnSpPr/>
          <p:nvPr/>
        </p:nvCxnSpPr>
        <p:spPr>
          <a:xfrm flipV="1">
            <a:off x="3456288" y="3049796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CABA9D6B-D4A5-4E39-BC04-5A760F96DFE3}"/>
              </a:ext>
            </a:extLst>
          </p:cNvPr>
          <p:cNvCxnSpPr>
            <a:cxnSpLocks/>
          </p:cNvCxnSpPr>
          <p:nvPr/>
        </p:nvCxnSpPr>
        <p:spPr>
          <a:xfrm flipH="1" flipV="1">
            <a:off x="2786320" y="3738750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 Box 49">
            <a:extLst>
              <a:ext uri="{FF2B5EF4-FFF2-40B4-BE49-F238E27FC236}">
                <a16:creationId xmlns:a16="http://schemas.microsoft.com/office/drawing/2014/main" id="{B7DA6F52-0E50-44F4-90BB-C770796497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4967" y="3693795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7</a:t>
            </a:r>
          </a:p>
        </p:txBody>
      </p:sp>
      <p:sp>
        <p:nvSpPr>
          <p:cNvPr id="152" name="Text Box 49">
            <a:extLst>
              <a:ext uri="{FF2B5EF4-FFF2-40B4-BE49-F238E27FC236}">
                <a16:creationId xmlns:a16="http://schemas.microsoft.com/office/drawing/2014/main" id="{708A713A-2606-49B1-B91E-FF1DE7540E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9112" y="3182145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8</a:t>
            </a:r>
          </a:p>
        </p:txBody>
      </p:sp>
      <p:cxnSp>
        <p:nvCxnSpPr>
          <p:cNvPr id="153" name="Straight Arrow Connector 152">
            <a:extLst>
              <a:ext uri="{FF2B5EF4-FFF2-40B4-BE49-F238E27FC236}">
                <a16:creationId xmlns:a16="http://schemas.microsoft.com/office/drawing/2014/main" id="{B58DB7CF-D261-41FB-B81D-EF096E697B8F}"/>
              </a:ext>
            </a:extLst>
          </p:cNvPr>
          <p:cNvCxnSpPr>
            <a:cxnSpLocks/>
          </p:cNvCxnSpPr>
          <p:nvPr/>
        </p:nvCxnSpPr>
        <p:spPr>
          <a:xfrm flipH="1" flipV="1">
            <a:off x="1085105" y="5897913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id="{F7C03ADC-8DC5-4922-ACE9-1C18A7391838}"/>
              </a:ext>
            </a:extLst>
          </p:cNvPr>
          <p:cNvCxnSpPr>
            <a:cxnSpLocks/>
          </p:cNvCxnSpPr>
          <p:nvPr/>
        </p:nvCxnSpPr>
        <p:spPr>
          <a:xfrm flipH="1">
            <a:off x="2770433" y="2984072"/>
            <a:ext cx="534705" cy="625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Text Box 49">
            <a:extLst>
              <a:ext uri="{FF2B5EF4-FFF2-40B4-BE49-F238E27FC236}">
                <a16:creationId xmlns:a16="http://schemas.microsoft.com/office/drawing/2014/main" id="{35D65E69-C0F4-4FF0-9A69-3479F83AE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6683" y="3263550"/>
            <a:ext cx="39664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9</a:t>
            </a:r>
          </a:p>
        </p:txBody>
      </p: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39435717-1F51-4897-9724-47CA53AD7075}"/>
              </a:ext>
            </a:extLst>
          </p:cNvPr>
          <p:cNvCxnSpPr>
            <a:cxnSpLocks/>
          </p:cNvCxnSpPr>
          <p:nvPr/>
        </p:nvCxnSpPr>
        <p:spPr>
          <a:xfrm flipH="1" flipV="1">
            <a:off x="2788255" y="2749001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Text Box 49">
            <a:extLst>
              <a:ext uri="{FF2B5EF4-FFF2-40B4-BE49-F238E27FC236}">
                <a16:creationId xmlns:a16="http://schemas.microsoft.com/office/drawing/2014/main" id="{B29EE28D-B557-40C7-A696-D07DFCFE92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9384" y="2557123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10</a:t>
            </a:r>
          </a:p>
        </p:txBody>
      </p: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827F8CCE-C9DB-41DB-B850-86EE0A1608F8}"/>
              </a:ext>
            </a:extLst>
          </p:cNvPr>
          <p:cNvCxnSpPr>
            <a:cxnSpLocks/>
          </p:cNvCxnSpPr>
          <p:nvPr/>
        </p:nvCxnSpPr>
        <p:spPr>
          <a:xfrm flipH="1" flipV="1">
            <a:off x="1073242" y="5398798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C8B95986-79DB-49DC-AA84-58607DC1C385}"/>
              </a:ext>
            </a:extLst>
          </p:cNvPr>
          <p:cNvCxnSpPr>
            <a:cxnSpLocks/>
          </p:cNvCxnSpPr>
          <p:nvPr/>
        </p:nvCxnSpPr>
        <p:spPr>
          <a:xfrm flipH="1" flipV="1">
            <a:off x="1046073" y="4865379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17532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61DC68-6FC4-42F3-A7FF-A28D072B093D}"/>
              </a:ext>
            </a:extLst>
          </p:cNvPr>
          <p:cNvSpPr/>
          <p:nvPr/>
        </p:nvSpPr>
        <p:spPr>
          <a:xfrm>
            <a:off x="1688405" y="3603251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C27721-94B8-49D8-8BB0-5301EF206AEA}"/>
              </a:ext>
            </a:extLst>
          </p:cNvPr>
          <p:cNvSpPr/>
          <p:nvPr/>
        </p:nvSpPr>
        <p:spPr>
          <a:xfrm>
            <a:off x="2519484" y="3597334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3B22C1F-6253-4007-AABE-C796CB859CCF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680695" y="2874561"/>
            <a:ext cx="652874" cy="755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A7087B-5C78-4777-BE97-F118298F8F9C}"/>
              </a:ext>
            </a:extLst>
          </p:cNvPr>
          <p:cNvCxnSpPr>
            <a:cxnSpLocks/>
            <a:stCxn id="13" idx="6"/>
            <a:endCxn id="25" idx="2"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9E86B4-CD30-4E85-87B1-A1F3BEC63833}"/>
              </a:ext>
            </a:extLst>
          </p:cNvPr>
          <p:cNvCxnSpPr>
            <a:cxnSpLocks/>
            <a:stCxn id="20" idx="4"/>
            <a:endCxn id="25" idx="0"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E12DF75D-A0C9-44FE-AAEF-EBBF4323C69F}"/>
              </a:ext>
            </a:extLst>
          </p:cNvPr>
          <p:cNvSpPr/>
          <p:nvPr/>
        </p:nvSpPr>
        <p:spPr>
          <a:xfrm>
            <a:off x="3304784" y="2714086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45F4C9F-6E1B-40AA-B7F1-D946A22BD88B}"/>
              </a:ext>
            </a:extLst>
          </p:cNvPr>
          <p:cNvSpPr/>
          <p:nvPr/>
        </p:nvSpPr>
        <p:spPr>
          <a:xfrm>
            <a:off x="2519484" y="2703496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6408F56-368D-467D-B2FD-29EBBCDEAA9E}"/>
              </a:ext>
            </a:extLst>
          </p:cNvPr>
          <p:cNvSpPr/>
          <p:nvPr/>
        </p:nvSpPr>
        <p:spPr>
          <a:xfrm>
            <a:off x="1688404" y="2714086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D1FFC3A-BD8C-4B4E-8F26-63782A628E1D}"/>
              </a:ext>
            </a:extLst>
          </p:cNvPr>
          <p:cNvSpPr/>
          <p:nvPr/>
        </p:nvSpPr>
        <p:spPr>
          <a:xfrm>
            <a:off x="887443" y="2720185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F9A1C1A-4DE2-46D1-88CC-F420B3BB8193}"/>
              </a:ext>
            </a:extLst>
          </p:cNvPr>
          <p:cNvSpPr/>
          <p:nvPr/>
        </p:nvSpPr>
        <p:spPr>
          <a:xfrm>
            <a:off x="887443" y="360686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18F8801-52CB-447F-8C35-5423194D4A4B}"/>
              </a:ext>
            </a:extLst>
          </p:cNvPr>
          <p:cNvSpPr/>
          <p:nvPr/>
        </p:nvSpPr>
        <p:spPr>
          <a:xfrm>
            <a:off x="3304784" y="3597334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5543268-7E58-4313-8EA6-EB1B6E81E534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83996" y="2808090"/>
            <a:ext cx="604408" cy="6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EE1543B-9B9B-468B-8AE7-A02C35506ED2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FD4B0F8-5691-4272-B296-E4A39EF3B680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2716037" y="2797500"/>
            <a:ext cx="588747" cy="105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EF7C0F4-E870-4231-A5EB-2169625F5B1B}"/>
              </a:ext>
            </a:extLst>
          </p:cNvPr>
          <p:cNvCxnSpPr>
            <a:cxnSpLocks/>
          </p:cNvCxnSpPr>
          <p:nvPr/>
        </p:nvCxnSpPr>
        <p:spPr>
          <a:xfrm>
            <a:off x="985719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BF8A9A5-D5EB-4E03-9244-80C3E65A80B4}"/>
              </a:ext>
            </a:extLst>
          </p:cNvPr>
          <p:cNvCxnSpPr>
            <a:cxnSpLocks/>
          </p:cNvCxnSpPr>
          <p:nvPr/>
        </p:nvCxnSpPr>
        <p:spPr>
          <a:xfrm>
            <a:off x="1786680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6C1B2EF-242C-48BD-8D2A-A3E36C9D489A}"/>
              </a:ext>
            </a:extLst>
          </p:cNvPr>
          <p:cNvCxnSpPr>
            <a:cxnSpLocks/>
          </p:cNvCxnSpPr>
          <p:nvPr/>
        </p:nvCxnSpPr>
        <p:spPr>
          <a:xfrm>
            <a:off x="2623868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4B2B762-7679-4E19-9F26-B0B0A0A6EF91}"/>
              </a:ext>
            </a:extLst>
          </p:cNvPr>
          <p:cNvCxnSpPr>
            <a:cxnSpLocks/>
            <a:endCxn id="7" idx="7"/>
          </p:cNvCxnSpPr>
          <p:nvPr/>
        </p:nvCxnSpPr>
        <p:spPr>
          <a:xfrm flipH="1">
            <a:off x="1856173" y="2844883"/>
            <a:ext cx="672486" cy="7859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3">
            <a:extLst>
              <a:ext uri="{FF2B5EF4-FFF2-40B4-BE49-F238E27FC236}">
                <a16:creationId xmlns:a16="http://schemas.microsoft.com/office/drawing/2014/main" id="{9F25E101-A360-40DF-BC5E-3DFEB1D77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3611" y="2604206"/>
            <a:ext cx="2383967" cy="341580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DFS(v)</a:t>
            </a:r>
          </a:p>
          <a:p>
            <a:pPr marL="0" indent="0">
              <a:buNone/>
            </a:pPr>
            <a:r>
              <a:rPr lang="en-US" altLang="en-US" sz="1400" dirty="0"/>
              <a:t>1. color[v] = gray; </a:t>
            </a:r>
          </a:p>
          <a:p>
            <a:pPr marL="0" indent="0">
              <a:buNone/>
            </a:pPr>
            <a:r>
              <a:rPr lang="en-US" altLang="en-US" sz="1400" dirty="0"/>
              <a:t>2</a:t>
            </a:r>
            <a:r>
              <a:rPr lang="en-US" altLang="en-US" sz="1400" dirty="0">
                <a:solidFill>
                  <a:srgbClr val="FF0000"/>
                </a:solidFill>
              </a:rPr>
              <a:t>. for (each edge [v, w])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        if (color[w] == white) 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           DFS(w); </a:t>
            </a:r>
          </a:p>
          <a:p>
            <a:pPr marL="0" indent="0">
              <a:buNone/>
            </a:pPr>
            <a:r>
              <a:rPr lang="en-US" altLang="en-US" sz="1400" dirty="0"/>
              <a:t>3.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/>
              <a:t>color[v] = black.</a:t>
            </a:r>
          </a:p>
          <a:p>
            <a:pPr marL="0" indent="0">
              <a:buNone/>
            </a:pPr>
            <a:endParaRPr lang="en-US" altLang="en-US" sz="1400" dirty="0"/>
          </a:p>
          <a:p>
            <a:pPr marL="0" indent="0">
              <a:buNone/>
            </a:pPr>
            <a:r>
              <a:rPr lang="en-US" altLang="en-US" sz="1400" dirty="0"/>
              <a:t>main()</a:t>
            </a:r>
          </a:p>
          <a:p>
            <a:pPr marL="0" indent="0">
              <a:buNone/>
            </a:pPr>
            <a:r>
              <a:rPr lang="en-US" altLang="en-US" sz="1400" dirty="0"/>
              <a:t>1. for (each vertex v) </a:t>
            </a:r>
          </a:p>
          <a:p>
            <a:pPr marL="0" indent="0">
              <a:buNone/>
            </a:pPr>
            <a:r>
              <a:rPr lang="en-US" altLang="en-US" sz="1400" dirty="0"/>
              <a:t>      color[v] = white;</a:t>
            </a:r>
          </a:p>
          <a:p>
            <a:pPr marL="0" indent="0">
              <a:buNone/>
            </a:pPr>
            <a:r>
              <a:rPr lang="en-US" altLang="en-US" sz="1400" dirty="0"/>
              <a:t>2. for (each vertex v)</a:t>
            </a:r>
          </a:p>
          <a:p>
            <a:pPr marL="0" indent="0">
              <a:buNone/>
            </a:pPr>
            <a:r>
              <a:rPr lang="en-US" altLang="en-US" sz="1400" dirty="0"/>
              <a:t>       if (color[v] == white) </a:t>
            </a:r>
          </a:p>
          <a:p>
            <a:pPr marL="0" indent="0">
              <a:buNone/>
            </a:pPr>
            <a:r>
              <a:rPr lang="en-US" altLang="en-US" sz="1400" dirty="0"/>
              <a:t>          DFS(v).   </a:t>
            </a:r>
          </a:p>
        </p:txBody>
      </p:sp>
      <p:sp>
        <p:nvSpPr>
          <p:cNvPr id="31" name="Text Box 49">
            <a:extLst>
              <a:ext uri="{FF2B5EF4-FFF2-40B4-BE49-F238E27FC236}">
                <a16:creationId xmlns:a16="http://schemas.microsoft.com/office/drawing/2014/main" id="{098CCC78-1B4E-4532-A268-3C67931BA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1580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14: Depth-First-Search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AD400265-E444-43FC-948E-798782566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396884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Depth-First-Search (DFS). </a:t>
            </a:r>
            <a:r>
              <a:rPr lang="en-US" altLang="en-US" sz="2000" dirty="0"/>
              <a:t>Starting from a vertex s, explore the graph vertices as far as possible before backing tracking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E07776AD-6515-419D-881B-A6E1340CE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Breadth-First-Search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sp>
        <p:nvSpPr>
          <p:cNvPr id="34" name="Text Box 49">
            <a:extLst>
              <a:ext uri="{FF2B5EF4-FFF2-40B4-BE49-F238E27FC236}">
                <a16:creationId xmlns:a16="http://schemas.microsoft.com/office/drawing/2014/main" id="{157E6755-D8B2-495C-B54A-2DAA51838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3514" y="2219467"/>
            <a:ext cx="20808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DFS (recursive version)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AD10C005-ADD3-429A-A848-C3101E652ACC}"/>
              </a:ext>
            </a:extLst>
          </p:cNvPr>
          <p:cNvSpPr/>
          <p:nvPr/>
        </p:nvSpPr>
        <p:spPr>
          <a:xfrm>
            <a:off x="1264544" y="4262042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1" name="Text Box 49">
            <a:extLst>
              <a:ext uri="{FF2B5EF4-FFF2-40B4-BE49-F238E27FC236}">
                <a16:creationId xmlns:a16="http://schemas.microsoft.com/office/drawing/2014/main" id="{3C1E5E21-4089-4429-8F13-60CBC96C94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4900" y="399910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DFS(1)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A69D1D6D-36D0-4732-AF1A-55CF750B174E}"/>
              </a:ext>
            </a:extLst>
          </p:cNvPr>
          <p:cNvSpPr/>
          <p:nvPr/>
        </p:nvSpPr>
        <p:spPr>
          <a:xfrm>
            <a:off x="887578" y="4664015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846FDEF3-1DF6-4787-A909-BE3F82403A4A}"/>
              </a:ext>
            </a:extLst>
          </p:cNvPr>
          <p:cNvCxnSpPr>
            <a:cxnSpLocks/>
            <a:endCxn id="82" idx="7"/>
          </p:cNvCxnSpPr>
          <p:nvPr/>
        </p:nvCxnSpPr>
        <p:spPr>
          <a:xfrm flipH="1">
            <a:off x="1055346" y="4421031"/>
            <a:ext cx="210786" cy="2705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 Box 49">
            <a:extLst>
              <a:ext uri="{FF2B5EF4-FFF2-40B4-BE49-F238E27FC236}">
                <a16:creationId xmlns:a16="http://schemas.microsoft.com/office/drawing/2014/main" id="{52D1297F-07AD-4596-9635-CC0B4CDD6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738" y="4417794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DFS(7)</a:t>
            </a:r>
          </a:p>
        </p:txBody>
      </p:sp>
      <p:sp>
        <p:nvSpPr>
          <p:cNvPr id="85" name="Text Box 49">
            <a:extLst>
              <a:ext uri="{FF2B5EF4-FFF2-40B4-BE49-F238E27FC236}">
                <a16:creationId xmlns:a16="http://schemas.microsoft.com/office/drawing/2014/main" id="{3DA8C400-CD85-45FB-ACF5-D4CE5790E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5388" y="436791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56B2D03C-C3C7-43DE-AF8F-51DE8BB4455F}"/>
              </a:ext>
            </a:extLst>
          </p:cNvPr>
          <p:cNvCxnSpPr>
            <a:cxnSpLocks/>
          </p:cNvCxnSpPr>
          <p:nvPr/>
        </p:nvCxnSpPr>
        <p:spPr>
          <a:xfrm flipV="1">
            <a:off x="1996234" y="3741634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 Box 49">
            <a:extLst>
              <a:ext uri="{FF2B5EF4-FFF2-40B4-BE49-F238E27FC236}">
                <a16:creationId xmlns:a16="http://schemas.microsoft.com/office/drawing/2014/main" id="{1C78D95F-E986-4AE0-8F09-B0FBE991F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0272" y="370983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graphicFrame>
        <p:nvGraphicFramePr>
          <p:cNvPr id="88" name="Table 87">
            <a:extLst>
              <a:ext uri="{FF2B5EF4-FFF2-40B4-BE49-F238E27FC236}">
                <a16:creationId xmlns:a16="http://schemas.microsoft.com/office/drawing/2014/main" id="{4093E59C-DB75-4804-9926-C721413C06B6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556840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89" name="Table 88">
            <a:extLst>
              <a:ext uri="{FF2B5EF4-FFF2-40B4-BE49-F238E27FC236}">
                <a16:creationId xmlns:a16="http://schemas.microsoft.com/office/drawing/2014/main" id="{61CDC00C-16AD-4A91-B599-F7010B338FE5}"/>
              </a:ext>
            </a:extLst>
          </p:cNvPr>
          <p:cNvGraphicFramePr>
            <a:graphicFrameLocks noGrp="1"/>
          </p:cNvGraphicFramePr>
          <p:nvPr/>
        </p:nvGraphicFramePr>
        <p:xfrm>
          <a:off x="3579898" y="4046353"/>
          <a:ext cx="228715" cy="23562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715">
                  <a:extLst>
                    <a:ext uri="{9D8B030D-6E8A-4147-A177-3AD203B41FA5}">
                      <a16:colId xmlns:a16="http://schemas.microsoft.com/office/drawing/2014/main" val="4148821893"/>
                    </a:ext>
                  </a:extLst>
                </a:gridCol>
              </a:tblGrid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608016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4068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82523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1417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0680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79515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908713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357039"/>
                  </a:ext>
                </a:extLst>
              </a:tr>
            </a:tbl>
          </a:graphicData>
        </a:graphic>
      </p:graphicFrame>
      <p:graphicFrame>
        <p:nvGraphicFramePr>
          <p:cNvPr id="90" name="Table 89">
            <a:extLst>
              <a:ext uri="{FF2B5EF4-FFF2-40B4-BE49-F238E27FC236}">
                <a16:creationId xmlns:a16="http://schemas.microsoft.com/office/drawing/2014/main" id="{A18C2E1B-B04A-488F-BB58-98DB2D7E3B46}"/>
              </a:ext>
            </a:extLst>
          </p:cNvPr>
          <p:cNvGraphicFramePr>
            <a:graphicFrameLocks noGrp="1"/>
          </p:cNvGraphicFramePr>
          <p:nvPr/>
        </p:nvGraphicFramePr>
        <p:xfrm>
          <a:off x="3338104" y="4122214"/>
          <a:ext cx="215100" cy="23127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5100">
                  <a:extLst>
                    <a:ext uri="{9D8B030D-6E8A-4147-A177-3AD203B41FA5}">
                      <a16:colId xmlns:a16="http://schemas.microsoft.com/office/drawing/2014/main" val="3808604706"/>
                    </a:ext>
                  </a:extLst>
                </a:gridCol>
              </a:tblGrid>
              <a:tr h="234735">
                <a:tc>
                  <a:txBody>
                    <a:bodyPr/>
                    <a:lstStyle/>
                    <a:p>
                      <a:r>
                        <a:rPr lang="en-US" sz="800" dirty="0"/>
                        <a:t>1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10687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54921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855156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315745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38559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51400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7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2951018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809559"/>
                  </a:ext>
                </a:extLst>
              </a:tr>
            </a:tbl>
          </a:graphicData>
        </a:graphic>
      </p:graphicFrame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5C9F96EC-6199-4989-A077-8C73BD64891A}"/>
              </a:ext>
            </a:extLst>
          </p:cNvPr>
          <p:cNvCxnSpPr>
            <a:cxnSpLocks/>
          </p:cNvCxnSpPr>
          <p:nvPr/>
        </p:nvCxnSpPr>
        <p:spPr>
          <a:xfrm>
            <a:off x="3694255" y="419026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5ADBF1C1-E47D-4A1B-ABBC-1563A9D5945F}"/>
              </a:ext>
            </a:extLst>
          </p:cNvPr>
          <p:cNvCxnSpPr>
            <a:cxnSpLocks/>
          </p:cNvCxnSpPr>
          <p:nvPr/>
        </p:nvCxnSpPr>
        <p:spPr>
          <a:xfrm>
            <a:off x="3694255" y="4480808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69EB41B6-AC88-4735-B681-2E02E2B46CE2}"/>
              </a:ext>
            </a:extLst>
          </p:cNvPr>
          <p:cNvCxnSpPr>
            <a:cxnSpLocks/>
          </p:cNvCxnSpPr>
          <p:nvPr/>
        </p:nvCxnSpPr>
        <p:spPr>
          <a:xfrm>
            <a:off x="3694255" y="478232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7BFF8897-5BE7-4ED4-9E39-37D7EFE527E8}"/>
              </a:ext>
            </a:extLst>
          </p:cNvPr>
          <p:cNvCxnSpPr>
            <a:cxnSpLocks/>
          </p:cNvCxnSpPr>
          <p:nvPr/>
        </p:nvCxnSpPr>
        <p:spPr>
          <a:xfrm>
            <a:off x="3694255" y="507268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804A911C-0364-47A9-810C-B86A66692B77}"/>
              </a:ext>
            </a:extLst>
          </p:cNvPr>
          <p:cNvCxnSpPr>
            <a:cxnSpLocks/>
          </p:cNvCxnSpPr>
          <p:nvPr/>
        </p:nvCxnSpPr>
        <p:spPr>
          <a:xfrm>
            <a:off x="3694255" y="539235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9E990F13-925F-40DB-A4E9-D51135A75222}"/>
              </a:ext>
            </a:extLst>
          </p:cNvPr>
          <p:cNvCxnSpPr>
            <a:cxnSpLocks/>
          </p:cNvCxnSpPr>
          <p:nvPr/>
        </p:nvCxnSpPr>
        <p:spPr>
          <a:xfrm>
            <a:off x="3694255" y="567812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BD04845A-6255-4CBA-A18E-90F0D38B9304}"/>
              </a:ext>
            </a:extLst>
          </p:cNvPr>
          <p:cNvCxnSpPr>
            <a:cxnSpLocks/>
          </p:cNvCxnSpPr>
          <p:nvPr/>
        </p:nvCxnSpPr>
        <p:spPr>
          <a:xfrm>
            <a:off x="3694255" y="5971807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922EA504-9D26-4052-BFB5-05926F62C04E}"/>
              </a:ext>
            </a:extLst>
          </p:cNvPr>
          <p:cNvCxnSpPr>
            <a:cxnSpLocks/>
          </p:cNvCxnSpPr>
          <p:nvPr/>
        </p:nvCxnSpPr>
        <p:spPr>
          <a:xfrm>
            <a:off x="3694255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9" name="Table 98">
            <a:extLst>
              <a:ext uri="{FF2B5EF4-FFF2-40B4-BE49-F238E27FC236}">
                <a16:creationId xmlns:a16="http://schemas.microsoft.com/office/drawing/2014/main" id="{37BAE0D0-0CDD-4DD7-9D9F-0F6EF943355E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F9271A97-62A7-4827-956A-788ECDAE4CDB}"/>
              </a:ext>
            </a:extLst>
          </p:cNvPr>
          <p:cNvCxnSpPr>
            <a:cxnSpLocks/>
          </p:cNvCxnSpPr>
          <p:nvPr/>
        </p:nvCxnSpPr>
        <p:spPr>
          <a:xfrm>
            <a:off x="425368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1" name="Table 100">
            <a:extLst>
              <a:ext uri="{FF2B5EF4-FFF2-40B4-BE49-F238E27FC236}">
                <a16:creationId xmlns:a16="http://schemas.microsoft.com/office/drawing/2014/main" id="{B04A089E-A7B5-48AE-9809-9B97CCA6B727}"/>
              </a:ext>
            </a:extLst>
          </p:cNvPr>
          <p:cNvGraphicFramePr>
            <a:graphicFrameLocks noGrp="1"/>
          </p:cNvGraphicFramePr>
          <p:nvPr/>
        </p:nvGraphicFramePr>
        <p:xfrm>
          <a:off x="451909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F6F6CDCE-2988-4BD8-96BD-60E8EE658DF2}"/>
              </a:ext>
            </a:extLst>
          </p:cNvPr>
          <p:cNvCxnSpPr>
            <a:cxnSpLocks/>
          </p:cNvCxnSpPr>
          <p:nvPr/>
        </p:nvCxnSpPr>
        <p:spPr>
          <a:xfrm>
            <a:off x="480740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3" name="Table 102">
            <a:extLst>
              <a:ext uri="{FF2B5EF4-FFF2-40B4-BE49-F238E27FC236}">
                <a16:creationId xmlns:a16="http://schemas.microsoft.com/office/drawing/2014/main" id="{FE13DE15-677B-4605-8679-C7DE366D124A}"/>
              </a:ext>
            </a:extLst>
          </p:cNvPr>
          <p:cNvGraphicFramePr>
            <a:graphicFrameLocks noGrp="1"/>
          </p:cNvGraphicFramePr>
          <p:nvPr/>
        </p:nvGraphicFramePr>
        <p:xfrm>
          <a:off x="5083018" y="406397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4" name="Table 103">
            <a:extLst>
              <a:ext uri="{FF2B5EF4-FFF2-40B4-BE49-F238E27FC236}">
                <a16:creationId xmlns:a16="http://schemas.microsoft.com/office/drawing/2014/main" id="{2F5950A1-1EB2-4262-A700-AC142791FAA4}"/>
              </a:ext>
            </a:extLst>
          </p:cNvPr>
          <p:cNvGraphicFramePr>
            <a:graphicFrameLocks noGrp="1"/>
          </p:cNvGraphicFramePr>
          <p:nvPr/>
        </p:nvGraphicFramePr>
        <p:xfrm>
          <a:off x="396410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B2009ED9-580F-4704-B2E4-058CAF4B2C8D}"/>
              </a:ext>
            </a:extLst>
          </p:cNvPr>
          <p:cNvCxnSpPr>
            <a:cxnSpLocks/>
          </p:cNvCxnSpPr>
          <p:nvPr/>
        </p:nvCxnSpPr>
        <p:spPr>
          <a:xfrm>
            <a:off x="4252418" y="448499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6" name="Table 105">
            <a:extLst>
              <a:ext uri="{FF2B5EF4-FFF2-40B4-BE49-F238E27FC236}">
                <a16:creationId xmlns:a16="http://schemas.microsoft.com/office/drawing/2014/main" id="{C2B837EA-B0D6-4895-85C7-D0790CC5FEB0}"/>
              </a:ext>
            </a:extLst>
          </p:cNvPr>
          <p:cNvGraphicFramePr>
            <a:graphicFrameLocks noGrp="1"/>
          </p:cNvGraphicFramePr>
          <p:nvPr/>
        </p:nvGraphicFramePr>
        <p:xfrm>
          <a:off x="451782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7" name="Table 106">
            <a:extLst>
              <a:ext uri="{FF2B5EF4-FFF2-40B4-BE49-F238E27FC236}">
                <a16:creationId xmlns:a16="http://schemas.microsoft.com/office/drawing/2014/main" id="{7524BCA0-94DB-4EC9-B154-4A3810CC9F80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1C484A79-53AE-4955-8A28-4AF280E5E2F1}"/>
              </a:ext>
            </a:extLst>
          </p:cNvPr>
          <p:cNvCxnSpPr>
            <a:cxnSpLocks/>
          </p:cNvCxnSpPr>
          <p:nvPr/>
        </p:nvCxnSpPr>
        <p:spPr>
          <a:xfrm>
            <a:off x="425368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9" name="Table 108">
            <a:extLst>
              <a:ext uri="{FF2B5EF4-FFF2-40B4-BE49-F238E27FC236}">
                <a16:creationId xmlns:a16="http://schemas.microsoft.com/office/drawing/2014/main" id="{ACA10DA5-2963-4F44-A4DB-215B2ACF86D4}"/>
              </a:ext>
            </a:extLst>
          </p:cNvPr>
          <p:cNvGraphicFramePr>
            <a:graphicFrameLocks noGrp="1"/>
          </p:cNvGraphicFramePr>
          <p:nvPr/>
        </p:nvGraphicFramePr>
        <p:xfrm>
          <a:off x="451909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D556E04A-87D3-4D19-AAB6-394C4689ED99}"/>
              </a:ext>
            </a:extLst>
          </p:cNvPr>
          <p:cNvCxnSpPr>
            <a:cxnSpLocks/>
          </p:cNvCxnSpPr>
          <p:nvPr/>
        </p:nvCxnSpPr>
        <p:spPr>
          <a:xfrm>
            <a:off x="480740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1" name="Table 110">
            <a:extLst>
              <a:ext uri="{FF2B5EF4-FFF2-40B4-BE49-F238E27FC236}">
                <a16:creationId xmlns:a16="http://schemas.microsoft.com/office/drawing/2014/main" id="{167058DB-4306-47EC-B8F4-1B8A6CC319F3}"/>
              </a:ext>
            </a:extLst>
          </p:cNvPr>
          <p:cNvGraphicFramePr>
            <a:graphicFrameLocks noGrp="1"/>
          </p:cNvGraphicFramePr>
          <p:nvPr/>
        </p:nvGraphicFramePr>
        <p:xfrm>
          <a:off x="5092022" y="468213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48088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2" name="Table 111">
            <a:extLst>
              <a:ext uri="{FF2B5EF4-FFF2-40B4-BE49-F238E27FC236}">
                <a16:creationId xmlns:a16="http://schemas.microsoft.com/office/drawing/2014/main" id="{AC29B882-43C6-4D9D-8F75-42CBED6F5D5E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00EC7571-CE31-4AEF-A6B6-5EEE8EC8BC05}"/>
              </a:ext>
            </a:extLst>
          </p:cNvPr>
          <p:cNvCxnSpPr>
            <a:cxnSpLocks/>
          </p:cNvCxnSpPr>
          <p:nvPr/>
        </p:nvCxnSpPr>
        <p:spPr>
          <a:xfrm>
            <a:off x="4250272" y="5089589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4" name="Table 113">
            <a:extLst>
              <a:ext uri="{FF2B5EF4-FFF2-40B4-BE49-F238E27FC236}">
                <a16:creationId xmlns:a16="http://schemas.microsoft.com/office/drawing/2014/main" id="{6E5CDD67-869F-4538-BE0D-6BAB73478111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5" name="Table 114">
            <a:extLst>
              <a:ext uri="{FF2B5EF4-FFF2-40B4-BE49-F238E27FC236}">
                <a16:creationId xmlns:a16="http://schemas.microsoft.com/office/drawing/2014/main" id="{214BAABB-0036-40E4-A79E-768AB40832A6}"/>
              </a:ext>
            </a:extLst>
          </p:cNvPr>
          <p:cNvGraphicFramePr>
            <a:graphicFrameLocks noGrp="1"/>
          </p:cNvGraphicFramePr>
          <p:nvPr/>
        </p:nvGraphicFramePr>
        <p:xfrm>
          <a:off x="396338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4FCF7F67-9B43-4E24-BC2F-DE7A2E13E908}"/>
              </a:ext>
            </a:extLst>
          </p:cNvPr>
          <p:cNvCxnSpPr>
            <a:cxnSpLocks/>
          </p:cNvCxnSpPr>
          <p:nvPr/>
        </p:nvCxnSpPr>
        <p:spPr>
          <a:xfrm>
            <a:off x="425170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7" name="Table 116">
            <a:extLst>
              <a:ext uri="{FF2B5EF4-FFF2-40B4-BE49-F238E27FC236}">
                <a16:creationId xmlns:a16="http://schemas.microsoft.com/office/drawing/2014/main" id="{F097709E-A7E7-4A9E-ABFB-0759187D9A16}"/>
              </a:ext>
            </a:extLst>
          </p:cNvPr>
          <p:cNvGraphicFramePr>
            <a:graphicFrameLocks noGrp="1"/>
          </p:cNvGraphicFramePr>
          <p:nvPr/>
        </p:nvGraphicFramePr>
        <p:xfrm>
          <a:off x="451710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B712224E-5E13-4E57-BA05-CED1B26367F8}"/>
              </a:ext>
            </a:extLst>
          </p:cNvPr>
          <p:cNvCxnSpPr>
            <a:cxnSpLocks/>
          </p:cNvCxnSpPr>
          <p:nvPr/>
        </p:nvCxnSpPr>
        <p:spPr>
          <a:xfrm>
            <a:off x="480542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9" name="Table 118">
            <a:extLst>
              <a:ext uri="{FF2B5EF4-FFF2-40B4-BE49-F238E27FC236}">
                <a16:creationId xmlns:a16="http://schemas.microsoft.com/office/drawing/2014/main" id="{94CE501F-F25F-44FD-822A-75E496F23B6B}"/>
              </a:ext>
            </a:extLst>
          </p:cNvPr>
          <p:cNvGraphicFramePr>
            <a:graphicFrameLocks noGrp="1"/>
          </p:cNvGraphicFramePr>
          <p:nvPr/>
        </p:nvGraphicFramePr>
        <p:xfrm>
          <a:off x="5081034" y="527805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0" name="Table 119">
            <a:extLst>
              <a:ext uri="{FF2B5EF4-FFF2-40B4-BE49-F238E27FC236}">
                <a16:creationId xmlns:a16="http://schemas.microsoft.com/office/drawing/2014/main" id="{A5E4B41F-A8AA-4CB3-8AC4-E1381D954B8D}"/>
              </a:ext>
            </a:extLst>
          </p:cNvPr>
          <p:cNvGraphicFramePr>
            <a:graphicFrameLocks noGrp="1"/>
          </p:cNvGraphicFramePr>
          <p:nvPr/>
        </p:nvGraphicFramePr>
        <p:xfrm>
          <a:off x="396740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D3FC22B2-68EF-491B-B1B8-9E322F1A1F57}"/>
              </a:ext>
            </a:extLst>
          </p:cNvPr>
          <p:cNvCxnSpPr>
            <a:cxnSpLocks/>
          </p:cNvCxnSpPr>
          <p:nvPr/>
        </p:nvCxnSpPr>
        <p:spPr>
          <a:xfrm>
            <a:off x="425571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2" name="Table 121">
            <a:extLst>
              <a:ext uri="{FF2B5EF4-FFF2-40B4-BE49-F238E27FC236}">
                <a16:creationId xmlns:a16="http://schemas.microsoft.com/office/drawing/2014/main" id="{8A2B24A3-880F-42E7-87D5-6B24DB2E51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3030276"/>
              </p:ext>
            </p:extLst>
          </p:nvPr>
        </p:nvGraphicFramePr>
        <p:xfrm>
          <a:off x="452112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D7D095A7-BE03-4219-BBDA-E0DA8DE9D74E}"/>
              </a:ext>
            </a:extLst>
          </p:cNvPr>
          <p:cNvCxnSpPr>
            <a:cxnSpLocks/>
          </p:cNvCxnSpPr>
          <p:nvPr/>
        </p:nvCxnSpPr>
        <p:spPr>
          <a:xfrm>
            <a:off x="480943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4" name="Table 123">
            <a:extLst>
              <a:ext uri="{FF2B5EF4-FFF2-40B4-BE49-F238E27FC236}">
                <a16:creationId xmlns:a16="http://schemas.microsoft.com/office/drawing/2014/main" id="{C63FD650-22E2-469D-AAE6-C380ED149A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2321304"/>
              </p:ext>
            </p:extLst>
          </p:nvPr>
        </p:nvGraphicFramePr>
        <p:xfrm>
          <a:off x="5648111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2070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A1DB1F45-91C9-4D84-9CB5-F814E303B6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912046"/>
              </p:ext>
            </p:extLst>
          </p:nvPr>
        </p:nvGraphicFramePr>
        <p:xfrm>
          <a:off x="5074844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C8A1BB78-395A-48AE-85FF-53AFB2FC5662}"/>
              </a:ext>
            </a:extLst>
          </p:cNvPr>
          <p:cNvCxnSpPr>
            <a:cxnSpLocks/>
          </p:cNvCxnSpPr>
          <p:nvPr/>
        </p:nvCxnSpPr>
        <p:spPr>
          <a:xfrm>
            <a:off x="5363157" y="598058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7" name="Table 126">
            <a:extLst>
              <a:ext uri="{FF2B5EF4-FFF2-40B4-BE49-F238E27FC236}">
                <a16:creationId xmlns:a16="http://schemas.microsoft.com/office/drawing/2014/main" id="{A6EA25D7-1486-4233-A1F4-27B8BAFF0080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B675FD97-1DEF-49C3-BAAD-70011DE43102}"/>
              </a:ext>
            </a:extLst>
          </p:cNvPr>
          <p:cNvCxnSpPr>
            <a:cxnSpLocks/>
          </p:cNvCxnSpPr>
          <p:nvPr/>
        </p:nvCxnSpPr>
        <p:spPr>
          <a:xfrm>
            <a:off x="4250272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9" name="Table 128">
            <a:extLst>
              <a:ext uri="{FF2B5EF4-FFF2-40B4-BE49-F238E27FC236}">
                <a16:creationId xmlns:a16="http://schemas.microsoft.com/office/drawing/2014/main" id="{B778ECEC-665B-4ACA-B749-462594E43F76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sp>
        <p:nvSpPr>
          <p:cNvPr id="76" name="Oval 75">
            <a:extLst>
              <a:ext uri="{FF2B5EF4-FFF2-40B4-BE49-F238E27FC236}">
                <a16:creationId xmlns:a16="http://schemas.microsoft.com/office/drawing/2014/main" id="{F7BA409B-25CB-4387-9C94-E5A0D5D45D53}"/>
              </a:ext>
            </a:extLst>
          </p:cNvPr>
          <p:cNvSpPr/>
          <p:nvPr/>
        </p:nvSpPr>
        <p:spPr>
          <a:xfrm>
            <a:off x="887443" y="5183575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1D49CD8C-0C89-4B3D-B7A8-3E007DBFBC47}"/>
              </a:ext>
            </a:extLst>
          </p:cNvPr>
          <p:cNvCxnSpPr>
            <a:cxnSpLocks/>
            <a:endCxn id="76" idx="0"/>
          </p:cNvCxnSpPr>
          <p:nvPr/>
        </p:nvCxnSpPr>
        <p:spPr>
          <a:xfrm>
            <a:off x="972147" y="486151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 Box 49">
            <a:extLst>
              <a:ext uri="{FF2B5EF4-FFF2-40B4-BE49-F238E27FC236}">
                <a16:creationId xmlns:a16="http://schemas.microsoft.com/office/drawing/2014/main" id="{BE6E7FB3-3A49-48F9-9CDB-02B7D1E94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837" y="513785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DFS(3)</a:t>
            </a:r>
          </a:p>
        </p:txBody>
      </p:sp>
      <p:sp>
        <p:nvSpPr>
          <p:cNvPr id="79" name="Text Box 49">
            <a:extLst>
              <a:ext uri="{FF2B5EF4-FFF2-40B4-BE49-F238E27FC236}">
                <a16:creationId xmlns:a16="http://schemas.microsoft.com/office/drawing/2014/main" id="{F9B2C0FA-1A36-45CE-B20A-947BD8772A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077" y="4889011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AB2B536D-758E-4A0F-A888-6ED1B07B379F}"/>
              </a:ext>
            </a:extLst>
          </p:cNvPr>
          <p:cNvCxnSpPr/>
          <p:nvPr/>
        </p:nvCxnSpPr>
        <p:spPr>
          <a:xfrm flipV="1">
            <a:off x="2571389" y="3025212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 Box 49">
            <a:extLst>
              <a:ext uri="{FF2B5EF4-FFF2-40B4-BE49-F238E27FC236}">
                <a16:creationId xmlns:a16="http://schemas.microsoft.com/office/drawing/2014/main" id="{8396D139-7759-43B0-B882-122479B93D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0802" y="317234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1035347F-9867-4A18-98A9-76EE940D04B5}"/>
              </a:ext>
            </a:extLst>
          </p:cNvPr>
          <p:cNvSpPr/>
          <p:nvPr/>
        </p:nvSpPr>
        <p:spPr>
          <a:xfrm>
            <a:off x="904504" y="5700528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16307952-A634-4F87-8ECB-C927E8516F4F}"/>
              </a:ext>
            </a:extLst>
          </p:cNvPr>
          <p:cNvCxnSpPr>
            <a:cxnSpLocks/>
          </p:cNvCxnSpPr>
          <p:nvPr/>
        </p:nvCxnSpPr>
        <p:spPr>
          <a:xfrm>
            <a:off x="990270" y="5378749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 Box 49">
            <a:extLst>
              <a:ext uri="{FF2B5EF4-FFF2-40B4-BE49-F238E27FC236}">
                <a16:creationId xmlns:a16="http://schemas.microsoft.com/office/drawing/2014/main" id="{1C9EDEB5-A139-4FD2-AE45-00DE6DB671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531" y="565997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DFS(5)</a:t>
            </a:r>
          </a:p>
        </p:txBody>
      </p:sp>
      <p:sp>
        <p:nvSpPr>
          <p:cNvPr id="135" name="Text Box 49">
            <a:extLst>
              <a:ext uri="{FF2B5EF4-FFF2-40B4-BE49-F238E27FC236}">
                <a16:creationId xmlns:a16="http://schemas.microsoft.com/office/drawing/2014/main" id="{C05D8243-0005-494E-81B9-C47EDB33D8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547" y="5404399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5</a:t>
            </a:r>
          </a:p>
        </p:txBody>
      </p:sp>
      <p:sp>
        <p:nvSpPr>
          <p:cNvPr id="136" name="Text Box 49">
            <a:extLst>
              <a:ext uri="{FF2B5EF4-FFF2-40B4-BE49-F238E27FC236}">
                <a16:creationId xmlns:a16="http://schemas.microsoft.com/office/drawing/2014/main" id="{8F189DC5-1841-4651-9269-0272D17DB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4967" y="2818964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5</a:t>
            </a:r>
          </a:p>
        </p:txBody>
      </p: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6A212907-44E5-4585-B7D1-1DB8F3025F36}"/>
              </a:ext>
            </a:extLst>
          </p:cNvPr>
          <p:cNvCxnSpPr>
            <a:cxnSpLocks/>
          </p:cNvCxnSpPr>
          <p:nvPr/>
        </p:nvCxnSpPr>
        <p:spPr>
          <a:xfrm flipH="1">
            <a:off x="1978709" y="2948373"/>
            <a:ext cx="534705" cy="625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 Box 49">
            <a:extLst>
              <a:ext uri="{FF2B5EF4-FFF2-40B4-BE49-F238E27FC236}">
                <a16:creationId xmlns:a16="http://schemas.microsoft.com/office/drawing/2014/main" id="{C124F680-78AA-4125-BC6F-7146A7587D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6965" y="3273226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139" name="Text Box 49">
            <a:extLst>
              <a:ext uri="{FF2B5EF4-FFF2-40B4-BE49-F238E27FC236}">
                <a16:creationId xmlns:a16="http://schemas.microsoft.com/office/drawing/2014/main" id="{15CCFC8B-0CBF-43D2-ACE7-6B6F1758EE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7760" y="313442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4</a:t>
            </a:r>
          </a:p>
        </p:txBody>
      </p: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1CF3F245-B9F3-41DC-851D-27FC50B4BDE5}"/>
              </a:ext>
            </a:extLst>
          </p:cNvPr>
          <p:cNvCxnSpPr>
            <a:cxnSpLocks/>
          </p:cNvCxnSpPr>
          <p:nvPr/>
        </p:nvCxnSpPr>
        <p:spPr>
          <a:xfrm flipV="1">
            <a:off x="2804425" y="2842447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A07927AB-E3FE-46AE-AAD6-6F1EB94C1E79}"/>
              </a:ext>
            </a:extLst>
          </p:cNvPr>
          <p:cNvCxnSpPr>
            <a:cxnSpLocks/>
          </p:cNvCxnSpPr>
          <p:nvPr/>
        </p:nvCxnSpPr>
        <p:spPr>
          <a:xfrm>
            <a:off x="2657994" y="3049796"/>
            <a:ext cx="19411" cy="438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Oval 141">
            <a:extLst>
              <a:ext uri="{FF2B5EF4-FFF2-40B4-BE49-F238E27FC236}">
                <a16:creationId xmlns:a16="http://schemas.microsoft.com/office/drawing/2014/main" id="{155DF8EE-8DDD-46ED-823E-19F95EEED1E9}"/>
              </a:ext>
            </a:extLst>
          </p:cNvPr>
          <p:cNvSpPr/>
          <p:nvPr/>
        </p:nvSpPr>
        <p:spPr>
          <a:xfrm>
            <a:off x="928347" y="6203398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43" name="Text Box 49">
            <a:extLst>
              <a:ext uri="{FF2B5EF4-FFF2-40B4-BE49-F238E27FC236}">
                <a16:creationId xmlns:a16="http://schemas.microsoft.com/office/drawing/2014/main" id="{58DE1DEF-F947-4C28-B828-51A7AA353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19" y="5892174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6</a:t>
            </a:r>
          </a:p>
        </p:txBody>
      </p: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D8AAEEC5-CA93-4180-80E2-EC675BB73247}"/>
              </a:ext>
            </a:extLst>
          </p:cNvPr>
          <p:cNvCxnSpPr>
            <a:cxnSpLocks/>
          </p:cNvCxnSpPr>
          <p:nvPr/>
        </p:nvCxnSpPr>
        <p:spPr>
          <a:xfrm>
            <a:off x="997174" y="589217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 Box 49">
            <a:extLst>
              <a:ext uri="{FF2B5EF4-FFF2-40B4-BE49-F238E27FC236}">
                <a16:creationId xmlns:a16="http://schemas.microsoft.com/office/drawing/2014/main" id="{8BD7854C-5195-49F4-87DB-1A52DB759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818" y="6161861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DFS(2)</a:t>
            </a:r>
          </a:p>
        </p:txBody>
      </p: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46B4F0AB-11C3-49FB-A423-9153DCB4F165}"/>
              </a:ext>
            </a:extLst>
          </p:cNvPr>
          <p:cNvCxnSpPr>
            <a:cxnSpLocks/>
          </p:cNvCxnSpPr>
          <p:nvPr/>
        </p:nvCxnSpPr>
        <p:spPr>
          <a:xfrm>
            <a:off x="3349465" y="3054588"/>
            <a:ext cx="0" cy="4663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 Box 49">
            <a:extLst>
              <a:ext uri="{FF2B5EF4-FFF2-40B4-BE49-F238E27FC236}">
                <a16:creationId xmlns:a16="http://schemas.microsoft.com/office/drawing/2014/main" id="{BE142A12-4669-46C0-B680-F155A1509F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7916" y="3182146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6</a:t>
            </a:r>
          </a:p>
        </p:txBody>
      </p: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5A730AFA-71BE-4473-A366-2A0A44525797}"/>
              </a:ext>
            </a:extLst>
          </p:cNvPr>
          <p:cNvCxnSpPr>
            <a:cxnSpLocks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E4DD15CA-DDD0-4A52-8242-C7D405556BF3}"/>
              </a:ext>
            </a:extLst>
          </p:cNvPr>
          <p:cNvCxnSpPr/>
          <p:nvPr/>
        </p:nvCxnSpPr>
        <p:spPr>
          <a:xfrm flipV="1">
            <a:off x="3456288" y="3049796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CABA9D6B-D4A5-4E39-BC04-5A760F96DFE3}"/>
              </a:ext>
            </a:extLst>
          </p:cNvPr>
          <p:cNvCxnSpPr>
            <a:cxnSpLocks/>
          </p:cNvCxnSpPr>
          <p:nvPr/>
        </p:nvCxnSpPr>
        <p:spPr>
          <a:xfrm flipH="1" flipV="1">
            <a:off x="2786320" y="3738750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 Box 49">
            <a:extLst>
              <a:ext uri="{FF2B5EF4-FFF2-40B4-BE49-F238E27FC236}">
                <a16:creationId xmlns:a16="http://schemas.microsoft.com/office/drawing/2014/main" id="{B7DA6F52-0E50-44F4-90BB-C770796497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4967" y="3693795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7</a:t>
            </a:r>
          </a:p>
        </p:txBody>
      </p:sp>
      <p:sp>
        <p:nvSpPr>
          <p:cNvPr id="152" name="Text Box 49">
            <a:extLst>
              <a:ext uri="{FF2B5EF4-FFF2-40B4-BE49-F238E27FC236}">
                <a16:creationId xmlns:a16="http://schemas.microsoft.com/office/drawing/2014/main" id="{708A713A-2606-49B1-B91E-FF1DE7540E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9112" y="3182145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8</a:t>
            </a:r>
          </a:p>
        </p:txBody>
      </p:sp>
      <p:cxnSp>
        <p:nvCxnSpPr>
          <p:cNvPr id="153" name="Straight Arrow Connector 152">
            <a:extLst>
              <a:ext uri="{FF2B5EF4-FFF2-40B4-BE49-F238E27FC236}">
                <a16:creationId xmlns:a16="http://schemas.microsoft.com/office/drawing/2014/main" id="{B58DB7CF-D261-41FB-B81D-EF096E697B8F}"/>
              </a:ext>
            </a:extLst>
          </p:cNvPr>
          <p:cNvCxnSpPr>
            <a:cxnSpLocks/>
          </p:cNvCxnSpPr>
          <p:nvPr/>
        </p:nvCxnSpPr>
        <p:spPr>
          <a:xfrm flipH="1" flipV="1">
            <a:off x="1085105" y="5897913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id="{F7C03ADC-8DC5-4922-ACE9-1C18A7391838}"/>
              </a:ext>
            </a:extLst>
          </p:cNvPr>
          <p:cNvCxnSpPr>
            <a:cxnSpLocks/>
          </p:cNvCxnSpPr>
          <p:nvPr/>
        </p:nvCxnSpPr>
        <p:spPr>
          <a:xfrm flipH="1">
            <a:off x="2770433" y="2984072"/>
            <a:ext cx="534705" cy="625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Text Box 49">
            <a:extLst>
              <a:ext uri="{FF2B5EF4-FFF2-40B4-BE49-F238E27FC236}">
                <a16:creationId xmlns:a16="http://schemas.microsoft.com/office/drawing/2014/main" id="{35D65E69-C0F4-4FF0-9A69-3479F83AE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6683" y="3263550"/>
            <a:ext cx="39664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9</a:t>
            </a:r>
          </a:p>
        </p:txBody>
      </p: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39435717-1F51-4897-9724-47CA53AD7075}"/>
              </a:ext>
            </a:extLst>
          </p:cNvPr>
          <p:cNvCxnSpPr>
            <a:cxnSpLocks/>
          </p:cNvCxnSpPr>
          <p:nvPr/>
        </p:nvCxnSpPr>
        <p:spPr>
          <a:xfrm flipH="1" flipV="1">
            <a:off x="2788255" y="2749001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Text Box 49">
            <a:extLst>
              <a:ext uri="{FF2B5EF4-FFF2-40B4-BE49-F238E27FC236}">
                <a16:creationId xmlns:a16="http://schemas.microsoft.com/office/drawing/2014/main" id="{B29EE28D-B557-40C7-A696-D07DFCFE92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9384" y="2557123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10</a:t>
            </a:r>
          </a:p>
        </p:txBody>
      </p: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827F8CCE-C9DB-41DB-B850-86EE0A1608F8}"/>
              </a:ext>
            </a:extLst>
          </p:cNvPr>
          <p:cNvCxnSpPr>
            <a:cxnSpLocks/>
          </p:cNvCxnSpPr>
          <p:nvPr/>
        </p:nvCxnSpPr>
        <p:spPr>
          <a:xfrm flipH="1" flipV="1">
            <a:off x="1073242" y="5398798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C8B95986-79DB-49DC-AA84-58607DC1C385}"/>
              </a:ext>
            </a:extLst>
          </p:cNvPr>
          <p:cNvCxnSpPr>
            <a:cxnSpLocks/>
          </p:cNvCxnSpPr>
          <p:nvPr/>
        </p:nvCxnSpPr>
        <p:spPr>
          <a:xfrm flipH="1" flipV="1">
            <a:off x="1046073" y="4865379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Arrow Connector 159">
            <a:extLst>
              <a:ext uri="{FF2B5EF4-FFF2-40B4-BE49-F238E27FC236}">
                <a16:creationId xmlns:a16="http://schemas.microsoft.com/office/drawing/2014/main" id="{31B17523-8D60-4117-830C-58C3FE844C73}"/>
              </a:ext>
            </a:extLst>
          </p:cNvPr>
          <p:cNvCxnSpPr>
            <a:cxnSpLocks/>
          </p:cNvCxnSpPr>
          <p:nvPr/>
        </p:nvCxnSpPr>
        <p:spPr>
          <a:xfrm flipH="1" flipV="1">
            <a:off x="2042875" y="3652148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Text Box 49">
            <a:extLst>
              <a:ext uri="{FF2B5EF4-FFF2-40B4-BE49-F238E27FC236}">
                <a16:creationId xmlns:a16="http://schemas.microsoft.com/office/drawing/2014/main" id="{DFC8DB92-D6A1-4797-83CE-F28C1FAC5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6900" y="3479001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11</a:t>
            </a:r>
          </a:p>
        </p:txBody>
      </p:sp>
      <p:sp>
        <p:nvSpPr>
          <p:cNvPr id="162" name="Text Box 49">
            <a:extLst>
              <a:ext uri="{FF2B5EF4-FFF2-40B4-BE49-F238E27FC236}">
                <a16:creationId xmlns:a16="http://schemas.microsoft.com/office/drawing/2014/main" id="{12E2C22F-E0D4-469F-9729-97463AAF60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4894" y="3479001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12</a:t>
            </a:r>
          </a:p>
        </p:txBody>
      </p:sp>
      <p:sp>
        <p:nvSpPr>
          <p:cNvPr id="163" name="Text Box 49">
            <a:extLst>
              <a:ext uri="{FF2B5EF4-FFF2-40B4-BE49-F238E27FC236}">
                <a16:creationId xmlns:a16="http://schemas.microsoft.com/office/drawing/2014/main" id="{56087AF9-5E24-4050-8E73-132065FD69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6975" y="3049496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13</a:t>
            </a:r>
          </a:p>
        </p:txBody>
      </p: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D32277D9-343F-4E0C-B00A-329FF123F5E8}"/>
              </a:ext>
            </a:extLst>
          </p:cNvPr>
          <p:cNvCxnSpPr>
            <a:cxnSpLocks/>
          </p:cNvCxnSpPr>
          <p:nvPr/>
        </p:nvCxnSpPr>
        <p:spPr>
          <a:xfrm flipV="1">
            <a:off x="2745408" y="2940449"/>
            <a:ext cx="465050" cy="5385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9A79FDC2-4067-4903-BFA5-EA0933F67206}"/>
              </a:ext>
            </a:extLst>
          </p:cNvPr>
          <p:cNvCxnSpPr>
            <a:cxnSpLocks/>
          </p:cNvCxnSpPr>
          <p:nvPr/>
        </p:nvCxnSpPr>
        <p:spPr>
          <a:xfrm flipV="1">
            <a:off x="2836666" y="3652148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39062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61DC68-6FC4-42F3-A7FF-A28D072B093D}"/>
              </a:ext>
            </a:extLst>
          </p:cNvPr>
          <p:cNvSpPr/>
          <p:nvPr/>
        </p:nvSpPr>
        <p:spPr>
          <a:xfrm>
            <a:off x="1688405" y="3603251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C27721-94B8-49D8-8BB0-5301EF206AEA}"/>
              </a:ext>
            </a:extLst>
          </p:cNvPr>
          <p:cNvSpPr/>
          <p:nvPr/>
        </p:nvSpPr>
        <p:spPr>
          <a:xfrm>
            <a:off x="2519484" y="3597334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3B22C1F-6253-4007-AABE-C796CB859CCF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680695" y="2874561"/>
            <a:ext cx="652874" cy="755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A7087B-5C78-4777-BE97-F118298F8F9C}"/>
              </a:ext>
            </a:extLst>
          </p:cNvPr>
          <p:cNvCxnSpPr>
            <a:cxnSpLocks/>
            <a:stCxn id="13" idx="6"/>
            <a:endCxn id="25" idx="2"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9E86B4-CD30-4E85-87B1-A1F3BEC63833}"/>
              </a:ext>
            </a:extLst>
          </p:cNvPr>
          <p:cNvCxnSpPr>
            <a:cxnSpLocks/>
            <a:stCxn id="20" idx="4"/>
            <a:endCxn id="25" idx="0"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E12DF75D-A0C9-44FE-AAEF-EBBF4323C69F}"/>
              </a:ext>
            </a:extLst>
          </p:cNvPr>
          <p:cNvSpPr/>
          <p:nvPr/>
        </p:nvSpPr>
        <p:spPr>
          <a:xfrm>
            <a:off x="3304784" y="2714086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45F4C9F-6E1B-40AA-B7F1-D946A22BD88B}"/>
              </a:ext>
            </a:extLst>
          </p:cNvPr>
          <p:cNvSpPr/>
          <p:nvPr/>
        </p:nvSpPr>
        <p:spPr>
          <a:xfrm>
            <a:off x="2519484" y="2703496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6408F56-368D-467D-B2FD-29EBBCDEAA9E}"/>
              </a:ext>
            </a:extLst>
          </p:cNvPr>
          <p:cNvSpPr/>
          <p:nvPr/>
        </p:nvSpPr>
        <p:spPr>
          <a:xfrm>
            <a:off x="1688404" y="2714086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D1FFC3A-BD8C-4B4E-8F26-63782A628E1D}"/>
              </a:ext>
            </a:extLst>
          </p:cNvPr>
          <p:cNvSpPr/>
          <p:nvPr/>
        </p:nvSpPr>
        <p:spPr>
          <a:xfrm>
            <a:off x="887443" y="2720185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F9A1C1A-4DE2-46D1-88CC-F420B3BB8193}"/>
              </a:ext>
            </a:extLst>
          </p:cNvPr>
          <p:cNvSpPr/>
          <p:nvPr/>
        </p:nvSpPr>
        <p:spPr>
          <a:xfrm>
            <a:off x="887443" y="360686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18F8801-52CB-447F-8C35-5423194D4A4B}"/>
              </a:ext>
            </a:extLst>
          </p:cNvPr>
          <p:cNvSpPr/>
          <p:nvPr/>
        </p:nvSpPr>
        <p:spPr>
          <a:xfrm>
            <a:off x="3304784" y="3597334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5543268-7E58-4313-8EA6-EB1B6E81E534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83996" y="2808090"/>
            <a:ext cx="604408" cy="6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EE1543B-9B9B-468B-8AE7-A02C35506ED2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FD4B0F8-5691-4272-B296-E4A39EF3B680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2716037" y="2797500"/>
            <a:ext cx="588747" cy="105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EF7C0F4-E870-4231-A5EB-2169625F5B1B}"/>
              </a:ext>
            </a:extLst>
          </p:cNvPr>
          <p:cNvCxnSpPr>
            <a:cxnSpLocks/>
          </p:cNvCxnSpPr>
          <p:nvPr/>
        </p:nvCxnSpPr>
        <p:spPr>
          <a:xfrm>
            <a:off x="985719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BF8A9A5-D5EB-4E03-9244-80C3E65A80B4}"/>
              </a:ext>
            </a:extLst>
          </p:cNvPr>
          <p:cNvCxnSpPr>
            <a:cxnSpLocks/>
          </p:cNvCxnSpPr>
          <p:nvPr/>
        </p:nvCxnSpPr>
        <p:spPr>
          <a:xfrm>
            <a:off x="1786680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6C1B2EF-242C-48BD-8D2A-A3E36C9D489A}"/>
              </a:ext>
            </a:extLst>
          </p:cNvPr>
          <p:cNvCxnSpPr>
            <a:cxnSpLocks/>
          </p:cNvCxnSpPr>
          <p:nvPr/>
        </p:nvCxnSpPr>
        <p:spPr>
          <a:xfrm>
            <a:off x="2623868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4B2B762-7679-4E19-9F26-B0B0A0A6EF91}"/>
              </a:ext>
            </a:extLst>
          </p:cNvPr>
          <p:cNvCxnSpPr>
            <a:cxnSpLocks/>
            <a:endCxn id="7" idx="7"/>
          </p:cNvCxnSpPr>
          <p:nvPr/>
        </p:nvCxnSpPr>
        <p:spPr>
          <a:xfrm flipH="1">
            <a:off x="1856173" y="2844883"/>
            <a:ext cx="672486" cy="7859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3">
            <a:extLst>
              <a:ext uri="{FF2B5EF4-FFF2-40B4-BE49-F238E27FC236}">
                <a16:creationId xmlns:a16="http://schemas.microsoft.com/office/drawing/2014/main" id="{9F25E101-A360-40DF-BC5E-3DFEB1D77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3611" y="2604206"/>
            <a:ext cx="2383967" cy="341580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DFS(v)</a:t>
            </a:r>
          </a:p>
          <a:p>
            <a:pPr marL="0" indent="0">
              <a:buNone/>
            </a:pPr>
            <a:r>
              <a:rPr lang="en-US" altLang="en-US" sz="1400" dirty="0"/>
              <a:t>1. color[v] = gray; </a:t>
            </a:r>
          </a:p>
          <a:p>
            <a:pPr marL="0" indent="0">
              <a:buNone/>
            </a:pPr>
            <a:r>
              <a:rPr lang="en-US" altLang="en-US" sz="1400" dirty="0"/>
              <a:t>2</a:t>
            </a:r>
            <a:r>
              <a:rPr lang="en-US" altLang="en-US" sz="1400" dirty="0">
                <a:solidFill>
                  <a:srgbClr val="FF0000"/>
                </a:solidFill>
              </a:rPr>
              <a:t>. </a:t>
            </a:r>
            <a:r>
              <a:rPr lang="en-US" altLang="en-US" sz="1400" dirty="0"/>
              <a:t>for (each edge [v, w])</a:t>
            </a:r>
          </a:p>
          <a:p>
            <a:pPr marL="0" indent="0">
              <a:buNone/>
            </a:pPr>
            <a:r>
              <a:rPr lang="en-US" altLang="en-US" sz="1400" dirty="0"/>
              <a:t>        if (color[w] == white) </a:t>
            </a:r>
          </a:p>
          <a:p>
            <a:pPr marL="0" indent="0">
              <a:buNone/>
            </a:pPr>
            <a:r>
              <a:rPr lang="en-US" altLang="en-US" sz="1400" dirty="0"/>
              <a:t>           DFS(w); </a:t>
            </a:r>
          </a:p>
          <a:p>
            <a:pPr marL="0" indent="0">
              <a:buNone/>
            </a:pPr>
            <a:r>
              <a:rPr lang="en-US" altLang="en-US" sz="1400" dirty="0"/>
              <a:t>3.</a:t>
            </a:r>
            <a:r>
              <a:rPr lang="en-US" altLang="en-US" sz="1400" dirty="0">
                <a:solidFill>
                  <a:srgbClr val="FF0000"/>
                </a:solidFill>
              </a:rPr>
              <a:t> color[v] = black</a:t>
            </a:r>
            <a:r>
              <a:rPr lang="en-US" altLang="en-US" sz="1400" dirty="0"/>
              <a:t>.</a:t>
            </a:r>
          </a:p>
          <a:p>
            <a:pPr marL="0" indent="0">
              <a:buNone/>
            </a:pPr>
            <a:endParaRPr lang="en-US" altLang="en-US" sz="1400" dirty="0"/>
          </a:p>
          <a:p>
            <a:pPr marL="0" indent="0">
              <a:buNone/>
            </a:pPr>
            <a:r>
              <a:rPr lang="en-US" altLang="en-US" sz="1400" dirty="0"/>
              <a:t>main()</a:t>
            </a:r>
          </a:p>
          <a:p>
            <a:pPr marL="0" indent="0">
              <a:buNone/>
            </a:pPr>
            <a:r>
              <a:rPr lang="en-US" altLang="en-US" sz="1400" dirty="0"/>
              <a:t>1. for (each vertex v) </a:t>
            </a:r>
          </a:p>
          <a:p>
            <a:pPr marL="0" indent="0">
              <a:buNone/>
            </a:pPr>
            <a:r>
              <a:rPr lang="en-US" altLang="en-US" sz="1400" dirty="0"/>
              <a:t>      color[v] = white;</a:t>
            </a:r>
          </a:p>
          <a:p>
            <a:pPr marL="0" indent="0">
              <a:buNone/>
            </a:pPr>
            <a:r>
              <a:rPr lang="en-US" altLang="en-US" sz="1400" dirty="0"/>
              <a:t>2. for (each vertex v)</a:t>
            </a:r>
          </a:p>
          <a:p>
            <a:pPr marL="0" indent="0">
              <a:buNone/>
            </a:pPr>
            <a:r>
              <a:rPr lang="en-US" altLang="en-US" sz="1400" dirty="0"/>
              <a:t>       if (color[v] == white) </a:t>
            </a:r>
          </a:p>
          <a:p>
            <a:pPr marL="0" indent="0">
              <a:buNone/>
            </a:pPr>
            <a:r>
              <a:rPr lang="en-US" altLang="en-US" sz="1400" dirty="0"/>
              <a:t>          DFS(v).   </a:t>
            </a:r>
          </a:p>
        </p:txBody>
      </p:sp>
      <p:sp>
        <p:nvSpPr>
          <p:cNvPr id="31" name="Text Box 49">
            <a:extLst>
              <a:ext uri="{FF2B5EF4-FFF2-40B4-BE49-F238E27FC236}">
                <a16:creationId xmlns:a16="http://schemas.microsoft.com/office/drawing/2014/main" id="{098CCC78-1B4E-4532-A268-3C67931BA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1580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14: Depth-First-Search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AD400265-E444-43FC-948E-798782566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396884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Depth-First-Search (DFS). </a:t>
            </a:r>
            <a:r>
              <a:rPr lang="en-US" altLang="en-US" sz="2000" dirty="0"/>
              <a:t>Starting from a vertex s, explore the graph vertices as far as possible before backing tracking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E07776AD-6515-419D-881B-A6E1340CE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Breadth-First-Search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sp>
        <p:nvSpPr>
          <p:cNvPr id="34" name="Text Box 49">
            <a:extLst>
              <a:ext uri="{FF2B5EF4-FFF2-40B4-BE49-F238E27FC236}">
                <a16:creationId xmlns:a16="http://schemas.microsoft.com/office/drawing/2014/main" id="{157E6755-D8B2-495C-B54A-2DAA51838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3514" y="2219467"/>
            <a:ext cx="20808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DFS (recursive version)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AD10C005-ADD3-429A-A848-C3101E652ACC}"/>
              </a:ext>
            </a:extLst>
          </p:cNvPr>
          <p:cNvSpPr/>
          <p:nvPr/>
        </p:nvSpPr>
        <p:spPr>
          <a:xfrm>
            <a:off x="1264544" y="4262042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1" name="Text Box 49">
            <a:extLst>
              <a:ext uri="{FF2B5EF4-FFF2-40B4-BE49-F238E27FC236}">
                <a16:creationId xmlns:a16="http://schemas.microsoft.com/office/drawing/2014/main" id="{3C1E5E21-4089-4429-8F13-60CBC96C94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4900" y="399910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DFS(1)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A69D1D6D-36D0-4732-AF1A-55CF750B174E}"/>
              </a:ext>
            </a:extLst>
          </p:cNvPr>
          <p:cNvSpPr/>
          <p:nvPr/>
        </p:nvSpPr>
        <p:spPr>
          <a:xfrm>
            <a:off x="887578" y="4664015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846FDEF3-1DF6-4787-A909-BE3F82403A4A}"/>
              </a:ext>
            </a:extLst>
          </p:cNvPr>
          <p:cNvCxnSpPr>
            <a:cxnSpLocks/>
            <a:endCxn id="82" idx="7"/>
          </p:cNvCxnSpPr>
          <p:nvPr/>
        </p:nvCxnSpPr>
        <p:spPr>
          <a:xfrm flipH="1">
            <a:off x="1055346" y="4421031"/>
            <a:ext cx="210786" cy="2705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 Box 49">
            <a:extLst>
              <a:ext uri="{FF2B5EF4-FFF2-40B4-BE49-F238E27FC236}">
                <a16:creationId xmlns:a16="http://schemas.microsoft.com/office/drawing/2014/main" id="{52D1297F-07AD-4596-9635-CC0B4CDD6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738" y="4417794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DFS(7)</a:t>
            </a:r>
          </a:p>
        </p:txBody>
      </p:sp>
      <p:sp>
        <p:nvSpPr>
          <p:cNvPr id="85" name="Text Box 49">
            <a:extLst>
              <a:ext uri="{FF2B5EF4-FFF2-40B4-BE49-F238E27FC236}">
                <a16:creationId xmlns:a16="http://schemas.microsoft.com/office/drawing/2014/main" id="{3DA8C400-CD85-45FB-ACF5-D4CE5790E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5388" y="436791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56B2D03C-C3C7-43DE-AF8F-51DE8BB4455F}"/>
              </a:ext>
            </a:extLst>
          </p:cNvPr>
          <p:cNvCxnSpPr>
            <a:cxnSpLocks/>
          </p:cNvCxnSpPr>
          <p:nvPr/>
        </p:nvCxnSpPr>
        <p:spPr>
          <a:xfrm flipV="1">
            <a:off x="1996234" y="3741634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 Box 49">
            <a:extLst>
              <a:ext uri="{FF2B5EF4-FFF2-40B4-BE49-F238E27FC236}">
                <a16:creationId xmlns:a16="http://schemas.microsoft.com/office/drawing/2014/main" id="{1C78D95F-E986-4AE0-8F09-B0FBE991F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0272" y="370983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graphicFrame>
        <p:nvGraphicFramePr>
          <p:cNvPr id="88" name="Table 87">
            <a:extLst>
              <a:ext uri="{FF2B5EF4-FFF2-40B4-BE49-F238E27FC236}">
                <a16:creationId xmlns:a16="http://schemas.microsoft.com/office/drawing/2014/main" id="{4093E59C-DB75-4804-9926-C721413C06B6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556840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89" name="Table 88">
            <a:extLst>
              <a:ext uri="{FF2B5EF4-FFF2-40B4-BE49-F238E27FC236}">
                <a16:creationId xmlns:a16="http://schemas.microsoft.com/office/drawing/2014/main" id="{61CDC00C-16AD-4A91-B599-F7010B338FE5}"/>
              </a:ext>
            </a:extLst>
          </p:cNvPr>
          <p:cNvGraphicFramePr>
            <a:graphicFrameLocks noGrp="1"/>
          </p:cNvGraphicFramePr>
          <p:nvPr/>
        </p:nvGraphicFramePr>
        <p:xfrm>
          <a:off x="3579898" y="4046353"/>
          <a:ext cx="228715" cy="23562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715">
                  <a:extLst>
                    <a:ext uri="{9D8B030D-6E8A-4147-A177-3AD203B41FA5}">
                      <a16:colId xmlns:a16="http://schemas.microsoft.com/office/drawing/2014/main" val="4148821893"/>
                    </a:ext>
                  </a:extLst>
                </a:gridCol>
              </a:tblGrid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608016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4068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82523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1417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0680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79515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908713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357039"/>
                  </a:ext>
                </a:extLst>
              </a:tr>
            </a:tbl>
          </a:graphicData>
        </a:graphic>
      </p:graphicFrame>
      <p:graphicFrame>
        <p:nvGraphicFramePr>
          <p:cNvPr id="90" name="Table 89">
            <a:extLst>
              <a:ext uri="{FF2B5EF4-FFF2-40B4-BE49-F238E27FC236}">
                <a16:creationId xmlns:a16="http://schemas.microsoft.com/office/drawing/2014/main" id="{A18C2E1B-B04A-488F-BB58-98DB2D7E3B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6325502"/>
              </p:ext>
            </p:extLst>
          </p:nvPr>
        </p:nvGraphicFramePr>
        <p:xfrm>
          <a:off x="3338104" y="4122214"/>
          <a:ext cx="215100" cy="23127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5100">
                  <a:extLst>
                    <a:ext uri="{9D8B030D-6E8A-4147-A177-3AD203B41FA5}">
                      <a16:colId xmlns:a16="http://schemas.microsoft.com/office/drawing/2014/main" val="3808604706"/>
                    </a:ext>
                  </a:extLst>
                </a:gridCol>
              </a:tblGrid>
              <a:tr h="234735">
                <a:tc>
                  <a:txBody>
                    <a:bodyPr/>
                    <a:lstStyle/>
                    <a:p>
                      <a:r>
                        <a:rPr lang="en-US" sz="800" dirty="0"/>
                        <a:t>1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10687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54921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855156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315745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38559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51400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2951018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809559"/>
                  </a:ext>
                </a:extLst>
              </a:tr>
            </a:tbl>
          </a:graphicData>
        </a:graphic>
      </p:graphicFrame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5C9F96EC-6199-4989-A077-8C73BD64891A}"/>
              </a:ext>
            </a:extLst>
          </p:cNvPr>
          <p:cNvCxnSpPr>
            <a:cxnSpLocks/>
          </p:cNvCxnSpPr>
          <p:nvPr/>
        </p:nvCxnSpPr>
        <p:spPr>
          <a:xfrm>
            <a:off x="3694255" y="419026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5ADBF1C1-E47D-4A1B-ABBC-1563A9D5945F}"/>
              </a:ext>
            </a:extLst>
          </p:cNvPr>
          <p:cNvCxnSpPr>
            <a:cxnSpLocks/>
          </p:cNvCxnSpPr>
          <p:nvPr/>
        </p:nvCxnSpPr>
        <p:spPr>
          <a:xfrm>
            <a:off x="3694255" y="4480808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69EB41B6-AC88-4735-B681-2E02E2B46CE2}"/>
              </a:ext>
            </a:extLst>
          </p:cNvPr>
          <p:cNvCxnSpPr>
            <a:cxnSpLocks/>
          </p:cNvCxnSpPr>
          <p:nvPr/>
        </p:nvCxnSpPr>
        <p:spPr>
          <a:xfrm>
            <a:off x="3694255" y="478232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7BFF8897-5BE7-4ED4-9E39-37D7EFE527E8}"/>
              </a:ext>
            </a:extLst>
          </p:cNvPr>
          <p:cNvCxnSpPr>
            <a:cxnSpLocks/>
          </p:cNvCxnSpPr>
          <p:nvPr/>
        </p:nvCxnSpPr>
        <p:spPr>
          <a:xfrm>
            <a:off x="3694255" y="507268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804A911C-0364-47A9-810C-B86A66692B77}"/>
              </a:ext>
            </a:extLst>
          </p:cNvPr>
          <p:cNvCxnSpPr>
            <a:cxnSpLocks/>
          </p:cNvCxnSpPr>
          <p:nvPr/>
        </p:nvCxnSpPr>
        <p:spPr>
          <a:xfrm>
            <a:off x="3694255" y="539235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9E990F13-925F-40DB-A4E9-D51135A75222}"/>
              </a:ext>
            </a:extLst>
          </p:cNvPr>
          <p:cNvCxnSpPr>
            <a:cxnSpLocks/>
          </p:cNvCxnSpPr>
          <p:nvPr/>
        </p:nvCxnSpPr>
        <p:spPr>
          <a:xfrm>
            <a:off x="3694255" y="567812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BD04845A-6255-4CBA-A18E-90F0D38B9304}"/>
              </a:ext>
            </a:extLst>
          </p:cNvPr>
          <p:cNvCxnSpPr>
            <a:cxnSpLocks/>
          </p:cNvCxnSpPr>
          <p:nvPr/>
        </p:nvCxnSpPr>
        <p:spPr>
          <a:xfrm>
            <a:off x="3694255" y="5971807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922EA504-9D26-4052-BFB5-05926F62C04E}"/>
              </a:ext>
            </a:extLst>
          </p:cNvPr>
          <p:cNvCxnSpPr>
            <a:cxnSpLocks/>
          </p:cNvCxnSpPr>
          <p:nvPr/>
        </p:nvCxnSpPr>
        <p:spPr>
          <a:xfrm>
            <a:off x="3694255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9" name="Table 98">
            <a:extLst>
              <a:ext uri="{FF2B5EF4-FFF2-40B4-BE49-F238E27FC236}">
                <a16:creationId xmlns:a16="http://schemas.microsoft.com/office/drawing/2014/main" id="{37BAE0D0-0CDD-4DD7-9D9F-0F6EF943355E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F9271A97-62A7-4827-956A-788ECDAE4CDB}"/>
              </a:ext>
            </a:extLst>
          </p:cNvPr>
          <p:cNvCxnSpPr>
            <a:cxnSpLocks/>
          </p:cNvCxnSpPr>
          <p:nvPr/>
        </p:nvCxnSpPr>
        <p:spPr>
          <a:xfrm>
            <a:off x="425368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1" name="Table 100">
            <a:extLst>
              <a:ext uri="{FF2B5EF4-FFF2-40B4-BE49-F238E27FC236}">
                <a16:creationId xmlns:a16="http://schemas.microsoft.com/office/drawing/2014/main" id="{B04A089E-A7B5-48AE-9809-9B97CCA6B727}"/>
              </a:ext>
            </a:extLst>
          </p:cNvPr>
          <p:cNvGraphicFramePr>
            <a:graphicFrameLocks noGrp="1"/>
          </p:cNvGraphicFramePr>
          <p:nvPr/>
        </p:nvGraphicFramePr>
        <p:xfrm>
          <a:off x="451909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F6F6CDCE-2988-4BD8-96BD-60E8EE658DF2}"/>
              </a:ext>
            </a:extLst>
          </p:cNvPr>
          <p:cNvCxnSpPr>
            <a:cxnSpLocks/>
          </p:cNvCxnSpPr>
          <p:nvPr/>
        </p:nvCxnSpPr>
        <p:spPr>
          <a:xfrm>
            <a:off x="480740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3" name="Table 102">
            <a:extLst>
              <a:ext uri="{FF2B5EF4-FFF2-40B4-BE49-F238E27FC236}">
                <a16:creationId xmlns:a16="http://schemas.microsoft.com/office/drawing/2014/main" id="{FE13DE15-677B-4605-8679-C7DE366D124A}"/>
              </a:ext>
            </a:extLst>
          </p:cNvPr>
          <p:cNvGraphicFramePr>
            <a:graphicFrameLocks noGrp="1"/>
          </p:cNvGraphicFramePr>
          <p:nvPr/>
        </p:nvGraphicFramePr>
        <p:xfrm>
          <a:off x="5083018" y="406397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4" name="Table 103">
            <a:extLst>
              <a:ext uri="{FF2B5EF4-FFF2-40B4-BE49-F238E27FC236}">
                <a16:creationId xmlns:a16="http://schemas.microsoft.com/office/drawing/2014/main" id="{2F5950A1-1EB2-4262-A700-AC142791FAA4}"/>
              </a:ext>
            </a:extLst>
          </p:cNvPr>
          <p:cNvGraphicFramePr>
            <a:graphicFrameLocks noGrp="1"/>
          </p:cNvGraphicFramePr>
          <p:nvPr/>
        </p:nvGraphicFramePr>
        <p:xfrm>
          <a:off x="396410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B2009ED9-580F-4704-B2E4-058CAF4B2C8D}"/>
              </a:ext>
            </a:extLst>
          </p:cNvPr>
          <p:cNvCxnSpPr>
            <a:cxnSpLocks/>
          </p:cNvCxnSpPr>
          <p:nvPr/>
        </p:nvCxnSpPr>
        <p:spPr>
          <a:xfrm>
            <a:off x="4252418" y="448499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6" name="Table 105">
            <a:extLst>
              <a:ext uri="{FF2B5EF4-FFF2-40B4-BE49-F238E27FC236}">
                <a16:creationId xmlns:a16="http://schemas.microsoft.com/office/drawing/2014/main" id="{C2B837EA-B0D6-4895-85C7-D0790CC5FEB0}"/>
              </a:ext>
            </a:extLst>
          </p:cNvPr>
          <p:cNvGraphicFramePr>
            <a:graphicFrameLocks noGrp="1"/>
          </p:cNvGraphicFramePr>
          <p:nvPr/>
        </p:nvGraphicFramePr>
        <p:xfrm>
          <a:off x="451782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7" name="Table 106">
            <a:extLst>
              <a:ext uri="{FF2B5EF4-FFF2-40B4-BE49-F238E27FC236}">
                <a16:creationId xmlns:a16="http://schemas.microsoft.com/office/drawing/2014/main" id="{7524BCA0-94DB-4EC9-B154-4A3810CC9F80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1C484A79-53AE-4955-8A28-4AF280E5E2F1}"/>
              </a:ext>
            </a:extLst>
          </p:cNvPr>
          <p:cNvCxnSpPr>
            <a:cxnSpLocks/>
          </p:cNvCxnSpPr>
          <p:nvPr/>
        </p:nvCxnSpPr>
        <p:spPr>
          <a:xfrm>
            <a:off x="425368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9" name="Table 108">
            <a:extLst>
              <a:ext uri="{FF2B5EF4-FFF2-40B4-BE49-F238E27FC236}">
                <a16:creationId xmlns:a16="http://schemas.microsoft.com/office/drawing/2014/main" id="{ACA10DA5-2963-4F44-A4DB-215B2ACF86D4}"/>
              </a:ext>
            </a:extLst>
          </p:cNvPr>
          <p:cNvGraphicFramePr>
            <a:graphicFrameLocks noGrp="1"/>
          </p:cNvGraphicFramePr>
          <p:nvPr/>
        </p:nvGraphicFramePr>
        <p:xfrm>
          <a:off x="451909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D556E04A-87D3-4D19-AAB6-394C4689ED99}"/>
              </a:ext>
            </a:extLst>
          </p:cNvPr>
          <p:cNvCxnSpPr>
            <a:cxnSpLocks/>
          </p:cNvCxnSpPr>
          <p:nvPr/>
        </p:nvCxnSpPr>
        <p:spPr>
          <a:xfrm>
            <a:off x="480740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1" name="Table 110">
            <a:extLst>
              <a:ext uri="{FF2B5EF4-FFF2-40B4-BE49-F238E27FC236}">
                <a16:creationId xmlns:a16="http://schemas.microsoft.com/office/drawing/2014/main" id="{167058DB-4306-47EC-B8F4-1B8A6CC319F3}"/>
              </a:ext>
            </a:extLst>
          </p:cNvPr>
          <p:cNvGraphicFramePr>
            <a:graphicFrameLocks noGrp="1"/>
          </p:cNvGraphicFramePr>
          <p:nvPr/>
        </p:nvGraphicFramePr>
        <p:xfrm>
          <a:off x="5092022" y="468213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48088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2" name="Table 111">
            <a:extLst>
              <a:ext uri="{FF2B5EF4-FFF2-40B4-BE49-F238E27FC236}">
                <a16:creationId xmlns:a16="http://schemas.microsoft.com/office/drawing/2014/main" id="{AC29B882-43C6-4D9D-8F75-42CBED6F5D5E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00EC7571-CE31-4AEF-A6B6-5EEE8EC8BC05}"/>
              </a:ext>
            </a:extLst>
          </p:cNvPr>
          <p:cNvCxnSpPr>
            <a:cxnSpLocks/>
          </p:cNvCxnSpPr>
          <p:nvPr/>
        </p:nvCxnSpPr>
        <p:spPr>
          <a:xfrm>
            <a:off x="4250272" y="5089589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4" name="Table 113">
            <a:extLst>
              <a:ext uri="{FF2B5EF4-FFF2-40B4-BE49-F238E27FC236}">
                <a16:creationId xmlns:a16="http://schemas.microsoft.com/office/drawing/2014/main" id="{6E5CDD67-869F-4538-BE0D-6BAB73478111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5" name="Table 114">
            <a:extLst>
              <a:ext uri="{FF2B5EF4-FFF2-40B4-BE49-F238E27FC236}">
                <a16:creationId xmlns:a16="http://schemas.microsoft.com/office/drawing/2014/main" id="{214BAABB-0036-40E4-A79E-768AB40832A6}"/>
              </a:ext>
            </a:extLst>
          </p:cNvPr>
          <p:cNvGraphicFramePr>
            <a:graphicFrameLocks noGrp="1"/>
          </p:cNvGraphicFramePr>
          <p:nvPr/>
        </p:nvGraphicFramePr>
        <p:xfrm>
          <a:off x="396338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4FCF7F67-9B43-4E24-BC2F-DE7A2E13E908}"/>
              </a:ext>
            </a:extLst>
          </p:cNvPr>
          <p:cNvCxnSpPr>
            <a:cxnSpLocks/>
          </p:cNvCxnSpPr>
          <p:nvPr/>
        </p:nvCxnSpPr>
        <p:spPr>
          <a:xfrm>
            <a:off x="425170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7" name="Table 116">
            <a:extLst>
              <a:ext uri="{FF2B5EF4-FFF2-40B4-BE49-F238E27FC236}">
                <a16:creationId xmlns:a16="http://schemas.microsoft.com/office/drawing/2014/main" id="{F097709E-A7E7-4A9E-ABFB-0759187D9A16}"/>
              </a:ext>
            </a:extLst>
          </p:cNvPr>
          <p:cNvGraphicFramePr>
            <a:graphicFrameLocks noGrp="1"/>
          </p:cNvGraphicFramePr>
          <p:nvPr/>
        </p:nvGraphicFramePr>
        <p:xfrm>
          <a:off x="451710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B712224E-5E13-4E57-BA05-CED1B26367F8}"/>
              </a:ext>
            </a:extLst>
          </p:cNvPr>
          <p:cNvCxnSpPr>
            <a:cxnSpLocks/>
          </p:cNvCxnSpPr>
          <p:nvPr/>
        </p:nvCxnSpPr>
        <p:spPr>
          <a:xfrm>
            <a:off x="480542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9" name="Table 118">
            <a:extLst>
              <a:ext uri="{FF2B5EF4-FFF2-40B4-BE49-F238E27FC236}">
                <a16:creationId xmlns:a16="http://schemas.microsoft.com/office/drawing/2014/main" id="{94CE501F-F25F-44FD-822A-75E496F23B6B}"/>
              </a:ext>
            </a:extLst>
          </p:cNvPr>
          <p:cNvGraphicFramePr>
            <a:graphicFrameLocks noGrp="1"/>
          </p:cNvGraphicFramePr>
          <p:nvPr/>
        </p:nvGraphicFramePr>
        <p:xfrm>
          <a:off x="5081034" y="527805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0" name="Table 119">
            <a:extLst>
              <a:ext uri="{FF2B5EF4-FFF2-40B4-BE49-F238E27FC236}">
                <a16:creationId xmlns:a16="http://schemas.microsoft.com/office/drawing/2014/main" id="{A5E4B41F-A8AA-4CB3-8AC4-E1381D954B8D}"/>
              </a:ext>
            </a:extLst>
          </p:cNvPr>
          <p:cNvGraphicFramePr>
            <a:graphicFrameLocks noGrp="1"/>
          </p:cNvGraphicFramePr>
          <p:nvPr/>
        </p:nvGraphicFramePr>
        <p:xfrm>
          <a:off x="396740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D3FC22B2-68EF-491B-B1B8-9E322F1A1F57}"/>
              </a:ext>
            </a:extLst>
          </p:cNvPr>
          <p:cNvCxnSpPr>
            <a:cxnSpLocks/>
          </p:cNvCxnSpPr>
          <p:nvPr/>
        </p:nvCxnSpPr>
        <p:spPr>
          <a:xfrm>
            <a:off x="425571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2" name="Table 121">
            <a:extLst>
              <a:ext uri="{FF2B5EF4-FFF2-40B4-BE49-F238E27FC236}">
                <a16:creationId xmlns:a16="http://schemas.microsoft.com/office/drawing/2014/main" id="{8A2B24A3-880F-42E7-87D5-6B24DB2E51FD}"/>
              </a:ext>
            </a:extLst>
          </p:cNvPr>
          <p:cNvGraphicFramePr>
            <a:graphicFrameLocks noGrp="1"/>
          </p:cNvGraphicFramePr>
          <p:nvPr/>
        </p:nvGraphicFramePr>
        <p:xfrm>
          <a:off x="452112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D7D095A7-BE03-4219-BBDA-E0DA8DE9D74E}"/>
              </a:ext>
            </a:extLst>
          </p:cNvPr>
          <p:cNvCxnSpPr>
            <a:cxnSpLocks/>
          </p:cNvCxnSpPr>
          <p:nvPr/>
        </p:nvCxnSpPr>
        <p:spPr>
          <a:xfrm>
            <a:off x="480943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4" name="Table 123">
            <a:extLst>
              <a:ext uri="{FF2B5EF4-FFF2-40B4-BE49-F238E27FC236}">
                <a16:creationId xmlns:a16="http://schemas.microsoft.com/office/drawing/2014/main" id="{C63FD650-22E2-469D-AAE6-C380ED149A5A}"/>
              </a:ext>
            </a:extLst>
          </p:cNvPr>
          <p:cNvGraphicFramePr>
            <a:graphicFrameLocks noGrp="1"/>
          </p:cNvGraphicFramePr>
          <p:nvPr/>
        </p:nvGraphicFramePr>
        <p:xfrm>
          <a:off x="5648111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2070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A1DB1F45-91C9-4D84-9CB5-F814E303B656}"/>
              </a:ext>
            </a:extLst>
          </p:cNvPr>
          <p:cNvGraphicFramePr>
            <a:graphicFrameLocks noGrp="1"/>
          </p:cNvGraphicFramePr>
          <p:nvPr/>
        </p:nvGraphicFramePr>
        <p:xfrm>
          <a:off x="5074844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C8A1BB78-395A-48AE-85FF-53AFB2FC5662}"/>
              </a:ext>
            </a:extLst>
          </p:cNvPr>
          <p:cNvCxnSpPr>
            <a:cxnSpLocks/>
          </p:cNvCxnSpPr>
          <p:nvPr/>
        </p:nvCxnSpPr>
        <p:spPr>
          <a:xfrm>
            <a:off x="5363157" y="598058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7" name="Table 126">
            <a:extLst>
              <a:ext uri="{FF2B5EF4-FFF2-40B4-BE49-F238E27FC236}">
                <a16:creationId xmlns:a16="http://schemas.microsoft.com/office/drawing/2014/main" id="{A6EA25D7-1486-4233-A1F4-27B8BAFF0080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B675FD97-1DEF-49C3-BAAD-70011DE43102}"/>
              </a:ext>
            </a:extLst>
          </p:cNvPr>
          <p:cNvCxnSpPr>
            <a:cxnSpLocks/>
          </p:cNvCxnSpPr>
          <p:nvPr/>
        </p:nvCxnSpPr>
        <p:spPr>
          <a:xfrm>
            <a:off x="4250272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9" name="Table 128">
            <a:extLst>
              <a:ext uri="{FF2B5EF4-FFF2-40B4-BE49-F238E27FC236}">
                <a16:creationId xmlns:a16="http://schemas.microsoft.com/office/drawing/2014/main" id="{B778ECEC-665B-4ACA-B749-462594E43F76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sp>
        <p:nvSpPr>
          <p:cNvPr id="76" name="Oval 75">
            <a:extLst>
              <a:ext uri="{FF2B5EF4-FFF2-40B4-BE49-F238E27FC236}">
                <a16:creationId xmlns:a16="http://schemas.microsoft.com/office/drawing/2014/main" id="{F7BA409B-25CB-4387-9C94-E5A0D5D45D53}"/>
              </a:ext>
            </a:extLst>
          </p:cNvPr>
          <p:cNvSpPr/>
          <p:nvPr/>
        </p:nvSpPr>
        <p:spPr>
          <a:xfrm>
            <a:off x="887443" y="5183575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1D49CD8C-0C89-4B3D-B7A8-3E007DBFBC47}"/>
              </a:ext>
            </a:extLst>
          </p:cNvPr>
          <p:cNvCxnSpPr>
            <a:cxnSpLocks/>
            <a:endCxn id="76" idx="0"/>
          </p:cNvCxnSpPr>
          <p:nvPr/>
        </p:nvCxnSpPr>
        <p:spPr>
          <a:xfrm>
            <a:off x="972147" y="486151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 Box 49">
            <a:extLst>
              <a:ext uri="{FF2B5EF4-FFF2-40B4-BE49-F238E27FC236}">
                <a16:creationId xmlns:a16="http://schemas.microsoft.com/office/drawing/2014/main" id="{BE6E7FB3-3A49-48F9-9CDB-02B7D1E94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837" y="513785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DFS(3)</a:t>
            </a:r>
          </a:p>
        </p:txBody>
      </p:sp>
      <p:sp>
        <p:nvSpPr>
          <p:cNvPr id="79" name="Text Box 49">
            <a:extLst>
              <a:ext uri="{FF2B5EF4-FFF2-40B4-BE49-F238E27FC236}">
                <a16:creationId xmlns:a16="http://schemas.microsoft.com/office/drawing/2014/main" id="{F9B2C0FA-1A36-45CE-B20A-947BD8772A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077" y="4889011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AB2B536D-758E-4A0F-A888-6ED1B07B379F}"/>
              </a:ext>
            </a:extLst>
          </p:cNvPr>
          <p:cNvCxnSpPr/>
          <p:nvPr/>
        </p:nvCxnSpPr>
        <p:spPr>
          <a:xfrm flipV="1">
            <a:off x="2571389" y="3025212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 Box 49">
            <a:extLst>
              <a:ext uri="{FF2B5EF4-FFF2-40B4-BE49-F238E27FC236}">
                <a16:creationId xmlns:a16="http://schemas.microsoft.com/office/drawing/2014/main" id="{8396D139-7759-43B0-B882-122479B93D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0802" y="317234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1035347F-9867-4A18-98A9-76EE940D04B5}"/>
              </a:ext>
            </a:extLst>
          </p:cNvPr>
          <p:cNvSpPr/>
          <p:nvPr/>
        </p:nvSpPr>
        <p:spPr>
          <a:xfrm>
            <a:off x="904504" y="5700528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16307952-A634-4F87-8ECB-C927E8516F4F}"/>
              </a:ext>
            </a:extLst>
          </p:cNvPr>
          <p:cNvCxnSpPr>
            <a:cxnSpLocks/>
          </p:cNvCxnSpPr>
          <p:nvPr/>
        </p:nvCxnSpPr>
        <p:spPr>
          <a:xfrm>
            <a:off x="990270" y="5378749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 Box 49">
            <a:extLst>
              <a:ext uri="{FF2B5EF4-FFF2-40B4-BE49-F238E27FC236}">
                <a16:creationId xmlns:a16="http://schemas.microsoft.com/office/drawing/2014/main" id="{1C9EDEB5-A139-4FD2-AE45-00DE6DB671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531" y="565997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DFS(5)</a:t>
            </a:r>
          </a:p>
        </p:txBody>
      </p:sp>
      <p:sp>
        <p:nvSpPr>
          <p:cNvPr id="135" name="Text Box 49">
            <a:extLst>
              <a:ext uri="{FF2B5EF4-FFF2-40B4-BE49-F238E27FC236}">
                <a16:creationId xmlns:a16="http://schemas.microsoft.com/office/drawing/2014/main" id="{C05D8243-0005-494E-81B9-C47EDB33D8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547" y="5404399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5</a:t>
            </a:r>
          </a:p>
        </p:txBody>
      </p:sp>
      <p:sp>
        <p:nvSpPr>
          <p:cNvPr id="136" name="Text Box 49">
            <a:extLst>
              <a:ext uri="{FF2B5EF4-FFF2-40B4-BE49-F238E27FC236}">
                <a16:creationId xmlns:a16="http://schemas.microsoft.com/office/drawing/2014/main" id="{8F189DC5-1841-4651-9269-0272D17DB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4967" y="2818964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5</a:t>
            </a:r>
          </a:p>
        </p:txBody>
      </p: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6A212907-44E5-4585-B7D1-1DB8F3025F36}"/>
              </a:ext>
            </a:extLst>
          </p:cNvPr>
          <p:cNvCxnSpPr>
            <a:cxnSpLocks/>
          </p:cNvCxnSpPr>
          <p:nvPr/>
        </p:nvCxnSpPr>
        <p:spPr>
          <a:xfrm flipH="1">
            <a:off x="1978709" y="2948373"/>
            <a:ext cx="534705" cy="625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 Box 49">
            <a:extLst>
              <a:ext uri="{FF2B5EF4-FFF2-40B4-BE49-F238E27FC236}">
                <a16:creationId xmlns:a16="http://schemas.microsoft.com/office/drawing/2014/main" id="{C124F680-78AA-4125-BC6F-7146A7587D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6965" y="3273226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139" name="Text Box 49">
            <a:extLst>
              <a:ext uri="{FF2B5EF4-FFF2-40B4-BE49-F238E27FC236}">
                <a16:creationId xmlns:a16="http://schemas.microsoft.com/office/drawing/2014/main" id="{15CCFC8B-0CBF-43D2-ACE7-6B6F1758EE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7760" y="313442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4</a:t>
            </a:r>
          </a:p>
        </p:txBody>
      </p: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1CF3F245-B9F3-41DC-851D-27FC50B4BDE5}"/>
              </a:ext>
            </a:extLst>
          </p:cNvPr>
          <p:cNvCxnSpPr>
            <a:cxnSpLocks/>
          </p:cNvCxnSpPr>
          <p:nvPr/>
        </p:nvCxnSpPr>
        <p:spPr>
          <a:xfrm flipV="1">
            <a:off x="2804425" y="2842447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A07927AB-E3FE-46AE-AAD6-6F1EB94C1E79}"/>
              </a:ext>
            </a:extLst>
          </p:cNvPr>
          <p:cNvCxnSpPr>
            <a:cxnSpLocks/>
          </p:cNvCxnSpPr>
          <p:nvPr/>
        </p:nvCxnSpPr>
        <p:spPr>
          <a:xfrm>
            <a:off x="2657994" y="3049796"/>
            <a:ext cx="19411" cy="438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Oval 141">
            <a:extLst>
              <a:ext uri="{FF2B5EF4-FFF2-40B4-BE49-F238E27FC236}">
                <a16:creationId xmlns:a16="http://schemas.microsoft.com/office/drawing/2014/main" id="{155DF8EE-8DDD-46ED-823E-19F95EEED1E9}"/>
              </a:ext>
            </a:extLst>
          </p:cNvPr>
          <p:cNvSpPr/>
          <p:nvPr/>
        </p:nvSpPr>
        <p:spPr>
          <a:xfrm>
            <a:off x="928347" y="6203398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43" name="Text Box 49">
            <a:extLst>
              <a:ext uri="{FF2B5EF4-FFF2-40B4-BE49-F238E27FC236}">
                <a16:creationId xmlns:a16="http://schemas.microsoft.com/office/drawing/2014/main" id="{58DE1DEF-F947-4C28-B828-51A7AA353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19" y="5892174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6</a:t>
            </a:r>
          </a:p>
        </p:txBody>
      </p: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D8AAEEC5-CA93-4180-80E2-EC675BB73247}"/>
              </a:ext>
            </a:extLst>
          </p:cNvPr>
          <p:cNvCxnSpPr>
            <a:cxnSpLocks/>
          </p:cNvCxnSpPr>
          <p:nvPr/>
        </p:nvCxnSpPr>
        <p:spPr>
          <a:xfrm>
            <a:off x="997174" y="589217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 Box 49">
            <a:extLst>
              <a:ext uri="{FF2B5EF4-FFF2-40B4-BE49-F238E27FC236}">
                <a16:creationId xmlns:a16="http://schemas.microsoft.com/office/drawing/2014/main" id="{8BD7854C-5195-49F4-87DB-1A52DB759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818" y="6161861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DFS(2)</a:t>
            </a:r>
          </a:p>
        </p:txBody>
      </p: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46B4F0AB-11C3-49FB-A423-9153DCB4F165}"/>
              </a:ext>
            </a:extLst>
          </p:cNvPr>
          <p:cNvCxnSpPr>
            <a:cxnSpLocks/>
          </p:cNvCxnSpPr>
          <p:nvPr/>
        </p:nvCxnSpPr>
        <p:spPr>
          <a:xfrm>
            <a:off x="3349465" y="3054588"/>
            <a:ext cx="0" cy="4663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 Box 49">
            <a:extLst>
              <a:ext uri="{FF2B5EF4-FFF2-40B4-BE49-F238E27FC236}">
                <a16:creationId xmlns:a16="http://schemas.microsoft.com/office/drawing/2014/main" id="{BE142A12-4669-46C0-B680-F155A1509F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7916" y="3182146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6</a:t>
            </a:r>
          </a:p>
        </p:txBody>
      </p: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5A730AFA-71BE-4473-A366-2A0A44525797}"/>
              </a:ext>
            </a:extLst>
          </p:cNvPr>
          <p:cNvCxnSpPr>
            <a:cxnSpLocks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E4DD15CA-DDD0-4A52-8242-C7D405556BF3}"/>
              </a:ext>
            </a:extLst>
          </p:cNvPr>
          <p:cNvCxnSpPr/>
          <p:nvPr/>
        </p:nvCxnSpPr>
        <p:spPr>
          <a:xfrm flipV="1">
            <a:off x="3456288" y="3049796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CABA9D6B-D4A5-4E39-BC04-5A760F96DFE3}"/>
              </a:ext>
            </a:extLst>
          </p:cNvPr>
          <p:cNvCxnSpPr>
            <a:cxnSpLocks/>
          </p:cNvCxnSpPr>
          <p:nvPr/>
        </p:nvCxnSpPr>
        <p:spPr>
          <a:xfrm flipH="1" flipV="1">
            <a:off x="2786320" y="3738750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 Box 49">
            <a:extLst>
              <a:ext uri="{FF2B5EF4-FFF2-40B4-BE49-F238E27FC236}">
                <a16:creationId xmlns:a16="http://schemas.microsoft.com/office/drawing/2014/main" id="{B7DA6F52-0E50-44F4-90BB-C770796497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4967" y="3693795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7</a:t>
            </a:r>
          </a:p>
        </p:txBody>
      </p:sp>
      <p:sp>
        <p:nvSpPr>
          <p:cNvPr id="152" name="Text Box 49">
            <a:extLst>
              <a:ext uri="{FF2B5EF4-FFF2-40B4-BE49-F238E27FC236}">
                <a16:creationId xmlns:a16="http://schemas.microsoft.com/office/drawing/2014/main" id="{708A713A-2606-49B1-B91E-FF1DE7540E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9112" y="3182145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8</a:t>
            </a:r>
          </a:p>
        </p:txBody>
      </p:sp>
      <p:cxnSp>
        <p:nvCxnSpPr>
          <p:cNvPr id="153" name="Straight Arrow Connector 152">
            <a:extLst>
              <a:ext uri="{FF2B5EF4-FFF2-40B4-BE49-F238E27FC236}">
                <a16:creationId xmlns:a16="http://schemas.microsoft.com/office/drawing/2014/main" id="{B58DB7CF-D261-41FB-B81D-EF096E697B8F}"/>
              </a:ext>
            </a:extLst>
          </p:cNvPr>
          <p:cNvCxnSpPr>
            <a:cxnSpLocks/>
          </p:cNvCxnSpPr>
          <p:nvPr/>
        </p:nvCxnSpPr>
        <p:spPr>
          <a:xfrm flipH="1" flipV="1">
            <a:off x="1085105" y="5897913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id="{F7C03ADC-8DC5-4922-ACE9-1C18A7391838}"/>
              </a:ext>
            </a:extLst>
          </p:cNvPr>
          <p:cNvCxnSpPr>
            <a:cxnSpLocks/>
          </p:cNvCxnSpPr>
          <p:nvPr/>
        </p:nvCxnSpPr>
        <p:spPr>
          <a:xfrm flipH="1">
            <a:off x="2770433" y="2984072"/>
            <a:ext cx="534705" cy="625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Text Box 49">
            <a:extLst>
              <a:ext uri="{FF2B5EF4-FFF2-40B4-BE49-F238E27FC236}">
                <a16:creationId xmlns:a16="http://schemas.microsoft.com/office/drawing/2014/main" id="{35D65E69-C0F4-4FF0-9A69-3479F83AE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6683" y="3263550"/>
            <a:ext cx="39664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9</a:t>
            </a:r>
          </a:p>
        </p:txBody>
      </p: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39435717-1F51-4897-9724-47CA53AD7075}"/>
              </a:ext>
            </a:extLst>
          </p:cNvPr>
          <p:cNvCxnSpPr>
            <a:cxnSpLocks/>
          </p:cNvCxnSpPr>
          <p:nvPr/>
        </p:nvCxnSpPr>
        <p:spPr>
          <a:xfrm flipH="1" flipV="1">
            <a:off x="2788255" y="2749001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Text Box 49">
            <a:extLst>
              <a:ext uri="{FF2B5EF4-FFF2-40B4-BE49-F238E27FC236}">
                <a16:creationId xmlns:a16="http://schemas.microsoft.com/office/drawing/2014/main" id="{B29EE28D-B557-40C7-A696-D07DFCFE92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9384" y="2557123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10</a:t>
            </a:r>
          </a:p>
        </p:txBody>
      </p: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827F8CCE-C9DB-41DB-B850-86EE0A1608F8}"/>
              </a:ext>
            </a:extLst>
          </p:cNvPr>
          <p:cNvCxnSpPr>
            <a:cxnSpLocks/>
          </p:cNvCxnSpPr>
          <p:nvPr/>
        </p:nvCxnSpPr>
        <p:spPr>
          <a:xfrm flipH="1" flipV="1">
            <a:off x="1073242" y="5398798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C8B95986-79DB-49DC-AA84-58607DC1C385}"/>
              </a:ext>
            </a:extLst>
          </p:cNvPr>
          <p:cNvCxnSpPr>
            <a:cxnSpLocks/>
          </p:cNvCxnSpPr>
          <p:nvPr/>
        </p:nvCxnSpPr>
        <p:spPr>
          <a:xfrm flipH="1" flipV="1">
            <a:off x="1046073" y="4865379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Arrow Connector 159">
            <a:extLst>
              <a:ext uri="{FF2B5EF4-FFF2-40B4-BE49-F238E27FC236}">
                <a16:creationId xmlns:a16="http://schemas.microsoft.com/office/drawing/2014/main" id="{31B17523-8D60-4117-830C-58C3FE844C73}"/>
              </a:ext>
            </a:extLst>
          </p:cNvPr>
          <p:cNvCxnSpPr>
            <a:cxnSpLocks/>
          </p:cNvCxnSpPr>
          <p:nvPr/>
        </p:nvCxnSpPr>
        <p:spPr>
          <a:xfrm flipH="1" flipV="1">
            <a:off x="2042875" y="3652148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Text Box 49">
            <a:extLst>
              <a:ext uri="{FF2B5EF4-FFF2-40B4-BE49-F238E27FC236}">
                <a16:creationId xmlns:a16="http://schemas.microsoft.com/office/drawing/2014/main" id="{DFC8DB92-D6A1-4797-83CE-F28C1FAC5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6900" y="3479001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11</a:t>
            </a:r>
          </a:p>
        </p:txBody>
      </p:sp>
      <p:sp>
        <p:nvSpPr>
          <p:cNvPr id="162" name="Text Box 49">
            <a:extLst>
              <a:ext uri="{FF2B5EF4-FFF2-40B4-BE49-F238E27FC236}">
                <a16:creationId xmlns:a16="http://schemas.microsoft.com/office/drawing/2014/main" id="{12E2C22F-E0D4-469F-9729-97463AAF60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4894" y="3479001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12</a:t>
            </a:r>
          </a:p>
        </p:txBody>
      </p:sp>
      <p:sp>
        <p:nvSpPr>
          <p:cNvPr id="163" name="Text Box 49">
            <a:extLst>
              <a:ext uri="{FF2B5EF4-FFF2-40B4-BE49-F238E27FC236}">
                <a16:creationId xmlns:a16="http://schemas.microsoft.com/office/drawing/2014/main" id="{56087AF9-5E24-4050-8E73-132065FD69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6975" y="3049496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13</a:t>
            </a:r>
          </a:p>
        </p:txBody>
      </p: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D32277D9-343F-4E0C-B00A-329FF123F5E8}"/>
              </a:ext>
            </a:extLst>
          </p:cNvPr>
          <p:cNvCxnSpPr>
            <a:cxnSpLocks/>
          </p:cNvCxnSpPr>
          <p:nvPr/>
        </p:nvCxnSpPr>
        <p:spPr>
          <a:xfrm flipV="1">
            <a:off x="2745408" y="2940449"/>
            <a:ext cx="465050" cy="5385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9A79FDC2-4067-4903-BFA5-EA0933F67206}"/>
              </a:ext>
            </a:extLst>
          </p:cNvPr>
          <p:cNvCxnSpPr>
            <a:cxnSpLocks/>
          </p:cNvCxnSpPr>
          <p:nvPr/>
        </p:nvCxnSpPr>
        <p:spPr>
          <a:xfrm flipV="1">
            <a:off x="2836666" y="3652148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2572C10E-6FBF-46E5-B60D-DCDAF7CF16BD}"/>
              </a:ext>
            </a:extLst>
          </p:cNvPr>
          <p:cNvCxnSpPr>
            <a:cxnSpLocks/>
          </p:cNvCxnSpPr>
          <p:nvPr/>
        </p:nvCxnSpPr>
        <p:spPr>
          <a:xfrm flipV="1">
            <a:off x="1114170" y="4466768"/>
            <a:ext cx="214241" cy="2420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77224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61DC68-6FC4-42F3-A7FF-A28D072B093D}"/>
              </a:ext>
            </a:extLst>
          </p:cNvPr>
          <p:cNvSpPr/>
          <p:nvPr/>
        </p:nvSpPr>
        <p:spPr>
          <a:xfrm>
            <a:off x="1688405" y="3603251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C27721-94B8-49D8-8BB0-5301EF206AEA}"/>
              </a:ext>
            </a:extLst>
          </p:cNvPr>
          <p:cNvSpPr/>
          <p:nvPr/>
        </p:nvSpPr>
        <p:spPr>
          <a:xfrm>
            <a:off x="2519484" y="3597334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3B22C1F-6253-4007-AABE-C796CB859CCF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680695" y="2874561"/>
            <a:ext cx="652874" cy="755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A7087B-5C78-4777-BE97-F118298F8F9C}"/>
              </a:ext>
            </a:extLst>
          </p:cNvPr>
          <p:cNvCxnSpPr>
            <a:cxnSpLocks/>
            <a:stCxn id="13" idx="6"/>
            <a:endCxn id="25" idx="2"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9E86B4-CD30-4E85-87B1-A1F3BEC63833}"/>
              </a:ext>
            </a:extLst>
          </p:cNvPr>
          <p:cNvCxnSpPr>
            <a:cxnSpLocks/>
            <a:stCxn id="20" idx="4"/>
            <a:endCxn id="25" idx="0"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E12DF75D-A0C9-44FE-AAEF-EBBF4323C69F}"/>
              </a:ext>
            </a:extLst>
          </p:cNvPr>
          <p:cNvSpPr/>
          <p:nvPr/>
        </p:nvSpPr>
        <p:spPr>
          <a:xfrm>
            <a:off x="3304784" y="2714086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45F4C9F-6E1B-40AA-B7F1-D946A22BD88B}"/>
              </a:ext>
            </a:extLst>
          </p:cNvPr>
          <p:cNvSpPr/>
          <p:nvPr/>
        </p:nvSpPr>
        <p:spPr>
          <a:xfrm>
            <a:off x="2519484" y="2703496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6408F56-368D-467D-B2FD-29EBBCDEAA9E}"/>
              </a:ext>
            </a:extLst>
          </p:cNvPr>
          <p:cNvSpPr/>
          <p:nvPr/>
        </p:nvSpPr>
        <p:spPr>
          <a:xfrm>
            <a:off x="1688404" y="2714086"/>
            <a:ext cx="196553" cy="188008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D1FFC3A-BD8C-4B4E-8F26-63782A628E1D}"/>
              </a:ext>
            </a:extLst>
          </p:cNvPr>
          <p:cNvSpPr/>
          <p:nvPr/>
        </p:nvSpPr>
        <p:spPr>
          <a:xfrm>
            <a:off x="887443" y="2720185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F9A1C1A-4DE2-46D1-88CC-F420B3BB8193}"/>
              </a:ext>
            </a:extLst>
          </p:cNvPr>
          <p:cNvSpPr/>
          <p:nvPr/>
        </p:nvSpPr>
        <p:spPr>
          <a:xfrm>
            <a:off x="887443" y="360686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18F8801-52CB-447F-8C35-5423194D4A4B}"/>
              </a:ext>
            </a:extLst>
          </p:cNvPr>
          <p:cNvSpPr/>
          <p:nvPr/>
        </p:nvSpPr>
        <p:spPr>
          <a:xfrm>
            <a:off x="3304784" y="3597334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5543268-7E58-4313-8EA6-EB1B6E81E534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83996" y="2808090"/>
            <a:ext cx="604408" cy="6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EE1543B-9B9B-468B-8AE7-A02C35506ED2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FD4B0F8-5691-4272-B296-E4A39EF3B680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2716037" y="2797500"/>
            <a:ext cx="588747" cy="105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EF7C0F4-E870-4231-A5EB-2169625F5B1B}"/>
              </a:ext>
            </a:extLst>
          </p:cNvPr>
          <p:cNvCxnSpPr>
            <a:cxnSpLocks/>
          </p:cNvCxnSpPr>
          <p:nvPr/>
        </p:nvCxnSpPr>
        <p:spPr>
          <a:xfrm>
            <a:off x="985719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BF8A9A5-D5EB-4E03-9244-80C3E65A80B4}"/>
              </a:ext>
            </a:extLst>
          </p:cNvPr>
          <p:cNvCxnSpPr>
            <a:cxnSpLocks/>
          </p:cNvCxnSpPr>
          <p:nvPr/>
        </p:nvCxnSpPr>
        <p:spPr>
          <a:xfrm>
            <a:off x="1786680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6C1B2EF-242C-48BD-8D2A-A3E36C9D489A}"/>
              </a:ext>
            </a:extLst>
          </p:cNvPr>
          <p:cNvCxnSpPr>
            <a:cxnSpLocks/>
          </p:cNvCxnSpPr>
          <p:nvPr/>
        </p:nvCxnSpPr>
        <p:spPr>
          <a:xfrm>
            <a:off x="2623868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4B2B762-7679-4E19-9F26-B0B0A0A6EF91}"/>
              </a:ext>
            </a:extLst>
          </p:cNvPr>
          <p:cNvCxnSpPr>
            <a:cxnSpLocks/>
            <a:endCxn id="7" idx="7"/>
          </p:cNvCxnSpPr>
          <p:nvPr/>
        </p:nvCxnSpPr>
        <p:spPr>
          <a:xfrm flipH="1">
            <a:off x="1856173" y="2844883"/>
            <a:ext cx="672486" cy="7859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3">
            <a:extLst>
              <a:ext uri="{FF2B5EF4-FFF2-40B4-BE49-F238E27FC236}">
                <a16:creationId xmlns:a16="http://schemas.microsoft.com/office/drawing/2014/main" id="{9F25E101-A360-40DF-BC5E-3DFEB1D77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3611" y="2604206"/>
            <a:ext cx="2383967" cy="341580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DFS(v)</a:t>
            </a:r>
          </a:p>
          <a:p>
            <a:pPr marL="0" indent="0">
              <a:buNone/>
            </a:pPr>
            <a:r>
              <a:rPr lang="en-US" altLang="en-US" sz="1400" dirty="0"/>
              <a:t>1. color[v] = gray; </a:t>
            </a:r>
          </a:p>
          <a:p>
            <a:pPr marL="0" indent="0">
              <a:buNone/>
            </a:pPr>
            <a:r>
              <a:rPr lang="en-US" altLang="en-US" sz="1400" dirty="0"/>
              <a:t>2.</a:t>
            </a:r>
            <a:r>
              <a:rPr lang="en-US" altLang="en-US" sz="1400" dirty="0">
                <a:solidFill>
                  <a:srgbClr val="FF0000"/>
                </a:solidFill>
              </a:rPr>
              <a:t> for (each edge [v, w])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        if (color[w] == white) 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           DFS(w); </a:t>
            </a:r>
          </a:p>
          <a:p>
            <a:pPr marL="0" indent="0">
              <a:buNone/>
            </a:pPr>
            <a:r>
              <a:rPr lang="en-US" altLang="en-US" sz="1400" dirty="0"/>
              <a:t>3.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/>
              <a:t>color[v] = black.</a:t>
            </a:r>
          </a:p>
          <a:p>
            <a:pPr marL="0" indent="0">
              <a:buNone/>
            </a:pPr>
            <a:endParaRPr lang="en-US" altLang="en-US" sz="1400" dirty="0"/>
          </a:p>
          <a:p>
            <a:pPr marL="0" indent="0">
              <a:buNone/>
            </a:pPr>
            <a:r>
              <a:rPr lang="en-US" altLang="en-US" sz="1400" dirty="0"/>
              <a:t>main()</a:t>
            </a:r>
          </a:p>
          <a:p>
            <a:pPr marL="0" indent="0">
              <a:buNone/>
            </a:pPr>
            <a:r>
              <a:rPr lang="en-US" altLang="en-US" sz="1400" dirty="0"/>
              <a:t>1. for (each vertex v) </a:t>
            </a:r>
          </a:p>
          <a:p>
            <a:pPr marL="0" indent="0">
              <a:buNone/>
            </a:pPr>
            <a:r>
              <a:rPr lang="en-US" altLang="en-US" sz="1400" dirty="0"/>
              <a:t>      color[v] = white;</a:t>
            </a:r>
          </a:p>
          <a:p>
            <a:pPr marL="0" indent="0">
              <a:buNone/>
            </a:pPr>
            <a:r>
              <a:rPr lang="en-US" altLang="en-US" sz="1400" dirty="0"/>
              <a:t>2. for (each vertex v)</a:t>
            </a:r>
          </a:p>
          <a:p>
            <a:pPr marL="0" indent="0">
              <a:buNone/>
            </a:pPr>
            <a:r>
              <a:rPr lang="en-US" altLang="en-US" sz="1400" dirty="0"/>
              <a:t>       if (color[v] == white) </a:t>
            </a:r>
          </a:p>
          <a:p>
            <a:pPr marL="0" indent="0">
              <a:buNone/>
            </a:pPr>
            <a:r>
              <a:rPr lang="en-US" altLang="en-US" sz="1400" dirty="0"/>
              <a:t>          DFS(v).   </a:t>
            </a:r>
          </a:p>
        </p:txBody>
      </p:sp>
      <p:sp>
        <p:nvSpPr>
          <p:cNvPr id="31" name="Text Box 49">
            <a:extLst>
              <a:ext uri="{FF2B5EF4-FFF2-40B4-BE49-F238E27FC236}">
                <a16:creationId xmlns:a16="http://schemas.microsoft.com/office/drawing/2014/main" id="{098CCC78-1B4E-4532-A268-3C67931BA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1580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14: Depth-First-Search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AD400265-E444-43FC-948E-798782566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396884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Depth-First-Search (DFS). </a:t>
            </a:r>
            <a:r>
              <a:rPr lang="en-US" altLang="en-US" sz="2000" dirty="0"/>
              <a:t>Starting from a vertex s, explore the graph vertices as far as possible before backing tracking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E07776AD-6515-419D-881B-A6E1340CE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Breadth-First-Search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sp>
        <p:nvSpPr>
          <p:cNvPr id="34" name="Text Box 49">
            <a:extLst>
              <a:ext uri="{FF2B5EF4-FFF2-40B4-BE49-F238E27FC236}">
                <a16:creationId xmlns:a16="http://schemas.microsoft.com/office/drawing/2014/main" id="{157E6755-D8B2-495C-B54A-2DAA51838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3514" y="2219467"/>
            <a:ext cx="20808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DFS (recursive version)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AD10C005-ADD3-429A-A848-C3101E652ACC}"/>
              </a:ext>
            </a:extLst>
          </p:cNvPr>
          <p:cNvSpPr/>
          <p:nvPr/>
        </p:nvSpPr>
        <p:spPr>
          <a:xfrm>
            <a:off x="1264544" y="4262042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1" name="Text Box 49">
            <a:extLst>
              <a:ext uri="{FF2B5EF4-FFF2-40B4-BE49-F238E27FC236}">
                <a16:creationId xmlns:a16="http://schemas.microsoft.com/office/drawing/2014/main" id="{3C1E5E21-4089-4429-8F13-60CBC96C94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4900" y="399910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DFS(1)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A69D1D6D-36D0-4732-AF1A-55CF750B174E}"/>
              </a:ext>
            </a:extLst>
          </p:cNvPr>
          <p:cNvSpPr/>
          <p:nvPr/>
        </p:nvSpPr>
        <p:spPr>
          <a:xfrm>
            <a:off x="887578" y="4664015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846FDEF3-1DF6-4787-A909-BE3F82403A4A}"/>
              </a:ext>
            </a:extLst>
          </p:cNvPr>
          <p:cNvCxnSpPr>
            <a:cxnSpLocks/>
            <a:endCxn id="82" idx="7"/>
          </p:cNvCxnSpPr>
          <p:nvPr/>
        </p:nvCxnSpPr>
        <p:spPr>
          <a:xfrm flipH="1">
            <a:off x="1055346" y="4421031"/>
            <a:ext cx="210786" cy="2705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 Box 49">
            <a:extLst>
              <a:ext uri="{FF2B5EF4-FFF2-40B4-BE49-F238E27FC236}">
                <a16:creationId xmlns:a16="http://schemas.microsoft.com/office/drawing/2014/main" id="{52D1297F-07AD-4596-9635-CC0B4CDD6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738" y="4417794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DFS(7)</a:t>
            </a:r>
          </a:p>
        </p:txBody>
      </p:sp>
      <p:sp>
        <p:nvSpPr>
          <p:cNvPr id="85" name="Text Box 49">
            <a:extLst>
              <a:ext uri="{FF2B5EF4-FFF2-40B4-BE49-F238E27FC236}">
                <a16:creationId xmlns:a16="http://schemas.microsoft.com/office/drawing/2014/main" id="{3DA8C400-CD85-45FB-ACF5-D4CE5790E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5388" y="436791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56B2D03C-C3C7-43DE-AF8F-51DE8BB4455F}"/>
              </a:ext>
            </a:extLst>
          </p:cNvPr>
          <p:cNvCxnSpPr>
            <a:cxnSpLocks/>
          </p:cNvCxnSpPr>
          <p:nvPr/>
        </p:nvCxnSpPr>
        <p:spPr>
          <a:xfrm flipV="1">
            <a:off x="1996234" y="3741634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 Box 49">
            <a:extLst>
              <a:ext uri="{FF2B5EF4-FFF2-40B4-BE49-F238E27FC236}">
                <a16:creationId xmlns:a16="http://schemas.microsoft.com/office/drawing/2014/main" id="{1C78D95F-E986-4AE0-8F09-B0FBE991F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0272" y="370983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graphicFrame>
        <p:nvGraphicFramePr>
          <p:cNvPr id="88" name="Table 87">
            <a:extLst>
              <a:ext uri="{FF2B5EF4-FFF2-40B4-BE49-F238E27FC236}">
                <a16:creationId xmlns:a16="http://schemas.microsoft.com/office/drawing/2014/main" id="{4093E59C-DB75-4804-9926-C721413C06B6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556840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89" name="Table 88">
            <a:extLst>
              <a:ext uri="{FF2B5EF4-FFF2-40B4-BE49-F238E27FC236}">
                <a16:creationId xmlns:a16="http://schemas.microsoft.com/office/drawing/2014/main" id="{61CDC00C-16AD-4A91-B599-F7010B338FE5}"/>
              </a:ext>
            </a:extLst>
          </p:cNvPr>
          <p:cNvGraphicFramePr>
            <a:graphicFrameLocks noGrp="1"/>
          </p:cNvGraphicFramePr>
          <p:nvPr/>
        </p:nvGraphicFramePr>
        <p:xfrm>
          <a:off x="3579898" y="4046353"/>
          <a:ext cx="228715" cy="23562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715">
                  <a:extLst>
                    <a:ext uri="{9D8B030D-6E8A-4147-A177-3AD203B41FA5}">
                      <a16:colId xmlns:a16="http://schemas.microsoft.com/office/drawing/2014/main" val="4148821893"/>
                    </a:ext>
                  </a:extLst>
                </a:gridCol>
              </a:tblGrid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608016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4068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82523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1417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0680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79515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908713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357039"/>
                  </a:ext>
                </a:extLst>
              </a:tr>
            </a:tbl>
          </a:graphicData>
        </a:graphic>
      </p:graphicFrame>
      <p:graphicFrame>
        <p:nvGraphicFramePr>
          <p:cNvPr id="90" name="Table 89">
            <a:extLst>
              <a:ext uri="{FF2B5EF4-FFF2-40B4-BE49-F238E27FC236}">
                <a16:creationId xmlns:a16="http://schemas.microsoft.com/office/drawing/2014/main" id="{A18C2E1B-B04A-488F-BB58-98DB2D7E3B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3895768"/>
              </p:ext>
            </p:extLst>
          </p:nvPr>
        </p:nvGraphicFramePr>
        <p:xfrm>
          <a:off x="3338104" y="4122214"/>
          <a:ext cx="215100" cy="23127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5100">
                  <a:extLst>
                    <a:ext uri="{9D8B030D-6E8A-4147-A177-3AD203B41FA5}">
                      <a16:colId xmlns:a16="http://schemas.microsoft.com/office/drawing/2014/main" val="3808604706"/>
                    </a:ext>
                  </a:extLst>
                </a:gridCol>
              </a:tblGrid>
              <a:tr h="234735">
                <a:tc>
                  <a:txBody>
                    <a:bodyPr/>
                    <a:lstStyle/>
                    <a:p>
                      <a:r>
                        <a:rPr lang="en-US" sz="800" dirty="0"/>
                        <a:t>1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10687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54921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855156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4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5315745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38559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51400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2951018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809559"/>
                  </a:ext>
                </a:extLst>
              </a:tr>
            </a:tbl>
          </a:graphicData>
        </a:graphic>
      </p:graphicFrame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5C9F96EC-6199-4989-A077-8C73BD64891A}"/>
              </a:ext>
            </a:extLst>
          </p:cNvPr>
          <p:cNvCxnSpPr>
            <a:cxnSpLocks/>
          </p:cNvCxnSpPr>
          <p:nvPr/>
        </p:nvCxnSpPr>
        <p:spPr>
          <a:xfrm>
            <a:off x="3694255" y="419026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5ADBF1C1-E47D-4A1B-ABBC-1563A9D5945F}"/>
              </a:ext>
            </a:extLst>
          </p:cNvPr>
          <p:cNvCxnSpPr>
            <a:cxnSpLocks/>
          </p:cNvCxnSpPr>
          <p:nvPr/>
        </p:nvCxnSpPr>
        <p:spPr>
          <a:xfrm>
            <a:off x="3694255" y="4480808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69EB41B6-AC88-4735-B681-2E02E2B46CE2}"/>
              </a:ext>
            </a:extLst>
          </p:cNvPr>
          <p:cNvCxnSpPr>
            <a:cxnSpLocks/>
          </p:cNvCxnSpPr>
          <p:nvPr/>
        </p:nvCxnSpPr>
        <p:spPr>
          <a:xfrm>
            <a:off x="3694255" y="478232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7BFF8897-5BE7-4ED4-9E39-37D7EFE527E8}"/>
              </a:ext>
            </a:extLst>
          </p:cNvPr>
          <p:cNvCxnSpPr>
            <a:cxnSpLocks/>
          </p:cNvCxnSpPr>
          <p:nvPr/>
        </p:nvCxnSpPr>
        <p:spPr>
          <a:xfrm>
            <a:off x="3694255" y="507268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804A911C-0364-47A9-810C-B86A66692B77}"/>
              </a:ext>
            </a:extLst>
          </p:cNvPr>
          <p:cNvCxnSpPr>
            <a:cxnSpLocks/>
          </p:cNvCxnSpPr>
          <p:nvPr/>
        </p:nvCxnSpPr>
        <p:spPr>
          <a:xfrm>
            <a:off x="3694255" y="539235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9E990F13-925F-40DB-A4E9-D51135A75222}"/>
              </a:ext>
            </a:extLst>
          </p:cNvPr>
          <p:cNvCxnSpPr>
            <a:cxnSpLocks/>
          </p:cNvCxnSpPr>
          <p:nvPr/>
        </p:nvCxnSpPr>
        <p:spPr>
          <a:xfrm>
            <a:off x="3694255" y="567812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BD04845A-6255-4CBA-A18E-90F0D38B9304}"/>
              </a:ext>
            </a:extLst>
          </p:cNvPr>
          <p:cNvCxnSpPr>
            <a:cxnSpLocks/>
          </p:cNvCxnSpPr>
          <p:nvPr/>
        </p:nvCxnSpPr>
        <p:spPr>
          <a:xfrm>
            <a:off x="3694255" y="5971807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922EA504-9D26-4052-BFB5-05926F62C04E}"/>
              </a:ext>
            </a:extLst>
          </p:cNvPr>
          <p:cNvCxnSpPr>
            <a:cxnSpLocks/>
          </p:cNvCxnSpPr>
          <p:nvPr/>
        </p:nvCxnSpPr>
        <p:spPr>
          <a:xfrm>
            <a:off x="3694255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9" name="Table 98">
            <a:extLst>
              <a:ext uri="{FF2B5EF4-FFF2-40B4-BE49-F238E27FC236}">
                <a16:creationId xmlns:a16="http://schemas.microsoft.com/office/drawing/2014/main" id="{37BAE0D0-0CDD-4DD7-9D9F-0F6EF943355E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F9271A97-62A7-4827-956A-788ECDAE4CDB}"/>
              </a:ext>
            </a:extLst>
          </p:cNvPr>
          <p:cNvCxnSpPr>
            <a:cxnSpLocks/>
          </p:cNvCxnSpPr>
          <p:nvPr/>
        </p:nvCxnSpPr>
        <p:spPr>
          <a:xfrm>
            <a:off x="425368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1" name="Table 100">
            <a:extLst>
              <a:ext uri="{FF2B5EF4-FFF2-40B4-BE49-F238E27FC236}">
                <a16:creationId xmlns:a16="http://schemas.microsoft.com/office/drawing/2014/main" id="{B04A089E-A7B5-48AE-9809-9B97CCA6B7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8002049"/>
              </p:ext>
            </p:extLst>
          </p:nvPr>
        </p:nvGraphicFramePr>
        <p:xfrm>
          <a:off x="451909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F6F6CDCE-2988-4BD8-96BD-60E8EE658DF2}"/>
              </a:ext>
            </a:extLst>
          </p:cNvPr>
          <p:cNvCxnSpPr>
            <a:cxnSpLocks/>
          </p:cNvCxnSpPr>
          <p:nvPr/>
        </p:nvCxnSpPr>
        <p:spPr>
          <a:xfrm>
            <a:off x="480740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3" name="Table 102">
            <a:extLst>
              <a:ext uri="{FF2B5EF4-FFF2-40B4-BE49-F238E27FC236}">
                <a16:creationId xmlns:a16="http://schemas.microsoft.com/office/drawing/2014/main" id="{FE13DE15-677B-4605-8679-C7DE366D124A}"/>
              </a:ext>
            </a:extLst>
          </p:cNvPr>
          <p:cNvGraphicFramePr>
            <a:graphicFrameLocks noGrp="1"/>
          </p:cNvGraphicFramePr>
          <p:nvPr/>
        </p:nvGraphicFramePr>
        <p:xfrm>
          <a:off x="5083018" y="406397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4" name="Table 103">
            <a:extLst>
              <a:ext uri="{FF2B5EF4-FFF2-40B4-BE49-F238E27FC236}">
                <a16:creationId xmlns:a16="http://schemas.microsoft.com/office/drawing/2014/main" id="{2F5950A1-1EB2-4262-A700-AC142791FAA4}"/>
              </a:ext>
            </a:extLst>
          </p:cNvPr>
          <p:cNvGraphicFramePr>
            <a:graphicFrameLocks noGrp="1"/>
          </p:cNvGraphicFramePr>
          <p:nvPr/>
        </p:nvGraphicFramePr>
        <p:xfrm>
          <a:off x="396410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B2009ED9-580F-4704-B2E4-058CAF4B2C8D}"/>
              </a:ext>
            </a:extLst>
          </p:cNvPr>
          <p:cNvCxnSpPr>
            <a:cxnSpLocks/>
          </p:cNvCxnSpPr>
          <p:nvPr/>
        </p:nvCxnSpPr>
        <p:spPr>
          <a:xfrm>
            <a:off x="4252418" y="448499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6" name="Table 105">
            <a:extLst>
              <a:ext uri="{FF2B5EF4-FFF2-40B4-BE49-F238E27FC236}">
                <a16:creationId xmlns:a16="http://schemas.microsoft.com/office/drawing/2014/main" id="{C2B837EA-B0D6-4895-85C7-D0790CC5FEB0}"/>
              </a:ext>
            </a:extLst>
          </p:cNvPr>
          <p:cNvGraphicFramePr>
            <a:graphicFrameLocks noGrp="1"/>
          </p:cNvGraphicFramePr>
          <p:nvPr/>
        </p:nvGraphicFramePr>
        <p:xfrm>
          <a:off x="451782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7" name="Table 106">
            <a:extLst>
              <a:ext uri="{FF2B5EF4-FFF2-40B4-BE49-F238E27FC236}">
                <a16:creationId xmlns:a16="http://schemas.microsoft.com/office/drawing/2014/main" id="{7524BCA0-94DB-4EC9-B154-4A3810CC9F80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1C484A79-53AE-4955-8A28-4AF280E5E2F1}"/>
              </a:ext>
            </a:extLst>
          </p:cNvPr>
          <p:cNvCxnSpPr>
            <a:cxnSpLocks/>
          </p:cNvCxnSpPr>
          <p:nvPr/>
        </p:nvCxnSpPr>
        <p:spPr>
          <a:xfrm>
            <a:off x="425368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9" name="Table 108">
            <a:extLst>
              <a:ext uri="{FF2B5EF4-FFF2-40B4-BE49-F238E27FC236}">
                <a16:creationId xmlns:a16="http://schemas.microsoft.com/office/drawing/2014/main" id="{ACA10DA5-2963-4F44-A4DB-215B2ACF86D4}"/>
              </a:ext>
            </a:extLst>
          </p:cNvPr>
          <p:cNvGraphicFramePr>
            <a:graphicFrameLocks noGrp="1"/>
          </p:cNvGraphicFramePr>
          <p:nvPr/>
        </p:nvGraphicFramePr>
        <p:xfrm>
          <a:off x="451909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D556E04A-87D3-4D19-AAB6-394C4689ED99}"/>
              </a:ext>
            </a:extLst>
          </p:cNvPr>
          <p:cNvCxnSpPr>
            <a:cxnSpLocks/>
          </p:cNvCxnSpPr>
          <p:nvPr/>
        </p:nvCxnSpPr>
        <p:spPr>
          <a:xfrm>
            <a:off x="480740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1" name="Table 110">
            <a:extLst>
              <a:ext uri="{FF2B5EF4-FFF2-40B4-BE49-F238E27FC236}">
                <a16:creationId xmlns:a16="http://schemas.microsoft.com/office/drawing/2014/main" id="{167058DB-4306-47EC-B8F4-1B8A6CC319F3}"/>
              </a:ext>
            </a:extLst>
          </p:cNvPr>
          <p:cNvGraphicFramePr>
            <a:graphicFrameLocks noGrp="1"/>
          </p:cNvGraphicFramePr>
          <p:nvPr/>
        </p:nvGraphicFramePr>
        <p:xfrm>
          <a:off x="5092022" y="468213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48088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2" name="Table 111">
            <a:extLst>
              <a:ext uri="{FF2B5EF4-FFF2-40B4-BE49-F238E27FC236}">
                <a16:creationId xmlns:a16="http://schemas.microsoft.com/office/drawing/2014/main" id="{AC29B882-43C6-4D9D-8F75-42CBED6F5D5E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00EC7571-CE31-4AEF-A6B6-5EEE8EC8BC05}"/>
              </a:ext>
            </a:extLst>
          </p:cNvPr>
          <p:cNvCxnSpPr>
            <a:cxnSpLocks/>
          </p:cNvCxnSpPr>
          <p:nvPr/>
        </p:nvCxnSpPr>
        <p:spPr>
          <a:xfrm>
            <a:off x="4250272" y="5089589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4" name="Table 113">
            <a:extLst>
              <a:ext uri="{FF2B5EF4-FFF2-40B4-BE49-F238E27FC236}">
                <a16:creationId xmlns:a16="http://schemas.microsoft.com/office/drawing/2014/main" id="{6E5CDD67-869F-4538-BE0D-6BAB73478111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5" name="Table 114">
            <a:extLst>
              <a:ext uri="{FF2B5EF4-FFF2-40B4-BE49-F238E27FC236}">
                <a16:creationId xmlns:a16="http://schemas.microsoft.com/office/drawing/2014/main" id="{214BAABB-0036-40E4-A79E-768AB40832A6}"/>
              </a:ext>
            </a:extLst>
          </p:cNvPr>
          <p:cNvGraphicFramePr>
            <a:graphicFrameLocks noGrp="1"/>
          </p:cNvGraphicFramePr>
          <p:nvPr/>
        </p:nvGraphicFramePr>
        <p:xfrm>
          <a:off x="396338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4FCF7F67-9B43-4E24-BC2F-DE7A2E13E908}"/>
              </a:ext>
            </a:extLst>
          </p:cNvPr>
          <p:cNvCxnSpPr>
            <a:cxnSpLocks/>
          </p:cNvCxnSpPr>
          <p:nvPr/>
        </p:nvCxnSpPr>
        <p:spPr>
          <a:xfrm>
            <a:off x="425170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7" name="Table 116">
            <a:extLst>
              <a:ext uri="{FF2B5EF4-FFF2-40B4-BE49-F238E27FC236}">
                <a16:creationId xmlns:a16="http://schemas.microsoft.com/office/drawing/2014/main" id="{F097709E-A7E7-4A9E-ABFB-0759187D9A16}"/>
              </a:ext>
            </a:extLst>
          </p:cNvPr>
          <p:cNvGraphicFramePr>
            <a:graphicFrameLocks noGrp="1"/>
          </p:cNvGraphicFramePr>
          <p:nvPr/>
        </p:nvGraphicFramePr>
        <p:xfrm>
          <a:off x="451710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B712224E-5E13-4E57-BA05-CED1B26367F8}"/>
              </a:ext>
            </a:extLst>
          </p:cNvPr>
          <p:cNvCxnSpPr>
            <a:cxnSpLocks/>
          </p:cNvCxnSpPr>
          <p:nvPr/>
        </p:nvCxnSpPr>
        <p:spPr>
          <a:xfrm>
            <a:off x="480542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9" name="Table 118">
            <a:extLst>
              <a:ext uri="{FF2B5EF4-FFF2-40B4-BE49-F238E27FC236}">
                <a16:creationId xmlns:a16="http://schemas.microsoft.com/office/drawing/2014/main" id="{94CE501F-F25F-44FD-822A-75E496F23B6B}"/>
              </a:ext>
            </a:extLst>
          </p:cNvPr>
          <p:cNvGraphicFramePr>
            <a:graphicFrameLocks noGrp="1"/>
          </p:cNvGraphicFramePr>
          <p:nvPr/>
        </p:nvGraphicFramePr>
        <p:xfrm>
          <a:off x="5081034" y="527805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0" name="Table 119">
            <a:extLst>
              <a:ext uri="{FF2B5EF4-FFF2-40B4-BE49-F238E27FC236}">
                <a16:creationId xmlns:a16="http://schemas.microsoft.com/office/drawing/2014/main" id="{A5E4B41F-A8AA-4CB3-8AC4-E1381D954B8D}"/>
              </a:ext>
            </a:extLst>
          </p:cNvPr>
          <p:cNvGraphicFramePr>
            <a:graphicFrameLocks noGrp="1"/>
          </p:cNvGraphicFramePr>
          <p:nvPr/>
        </p:nvGraphicFramePr>
        <p:xfrm>
          <a:off x="396740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D3FC22B2-68EF-491B-B1B8-9E322F1A1F57}"/>
              </a:ext>
            </a:extLst>
          </p:cNvPr>
          <p:cNvCxnSpPr>
            <a:cxnSpLocks/>
          </p:cNvCxnSpPr>
          <p:nvPr/>
        </p:nvCxnSpPr>
        <p:spPr>
          <a:xfrm>
            <a:off x="425571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2" name="Table 121">
            <a:extLst>
              <a:ext uri="{FF2B5EF4-FFF2-40B4-BE49-F238E27FC236}">
                <a16:creationId xmlns:a16="http://schemas.microsoft.com/office/drawing/2014/main" id="{8A2B24A3-880F-42E7-87D5-6B24DB2E51FD}"/>
              </a:ext>
            </a:extLst>
          </p:cNvPr>
          <p:cNvGraphicFramePr>
            <a:graphicFrameLocks noGrp="1"/>
          </p:cNvGraphicFramePr>
          <p:nvPr/>
        </p:nvGraphicFramePr>
        <p:xfrm>
          <a:off x="452112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D7D095A7-BE03-4219-BBDA-E0DA8DE9D74E}"/>
              </a:ext>
            </a:extLst>
          </p:cNvPr>
          <p:cNvCxnSpPr>
            <a:cxnSpLocks/>
          </p:cNvCxnSpPr>
          <p:nvPr/>
        </p:nvCxnSpPr>
        <p:spPr>
          <a:xfrm>
            <a:off x="480943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4" name="Table 123">
            <a:extLst>
              <a:ext uri="{FF2B5EF4-FFF2-40B4-BE49-F238E27FC236}">
                <a16:creationId xmlns:a16="http://schemas.microsoft.com/office/drawing/2014/main" id="{C63FD650-22E2-469D-AAE6-C380ED149A5A}"/>
              </a:ext>
            </a:extLst>
          </p:cNvPr>
          <p:cNvGraphicFramePr>
            <a:graphicFrameLocks noGrp="1"/>
          </p:cNvGraphicFramePr>
          <p:nvPr/>
        </p:nvGraphicFramePr>
        <p:xfrm>
          <a:off x="5648111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2070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A1DB1F45-91C9-4D84-9CB5-F814E303B656}"/>
              </a:ext>
            </a:extLst>
          </p:cNvPr>
          <p:cNvGraphicFramePr>
            <a:graphicFrameLocks noGrp="1"/>
          </p:cNvGraphicFramePr>
          <p:nvPr/>
        </p:nvGraphicFramePr>
        <p:xfrm>
          <a:off x="5074844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C8A1BB78-395A-48AE-85FF-53AFB2FC5662}"/>
              </a:ext>
            </a:extLst>
          </p:cNvPr>
          <p:cNvCxnSpPr>
            <a:cxnSpLocks/>
          </p:cNvCxnSpPr>
          <p:nvPr/>
        </p:nvCxnSpPr>
        <p:spPr>
          <a:xfrm>
            <a:off x="5363157" y="598058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7" name="Table 126">
            <a:extLst>
              <a:ext uri="{FF2B5EF4-FFF2-40B4-BE49-F238E27FC236}">
                <a16:creationId xmlns:a16="http://schemas.microsoft.com/office/drawing/2014/main" id="{A6EA25D7-1486-4233-A1F4-27B8BAFF0080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B675FD97-1DEF-49C3-BAAD-70011DE43102}"/>
              </a:ext>
            </a:extLst>
          </p:cNvPr>
          <p:cNvCxnSpPr>
            <a:cxnSpLocks/>
          </p:cNvCxnSpPr>
          <p:nvPr/>
        </p:nvCxnSpPr>
        <p:spPr>
          <a:xfrm>
            <a:off x="4250272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9" name="Table 128">
            <a:extLst>
              <a:ext uri="{FF2B5EF4-FFF2-40B4-BE49-F238E27FC236}">
                <a16:creationId xmlns:a16="http://schemas.microsoft.com/office/drawing/2014/main" id="{B778ECEC-665B-4ACA-B749-462594E43F76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sp>
        <p:nvSpPr>
          <p:cNvPr id="76" name="Oval 75">
            <a:extLst>
              <a:ext uri="{FF2B5EF4-FFF2-40B4-BE49-F238E27FC236}">
                <a16:creationId xmlns:a16="http://schemas.microsoft.com/office/drawing/2014/main" id="{F7BA409B-25CB-4387-9C94-E5A0D5D45D53}"/>
              </a:ext>
            </a:extLst>
          </p:cNvPr>
          <p:cNvSpPr/>
          <p:nvPr/>
        </p:nvSpPr>
        <p:spPr>
          <a:xfrm>
            <a:off x="887443" y="5183575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1D49CD8C-0C89-4B3D-B7A8-3E007DBFBC47}"/>
              </a:ext>
            </a:extLst>
          </p:cNvPr>
          <p:cNvCxnSpPr>
            <a:cxnSpLocks/>
            <a:endCxn id="76" idx="0"/>
          </p:cNvCxnSpPr>
          <p:nvPr/>
        </p:nvCxnSpPr>
        <p:spPr>
          <a:xfrm>
            <a:off x="972147" y="486151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 Box 49">
            <a:extLst>
              <a:ext uri="{FF2B5EF4-FFF2-40B4-BE49-F238E27FC236}">
                <a16:creationId xmlns:a16="http://schemas.microsoft.com/office/drawing/2014/main" id="{BE6E7FB3-3A49-48F9-9CDB-02B7D1E94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837" y="513785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DFS(3)</a:t>
            </a:r>
          </a:p>
        </p:txBody>
      </p:sp>
      <p:sp>
        <p:nvSpPr>
          <p:cNvPr id="79" name="Text Box 49">
            <a:extLst>
              <a:ext uri="{FF2B5EF4-FFF2-40B4-BE49-F238E27FC236}">
                <a16:creationId xmlns:a16="http://schemas.microsoft.com/office/drawing/2014/main" id="{F9B2C0FA-1A36-45CE-B20A-947BD8772A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077" y="4889011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AB2B536D-758E-4A0F-A888-6ED1B07B379F}"/>
              </a:ext>
            </a:extLst>
          </p:cNvPr>
          <p:cNvCxnSpPr/>
          <p:nvPr/>
        </p:nvCxnSpPr>
        <p:spPr>
          <a:xfrm flipV="1">
            <a:off x="2571389" y="3025212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 Box 49">
            <a:extLst>
              <a:ext uri="{FF2B5EF4-FFF2-40B4-BE49-F238E27FC236}">
                <a16:creationId xmlns:a16="http://schemas.microsoft.com/office/drawing/2014/main" id="{8396D139-7759-43B0-B882-122479B93D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0802" y="317234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1035347F-9867-4A18-98A9-76EE940D04B5}"/>
              </a:ext>
            </a:extLst>
          </p:cNvPr>
          <p:cNvSpPr/>
          <p:nvPr/>
        </p:nvSpPr>
        <p:spPr>
          <a:xfrm>
            <a:off x="904504" y="5700528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16307952-A634-4F87-8ECB-C927E8516F4F}"/>
              </a:ext>
            </a:extLst>
          </p:cNvPr>
          <p:cNvCxnSpPr>
            <a:cxnSpLocks/>
          </p:cNvCxnSpPr>
          <p:nvPr/>
        </p:nvCxnSpPr>
        <p:spPr>
          <a:xfrm>
            <a:off x="990270" y="5378749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 Box 49">
            <a:extLst>
              <a:ext uri="{FF2B5EF4-FFF2-40B4-BE49-F238E27FC236}">
                <a16:creationId xmlns:a16="http://schemas.microsoft.com/office/drawing/2014/main" id="{1C9EDEB5-A139-4FD2-AE45-00DE6DB671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531" y="565997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DFS(5)</a:t>
            </a:r>
          </a:p>
        </p:txBody>
      </p:sp>
      <p:sp>
        <p:nvSpPr>
          <p:cNvPr id="135" name="Text Box 49">
            <a:extLst>
              <a:ext uri="{FF2B5EF4-FFF2-40B4-BE49-F238E27FC236}">
                <a16:creationId xmlns:a16="http://schemas.microsoft.com/office/drawing/2014/main" id="{C05D8243-0005-494E-81B9-C47EDB33D8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547" y="5404399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5</a:t>
            </a:r>
          </a:p>
        </p:txBody>
      </p:sp>
      <p:sp>
        <p:nvSpPr>
          <p:cNvPr id="136" name="Text Box 49">
            <a:extLst>
              <a:ext uri="{FF2B5EF4-FFF2-40B4-BE49-F238E27FC236}">
                <a16:creationId xmlns:a16="http://schemas.microsoft.com/office/drawing/2014/main" id="{8F189DC5-1841-4651-9269-0272D17DB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4967" y="2818964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5</a:t>
            </a:r>
          </a:p>
        </p:txBody>
      </p: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6A212907-44E5-4585-B7D1-1DB8F3025F36}"/>
              </a:ext>
            </a:extLst>
          </p:cNvPr>
          <p:cNvCxnSpPr>
            <a:cxnSpLocks/>
          </p:cNvCxnSpPr>
          <p:nvPr/>
        </p:nvCxnSpPr>
        <p:spPr>
          <a:xfrm flipH="1">
            <a:off x="1978709" y="2948373"/>
            <a:ext cx="534705" cy="625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 Box 49">
            <a:extLst>
              <a:ext uri="{FF2B5EF4-FFF2-40B4-BE49-F238E27FC236}">
                <a16:creationId xmlns:a16="http://schemas.microsoft.com/office/drawing/2014/main" id="{C124F680-78AA-4125-BC6F-7146A7587D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6965" y="3273226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139" name="Text Box 49">
            <a:extLst>
              <a:ext uri="{FF2B5EF4-FFF2-40B4-BE49-F238E27FC236}">
                <a16:creationId xmlns:a16="http://schemas.microsoft.com/office/drawing/2014/main" id="{15CCFC8B-0CBF-43D2-ACE7-6B6F1758EE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7760" y="313442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4</a:t>
            </a:r>
          </a:p>
        </p:txBody>
      </p: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1CF3F245-B9F3-41DC-851D-27FC50B4BDE5}"/>
              </a:ext>
            </a:extLst>
          </p:cNvPr>
          <p:cNvCxnSpPr>
            <a:cxnSpLocks/>
          </p:cNvCxnSpPr>
          <p:nvPr/>
        </p:nvCxnSpPr>
        <p:spPr>
          <a:xfrm flipV="1">
            <a:off x="2804425" y="2842447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A07927AB-E3FE-46AE-AAD6-6F1EB94C1E79}"/>
              </a:ext>
            </a:extLst>
          </p:cNvPr>
          <p:cNvCxnSpPr>
            <a:cxnSpLocks/>
          </p:cNvCxnSpPr>
          <p:nvPr/>
        </p:nvCxnSpPr>
        <p:spPr>
          <a:xfrm>
            <a:off x="2657994" y="3049796"/>
            <a:ext cx="19411" cy="438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Oval 141">
            <a:extLst>
              <a:ext uri="{FF2B5EF4-FFF2-40B4-BE49-F238E27FC236}">
                <a16:creationId xmlns:a16="http://schemas.microsoft.com/office/drawing/2014/main" id="{155DF8EE-8DDD-46ED-823E-19F95EEED1E9}"/>
              </a:ext>
            </a:extLst>
          </p:cNvPr>
          <p:cNvSpPr/>
          <p:nvPr/>
        </p:nvSpPr>
        <p:spPr>
          <a:xfrm>
            <a:off x="928347" y="6203398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43" name="Text Box 49">
            <a:extLst>
              <a:ext uri="{FF2B5EF4-FFF2-40B4-BE49-F238E27FC236}">
                <a16:creationId xmlns:a16="http://schemas.microsoft.com/office/drawing/2014/main" id="{58DE1DEF-F947-4C28-B828-51A7AA353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19" y="5892174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6</a:t>
            </a:r>
          </a:p>
        </p:txBody>
      </p: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D8AAEEC5-CA93-4180-80E2-EC675BB73247}"/>
              </a:ext>
            </a:extLst>
          </p:cNvPr>
          <p:cNvCxnSpPr>
            <a:cxnSpLocks/>
          </p:cNvCxnSpPr>
          <p:nvPr/>
        </p:nvCxnSpPr>
        <p:spPr>
          <a:xfrm>
            <a:off x="997174" y="589217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 Box 49">
            <a:extLst>
              <a:ext uri="{FF2B5EF4-FFF2-40B4-BE49-F238E27FC236}">
                <a16:creationId xmlns:a16="http://schemas.microsoft.com/office/drawing/2014/main" id="{8BD7854C-5195-49F4-87DB-1A52DB759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818" y="6161861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DFS(2)</a:t>
            </a:r>
          </a:p>
        </p:txBody>
      </p: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46B4F0AB-11C3-49FB-A423-9153DCB4F165}"/>
              </a:ext>
            </a:extLst>
          </p:cNvPr>
          <p:cNvCxnSpPr>
            <a:cxnSpLocks/>
          </p:cNvCxnSpPr>
          <p:nvPr/>
        </p:nvCxnSpPr>
        <p:spPr>
          <a:xfrm>
            <a:off x="3349465" y="3054588"/>
            <a:ext cx="0" cy="4663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 Box 49">
            <a:extLst>
              <a:ext uri="{FF2B5EF4-FFF2-40B4-BE49-F238E27FC236}">
                <a16:creationId xmlns:a16="http://schemas.microsoft.com/office/drawing/2014/main" id="{BE142A12-4669-46C0-B680-F155A1509F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7916" y="3182146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6</a:t>
            </a:r>
          </a:p>
        </p:txBody>
      </p: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5A730AFA-71BE-4473-A366-2A0A44525797}"/>
              </a:ext>
            </a:extLst>
          </p:cNvPr>
          <p:cNvCxnSpPr>
            <a:cxnSpLocks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E4DD15CA-DDD0-4A52-8242-C7D405556BF3}"/>
              </a:ext>
            </a:extLst>
          </p:cNvPr>
          <p:cNvCxnSpPr/>
          <p:nvPr/>
        </p:nvCxnSpPr>
        <p:spPr>
          <a:xfrm flipV="1">
            <a:off x="3456288" y="3049796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CABA9D6B-D4A5-4E39-BC04-5A760F96DFE3}"/>
              </a:ext>
            </a:extLst>
          </p:cNvPr>
          <p:cNvCxnSpPr>
            <a:cxnSpLocks/>
          </p:cNvCxnSpPr>
          <p:nvPr/>
        </p:nvCxnSpPr>
        <p:spPr>
          <a:xfrm flipH="1" flipV="1">
            <a:off x="2786320" y="3738750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 Box 49">
            <a:extLst>
              <a:ext uri="{FF2B5EF4-FFF2-40B4-BE49-F238E27FC236}">
                <a16:creationId xmlns:a16="http://schemas.microsoft.com/office/drawing/2014/main" id="{B7DA6F52-0E50-44F4-90BB-C770796497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4967" y="3693795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7</a:t>
            </a:r>
          </a:p>
        </p:txBody>
      </p:sp>
      <p:sp>
        <p:nvSpPr>
          <p:cNvPr id="152" name="Text Box 49">
            <a:extLst>
              <a:ext uri="{FF2B5EF4-FFF2-40B4-BE49-F238E27FC236}">
                <a16:creationId xmlns:a16="http://schemas.microsoft.com/office/drawing/2014/main" id="{708A713A-2606-49B1-B91E-FF1DE7540E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9112" y="3182145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8</a:t>
            </a:r>
          </a:p>
        </p:txBody>
      </p:sp>
      <p:cxnSp>
        <p:nvCxnSpPr>
          <p:cNvPr id="153" name="Straight Arrow Connector 152">
            <a:extLst>
              <a:ext uri="{FF2B5EF4-FFF2-40B4-BE49-F238E27FC236}">
                <a16:creationId xmlns:a16="http://schemas.microsoft.com/office/drawing/2014/main" id="{B58DB7CF-D261-41FB-B81D-EF096E697B8F}"/>
              </a:ext>
            </a:extLst>
          </p:cNvPr>
          <p:cNvCxnSpPr>
            <a:cxnSpLocks/>
          </p:cNvCxnSpPr>
          <p:nvPr/>
        </p:nvCxnSpPr>
        <p:spPr>
          <a:xfrm flipH="1" flipV="1">
            <a:off x="1085105" y="5897913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id="{F7C03ADC-8DC5-4922-ACE9-1C18A7391838}"/>
              </a:ext>
            </a:extLst>
          </p:cNvPr>
          <p:cNvCxnSpPr>
            <a:cxnSpLocks/>
          </p:cNvCxnSpPr>
          <p:nvPr/>
        </p:nvCxnSpPr>
        <p:spPr>
          <a:xfrm flipH="1">
            <a:off x="2770433" y="2984072"/>
            <a:ext cx="534705" cy="625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Text Box 49">
            <a:extLst>
              <a:ext uri="{FF2B5EF4-FFF2-40B4-BE49-F238E27FC236}">
                <a16:creationId xmlns:a16="http://schemas.microsoft.com/office/drawing/2014/main" id="{35D65E69-C0F4-4FF0-9A69-3479F83AE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6683" y="3263550"/>
            <a:ext cx="39664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9</a:t>
            </a:r>
          </a:p>
        </p:txBody>
      </p: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39435717-1F51-4897-9724-47CA53AD7075}"/>
              </a:ext>
            </a:extLst>
          </p:cNvPr>
          <p:cNvCxnSpPr>
            <a:cxnSpLocks/>
          </p:cNvCxnSpPr>
          <p:nvPr/>
        </p:nvCxnSpPr>
        <p:spPr>
          <a:xfrm flipH="1" flipV="1">
            <a:off x="2788255" y="2749001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Text Box 49">
            <a:extLst>
              <a:ext uri="{FF2B5EF4-FFF2-40B4-BE49-F238E27FC236}">
                <a16:creationId xmlns:a16="http://schemas.microsoft.com/office/drawing/2014/main" id="{B29EE28D-B557-40C7-A696-D07DFCFE92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9384" y="2557123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10</a:t>
            </a:r>
          </a:p>
        </p:txBody>
      </p: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827F8CCE-C9DB-41DB-B850-86EE0A1608F8}"/>
              </a:ext>
            </a:extLst>
          </p:cNvPr>
          <p:cNvCxnSpPr>
            <a:cxnSpLocks/>
          </p:cNvCxnSpPr>
          <p:nvPr/>
        </p:nvCxnSpPr>
        <p:spPr>
          <a:xfrm flipH="1" flipV="1">
            <a:off x="1073242" y="5398798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C8B95986-79DB-49DC-AA84-58607DC1C385}"/>
              </a:ext>
            </a:extLst>
          </p:cNvPr>
          <p:cNvCxnSpPr>
            <a:cxnSpLocks/>
          </p:cNvCxnSpPr>
          <p:nvPr/>
        </p:nvCxnSpPr>
        <p:spPr>
          <a:xfrm flipH="1" flipV="1">
            <a:off x="1046073" y="4865379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Arrow Connector 159">
            <a:extLst>
              <a:ext uri="{FF2B5EF4-FFF2-40B4-BE49-F238E27FC236}">
                <a16:creationId xmlns:a16="http://schemas.microsoft.com/office/drawing/2014/main" id="{31B17523-8D60-4117-830C-58C3FE844C73}"/>
              </a:ext>
            </a:extLst>
          </p:cNvPr>
          <p:cNvCxnSpPr>
            <a:cxnSpLocks/>
          </p:cNvCxnSpPr>
          <p:nvPr/>
        </p:nvCxnSpPr>
        <p:spPr>
          <a:xfrm flipH="1" flipV="1">
            <a:off x="2042875" y="3652148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Text Box 49">
            <a:extLst>
              <a:ext uri="{FF2B5EF4-FFF2-40B4-BE49-F238E27FC236}">
                <a16:creationId xmlns:a16="http://schemas.microsoft.com/office/drawing/2014/main" id="{DFC8DB92-D6A1-4797-83CE-F28C1FAC5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6900" y="3479001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11</a:t>
            </a:r>
          </a:p>
        </p:txBody>
      </p:sp>
      <p:sp>
        <p:nvSpPr>
          <p:cNvPr id="162" name="Text Box 49">
            <a:extLst>
              <a:ext uri="{FF2B5EF4-FFF2-40B4-BE49-F238E27FC236}">
                <a16:creationId xmlns:a16="http://schemas.microsoft.com/office/drawing/2014/main" id="{12E2C22F-E0D4-469F-9729-97463AAF60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4894" y="3479001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12</a:t>
            </a:r>
          </a:p>
        </p:txBody>
      </p:sp>
      <p:sp>
        <p:nvSpPr>
          <p:cNvPr id="163" name="Text Box 49">
            <a:extLst>
              <a:ext uri="{FF2B5EF4-FFF2-40B4-BE49-F238E27FC236}">
                <a16:creationId xmlns:a16="http://schemas.microsoft.com/office/drawing/2014/main" id="{56087AF9-5E24-4050-8E73-132065FD69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6975" y="3049496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13</a:t>
            </a:r>
          </a:p>
        </p:txBody>
      </p: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D32277D9-343F-4E0C-B00A-329FF123F5E8}"/>
              </a:ext>
            </a:extLst>
          </p:cNvPr>
          <p:cNvCxnSpPr>
            <a:cxnSpLocks/>
          </p:cNvCxnSpPr>
          <p:nvPr/>
        </p:nvCxnSpPr>
        <p:spPr>
          <a:xfrm flipV="1">
            <a:off x="2745408" y="2940449"/>
            <a:ext cx="465050" cy="5385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9A79FDC2-4067-4903-BFA5-EA0933F67206}"/>
              </a:ext>
            </a:extLst>
          </p:cNvPr>
          <p:cNvCxnSpPr>
            <a:cxnSpLocks/>
          </p:cNvCxnSpPr>
          <p:nvPr/>
        </p:nvCxnSpPr>
        <p:spPr>
          <a:xfrm flipV="1">
            <a:off x="2836666" y="3652148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2572C10E-6FBF-46E5-B60D-DCDAF7CF16BD}"/>
              </a:ext>
            </a:extLst>
          </p:cNvPr>
          <p:cNvCxnSpPr>
            <a:cxnSpLocks/>
          </p:cNvCxnSpPr>
          <p:nvPr/>
        </p:nvCxnSpPr>
        <p:spPr>
          <a:xfrm flipV="1">
            <a:off x="1114170" y="4466768"/>
            <a:ext cx="214241" cy="2420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Arrow Connector 166">
            <a:extLst>
              <a:ext uri="{FF2B5EF4-FFF2-40B4-BE49-F238E27FC236}">
                <a16:creationId xmlns:a16="http://schemas.microsoft.com/office/drawing/2014/main" id="{07752212-4B7C-47E0-BAAC-AD22990DAAB5}"/>
              </a:ext>
            </a:extLst>
          </p:cNvPr>
          <p:cNvCxnSpPr/>
          <p:nvPr/>
        </p:nvCxnSpPr>
        <p:spPr>
          <a:xfrm flipV="1">
            <a:off x="1716404" y="3056410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Text Box 49">
            <a:extLst>
              <a:ext uri="{FF2B5EF4-FFF2-40B4-BE49-F238E27FC236}">
                <a16:creationId xmlns:a16="http://schemas.microsoft.com/office/drawing/2014/main" id="{14977E7B-4BAA-4459-B74F-66BDAE6D19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7049" y="3164476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14</a:t>
            </a:r>
          </a:p>
        </p:txBody>
      </p:sp>
      <p:sp>
        <p:nvSpPr>
          <p:cNvPr id="169" name="Oval 168">
            <a:extLst>
              <a:ext uri="{FF2B5EF4-FFF2-40B4-BE49-F238E27FC236}">
                <a16:creationId xmlns:a16="http://schemas.microsoft.com/office/drawing/2014/main" id="{09F0A31E-2633-41BF-81F5-0A07A85D5F74}"/>
              </a:ext>
            </a:extLst>
          </p:cNvPr>
          <p:cNvSpPr/>
          <p:nvPr/>
        </p:nvSpPr>
        <p:spPr>
          <a:xfrm>
            <a:off x="1793793" y="4665443"/>
            <a:ext cx="196553" cy="188008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4304A1EF-ABAA-4B28-A8DC-81690EDD83B1}"/>
              </a:ext>
            </a:extLst>
          </p:cNvPr>
          <p:cNvCxnSpPr>
            <a:cxnSpLocks/>
          </p:cNvCxnSpPr>
          <p:nvPr/>
        </p:nvCxnSpPr>
        <p:spPr>
          <a:xfrm>
            <a:off x="1443863" y="4417782"/>
            <a:ext cx="377248" cy="24369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Text Box 49">
            <a:extLst>
              <a:ext uri="{FF2B5EF4-FFF2-40B4-BE49-F238E27FC236}">
                <a16:creationId xmlns:a16="http://schemas.microsoft.com/office/drawing/2014/main" id="{15643A32-3E75-41D5-80D4-5029CB487E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9658" y="4325505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15</a:t>
            </a:r>
          </a:p>
        </p:txBody>
      </p:sp>
      <p:sp>
        <p:nvSpPr>
          <p:cNvPr id="172" name="Text Box 49">
            <a:extLst>
              <a:ext uri="{FF2B5EF4-FFF2-40B4-BE49-F238E27FC236}">
                <a16:creationId xmlns:a16="http://schemas.microsoft.com/office/drawing/2014/main" id="{DDA8D414-CD49-405E-AD3C-EDA1BBD13E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7697" y="4585909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DFS(4)</a:t>
            </a:r>
          </a:p>
        </p:txBody>
      </p:sp>
    </p:spTree>
    <p:extLst>
      <p:ext uri="{BB962C8B-B14F-4D97-AF65-F5344CB8AC3E}">
        <p14:creationId xmlns:p14="http://schemas.microsoft.com/office/powerpoint/2010/main" val="29181697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61DC68-6FC4-42F3-A7FF-A28D072B093D}"/>
              </a:ext>
            </a:extLst>
          </p:cNvPr>
          <p:cNvSpPr/>
          <p:nvPr/>
        </p:nvSpPr>
        <p:spPr>
          <a:xfrm>
            <a:off x="1688405" y="3603251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C27721-94B8-49D8-8BB0-5301EF206AEA}"/>
              </a:ext>
            </a:extLst>
          </p:cNvPr>
          <p:cNvSpPr/>
          <p:nvPr/>
        </p:nvSpPr>
        <p:spPr>
          <a:xfrm>
            <a:off x="2519484" y="3597334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3B22C1F-6253-4007-AABE-C796CB859CCF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680695" y="2874561"/>
            <a:ext cx="652874" cy="755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A7087B-5C78-4777-BE97-F118298F8F9C}"/>
              </a:ext>
            </a:extLst>
          </p:cNvPr>
          <p:cNvCxnSpPr>
            <a:cxnSpLocks/>
            <a:stCxn id="13" idx="6"/>
            <a:endCxn id="25" idx="2"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9E86B4-CD30-4E85-87B1-A1F3BEC63833}"/>
              </a:ext>
            </a:extLst>
          </p:cNvPr>
          <p:cNvCxnSpPr>
            <a:cxnSpLocks/>
            <a:stCxn id="20" idx="4"/>
            <a:endCxn id="25" idx="0"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E12DF75D-A0C9-44FE-AAEF-EBBF4323C69F}"/>
              </a:ext>
            </a:extLst>
          </p:cNvPr>
          <p:cNvSpPr/>
          <p:nvPr/>
        </p:nvSpPr>
        <p:spPr>
          <a:xfrm>
            <a:off x="3304784" y="2714086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45F4C9F-6E1B-40AA-B7F1-D946A22BD88B}"/>
              </a:ext>
            </a:extLst>
          </p:cNvPr>
          <p:cNvSpPr/>
          <p:nvPr/>
        </p:nvSpPr>
        <p:spPr>
          <a:xfrm>
            <a:off x="2519484" y="2703496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6408F56-368D-467D-B2FD-29EBBCDEAA9E}"/>
              </a:ext>
            </a:extLst>
          </p:cNvPr>
          <p:cNvSpPr/>
          <p:nvPr/>
        </p:nvSpPr>
        <p:spPr>
          <a:xfrm>
            <a:off x="1688404" y="2714086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D1FFC3A-BD8C-4B4E-8F26-63782A628E1D}"/>
              </a:ext>
            </a:extLst>
          </p:cNvPr>
          <p:cNvSpPr/>
          <p:nvPr/>
        </p:nvSpPr>
        <p:spPr>
          <a:xfrm>
            <a:off x="887443" y="2720185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F9A1C1A-4DE2-46D1-88CC-F420B3BB8193}"/>
              </a:ext>
            </a:extLst>
          </p:cNvPr>
          <p:cNvSpPr/>
          <p:nvPr/>
        </p:nvSpPr>
        <p:spPr>
          <a:xfrm>
            <a:off x="887443" y="360686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18F8801-52CB-447F-8C35-5423194D4A4B}"/>
              </a:ext>
            </a:extLst>
          </p:cNvPr>
          <p:cNvSpPr/>
          <p:nvPr/>
        </p:nvSpPr>
        <p:spPr>
          <a:xfrm>
            <a:off x="3304784" y="3597334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5543268-7E58-4313-8EA6-EB1B6E81E534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83996" y="2808090"/>
            <a:ext cx="604408" cy="6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EE1543B-9B9B-468B-8AE7-A02C35506ED2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FD4B0F8-5691-4272-B296-E4A39EF3B680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2716037" y="2797500"/>
            <a:ext cx="588747" cy="105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EF7C0F4-E870-4231-A5EB-2169625F5B1B}"/>
              </a:ext>
            </a:extLst>
          </p:cNvPr>
          <p:cNvCxnSpPr>
            <a:cxnSpLocks/>
          </p:cNvCxnSpPr>
          <p:nvPr/>
        </p:nvCxnSpPr>
        <p:spPr>
          <a:xfrm>
            <a:off x="985719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BF8A9A5-D5EB-4E03-9244-80C3E65A80B4}"/>
              </a:ext>
            </a:extLst>
          </p:cNvPr>
          <p:cNvCxnSpPr>
            <a:cxnSpLocks/>
          </p:cNvCxnSpPr>
          <p:nvPr/>
        </p:nvCxnSpPr>
        <p:spPr>
          <a:xfrm>
            <a:off x="1786680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6C1B2EF-242C-48BD-8D2A-A3E36C9D489A}"/>
              </a:ext>
            </a:extLst>
          </p:cNvPr>
          <p:cNvCxnSpPr>
            <a:cxnSpLocks/>
          </p:cNvCxnSpPr>
          <p:nvPr/>
        </p:nvCxnSpPr>
        <p:spPr>
          <a:xfrm>
            <a:off x="2623868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4B2B762-7679-4E19-9F26-B0B0A0A6EF91}"/>
              </a:ext>
            </a:extLst>
          </p:cNvPr>
          <p:cNvCxnSpPr>
            <a:cxnSpLocks/>
            <a:endCxn id="7" idx="7"/>
          </p:cNvCxnSpPr>
          <p:nvPr/>
        </p:nvCxnSpPr>
        <p:spPr>
          <a:xfrm flipH="1">
            <a:off x="1856173" y="2844883"/>
            <a:ext cx="672486" cy="7859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3">
            <a:extLst>
              <a:ext uri="{FF2B5EF4-FFF2-40B4-BE49-F238E27FC236}">
                <a16:creationId xmlns:a16="http://schemas.microsoft.com/office/drawing/2014/main" id="{9F25E101-A360-40DF-BC5E-3DFEB1D77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3611" y="2604206"/>
            <a:ext cx="2383967" cy="341580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DFS(v)</a:t>
            </a:r>
          </a:p>
          <a:p>
            <a:pPr marL="0" indent="0">
              <a:buNone/>
            </a:pPr>
            <a:r>
              <a:rPr lang="en-US" altLang="en-US" sz="1400" dirty="0"/>
              <a:t>1. </a:t>
            </a:r>
            <a:r>
              <a:rPr lang="en-US" altLang="en-US" sz="1400" dirty="0">
                <a:solidFill>
                  <a:srgbClr val="FF0000"/>
                </a:solidFill>
              </a:rPr>
              <a:t>color[v] = gray</a:t>
            </a:r>
            <a:r>
              <a:rPr lang="en-US" altLang="en-US" sz="1400" dirty="0"/>
              <a:t>; </a:t>
            </a:r>
          </a:p>
          <a:p>
            <a:pPr marL="0" indent="0">
              <a:buNone/>
            </a:pPr>
            <a:r>
              <a:rPr lang="en-US" altLang="en-US" sz="1400" dirty="0"/>
              <a:t>2.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/>
              <a:t>for (each edge [v, w])</a:t>
            </a:r>
          </a:p>
          <a:p>
            <a:pPr marL="0" indent="0">
              <a:buNone/>
            </a:pPr>
            <a:r>
              <a:rPr lang="en-US" altLang="en-US" sz="1400" dirty="0"/>
              <a:t>        if (color[w] == white) </a:t>
            </a:r>
          </a:p>
          <a:p>
            <a:pPr marL="0" indent="0">
              <a:buNone/>
            </a:pPr>
            <a:r>
              <a:rPr lang="en-US" altLang="en-US" sz="1400" dirty="0"/>
              <a:t>           DFS(w); </a:t>
            </a:r>
          </a:p>
          <a:p>
            <a:pPr marL="0" indent="0">
              <a:buNone/>
            </a:pPr>
            <a:r>
              <a:rPr lang="en-US" altLang="en-US" sz="1400" dirty="0"/>
              <a:t>3.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/>
              <a:t>color[v] = black.</a:t>
            </a:r>
          </a:p>
          <a:p>
            <a:pPr marL="0" indent="0">
              <a:buNone/>
            </a:pPr>
            <a:endParaRPr lang="en-US" altLang="en-US" sz="1400" dirty="0"/>
          </a:p>
          <a:p>
            <a:pPr marL="0" indent="0">
              <a:buNone/>
            </a:pPr>
            <a:r>
              <a:rPr lang="en-US" altLang="en-US" sz="1400" dirty="0"/>
              <a:t>main()</a:t>
            </a:r>
          </a:p>
          <a:p>
            <a:pPr marL="0" indent="0">
              <a:buNone/>
            </a:pPr>
            <a:r>
              <a:rPr lang="en-US" altLang="en-US" sz="1400" dirty="0"/>
              <a:t>1. for (each vertex v) </a:t>
            </a:r>
          </a:p>
          <a:p>
            <a:pPr marL="0" indent="0">
              <a:buNone/>
            </a:pPr>
            <a:r>
              <a:rPr lang="en-US" altLang="en-US" sz="1400" dirty="0"/>
              <a:t>      color[v] = white;</a:t>
            </a:r>
          </a:p>
          <a:p>
            <a:pPr marL="0" indent="0">
              <a:buNone/>
            </a:pPr>
            <a:r>
              <a:rPr lang="en-US" altLang="en-US" sz="1400" dirty="0"/>
              <a:t>2. for (each vertex v)</a:t>
            </a:r>
          </a:p>
          <a:p>
            <a:pPr marL="0" indent="0">
              <a:buNone/>
            </a:pPr>
            <a:r>
              <a:rPr lang="en-US" altLang="en-US" sz="1400" dirty="0"/>
              <a:t>       if (color[v] == white) </a:t>
            </a:r>
          </a:p>
          <a:p>
            <a:pPr marL="0" indent="0">
              <a:buNone/>
            </a:pPr>
            <a:r>
              <a:rPr lang="en-US" altLang="en-US" sz="1400" dirty="0"/>
              <a:t>          DFS(v).   </a:t>
            </a:r>
          </a:p>
        </p:txBody>
      </p:sp>
      <p:sp>
        <p:nvSpPr>
          <p:cNvPr id="31" name="Text Box 49">
            <a:extLst>
              <a:ext uri="{FF2B5EF4-FFF2-40B4-BE49-F238E27FC236}">
                <a16:creationId xmlns:a16="http://schemas.microsoft.com/office/drawing/2014/main" id="{098CCC78-1B4E-4532-A268-3C67931BA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1580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14: Depth-First-Search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AD400265-E444-43FC-948E-798782566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396884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Depth-First-Search (DFS). </a:t>
            </a:r>
            <a:r>
              <a:rPr lang="en-US" altLang="en-US" sz="2000" dirty="0"/>
              <a:t>Starting from a vertex s, explore the graph vertices as far as possible before backing tracking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E07776AD-6515-419D-881B-A6E1340CE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Breadth-First-Search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sp>
        <p:nvSpPr>
          <p:cNvPr id="34" name="Text Box 49">
            <a:extLst>
              <a:ext uri="{FF2B5EF4-FFF2-40B4-BE49-F238E27FC236}">
                <a16:creationId xmlns:a16="http://schemas.microsoft.com/office/drawing/2014/main" id="{157E6755-D8B2-495C-B54A-2DAA51838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3514" y="2219467"/>
            <a:ext cx="20808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DFS (recursive version)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AD10C005-ADD3-429A-A848-C3101E652ACC}"/>
              </a:ext>
            </a:extLst>
          </p:cNvPr>
          <p:cNvSpPr/>
          <p:nvPr/>
        </p:nvSpPr>
        <p:spPr>
          <a:xfrm>
            <a:off x="1264544" y="4262042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1" name="Text Box 49">
            <a:extLst>
              <a:ext uri="{FF2B5EF4-FFF2-40B4-BE49-F238E27FC236}">
                <a16:creationId xmlns:a16="http://schemas.microsoft.com/office/drawing/2014/main" id="{3C1E5E21-4089-4429-8F13-60CBC96C94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4900" y="399910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DFS(1)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A69D1D6D-36D0-4732-AF1A-55CF750B174E}"/>
              </a:ext>
            </a:extLst>
          </p:cNvPr>
          <p:cNvSpPr/>
          <p:nvPr/>
        </p:nvSpPr>
        <p:spPr>
          <a:xfrm>
            <a:off x="887578" y="4664015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846FDEF3-1DF6-4787-A909-BE3F82403A4A}"/>
              </a:ext>
            </a:extLst>
          </p:cNvPr>
          <p:cNvCxnSpPr>
            <a:cxnSpLocks/>
            <a:endCxn id="82" idx="7"/>
          </p:cNvCxnSpPr>
          <p:nvPr/>
        </p:nvCxnSpPr>
        <p:spPr>
          <a:xfrm flipH="1">
            <a:off x="1055346" y="4421031"/>
            <a:ext cx="210786" cy="2705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 Box 49">
            <a:extLst>
              <a:ext uri="{FF2B5EF4-FFF2-40B4-BE49-F238E27FC236}">
                <a16:creationId xmlns:a16="http://schemas.microsoft.com/office/drawing/2014/main" id="{52D1297F-07AD-4596-9635-CC0B4CDD6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738" y="4417794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DFS(7)</a:t>
            </a:r>
          </a:p>
        </p:txBody>
      </p:sp>
      <p:sp>
        <p:nvSpPr>
          <p:cNvPr id="85" name="Text Box 49">
            <a:extLst>
              <a:ext uri="{FF2B5EF4-FFF2-40B4-BE49-F238E27FC236}">
                <a16:creationId xmlns:a16="http://schemas.microsoft.com/office/drawing/2014/main" id="{3DA8C400-CD85-45FB-ACF5-D4CE5790E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5388" y="436791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56B2D03C-C3C7-43DE-AF8F-51DE8BB4455F}"/>
              </a:ext>
            </a:extLst>
          </p:cNvPr>
          <p:cNvCxnSpPr>
            <a:cxnSpLocks/>
          </p:cNvCxnSpPr>
          <p:nvPr/>
        </p:nvCxnSpPr>
        <p:spPr>
          <a:xfrm flipV="1">
            <a:off x="1996234" y="3741634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 Box 49">
            <a:extLst>
              <a:ext uri="{FF2B5EF4-FFF2-40B4-BE49-F238E27FC236}">
                <a16:creationId xmlns:a16="http://schemas.microsoft.com/office/drawing/2014/main" id="{1C78D95F-E986-4AE0-8F09-B0FBE991F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0272" y="370983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graphicFrame>
        <p:nvGraphicFramePr>
          <p:cNvPr id="88" name="Table 87">
            <a:extLst>
              <a:ext uri="{FF2B5EF4-FFF2-40B4-BE49-F238E27FC236}">
                <a16:creationId xmlns:a16="http://schemas.microsoft.com/office/drawing/2014/main" id="{4093E59C-DB75-4804-9926-C721413C06B6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556840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89" name="Table 88">
            <a:extLst>
              <a:ext uri="{FF2B5EF4-FFF2-40B4-BE49-F238E27FC236}">
                <a16:creationId xmlns:a16="http://schemas.microsoft.com/office/drawing/2014/main" id="{61CDC00C-16AD-4A91-B599-F7010B338FE5}"/>
              </a:ext>
            </a:extLst>
          </p:cNvPr>
          <p:cNvGraphicFramePr>
            <a:graphicFrameLocks noGrp="1"/>
          </p:cNvGraphicFramePr>
          <p:nvPr/>
        </p:nvGraphicFramePr>
        <p:xfrm>
          <a:off x="3579898" y="4046353"/>
          <a:ext cx="228715" cy="23562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715">
                  <a:extLst>
                    <a:ext uri="{9D8B030D-6E8A-4147-A177-3AD203B41FA5}">
                      <a16:colId xmlns:a16="http://schemas.microsoft.com/office/drawing/2014/main" val="4148821893"/>
                    </a:ext>
                  </a:extLst>
                </a:gridCol>
              </a:tblGrid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608016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4068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82523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1417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0680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79515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908713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357039"/>
                  </a:ext>
                </a:extLst>
              </a:tr>
            </a:tbl>
          </a:graphicData>
        </a:graphic>
      </p:graphicFrame>
      <p:graphicFrame>
        <p:nvGraphicFramePr>
          <p:cNvPr id="90" name="Table 89">
            <a:extLst>
              <a:ext uri="{FF2B5EF4-FFF2-40B4-BE49-F238E27FC236}">
                <a16:creationId xmlns:a16="http://schemas.microsoft.com/office/drawing/2014/main" id="{A18C2E1B-B04A-488F-BB58-98DB2D7E3B46}"/>
              </a:ext>
            </a:extLst>
          </p:cNvPr>
          <p:cNvGraphicFramePr>
            <a:graphicFrameLocks noGrp="1"/>
          </p:cNvGraphicFramePr>
          <p:nvPr/>
        </p:nvGraphicFramePr>
        <p:xfrm>
          <a:off x="3338104" y="4122214"/>
          <a:ext cx="215100" cy="23127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5100">
                  <a:extLst>
                    <a:ext uri="{9D8B030D-6E8A-4147-A177-3AD203B41FA5}">
                      <a16:colId xmlns:a16="http://schemas.microsoft.com/office/drawing/2014/main" val="3808604706"/>
                    </a:ext>
                  </a:extLst>
                </a:gridCol>
              </a:tblGrid>
              <a:tr h="234735">
                <a:tc>
                  <a:txBody>
                    <a:bodyPr/>
                    <a:lstStyle/>
                    <a:p>
                      <a:r>
                        <a:rPr lang="en-US" sz="800" dirty="0"/>
                        <a:t>1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10687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54921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855156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4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5315745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38559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51400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2951018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809559"/>
                  </a:ext>
                </a:extLst>
              </a:tr>
            </a:tbl>
          </a:graphicData>
        </a:graphic>
      </p:graphicFrame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5C9F96EC-6199-4989-A077-8C73BD64891A}"/>
              </a:ext>
            </a:extLst>
          </p:cNvPr>
          <p:cNvCxnSpPr>
            <a:cxnSpLocks/>
          </p:cNvCxnSpPr>
          <p:nvPr/>
        </p:nvCxnSpPr>
        <p:spPr>
          <a:xfrm>
            <a:off x="3694255" y="419026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5ADBF1C1-E47D-4A1B-ABBC-1563A9D5945F}"/>
              </a:ext>
            </a:extLst>
          </p:cNvPr>
          <p:cNvCxnSpPr>
            <a:cxnSpLocks/>
          </p:cNvCxnSpPr>
          <p:nvPr/>
        </p:nvCxnSpPr>
        <p:spPr>
          <a:xfrm>
            <a:off x="3694255" y="4480808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69EB41B6-AC88-4735-B681-2E02E2B46CE2}"/>
              </a:ext>
            </a:extLst>
          </p:cNvPr>
          <p:cNvCxnSpPr>
            <a:cxnSpLocks/>
          </p:cNvCxnSpPr>
          <p:nvPr/>
        </p:nvCxnSpPr>
        <p:spPr>
          <a:xfrm>
            <a:off x="3694255" y="478232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7BFF8897-5BE7-4ED4-9E39-37D7EFE527E8}"/>
              </a:ext>
            </a:extLst>
          </p:cNvPr>
          <p:cNvCxnSpPr>
            <a:cxnSpLocks/>
          </p:cNvCxnSpPr>
          <p:nvPr/>
        </p:nvCxnSpPr>
        <p:spPr>
          <a:xfrm>
            <a:off x="3694255" y="507268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804A911C-0364-47A9-810C-B86A66692B77}"/>
              </a:ext>
            </a:extLst>
          </p:cNvPr>
          <p:cNvCxnSpPr>
            <a:cxnSpLocks/>
          </p:cNvCxnSpPr>
          <p:nvPr/>
        </p:nvCxnSpPr>
        <p:spPr>
          <a:xfrm>
            <a:off x="3694255" y="539235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9E990F13-925F-40DB-A4E9-D51135A75222}"/>
              </a:ext>
            </a:extLst>
          </p:cNvPr>
          <p:cNvCxnSpPr>
            <a:cxnSpLocks/>
          </p:cNvCxnSpPr>
          <p:nvPr/>
        </p:nvCxnSpPr>
        <p:spPr>
          <a:xfrm>
            <a:off x="3694255" y="567812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BD04845A-6255-4CBA-A18E-90F0D38B9304}"/>
              </a:ext>
            </a:extLst>
          </p:cNvPr>
          <p:cNvCxnSpPr>
            <a:cxnSpLocks/>
          </p:cNvCxnSpPr>
          <p:nvPr/>
        </p:nvCxnSpPr>
        <p:spPr>
          <a:xfrm>
            <a:off x="3694255" y="5971807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922EA504-9D26-4052-BFB5-05926F62C04E}"/>
              </a:ext>
            </a:extLst>
          </p:cNvPr>
          <p:cNvCxnSpPr>
            <a:cxnSpLocks/>
          </p:cNvCxnSpPr>
          <p:nvPr/>
        </p:nvCxnSpPr>
        <p:spPr>
          <a:xfrm>
            <a:off x="3694255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9" name="Table 98">
            <a:extLst>
              <a:ext uri="{FF2B5EF4-FFF2-40B4-BE49-F238E27FC236}">
                <a16:creationId xmlns:a16="http://schemas.microsoft.com/office/drawing/2014/main" id="{37BAE0D0-0CDD-4DD7-9D9F-0F6EF943355E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F9271A97-62A7-4827-956A-788ECDAE4CDB}"/>
              </a:ext>
            </a:extLst>
          </p:cNvPr>
          <p:cNvCxnSpPr>
            <a:cxnSpLocks/>
          </p:cNvCxnSpPr>
          <p:nvPr/>
        </p:nvCxnSpPr>
        <p:spPr>
          <a:xfrm>
            <a:off x="425368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1" name="Table 100">
            <a:extLst>
              <a:ext uri="{FF2B5EF4-FFF2-40B4-BE49-F238E27FC236}">
                <a16:creationId xmlns:a16="http://schemas.microsoft.com/office/drawing/2014/main" id="{B04A089E-A7B5-48AE-9809-9B97CCA6B7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191279"/>
              </p:ext>
            </p:extLst>
          </p:nvPr>
        </p:nvGraphicFramePr>
        <p:xfrm>
          <a:off x="451909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F6F6CDCE-2988-4BD8-96BD-60E8EE658DF2}"/>
              </a:ext>
            </a:extLst>
          </p:cNvPr>
          <p:cNvCxnSpPr>
            <a:cxnSpLocks/>
          </p:cNvCxnSpPr>
          <p:nvPr/>
        </p:nvCxnSpPr>
        <p:spPr>
          <a:xfrm>
            <a:off x="480740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3" name="Table 102">
            <a:extLst>
              <a:ext uri="{FF2B5EF4-FFF2-40B4-BE49-F238E27FC236}">
                <a16:creationId xmlns:a16="http://schemas.microsoft.com/office/drawing/2014/main" id="{FE13DE15-677B-4605-8679-C7DE366D124A}"/>
              </a:ext>
            </a:extLst>
          </p:cNvPr>
          <p:cNvGraphicFramePr>
            <a:graphicFrameLocks noGrp="1"/>
          </p:cNvGraphicFramePr>
          <p:nvPr/>
        </p:nvGraphicFramePr>
        <p:xfrm>
          <a:off x="5083018" y="406397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4" name="Table 103">
            <a:extLst>
              <a:ext uri="{FF2B5EF4-FFF2-40B4-BE49-F238E27FC236}">
                <a16:creationId xmlns:a16="http://schemas.microsoft.com/office/drawing/2014/main" id="{2F5950A1-1EB2-4262-A700-AC142791FAA4}"/>
              </a:ext>
            </a:extLst>
          </p:cNvPr>
          <p:cNvGraphicFramePr>
            <a:graphicFrameLocks noGrp="1"/>
          </p:cNvGraphicFramePr>
          <p:nvPr/>
        </p:nvGraphicFramePr>
        <p:xfrm>
          <a:off x="396410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B2009ED9-580F-4704-B2E4-058CAF4B2C8D}"/>
              </a:ext>
            </a:extLst>
          </p:cNvPr>
          <p:cNvCxnSpPr>
            <a:cxnSpLocks/>
          </p:cNvCxnSpPr>
          <p:nvPr/>
        </p:nvCxnSpPr>
        <p:spPr>
          <a:xfrm>
            <a:off x="4252418" y="448499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6" name="Table 105">
            <a:extLst>
              <a:ext uri="{FF2B5EF4-FFF2-40B4-BE49-F238E27FC236}">
                <a16:creationId xmlns:a16="http://schemas.microsoft.com/office/drawing/2014/main" id="{C2B837EA-B0D6-4895-85C7-D0790CC5FEB0}"/>
              </a:ext>
            </a:extLst>
          </p:cNvPr>
          <p:cNvGraphicFramePr>
            <a:graphicFrameLocks noGrp="1"/>
          </p:cNvGraphicFramePr>
          <p:nvPr/>
        </p:nvGraphicFramePr>
        <p:xfrm>
          <a:off x="451782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7" name="Table 106">
            <a:extLst>
              <a:ext uri="{FF2B5EF4-FFF2-40B4-BE49-F238E27FC236}">
                <a16:creationId xmlns:a16="http://schemas.microsoft.com/office/drawing/2014/main" id="{7524BCA0-94DB-4EC9-B154-4A3810CC9F80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1C484A79-53AE-4955-8A28-4AF280E5E2F1}"/>
              </a:ext>
            </a:extLst>
          </p:cNvPr>
          <p:cNvCxnSpPr>
            <a:cxnSpLocks/>
          </p:cNvCxnSpPr>
          <p:nvPr/>
        </p:nvCxnSpPr>
        <p:spPr>
          <a:xfrm>
            <a:off x="425368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9" name="Table 108">
            <a:extLst>
              <a:ext uri="{FF2B5EF4-FFF2-40B4-BE49-F238E27FC236}">
                <a16:creationId xmlns:a16="http://schemas.microsoft.com/office/drawing/2014/main" id="{ACA10DA5-2963-4F44-A4DB-215B2ACF86D4}"/>
              </a:ext>
            </a:extLst>
          </p:cNvPr>
          <p:cNvGraphicFramePr>
            <a:graphicFrameLocks noGrp="1"/>
          </p:cNvGraphicFramePr>
          <p:nvPr/>
        </p:nvGraphicFramePr>
        <p:xfrm>
          <a:off x="451909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D556E04A-87D3-4D19-AAB6-394C4689ED99}"/>
              </a:ext>
            </a:extLst>
          </p:cNvPr>
          <p:cNvCxnSpPr>
            <a:cxnSpLocks/>
          </p:cNvCxnSpPr>
          <p:nvPr/>
        </p:nvCxnSpPr>
        <p:spPr>
          <a:xfrm>
            <a:off x="480740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1" name="Table 110">
            <a:extLst>
              <a:ext uri="{FF2B5EF4-FFF2-40B4-BE49-F238E27FC236}">
                <a16:creationId xmlns:a16="http://schemas.microsoft.com/office/drawing/2014/main" id="{167058DB-4306-47EC-B8F4-1B8A6CC319F3}"/>
              </a:ext>
            </a:extLst>
          </p:cNvPr>
          <p:cNvGraphicFramePr>
            <a:graphicFrameLocks noGrp="1"/>
          </p:cNvGraphicFramePr>
          <p:nvPr/>
        </p:nvGraphicFramePr>
        <p:xfrm>
          <a:off x="5092022" y="468213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48088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2" name="Table 111">
            <a:extLst>
              <a:ext uri="{FF2B5EF4-FFF2-40B4-BE49-F238E27FC236}">
                <a16:creationId xmlns:a16="http://schemas.microsoft.com/office/drawing/2014/main" id="{AC29B882-43C6-4D9D-8F75-42CBED6F5D5E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00EC7571-CE31-4AEF-A6B6-5EEE8EC8BC05}"/>
              </a:ext>
            </a:extLst>
          </p:cNvPr>
          <p:cNvCxnSpPr>
            <a:cxnSpLocks/>
          </p:cNvCxnSpPr>
          <p:nvPr/>
        </p:nvCxnSpPr>
        <p:spPr>
          <a:xfrm>
            <a:off x="4250272" y="5089589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4" name="Table 113">
            <a:extLst>
              <a:ext uri="{FF2B5EF4-FFF2-40B4-BE49-F238E27FC236}">
                <a16:creationId xmlns:a16="http://schemas.microsoft.com/office/drawing/2014/main" id="{6E5CDD67-869F-4538-BE0D-6BAB73478111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5" name="Table 114">
            <a:extLst>
              <a:ext uri="{FF2B5EF4-FFF2-40B4-BE49-F238E27FC236}">
                <a16:creationId xmlns:a16="http://schemas.microsoft.com/office/drawing/2014/main" id="{214BAABB-0036-40E4-A79E-768AB40832A6}"/>
              </a:ext>
            </a:extLst>
          </p:cNvPr>
          <p:cNvGraphicFramePr>
            <a:graphicFrameLocks noGrp="1"/>
          </p:cNvGraphicFramePr>
          <p:nvPr/>
        </p:nvGraphicFramePr>
        <p:xfrm>
          <a:off x="396338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4FCF7F67-9B43-4E24-BC2F-DE7A2E13E908}"/>
              </a:ext>
            </a:extLst>
          </p:cNvPr>
          <p:cNvCxnSpPr>
            <a:cxnSpLocks/>
          </p:cNvCxnSpPr>
          <p:nvPr/>
        </p:nvCxnSpPr>
        <p:spPr>
          <a:xfrm>
            <a:off x="425170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7" name="Table 116">
            <a:extLst>
              <a:ext uri="{FF2B5EF4-FFF2-40B4-BE49-F238E27FC236}">
                <a16:creationId xmlns:a16="http://schemas.microsoft.com/office/drawing/2014/main" id="{F097709E-A7E7-4A9E-ABFB-0759187D9A16}"/>
              </a:ext>
            </a:extLst>
          </p:cNvPr>
          <p:cNvGraphicFramePr>
            <a:graphicFrameLocks noGrp="1"/>
          </p:cNvGraphicFramePr>
          <p:nvPr/>
        </p:nvGraphicFramePr>
        <p:xfrm>
          <a:off x="451710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B712224E-5E13-4E57-BA05-CED1B26367F8}"/>
              </a:ext>
            </a:extLst>
          </p:cNvPr>
          <p:cNvCxnSpPr>
            <a:cxnSpLocks/>
          </p:cNvCxnSpPr>
          <p:nvPr/>
        </p:nvCxnSpPr>
        <p:spPr>
          <a:xfrm>
            <a:off x="480542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9" name="Table 118">
            <a:extLst>
              <a:ext uri="{FF2B5EF4-FFF2-40B4-BE49-F238E27FC236}">
                <a16:creationId xmlns:a16="http://schemas.microsoft.com/office/drawing/2014/main" id="{94CE501F-F25F-44FD-822A-75E496F23B6B}"/>
              </a:ext>
            </a:extLst>
          </p:cNvPr>
          <p:cNvGraphicFramePr>
            <a:graphicFrameLocks noGrp="1"/>
          </p:cNvGraphicFramePr>
          <p:nvPr/>
        </p:nvGraphicFramePr>
        <p:xfrm>
          <a:off x="5081034" y="527805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0" name="Table 119">
            <a:extLst>
              <a:ext uri="{FF2B5EF4-FFF2-40B4-BE49-F238E27FC236}">
                <a16:creationId xmlns:a16="http://schemas.microsoft.com/office/drawing/2014/main" id="{A5E4B41F-A8AA-4CB3-8AC4-E1381D954B8D}"/>
              </a:ext>
            </a:extLst>
          </p:cNvPr>
          <p:cNvGraphicFramePr>
            <a:graphicFrameLocks noGrp="1"/>
          </p:cNvGraphicFramePr>
          <p:nvPr/>
        </p:nvGraphicFramePr>
        <p:xfrm>
          <a:off x="396740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D3FC22B2-68EF-491B-B1B8-9E322F1A1F57}"/>
              </a:ext>
            </a:extLst>
          </p:cNvPr>
          <p:cNvCxnSpPr>
            <a:cxnSpLocks/>
          </p:cNvCxnSpPr>
          <p:nvPr/>
        </p:nvCxnSpPr>
        <p:spPr>
          <a:xfrm>
            <a:off x="425571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2" name="Table 121">
            <a:extLst>
              <a:ext uri="{FF2B5EF4-FFF2-40B4-BE49-F238E27FC236}">
                <a16:creationId xmlns:a16="http://schemas.microsoft.com/office/drawing/2014/main" id="{8A2B24A3-880F-42E7-87D5-6B24DB2E51FD}"/>
              </a:ext>
            </a:extLst>
          </p:cNvPr>
          <p:cNvGraphicFramePr>
            <a:graphicFrameLocks noGrp="1"/>
          </p:cNvGraphicFramePr>
          <p:nvPr/>
        </p:nvGraphicFramePr>
        <p:xfrm>
          <a:off x="452112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D7D095A7-BE03-4219-BBDA-E0DA8DE9D74E}"/>
              </a:ext>
            </a:extLst>
          </p:cNvPr>
          <p:cNvCxnSpPr>
            <a:cxnSpLocks/>
          </p:cNvCxnSpPr>
          <p:nvPr/>
        </p:nvCxnSpPr>
        <p:spPr>
          <a:xfrm>
            <a:off x="480943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4" name="Table 123">
            <a:extLst>
              <a:ext uri="{FF2B5EF4-FFF2-40B4-BE49-F238E27FC236}">
                <a16:creationId xmlns:a16="http://schemas.microsoft.com/office/drawing/2014/main" id="{C63FD650-22E2-469D-AAE6-C380ED149A5A}"/>
              </a:ext>
            </a:extLst>
          </p:cNvPr>
          <p:cNvGraphicFramePr>
            <a:graphicFrameLocks noGrp="1"/>
          </p:cNvGraphicFramePr>
          <p:nvPr/>
        </p:nvGraphicFramePr>
        <p:xfrm>
          <a:off x="5648111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2070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A1DB1F45-91C9-4D84-9CB5-F814E303B656}"/>
              </a:ext>
            </a:extLst>
          </p:cNvPr>
          <p:cNvGraphicFramePr>
            <a:graphicFrameLocks noGrp="1"/>
          </p:cNvGraphicFramePr>
          <p:nvPr/>
        </p:nvGraphicFramePr>
        <p:xfrm>
          <a:off x="5074844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C8A1BB78-395A-48AE-85FF-53AFB2FC5662}"/>
              </a:ext>
            </a:extLst>
          </p:cNvPr>
          <p:cNvCxnSpPr>
            <a:cxnSpLocks/>
          </p:cNvCxnSpPr>
          <p:nvPr/>
        </p:nvCxnSpPr>
        <p:spPr>
          <a:xfrm>
            <a:off x="5363157" y="598058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7" name="Table 126">
            <a:extLst>
              <a:ext uri="{FF2B5EF4-FFF2-40B4-BE49-F238E27FC236}">
                <a16:creationId xmlns:a16="http://schemas.microsoft.com/office/drawing/2014/main" id="{A6EA25D7-1486-4233-A1F4-27B8BAFF0080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B675FD97-1DEF-49C3-BAAD-70011DE43102}"/>
              </a:ext>
            </a:extLst>
          </p:cNvPr>
          <p:cNvCxnSpPr>
            <a:cxnSpLocks/>
          </p:cNvCxnSpPr>
          <p:nvPr/>
        </p:nvCxnSpPr>
        <p:spPr>
          <a:xfrm>
            <a:off x="4250272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9" name="Table 128">
            <a:extLst>
              <a:ext uri="{FF2B5EF4-FFF2-40B4-BE49-F238E27FC236}">
                <a16:creationId xmlns:a16="http://schemas.microsoft.com/office/drawing/2014/main" id="{B778ECEC-665B-4ACA-B749-462594E43F76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sp>
        <p:nvSpPr>
          <p:cNvPr id="76" name="Oval 75">
            <a:extLst>
              <a:ext uri="{FF2B5EF4-FFF2-40B4-BE49-F238E27FC236}">
                <a16:creationId xmlns:a16="http://schemas.microsoft.com/office/drawing/2014/main" id="{F7BA409B-25CB-4387-9C94-E5A0D5D45D53}"/>
              </a:ext>
            </a:extLst>
          </p:cNvPr>
          <p:cNvSpPr/>
          <p:nvPr/>
        </p:nvSpPr>
        <p:spPr>
          <a:xfrm>
            <a:off x="887443" y="5183575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1D49CD8C-0C89-4B3D-B7A8-3E007DBFBC47}"/>
              </a:ext>
            </a:extLst>
          </p:cNvPr>
          <p:cNvCxnSpPr>
            <a:cxnSpLocks/>
            <a:endCxn id="76" idx="0"/>
          </p:cNvCxnSpPr>
          <p:nvPr/>
        </p:nvCxnSpPr>
        <p:spPr>
          <a:xfrm>
            <a:off x="972147" y="486151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 Box 49">
            <a:extLst>
              <a:ext uri="{FF2B5EF4-FFF2-40B4-BE49-F238E27FC236}">
                <a16:creationId xmlns:a16="http://schemas.microsoft.com/office/drawing/2014/main" id="{BE6E7FB3-3A49-48F9-9CDB-02B7D1E94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837" y="513785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DFS(3)</a:t>
            </a:r>
          </a:p>
        </p:txBody>
      </p:sp>
      <p:sp>
        <p:nvSpPr>
          <p:cNvPr id="79" name="Text Box 49">
            <a:extLst>
              <a:ext uri="{FF2B5EF4-FFF2-40B4-BE49-F238E27FC236}">
                <a16:creationId xmlns:a16="http://schemas.microsoft.com/office/drawing/2014/main" id="{F9B2C0FA-1A36-45CE-B20A-947BD8772A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077" y="4889011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AB2B536D-758E-4A0F-A888-6ED1B07B379F}"/>
              </a:ext>
            </a:extLst>
          </p:cNvPr>
          <p:cNvCxnSpPr/>
          <p:nvPr/>
        </p:nvCxnSpPr>
        <p:spPr>
          <a:xfrm flipV="1">
            <a:off x="2571389" y="3025212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 Box 49">
            <a:extLst>
              <a:ext uri="{FF2B5EF4-FFF2-40B4-BE49-F238E27FC236}">
                <a16:creationId xmlns:a16="http://schemas.microsoft.com/office/drawing/2014/main" id="{8396D139-7759-43B0-B882-122479B93D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0802" y="317234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1035347F-9867-4A18-98A9-76EE940D04B5}"/>
              </a:ext>
            </a:extLst>
          </p:cNvPr>
          <p:cNvSpPr/>
          <p:nvPr/>
        </p:nvSpPr>
        <p:spPr>
          <a:xfrm>
            <a:off x="904504" y="5700528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16307952-A634-4F87-8ECB-C927E8516F4F}"/>
              </a:ext>
            </a:extLst>
          </p:cNvPr>
          <p:cNvCxnSpPr>
            <a:cxnSpLocks/>
          </p:cNvCxnSpPr>
          <p:nvPr/>
        </p:nvCxnSpPr>
        <p:spPr>
          <a:xfrm>
            <a:off x="990270" y="5378749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 Box 49">
            <a:extLst>
              <a:ext uri="{FF2B5EF4-FFF2-40B4-BE49-F238E27FC236}">
                <a16:creationId xmlns:a16="http://schemas.microsoft.com/office/drawing/2014/main" id="{1C9EDEB5-A139-4FD2-AE45-00DE6DB671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531" y="565997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DFS(5)</a:t>
            </a:r>
          </a:p>
        </p:txBody>
      </p:sp>
      <p:sp>
        <p:nvSpPr>
          <p:cNvPr id="135" name="Text Box 49">
            <a:extLst>
              <a:ext uri="{FF2B5EF4-FFF2-40B4-BE49-F238E27FC236}">
                <a16:creationId xmlns:a16="http://schemas.microsoft.com/office/drawing/2014/main" id="{C05D8243-0005-494E-81B9-C47EDB33D8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547" y="5404399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5</a:t>
            </a:r>
          </a:p>
        </p:txBody>
      </p:sp>
      <p:sp>
        <p:nvSpPr>
          <p:cNvPr id="136" name="Text Box 49">
            <a:extLst>
              <a:ext uri="{FF2B5EF4-FFF2-40B4-BE49-F238E27FC236}">
                <a16:creationId xmlns:a16="http://schemas.microsoft.com/office/drawing/2014/main" id="{8F189DC5-1841-4651-9269-0272D17DB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4967" y="2818964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5</a:t>
            </a:r>
          </a:p>
        </p:txBody>
      </p: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6A212907-44E5-4585-B7D1-1DB8F3025F36}"/>
              </a:ext>
            </a:extLst>
          </p:cNvPr>
          <p:cNvCxnSpPr>
            <a:cxnSpLocks/>
          </p:cNvCxnSpPr>
          <p:nvPr/>
        </p:nvCxnSpPr>
        <p:spPr>
          <a:xfrm flipH="1">
            <a:off x="1978709" y="2948373"/>
            <a:ext cx="534705" cy="625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 Box 49">
            <a:extLst>
              <a:ext uri="{FF2B5EF4-FFF2-40B4-BE49-F238E27FC236}">
                <a16:creationId xmlns:a16="http://schemas.microsoft.com/office/drawing/2014/main" id="{C124F680-78AA-4125-BC6F-7146A7587D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6965" y="3273226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139" name="Text Box 49">
            <a:extLst>
              <a:ext uri="{FF2B5EF4-FFF2-40B4-BE49-F238E27FC236}">
                <a16:creationId xmlns:a16="http://schemas.microsoft.com/office/drawing/2014/main" id="{15CCFC8B-0CBF-43D2-ACE7-6B6F1758EE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7760" y="313442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4</a:t>
            </a:r>
          </a:p>
        </p:txBody>
      </p: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1CF3F245-B9F3-41DC-851D-27FC50B4BDE5}"/>
              </a:ext>
            </a:extLst>
          </p:cNvPr>
          <p:cNvCxnSpPr>
            <a:cxnSpLocks/>
          </p:cNvCxnSpPr>
          <p:nvPr/>
        </p:nvCxnSpPr>
        <p:spPr>
          <a:xfrm flipV="1">
            <a:off x="2804425" y="2842447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A07927AB-E3FE-46AE-AAD6-6F1EB94C1E79}"/>
              </a:ext>
            </a:extLst>
          </p:cNvPr>
          <p:cNvCxnSpPr>
            <a:cxnSpLocks/>
          </p:cNvCxnSpPr>
          <p:nvPr/>
        </p:nvCxnSpPr>
        <p:spPr>
          <a:xfrm>
            <a:off x="2657994" y="3049796"/>
            <a:ext cx="19411" cy="438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Oval 141">
            <a:extLst>
              <a:ext uri="{FF2B5EF4-FFF2-40B4-BE49-F238E27FC236}">
                <a16:creationId xmlns:a16="http://schemas.microsoft.com/office/drawing/2014/main" id="{155DF8EE-8DDD-46ED-823E-19F95EEED1E9}"/>
              </a:ext>
            </a:extLst>
          </p:cNvPr>
          <p:cNvSpPr/>
          <p:nvPr/>
        </p:nvSpPr>
        <p:spPr>
          <a:xfrm>
            <a:off x="928347" y="6203398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43" name="Text Box 49">
            <a:extLst>
              <a:ext uri="{FF2B5EF4-FFF2-40B4-BE49-F238E27FC236}">
                <a16:creationId xmlns:a16="http://schemas.microsoft.com/office/drawing/2014/main" id="{58DE1DEF-F947-4C28-B828-51A7AA353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19" y="5892174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6</a:t>
            </a:r>
          </a:p>
        </p:txBody>
      </p: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D8AAEEC5-CA93-4180-80E2-EC675BB73247}"/>
              </a:ext>
            </a:extLst>
          </p:cNvPr>
          <p:cNvCxnSpPr>
            <a:cxnSpLocks/>
          </p:cNvCxnSpPr>
          <p:nvPr/>
        </p:nvCxnSpPr>
        <p:spPr>
          <a:xfrm>
            <a:off x="997174" y="589217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 Box 49">
            <a:extLst>
              <a:ext uri="{FF2B5EF4-FFF2-40B4-BE49-F238E27FC236}">
                <a16:creationId xmlns:a16="http://schemas.microsoft.com/office/drawing/2014/main" id="{8BD7854C-5195-49F4-87DB-1A52DB759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818" y="6161861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DFS(2)</a:t>
            </a:r>
          </a:p>
        </p:txBody>
      </p: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46B4F0AB-11C3-49FB-A423-9153DCB4F165}"/>
              </a:ext>
            </a:extLst>
          </p:cNvPr>
          <p:cNvCxnSpPr>
            <a:cxnSpLocks/>
          </p:cNvCxnSpPr>
          <p:nvPr/>
        </p:nvCxnSpPr>
        <p:spPr>
          <a:xfrm>
            <a:off x="3349465" y="3054588"/>
            <a:ext cx="0" cy="4663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 Box 49">
            <a:extLst>
              <a:ext uri="{FF2B5EF4-FFF2-40B4-BE49-F238E27FC236}">
                <a16:creationId xmlns:a16="http://schemas.microsoft.com/office/drawing/2014/main" id="{BE142A12-4669-46C0-B680-F155A1509F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7916" y="3182146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6</a:t>
            </a:r>
          </a:p>
        </p:txBody>
      </p: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5A730AFA-71BE-4473-A366-2A0A44525797}"/>
              </a:ext>
            </a:extLst>
          </p:cNvPr>
          <p:cNvCxnSpPr>
            <a:cxnSpLocks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E4DD15CA-DDD0-4A52-8242-C7D405556BF3}"/>
              </a:ext>
            </a:extLst>
          </p:cNvPr>
          <p:cNvCxnSpPr/>
          <p:nvPr/>
        </p:nvCxnSpPr>
        <p:spPr>
          <a:xfrm flipV="1">
            <a:off x="3456288" y="3049796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CABA9D6B-D4A5-4E39-BC04-5A760F96DFE3}"/>
              </a:ext>
            </a:extLst>
          </p:cNvPr>
          <p:cNvCxnSpPr>
            <a:cxnSpLocks/>
          </p:cNvCxnSpPr>
          <p:nvPr/>
        </p:nvCxnSpPr>
        <p:spPr>
          <a:xfrm flipH="1" flipV="1">
            <a:off x="2786320" y="3738750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 Box 49">
            <a:extLst>
              <a:ext uri="{FF2B5EF4-FFF2-40B4-BE49-F238E27FC236}">
                <a16:creationId xmlns:a16="http://schemas.microsoft.com/office/drawing/2014/main" id="{B7DA6F52-0E50-44F4-90BB-C770796497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4967" y="3693795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7</a:t>
            </a:r>
          </a:p>
        </p:txBody>
      </p:sp>
      <p:sp>
        <p:nvSpPr>
          <p:cNvPr id="152" name="Text Box 49">
            <a:extLst>
              <a:ext uri="{FF2B5EF4-FFF2-40B4-BE49-F238E27FC236}">
                <a16:creationId xmlns:a16="http://schemas.microsoft.com/office/drawing/2014/main" id="{708A713A-2606-49B1-B91E-FF1DE7540E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9112" y="3182145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8</a:t>
            </a:r>
          </a:p>
        </p:txBody>
      </p:sp>
      <p:cxnSp>
        <p:nvCxnSpPr>
          <p:cNvPr id="153" name="Straight Arrow Connector 152">
            <a:extLst>
              <a:ext uri="{FF2B5EF4-FFF2-40B4-BE49-F238E27FC236}">
                <a16:creationId xmlns:a16="http://schemas.microsoft.com/office/drawing/2014/main" id="{B58DB7CF-D261-41FB-B81D-EF096E697B8F}"/>
              </a:ext>
            </a:extLst>
          </p:cNvPr>
          <p:cNvCxnSpPr>
            <a:cxnSpLocks/>
          </p:cNvCxnSpPr>
          <p:nvPr/>
        </p:nvCxnSpPr>
        <p:spPr>
          <a:xfrm flipH="1" flipV="1">
            <a:off x="1085105" y="5897913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id="{F7C03ADC-8DC5-4922-ACE9-1C18A7391838}"/>
              </a:ext>
            </a:extLst>
          </p:cNvPr>
          <p:cNvCxnSpPr>
            <a:cxnSpLocks/>
          </p:cNvCxnSpPr>
          <p:nvPr/>
        </p:nvCxnSpPr>
        <p:spPr>
          <a:xfrm flipH="1">
            <a:off x="2770433" y="2984072"/>
            <a:ext cx="534705" cy="625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Text Box 49">
            <a:extLst>
              <a:ext uri="{FF2B5EF4-FFF2-40B4-BE49-F238E27FC236}">
                <a16:creationId xmlns:a16="http://schemas.microsoft.com/office/drawing/2014/main" id="{35D65E69-C0F4-4FF0-9A69-3479F83AE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6683" y="3263550"/>
            <a:ext cx="39664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9</a:t>
            </a:r>
          </a:p>
        </p:txBody>
      </p: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39435717-1F51-4897-9724-47CA53AD7075}"/>
              </a:ext>
            </a:extLst>
          </p:cNvPr>
          <p:cNvCxnSpPr>
            <a:cxnSpLocks/>
          </p:cNvCxnSpPr>
          <p:nvPr/>
        </p:nvCxnSpPr>
        <p:spPr>
          <a:xfrm flipH="1" flipV="1">
            <a:off x="2788255" y="2749001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Text Box 49">
            <a:extLst>
              <a:ext uri="{FF2B5EF4-FFF2-40B4-BE49-F238E27FC236}">
                <a16:creationId xmlns:a16="http://schemas.microsoft.com/office/drawing/2014/main" id="{B29EE28D-B557-40C7-A696-D07DFCFE92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9384" y="2557123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10</a:t>
            </a:r>
          </a:p>
        </p:txBody>
      </p: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827F8CCE-C9DB-41DB-B850-86EE0A1608F8}"/>
              </a:ext>
            </a:extLst>
          </p:cNvPr>
          <p:cNvCxnSpPr>
            <a:cxnSpLocks/>
          </p:cNvCxnSpPr>
          <p:nvPr/>
        </p:nvCxnSpPr>
        <p:spPr>
          <a:xfrm flipH="1" flipV="1">
            <a:off x="1073242" y="5398798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C8B95986-79DB-49DC-AA84-58607DC1C385}"/>
              </a:ext>
            </a:extLst>
          </p:cNvPr>
          <p:cNvCxnSpPr>
            <a:cxnSpLocks/>
          </p:cNvCxnSpPr>
          <p:nvPr/>
        </p:nvCxnSpPr>
        <p:spPr>
          <a:xfrm flipH="1" flipV="1">
            <a:off x="1046073" y="4865379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Arrow Connector 159">
            <a:extLst>
              <a:ext uri="{FF2B5EF4-FFF2-40B4-BE49-F238E27FC236}">
                <a16:creationId xmlns:a16="http://schemas.microsoft.com/office/drawing/2014/main" id="{31B17523-8D60-4117-830C-58C3FE844C73}"/>
              </a:ext>
            </a:extLst>
          </p:cNvPr>
          <p:cNvCxnSpPr>
            <a:cxnSpLocks/>
          </p:cNvCxnSpPr>
          <p:nvPr/>
        </p:nvCxnSpPr>
        <p:spPr>
          <a:xfrm flipH="1" flipV="1">
            <a:off x="2042875" y="3652148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Text Box 49">
            <a:extLst>
              <a:ext uri="{FF2B5EF4-FFF2-40B4-BE49-F238E27FC236}">
                <a16:creationId xmlns:a16="http://schemas.microsoft.com/office/drawing/2014/main" id="{DFC8DB92-D6A1-4797-83CE-F28C1FAC5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6900" y="3479001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11</a:t>
            </a:r>
          </a:p>
        </p:txBody>
      </p:sp>
      <p:sp>
        <p:nvSpPr>
          <p:cNvPr id="162" name="Text Box 49">
            <a:extLst>
              <a:ext uri="{FF2B5EF4-FFF2-40B4-BE49-F238E27FC236}">
                <a16:creationId xmlns:a16="http://schemas.microsoft.com/office/drawing/2014/main" id="{12E2C22F-E0D4-469F-9729-97463AAF60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4894" y="3479001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12</a:t>
            </a:r>
          </a:p>
        </p:txBody>
      </p:sp>
      <p:sp>
        <p:nvSpPr>
          <p:cNvPr id="163" name="Text Box 49">
            <a:extLst>
              <a:ext uri="{FF2B5EF4-FFF2-40B4-BE49-F238E27FC236}">
                <a16:creationId xmlns:a16="http://schemas.microsoft.com/office/drawing/2014/main" id="{56087AF9-5E24-4050-8E73-132065FD69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6975" y="3049496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13</a:t>
            </a:r>
          </a:p>
        </p:txBody>
      </p: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D32277D9-343F-4E0C-B00A-329FF123F5E8}"/>
              </a:ext>
            </a:extLst>
          </p:cNvPr>
          <p:cNvCxnSpPr>
            <a:cxnSpLocks/>
          </p:cNvCxnSpPr>
          <p:nvPr/>
        </p:nvCxnSpPr>
        <p:spPr>
          <a:xfrm flipV="1">
            <a:off x="2745408" y="2940449"/>
            <a:ext cx="465050" cy="5385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9A79FDC2-4067-4903-BFA5-EA0933F67206}"/>
              </a:ext>
            </a:extLst>
          </p:cNvPr>
          <p:cNvCxnSpPr>
            <a:cxnSpLocks/>
          </p:cNvCxnSpPr>
          <p:nvPr/>
        </p:nvCxnSpPr>
        <p:spPr>
          <a:xfrm flipV="1">
            <a:off x="2836666" y="3652148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2572C10E-6FBF-46E5-B60D-DCDAF7CF16BD}"/>
              </a:ext>
            </a:extLst>
          </p:cNvPr>
          <p:cNvCxnSpPr>
            <a:cxnSpLocks/>
          </p:cNvCxnSpPr>
          <p:nvPr/>
        </p:nvCxnSpPr>
        <p:spPr>
          <a:xfrm flipV="1">
            <a:off x="1114170" y="4466768"/>
            <a:ext cx="214241" cy="2420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Arrow Connector 166">
            <a:extLst>
              <a:ext uri="{FF2B5EF4-FFF2-40B4-BE49-F238E27FC236}">
                <a16:creationId xmlns:a16="http://schemas.microsoft.com/office/drawing/2014/main" id="{07752212-4B7C-47E0-BAAC-AD22990DAAB5}"/>
              </a:ext>
            </a:extLst>
          </p:cNvPr>
          <p:cNvCxnSpPr/>
          <p:nvPr/>
        </p:nvCxnSpPr>
        <p:spPr>
          <a:xfrm flipV="1">
            <a:off x="1716404" y="3056410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Text Box 49">
            <a:extLst>
              <a:ext uri="{FF2B5EF4-FFF2-40B4-BE49-F238E27FC236}">
                <a16:creationId xmlns:a16="http://schemas.microsoft.com/office/drawing/2014/main" id="{14977E7B-4BAA-4459-B74F-66BDAE6D19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7049" y="3164476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14</a:t>
            </a:r>
          </a:p>
        </p:txBody>
      </p:sp>
      <p:sp>
        <p:nvSpPr>
          <p:cNvPr id="169" name="Oval 168">
            <a:extLst>
              <a:ext uri="{FF2B5EF4-FFF2-40B4-BE49-F238E27FC236}">
                <a16:creationId xmlns:a16="http://schemas.microsoft.com/office/drawing/2014/main" id="{09F0A31E-2633-41BF-81F5-0A07A85D5F74}"/>
              </a:ext>
            </a:extLst>
          </p:cNvPr>
          <p:cNvSpPr/>
          <p:nvPr/>
        </p:nvSpPr>
        <p:spPr>
          <a:xfrm>
            <a:off x="1793793" y="4665443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4304A1EF-ABAA-4B28-A8DC-81690EDD83B1}"/>
              </a:ext>
            </a:extLst>
          </p:cNvPr>
          <p:cNvCxnSpPr>
            <a:cxnSpLocks/>
          </p:cNvCxnSpPr>
          <p:nvPr/>
        </p:nvCxnSpPr>
        <p:spPr>
          <a:xfrm>
            <a:off x="1443863" y="4417782"/>
            <a:ext cx="377248" cy="24369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Text Box 49">
            <a:extLst>
              <a:ext uri="{FF2B5EF4-FFF2-40B4-BE49-F238E27FC236}">
                <a16:creationId xmlns:a16="http://schemas.microsoft.com/office/drawing/2014/main" id="{15643A32-3E75-41D5-80D4-5029CB487E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9658" y="4325505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15</a:t>
            </a:r>
          </a:p>
        </p:txBody>
      </p:sp>
      <p:sp>
        <p:nvSpPr>
          <p:cNvPr id="172" name="Text Box 49">
            <a:extLst>
              <a:ext uri="{FF2B5EF4-FFF2-40B4-BE49-F238E27FC236}">
                <a16:creationId xmlns:a16="http://schemas.microsoft.com/office/drawing/2014/main" id="{DDA8D414-CD49-405E-AD3C-EDA1BBD13E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7697" y="4585909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DFS(4)</a:t>
            </a:r>
          </a:p>
        </p:txBody>
      </p:sp>
    </p:spTree>
    <p:extLst>
      <p:ext uri="{BB962C8B-B14F-4D97-AF65-F5344CB8AC3E}">
        <p14:creationId xmlns:p14="http://schemas.microsoft.com/office/powerpoint/2010/main" val="29314559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61DC68-6FC4-42F3-A7FF-A28D072B093D}"/>
              </a:ext>
            </a:extLst>
          </p:cNvPr>
          <p:cNvSpPr/>
          <p:nvPr/>
        </p:nvSpPr>
        <p:spPr>
          <a:xfrm>
            <a:off x="1688405" y="3603251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C27721-94B8-49D8-8BB0-5301EF206AEA}"/>
              </a:ext>
            </a:extLst>
          </p:cNvPr>
          <p:cNvSpPr/>
          <p:nvPr/>
        </p:nvSpPr>
        <p:spPr>
          <a:xfrm>
            <a:off x="2519484" y="3597334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3B22C1F-6253-4007-AABE-C796CB859CCF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680695" y="2874561"/>
            <a:ext cx="652874" cy="755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A7087B-5C78-4777-BE97-F118298F8F9C}"/>
              </a:ext>
            </a:extLst>
          </p:cNvPr>
          <p:cNvCxnSpPr>
            <a:cxnSpLocks/>
            <a:stCxn id="13" idx="6"/>
            <a:endCxn id="25" idx="2"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9E86B4-CD30-4E85-87B1-A1F3BEC63833}"/>
              </a:ext>
            </a:extLst>
          </p:cNvPr>
          <p:cNvCxnSpPr>
            <a:cxnSpLocks/>
            <a:stCxn id="20" idx="4"/>
            <a:endCxn id="25" idx="0"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E12DF75D-A0C9-44FE-AAEF-EBBF4323C69F}"/>
              </a:ext>
            </a:extLst>
          </p:cNvPr>
          <p:cNvSpPr/>
          <p:nvPr/>
        </p:nvSpPr>
        <p:spPr>
          <a:xfrm>
            <a:off x="3304784" y="2714086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45F4C9F-6E1B-40AA-B7F1-D946A22BD88B}"/>
              </a:ext>
            </a:extLst>
          </p:cNvPr>
          <p:cNvSpPr/>
          <p:nvPr/>
        </p:nvSpPr>
        <p:spPr>
          <a:xfrm>
            <a:off x="2519484" y="2703496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6408F56-368D-467D-B2FD-29EBBCDEAA9E}"/>
              </a:ext>
            </a:extLst>
          </p:cNvPr>
          <p:cNvSpPr/>
          <p:nvPr/>
        </p:nvSpPr>
        <p:spPr>
          <a:xfrm>
            <a:off x="1688404" y="2714086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D1FFC3A-BD8C-4B4E-8F26-63782A628E1D}"/>
              </a:ext>
            </a:extLst>
          </p:cNvPr>
          <p:cNvSpPr/>
          <p:nvPr/>
        </p:nvSpPr>
        <p:spPr>
          <a:xfrm>
            <a:off x="887443" y="2720185"/>
            <a:ext cx="196553" cy="188008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F9A1C1A-4DE2-46D1-88CC-F420B3BB8193}"/>
              </a:ext>
            </a:extLst>
          </p:cNvPr>
          <p:cNvSpPr/>
          <p:nvPr/>
        </p:nvSpPr>
        <p:spPr>
          <a:xfrm>
            <a:off x="887443" y="360686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18F8801-52CB-447F-8C35-5423194D4A4B}"/>
              </a:ext>
            </a:extLst>
          </p:cNvPr>
          <p:cNvSpPr/>
          <p:nvPr/>
        </p:nvSpPr>
        <p:spPr>
          <a:xfrm>
            <a:off x="3304784" y="3597334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5543268-7E58-4313-8EA6-EB1B6E81E534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83996" y="2808090"/>
            <a:ext cx="604408" cy="6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EE1543B-9B9B-468B-8AE7-A02C35506ED2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FD4B0F8-5691-4272-B296-E4A39EF3B680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2716037" y="2797500"/>
            <a:ext cx="588747" cy="105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EF7C0F4-E870-4231-A5EB-2169625F5B1B}"/>
              </a:ext>
            </a:extLst>
          </p:cNvPr>
          <p:cNvCxnSpPr>
            <a:cxnSpLocks/>
          </p:cNvCxnSpPr>
          <p:nvPr/>
        </p:nvCxnSpPr>
        <p:spPr>
          <a:xfrm>
            <a:off x="985719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BF8A9A5-D5EB-4E03-9244-80C3E65A80B4}"/>
              </a:ext>
            </a:extLst>
          </p:cNvPr>
          <p:cNvCxnSpPr>
            <a:cxnSpLocks/>
          </p:cNvCxnSpPr>
          <p:nvPr/>
        </p:nvCxnSpPr>
        <p:spPr>
          <a:xfrm>
            <a:off x="1786680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6C1B2EF-242C-48BD-8D2A-A3E36C9D489A}"/>
              </a:ext>
            </a:extLst>
          </p:cNvPr>
          <p:cNvCxnSpPr>
            <a:cxnSpLocks/>
          </p:cNvCxnSpPr>
          <p:nvPr/>
        </p:nvCxnSpPr>
        <p:spPr>
          <a:xfrm>
            <a:off x="2623868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4B2B762-7679-4E19-9F26-B0B0A0A6EF91}"/>
              </a:ext>
            </a:extLst>
          </p:cNvPr>
          <p:cNvCxnSpPr>
            <a:cxnSpLocks/>
            <a:endCxn id="7" idx="7"/>
          </p:cNvCxnSpPr>
          <p:nvPr/>
        </p:nvCxnSpPr>
        <p:spPr>
          <a:xfrm flipH="1">
            <a:off x="1856173" y="2844883"/>
            <a:ext cx="672486" cy="7859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3">
            <a:extLst>
              <a:ext uri="{FF2B5EF4-FFF2-40B4-BE49-F238E27FC236}">
                <a16:creationId xmlns:a16="http://schemas.microsoft.com/office/drawing/2014/main" id="{9F25E101-A360-40DF-BC5E-3DFEB1D77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3611" y="2604206"/>
            <a:ext cx="2383967" cy="341580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DFS(v)</a:t>
            </a:r>
          </a:p>
          <a:p>
            <a:pPr marL="0" indent="0">
              <a:buNone/>
            </a:pPr>
            <a:r>
              <a:rPr lang="en-US" altLang="en-US" sz="1400" dirty="0"/>
              <a:t>1. color[v] = gray; </a:t>
            </a:r>
          </a:p>
          <a:p>
            <a:pPr marL="0" indent="0">
              <a:buNone/>
            </a:pPr>
            <a:r>
              <a:rPr lang="en-US" altLang="en-US" sz="1400" dirty="0"/>
              <a:t>2.</a:t>
            </a:r>
            <a:r>
              <a:rPr lang="en-US" altLang="en-US" sz="1400" dirty="0">
                <a:solidFill>
                  <a:srgbClr val="FF0000"/>
                </a:solidFill>
              </a:rPr>
              <a:t> for (each edge [v, w])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        if (color[w] == white) 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           DFS(w); </a:t>
            </a:r>
          </a:p>
          <a:p>
            <a:pPr marL="0" indent="0">
              <a:buNone/>
            </a:pPr>
            <a:r>
              <a:rPr lang="en-US" altLang="en-US" sz="1400" dirty="0"/>
              <a:t>3.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/>
              <a:t>color[v] = black.</a:t>
            </a:r>
          </a:p>
          <a:p>
            <a:pPr marL="0" indent="0">
              <a:buNone/>
            </a:pPr>
            <a:endParaRPr lang="en-US" altLang="en-US" sz="1400" dirty="0"/>
          </a:p>
          <a:p>
            <a:pPr marL="0" indent="0">
              <a:buNone/>
            </a:pPr>
            <a:r>
              <a:rPr lang="en-US" altLang="en-US" sz="1400" dirty="0"/>
              <a:t>main()</a:t>
            </a:r>
          </a:p>
          <a:p>
            <a:pPr marL="0" indent="0">
              <a:buNone/>
            </a:pPr>
            <a:r>
              <a:rPr lang="en-US" altLang="en-US" sz="1400" dirty="0"/>
              <a:t>1. for (each vertex v) </a:t>
            </a:r>
          </a:p>
          <a:p>
            <a:pPr marL="0" indent="0">
              <a:buNone/>
            </a:pPr>
            <a:r>
              <a:rPr lang="en-US" altLang="en-US" sz="1400" dirty="0"/>
              <a:t>      color[v] = white;</a:t>
            </a:r>
          </a:p>
          <a:p>
            <a:pPr marL="0" indent="0">
              <a:buNone/>
            </a:pPr>
            <a:r>
              <a:rPr lang="en-US" altLang="en-US" sz="1400" dirty="0"/>
              <a:t>2. for (each vertex v)</a:t>
            </a:r>
          </a:p>
          <a:p>
            <a:pPr marL="0" indent="0">
              <a:buNone/>
            </a:pPr>
            <a:r>
              <a:rPr lang="en-US" altLang="en-US" sz="1400" dirty="0"/>
              <a:t>       if (color[v] == white) </a:t>
            </a:r>
          </a:p>
          <a:p>
            <a:pPr marL="0" indent="0">
              <a:buNone/>
            </a:pPr>
            <a:r>
              <a:rPr lang="en-US" altLang="en-US" sz="1400" dirty="0"/>
              <a:t>          DFS(v).   </a:t>
            </a:r>
          </a:p>
        </p:txBody>
      </p:sp>
      <p:sp>
        <p:nvSpPr>
          <p:cNvPr id="31" name="Text Box 49">
            <a:extLst>
              <a:ext uri="{FF2B5EF4-FFF2-40B4-BE49-F238E27FC236}">
                <a16:creationId xmlns:a16="http://schemas.microsoft.com/office/drawing/2014/main" id="{098CCC78-1B4E-4532-A268-3C67931BA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1580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14: Depth-First-Search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AD400265-E444-43FC-948E-798782566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396884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Depth-First-Search (DFS). </a:t>
            </a:r>
            <a:r>
              <a:rPr lang="en-US" altLang="en-US" sz="2000" dirty="0"/>
              <a:t>Starting from a vertex s, explore the graph vertices as far as possible before backing tracking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E07776AD-6515-419D-881B-A6E1340CE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Breadth-First-Search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sp>
        <p:nvSpPr>
          <p:cNvPr id="34" name="Text Box 49">
            <a:extLst>
              <a:ext uri="{FF2B5EF4-FFF2-40B4-BE49-F238E27FC236}">
                <a16:creationId xmlns:a16="http://schemas.microsoft.com/office/drawing/2014/main" id="{157E6755-D8B2-495C-B54A-2DAA51838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3514" y="2219467"/>
            <a:ext cx="20808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DFS (recursive version)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AD10C005-ADD3-429A-A848-C3101E652ACC}"/>
              </a:ext>
            </a:extLst>
          </p:cNvPr>
          <p:cNvSpPr/>
          <p:nvPr/>
        </p:nvSpPr>
        <p:spPr>
          <a:xfrm>
            <a:off x="1264544" y="4262042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1" name="Text Box 49">
            <a:extLst>
              <a:ext uri="{FF2B5EF4-FFF2-40B4-BE49-F238E27FC236}">
                <a16:creationId xmlns:a16="http://schemas.microsoft.com/office/drawing/2014/main" id="{3C1E5E21-4089-4429-8F13-60CBC96C94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4900" y="399910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DFS(1)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A69D1D6D-36D0-4732-AF1A-55CF750B174E}"/>
              </a:ext>
            </a:extLst>
          </p:cNvPr>
          <p:cNvSpPr/>
          <p:nvPr/>
        </p:nvSpPr>
        <p:spPr>
          <a:xfrm>
            <a:off x="887578" y="4664015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846FDEF3-1DF6-4787-A909-BE3F82403A4A}"/>
              </a:ext>
            </a:extLst>
          </p:cNvPr>
          <p:cNvCxnSpPr>
            <a:cxnSpLocks/>
            <a:endCxn id="82" idx="7"/>
          </p:cNvCxnSpPr>
          <p:nvPr/>
        </p:nvCxnSpPr>
        <p:spPr>
          <a:xfrm flipH="1">
            <a:off x="1055346" y="4421031"/>
            <a:ext cx="210786" cy="2705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 Box 49">
            <a:extLst>
              <a:ext uri="{FF2B5EF4-FFF2-40B4-BE49-F238E27FC236}">
                <a16:creationId xmlns:a16="http://schemas.microsoft.com/office/drawing/2014/main" id="{52D1297F-07AD-4596-9635-CC0B4CDD6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738" y="4417794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DFS(7)</a:t>
            </a:r>
          </a:p>
        </p:txBody>
      </p:sp>
      <p:sp>
        <p:nvSpPr>
          <p:cNvPr id="85" name="Text Box 49">
            <a:extLst>
              <a:ext uri="{FF2B5EF4-FFF2-40B4-BE49-F238E27FC236}">
                <a16:creationId xmlns:a16="http://schemas.microsoft.com/office/drawing/2014/main" id="{3DA8C400-CD85-45FB-ACF5-D4CE5790E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5388" y="436791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56B2D03C-C3C7-43DE-AF8F-51DE8BB4455F}"/>
              </a:ext>
            </a:extLst>
          </p:cNvPr>
          <p:cNvCxnSpPr>
            <a:cxnSpLocks/>
          </p:cNvCxnSpPr>
          <p:nvPr/>
        </p:nvCxnSpPr>
        <p:spPr>
          <a:xfrm flipV="1">
            <a:off x="1996234" y="3741634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 Box 49">
            <a:extLst>
              <a:ext uri="{FF2B5EF4-FFF2-40B4-BE49-F238E27FC236}">
                <a16:creationId xmlns:a16="http://schemas.microsoft.com/office/drawing/2014/main" id="{1C78D95F-E986-4AE0-8F09-B0FBE991F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0272" y="370983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graphicFrame>
        <p:nvGraphicFramePr>
          <p:cNvPr id="88" name="Table 87">
            <a:extLst>
              <a:ext uri="{FF2B5EF4-FFF2-40B4-BE49-F238E27FC236}">
                <a16:creationId xmlns:a16="http://schemas.microsoft.com/office/drawing/2014/main" id="{4093E59C-DB75-4804-9926-C721413C06B6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556840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89" name="Table 88">
            <a:extLst>
              <a:ext uri="{FF2B5EF4-FFF2-40B4-BE49-F238E27FC236}">
                <a16:creationId xmlns:a16="http://schemas.microsoft.com/office/drawing/2014/main" id="{61CDC00C-16AD-4A91-B599-F7010B338FE5}"/>
              </a:ext>
            </a:extLst>
          </p:cNvPr>
          <p:cNvGraphicFramePr>
            <a:graphicFrameLocks noGrp="1"/>
          </p:cNvGraphicFramePr>
          <p:nvPr/>
        </p:nvGraphicFramePr>
        <p:xfrm>
          <a:off x="3579898" y="4046353"/>
          <a:ext cx="228715" cy="23562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715">
                  <a:extLst>
                    <a:ext uri="{9D8B030D-6E8A-4147-A177-3AD203B41FA5}">
                      <a16:colId xmlns:a16="http://schemas.microsoft.com/office/drawing/2014/main" val="4148821893"/>
                    </a:ext>
                  </a:extLst>
                </a:gridCol>
              </a:tblGrid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608016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4068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82523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1417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0680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79515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908713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357039"/>
                  </a:ext>
                </a:extLst>
              </a:tr>
            </a:tbl>
          </a:graphicData>
        </a:graphic>
      </p:graphicFrame>
      <p:graphicFrame>
        <p:nvGraphicFramePr>
          <p:cNvPr id="90" name="Table 89">
            <a:extLst>
              <a:ext uri="{FF2B5EF4-FFF2-40B4-BE49-F238E27FC236}">
                <a16:creationId xmlns:a16="http://schemas.microsoft.com/office/drawing/2014/main" id="{A18C2E1B-B04A-488F-BB58-98DB2D7E3B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5539064"/>
              </p:ext>
            </p:extLst>
          </p:nvPr>
        </p:nvGraphicFramePr>
        <p:xfrm>
          <a:off x="3338104" y="4122214"/>
          <a:ext cx="215100" cy="23127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5100">
                  <a:extLst>
                    <a:ext uri="{9D8B030D-6E8A-4147-A177-3AD203B41FA5}">
                      <a16:colId xmlns:a16="http://schemas.microsoft.com/office/drawing/2014/main" val="3808604706"/>
                    </a:ext>
                  </a:extLst>
                </a:gridCol>
              </a:tblGrid>
              <a:tr h="234735">
                <a:tc>
                  <a:txBody>
                    <a:bodyPr/>
                    <a:lstStyle/>
                    <a:p>
                      <a:r>
                        <a:rPr lang="en-US" sz="800" dirty="0"/>
                        <a:t>1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10687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54921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855156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4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5315745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38559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51400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2951018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809559"/>
                  </a:ext>
                </a:extLst>
              </a:tr>
            </a:tbl>
          </a:graphicData>
        </a:graphic>
      </p:graphicFrame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5C9F96EC-6199-4989-A077-8C73BD64891A}"/>
              </a:ext>
            </a:extLst>
          </p:cNvPr>
          <p:cNvCxnSpPr>
            <a:cxnSpLocks/>
          </p:cNvCxnSpPr>
          <p:nvPr/>
        </p:nvCxnSpPr>
        <p:spPr>
          <a:xfrm>
            <a:off x="3694255" y="419026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5ADBF1C1-E47D-4A1B-ABBC-1563A9D5945F}"/>
              </a:ext>
            </a:extLst>
          </p:cNvPr>
          <p:cNvCxnSpPr>
            <a:cxnSpLocks/>
          </p:cNvCxnSpPr>
          <p:nvPr/>
        </p:nvCxnSpPr>
        <p:spPr>
          <a:xfrm>
            <a:off x="3694255" y="4480808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69EB41B6-AC88-4735-B681-2E02E2B46CE2}"/>
              </a:ext>
            </a:extLst>
          </p:cNvPr>
          <p:cNvCxnSpPr>
            <a:cxnSpLocks/>
          </p:cNvCxnSpPr>
          <p:nvPr/>
        </p:nvCxnSpPr>
        <p:spPr>
          <a:xfrm>
            <a:off x="3694255" y="478232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7BFF8897-5BE7-4ED4-9E39-37D7EFE527E8}"/>
              </a:ext>
            </a:extLst>
          </p:cNvPr>
          <p:cNvCxnSpPr>
            <a:cxnSpLocks/>
          </p:cNvCxnSpPr>
          <p:nvPr/>
        </p:nvCxnSpPr>
        <p:spPr>
          <a:xfrm>
            <a:off x="3694255" y="507268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804A911C-0364-47A9-810C-B86A66692B77}"/>
              </a:ext>
            </a:extLst>
          </p:cNvPr>
          <p:cNvCxnSpPr>
            <a:cxnSpLocks/>
          </p:cNvCxnSpPr>
          <p:nvPr/>
        </p:nvCxnSpPr>
        <p:spPr>
          <a:xfrm>
            <a:off x="3694255" y="539235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9E990F13-925F-40DB-A4E9-D51135A75222}"/>
              </a:ext>
            </a:extLst>
          </p:cNvPr>
          <p:cNvCxnSpPr>
            <a:cxnSpLocks/>
          </p:cNvCxnSpPr>
          <p:nvPr/>
        </p:nvCxnSpPr>
        <p:spPr>
          <a:xfrm>
            <a:off x="3694255" y="567812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BD04845A-6255-4CBA-A18E-90F0D38B9304}"/>
              </a:ext>
            </a:extLst>
          </p:cNvPr>
          <p:cNvCxnSpPr>
            <a:cxnSpLocks/>
          </p:cNvCxnSpPr>
          <p:nvPr/>
        </p:nvCxnSpPr>
        <p:spPr>
          <a:xfrm>
            <a:off x="3694255" y="5971807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922EA504-9D26-4052-BFB5-05926F62C04E}"/>
              </a:ext>
            </a:extLst>
          </p:cNvPr>
          <p:cNvCxnSpPr>
            <a:cxnSpLocks/>
          </p:cNvCxnSpPr>
          <p:nvPr/>
        </p:nvCxnSpPr>
        <p:spPr>
          <a:xfrm>
            <a:off x="3694255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9" name="Table 98">
            <a:extLst>
              <a:ext uri="{FF2B5EF4-FFF2-40B4-BE49-F238E27FC236}">
                <a16:creationId xmlns:a16="http://schemas.microsoft.com/office/drawing/2014/main" id="{37BAE0D0-0CDD-4DD7-9D9F-0F6EF943355E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F9271A97-62A7-4827-956A-788ECDAE4CDB}"/>
              </a:ext>
            </a:extLst>
          </p:cNvPr>
          <p:cNvCxnSpPr>
            <a:cxnSpLocks/>
          </p:cNvCxnSpPr>
          <p:nvPr/>
        </p:nvCxnSpPr>
        <p:spPr>
          <a:xfrm>
            <a:off x="425368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1" name="Table 100">
            <a:extLst>
              <a:ext uri="{FF2B5EF4-FFF2-40B4-BE49-F238E27FC236}">
                <a16:creationId xmlns:a16="http://schemas.microsoft.com/office/drawing/2014/main" id="{B04A089E-A7B5-48AE-9809-9B97CCA6B7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7988296"/>
              </p:ext>
            </p:extLst>
          </p:nvPr>
        </p:nvGraphicFramePr>
        <p:xfrm>
          <a:off x="451909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F6F6CDCE-2988-4BD8-96BD-60E8EE658DF2}"/>
              </a:ext>
            </a:extLst>
          </p:cNvPr>
          <p:cNvCxnSpPr>
            <a:cxnSpLocks/>
          </p:cNvCxnSpPr>
          <p:nvPr/>
        </p:nvCxnSpPr>
        <p:spPr>
          <a:xfrm>
            <a:off x="480740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3" name="Table 102">
            <a:extLst>
              <a:ext uri="{FF2B5EF4-FFF2-40B4-BE49-F238E27FC236}">
                <a16:creationId xmlns:a16="http://schemas.microsoft.com/office/drawing/2014/main" id="{FE13DE15-677B-4605-8679-C7DE366D124A}"/>
              </a:ext>
            </a:extLst>
          </p:cNvPr>
          <p:cNvGraphicFramePr>
            <a:graphicFrameLocks noGrp="1"/>
          </p:cNvGraphicFramePr>
          <p:nvPr/>
        </p:nvGraphicFramePr>
        <p:xfrm>
          <a:off x="5083018" y="406397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4" name="Table 103">
            <a:extLst>
              <a:ext uri="{FF2B5EF4-FFF2-40B4-BE49-F238E27FC236}">
                <a16:creationId xmlns:a16="http://schemas.microsoft.com/office/drawing/2014/main" id="{2F5950A1-1EB2-4262-A700-AC142791FAA4}"/>
              </a:ext>
            </a:extLst>
          </p:cNvPr>
          <p:cNvGraphicFramePr>
            <a:graphicFrameLocks noGrp="1"/>
          </p:cNvGraphicFramePr>
          <p:nvPr/>
        </p:nvGraphicFramePr>
        <p:xfrm>
          <a:off x="396410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B2009ED9-580F-4704-B2E4-058CAF4B2C8D}"/>
              </a:ext>
            </a:extLst>
          </p:cNvPr>
          <p:cNvCxnSpPr>
            <a:cxnSpLocks/>
          </p:cNvCxnSpPr>
          <p:nvPr/>
        </p:nvCxnSpPr>
        <p:spPr>
          <a:xfrm>
            <a:off x="4252418" y="448499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6" name="Table 105">
            <a:extLst>
              <a:ext uri="{FF2B5EF4-FFF2-40B4-BE49-F238E27FC236}">
                <a16:creationId xmlns:a16="http://schemas.microsoft.com/office/drawing/2014/main" id="{C2B837EA-B0D6-4895-85C7-D0790CC5FEB0}"/>
              </a:ext>
            </a:extLst>
          </p:cNvPr>
          <p:cNvGraphicFramePr>
            <a:graphicFrameLocks noGrp="1"/>
          </p:cNvGraphicFramePr>
          <p:nvPr/>
        </p:nvGraphicFramePr>
        <p:xfrm>
          <a:off x="451782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7" name="Table 106">
            <a:extLst>
              <a:ext uri="{FF2B5EF4-FFF2-40B4-BE49-F238E27FC236}">
                <a16:creationId xmlns:a16="http://schemas.microsoft.com/office/drawing/2014/main" id="{7524BCA0-94DB-4EC9-B154-4A3810CC9F80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1C484A79-53AE-4955-8A28-4AF280E5E2F1}"/>
              </a:ext>
            </a:extLst>
          </p:cNvPr>
          <p:cNvCxnSpPr>
            <a:cxnSpLocks/>
          </p:cNvCxnSpPr>
          <p:nvPr/>
        </p:nvCxnSpPr>
        <p:spPr>
          <a:xfrm>
            <a:off x="425368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9" name="Table 108">
            <a:extLst>
              <a:ext uri="{FF2B5EF4-FFF2-40B4-BE49-F238E27FC236}">
                <a16:creationId xmlns:a16="http://schemas.microsoft.com/office/drawing/2014/main" id="{ACA10DA5-2963-4F44-A4DB-215B2ACF86D4}"/>
              </a:ext>
            </a:extLst>
          </p:cNvPr>
          <p:cNvGraphicFramePr>
            <a:graphicFrameLocks noGrp="1"/>
          </p:cNvGraphicFramePr>
          <p:nvPr/>
        </p:nvGraphicFramePr>
        <p:xfrm>
          <a:off x="451909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D556E04A-87D3-4D19-AAB6-394C4689ED99}"/>
              </a:ext>
            </a:extLst>
          </p:cNvPr>
          <p:cNvCxnSpPr>
            <a:cxnSpLocks/>
          </p:cNvCxnSpPr>
          <p:nvPr/>
        </p:nvCxnSpPr>
        <p:spPr>
          <a:xfrm>
            <a:off x="480740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1" name="Table 110">
            <a:extLst>
              <a:ext uri="{FF2B5EF4-FFF2-40B4-BE49-F238E27FC236}">
                <a16:creationId xmlns:a16="http://schemas.microsoft.com/office/drawing/2014/main" id="{167058DB-4306-47EC-B8F4-1B8A6CC319F3}"/>
              </a:ext>
            </a:extLst>
          </p:cNvPr>
          <p:cNvGraphicFramePr>
            <a:graphicFrameLocks noGrp="1"/>
          </p:cNvGraphicFramePr>
          <p:nvPr/>
        </p:nvGraphicFramePr>
        <p:xfrm>
          <a:off x="5092022" y="468213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48088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2" name="Table 111">
            <a:extLst>
              <a:ext uri="{FF2B5EF4-FFF2-40B4-BE49-F238E27FC236}">
                <a16:creationId xmlns:a16="http://schemas.microsoft.com/office/drawing/2014/main" id="{AC29B882-43C6-4D9D-8F75-42CBED6F5D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0069293"/>
              </p:ext>
            </p:extLst>
          </p:nvPr>
        </p:nvGraphicFramePr>
        <p:xfrm>
          <a:off x="396195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00EC7571-CE31-4AEF-A6B6-5EEE8EC8BC05}"/>
              </a:ext>
            </a:extLst>
          </p:cNvPr>
          <p:cNvCxnSpPr>
            <a:cxnSpLocks/>
          </p:cNvCxnSpPr>
          <p:nvPr/>
        </p:nvCxnSpPr>
        <p:spPr>
          <a:xfrm>
            <a:off x="4250272" y="5089589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4" name="Table 113">
            <a:extLst>
              <a:ext uri="{FF2B5EF4-FFF2-40B4-BE49-F238E27FC236}">
                <a16:creationId xmlns:a16="http://schemas.microsoft.com/office/drawing/2014/main" id="{6E5CDD67-869F-4538-BE0D-6BAB734781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4056158"/>
              </p:ext>
            </p:extLst>
          </p:nvPr>
        </p:nvGraphicFramePr>
        <p:xfrm>
          <a:off x="451567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5" name="Table 114">
            <a:extLst>
              <a:ext uri="{FF2B5EF4-FFF2-40B4-BE49-F238E27FC236}">
                <a16:creationId xmlns:a16="http://schemas.microsoft.com/office/drawing/2014/main" id="{214BAABB-0036-40E4-A79E-768AB40832A6}"/>
              </a:ext>
            </a:extLst>
          </p:cNvPr>
          <p:cNvGraphicFramePr>
            <a:graphicFrameLocks noGrp="1"/>
          </p:cNvGraphicFramePr>
          <p:nvPr/>
        </p:nvGraphicFramePr>
        <p:xfrm>
          <a:off x="396338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4FCF7F67-9B43-4E24-BC2F-DE7A2E13E908}"/>
              </a:ext>
            </a:extLst>
          </p:cNvPr>
          <p:cNvCxnSpPr>
            <a:cxnSpLocks/>
          </p:cNvCxnSpPr>
          <p:nvPr/>
        </p:nvCxnSpPr>
        <p:spPr>
          <a:xfrm>
            <a:off x="425170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7" name="Table 116">
            <a:extLst>
              <a:ext uri="{FF2B5EF4-FFF2-40B4-BE49-F238E27FC236}">
                <a16:creationId xmlns:a16="http://schemas.microsoft.com/office/drawing/2014/main" id="{F097709E-A7E7-4A9E-ABFB-0759187D9A16}"/>
              </a:ext>
            </a:extLst>
          </p:cNvPr>
          <p:cNvGraphicFramePr>
            <a:graphicFrameLocks noGrp="1"/>
          </p:cNvGraphicFramePr>
          <p:nvPr/>
        </p:nvGraphicFramePr>
        <p:xfrm>
          <a:off x="451710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B712224E-5E13-4E57-BA05-CED1B26367F8}"/>
              </a:ext>
            </a:extLst>
          </p:cNvPr>
          <p:cNvCxnSpPr>
            <a:cxnSpLocks/>
          </p:cNvCxnSpPr>
          <p:nvPr/>
        </p:nvCxnSpPr>
        <p:spPr>
          <a:xfrm>
            <a:off x="480542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9" name="Table 118">
            <a:extLst>
              <a:ext uri="{FF2B5EF4-FFF2-40B4-BE49-F238E27FC236}">
                <a16:creationId xmlns:a16="http://schemas.microsoft.com/office/drawing/2014/main" id="{94CE501F-F25F-44FD-822A-75E496F23B6B}"/>
              </a:ext>
            </a:extLst>
          </p:cNvPr>
          <p:cNvGraphicFramePr>
            <a:graphicFrameLocks noGrp="1"/>
          </p:cNvGraphicFramePr>
          <p:nvPr/>
        </p:nvGraphicFramePr>
        <p:xfrm>
          <a:off x="5081034" y="527805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0" name="Table 119">
            <a:extLst>
              <a:ext uri="{FF2B5EF4-FFF2-40B4-BE49-F238E27FC236}">
                <a16:creationId xmlns:a16="http://schemas.microsoft.com/office/drawing/2014/main" id="{A5E4B41F-A8AA-4CB3-8AC4-E1381D954B8D}"/>
              </a:ext>
            </a:extLst>
          </p:cNvPr>
          <p:cNvGraphicFramePr>
            <a:graphicFrameLocks noGrp="1"/>
          </p:cNvGraphicFramePr>
          <p:nvPr/>
        </p:nvGraphicFramePr>
        <p:xfrm>
          <a:off x="396740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D3FC22B2-68EF-491B-B1B8-9E322F1A1F57}"/>
              </a:ext>
            </a:extLst>
          </p:cNvPr>
          <p:cNvCxnSpPr>
            <a:cxnSpLocks/>
          </p:cNvCxnSpPr>
          <p:nvPr/>
        </p:nvCxnSpPr>
        <p:spPr>
          <a:xfrm>
            <a:off x="425571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2" name="Table 121">
            <a:extLst>
              <a:ext uri="{FF2B5EF4-FFF2-40B4-BE49-F238E27FC236}">
                <a16:creationId xmlns:a16="http://schemas.microsoft.com/office/drawing/2014/main" id="{8A2B24A3-880F-42E7-87D5-6B24DB2E51FD}"/>
              </a:ext>
            </a:extLst>
          </p:cNvPr>
          <p:cNvGraphicFramePr>
            <a:graphicFrameLocks noGrp="1"/>
          </p:cNvGraphicFramePr>
          <p:nvPr/>
        </p:nvGraphicFramePr>
        <p:xfrm>
          <a:off x="452112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D7D095A7-BE03-4219-BBDA-E0DA8DE9D74E}"/>
              </a:ext>
            </a:extLst>
          </p:cNvPr>
          <p:cNvCxnSpPr>
            <a:cxnSpLocks/>
          </p:cNvCxnSpPr>
          <p:nvPr/>
        </p:nvCxnSpPr>
        <p:spPr>
          <a:xfrm>
            <a:off x="480943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4" name="Table 123">
            <a:extLst>
              <a:ext uri="{FF2B5EF4-FFF2-40B4-BE49-F238E27FC236}">
                <a16:creationId xmlns:a16="http://schemas.microsoft.com/office/drawing/2014/main" id="{C63FD650-22E2-469D-AAE6-C380ED149A5A}"/>
              </a:ext>
            </a:extLst>
          </p:cNvPr>
          <p:cNvGraphicFramePr>
            <a:graphicFrameLocks noGrp="1"/>
          </p:cNvGraphicFramePr>
          <p:nvPr/>
        </p:nvGraphicFramePr>
        <p:xfrm>
          <a:off x="5648111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2070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A1DB1F45-91C9-4D84-9CB5-F814E303B656}"/>
              </a:ext>
            </a:extLst>
          </p:cNvPr>
          <p:cNvGraphicFramePr>
            <a:graphicFrameLocks noGrp="1"/>
          </p:cNvGraphicFramePr>
          <p:nvPr/>
        </p:nvGraphicFramePr>
        <p:xfrm>
          <a:off x="5074844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C8A1BB78-395A-48AE-85FF-53AFB2FC5662}"/>
              </a:ext>
            </a:extLst>
          </p:cNvPr>
          <p:cNvCxnSpPr>
            <a:cxnSpLocks/>
          </p:cNvCxnSpPr>
          <p:nvPr/>
        </p:nvCxnSpPr>
        <p:spPr>
          <a:xfrm>
            <a:off x="5363157" y="598058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7" name="Table 126">
            <a:extLst>
              <a:ext uri="{FF2B5EF4-FFF2-40B4-BE49-F238E27FC236}">
                <a16:creationId xmlns:a16="http://schemas.microsoft.com/office/drawing/2014/main" id="{A6EA25D7-1486-4233-A1F4-27B8BAFF0080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B675FD97-1DEF-49C3-BAAD-70011DE43102}"/>
              </a:ext>
            </a:extLst>
          </p:cNvPr>
          <p:cNvCxnSpPr>
            <a:cxnSpLocks/>
          </p:cNvCxnSpPr>
          <p:nvPr/>
        </p:nvCxnSpPr>
        <p:spPr>
          <a:xfrm>
            <a:off x="4250272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9" name="Table 128">
            <a:extLst>
              <a:ext uri="{FF2B5EF4-FFF2-40B4-BE49-F238E27FC236}">
                <a16:creationId xmlns:a16="http://schemas.microsoft.com/office/drawing/2014/main" id="{B778ECEC-665B-4ACA-B749-462594E43F76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sp>
        <p:nvSpPr>
          <p:cNvPr id="76" name="Oval 75">
            <a:extLst>
              <a:ext uri="{FF2B5EF4-FFF2-40B4-BE49-F238E27FC236}">
                <a16:creationId xmlns:a16="http://schemas.microsoft.com/office/drawing/2014/main" id="{F7BA409B-25CB-4387-9C94-E5A0D5D45D53}"/>
              </a:ext>
            </a:extLst>
          </p:cNvPr>
          <p:cNvSpPr/>
          <p:nvPr/>
        </p:nvSpPr>
        <p:spPr>
          <a:xfrm>
            <a:off x="887443" y="5183575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1D49CD8C-0C89-4B3D-B7A8-3E007DBFBC47}"/>
              </a:ext>
            </a:extLst>
          </p:cNvPr>
          <p:cNvCxnSpPr>
            <a:cxnSpLocks/>
            <a:endCxn id="76" idx="0"/>
          </p:cNvCxnSpPr>
          <p:nvPr/>
        </p:nvCxnSpPr>
        <p:spPr>
          <a:xfrm>
            <a:off x="972147" y="486151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 Box 49">
            <a:extLst>
              <a:ext uri="{FF2B5EF4-FFF2-40B4-BE49-F238E27FC236}">
                <a16:creationId xmlns:a16="http://schemas.microsoft.com/office/drawing/2014/main" id="{BE6E7FB3-3A49-48F9-9CDB-02B7D1E94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837" y="513785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DFS(3)</a:t>
            </a:r>
          </a:p>
        </p:txBody>
      </p:sp>
      <p:sp>
        <p:nvSpPr>
          <p:cNvPr id="79" name="Text Box 49">
            <a:extLst>
              <a:ext uri="{FF2B5EF4-FFF2-40B4-BE49-F238E27FC236}">
                <a16:creationId xmlns:a16="http://schemas.microsoft.com/office/drawing/2014/main" id="{F9B2C0FA-1A36-45CE-B20A-947BD8772A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077" y="4889011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AB2B536D-758E-4A0F-A888-6ED1B07B379F}"/>
              </a:ext>
            </a:extLst>
          </p:cNvPr>
          <p:cNvCxnSpPr/>
          <p:nvPr/>
        </p:nvCxnSpPr>
        <p:spPr>
          <a:xfrm flipV="1">
            <a:off x="2571389" y="3025212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 Box 49">
            <a:extLst>
              <a:ext uri="{FF2B5EF4-FFF2-40B4-BE49-F238E27FC236}">
                <a16:creationId xmlns:a16="http://schemas.microsoft.com/office/drawing/2014/main" id="{8396D139-7759-43B0-B882-122479B93D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0802" y="317234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1035347F-9867-4A18-98A9-76EE940D04B5}"/>
              </a:ext>
            </a:extLst>
          </p:cNvPr>
          <p:cNvSpPr/>
          <p:nvPr/>
        </p:nvSpPr>
        <p:spPr>
          <a:xfrm>
            <a:off x="904504" y="5700528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16307952-A634-4F87-8ECB-C927E8516F4F}"/>
              </a:ext>
            </a:extLst>
          </p:cNvPr>
          <p:cNvCxnSpPr>
            <a:cxnSpLocks/>
          </p:cNvCxnSpPr>
          <p:nvPr/>
        </p:nvCxnSpPr>
        <p:spPr>
          <a:xfrm>
            <a:off x="990270" y="5378749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 Box 49">
            <a:extLst>
              <a:ext uri="{FF2B5EF4-FFF2-40B4-BE49-F238E27FC236}">
                <a16:creationId xmlns:a16="http://schemas.microsoft.com/office/drawing/2014/main" id="{1C9EDEB5-A139-4FD2-AE45-00DE6DB671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531" y="565997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DFS(5)</a:t>
            </a:r>
          </a:p>
        </p:txBody>
      </p:sp>
      <p:sp>
        <p:nvSpPr>
          <p:cNvPr id="135" name="Text Box 49">
            <a:extLst>
              <a:ext uri="{FF2B5EF4-FFF2-40B4-BE49-F238E27FC236}">
                <a16:creationId xmlns:a16="http://schemas.microsoft.com/office/drawing/2014/main" id="{C05D8243-0005-494E-81B9-C47EDB33D8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547" y="5404399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5</a:t>
            </a:r>
          </a:p>
        </p:txBody>
      </p:sp>
      <p:sp>
        <p:nvSpPr>
          <p:cNvPr id="136" name="Text Box 49">
            <a:extLst>
              <a:ext uri="{FF2B5EF4-FFF2-40B4-BE49-F238E27FC236}">
                <a16:creationId xmlns:a16="http://schemas.microsoft.com/office/drawing/2014/main" id="{8F189DC5-1841-4651-9269-0272D17DB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4967" y="2818964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5</a:t>
            </a:r>
          </a:p>
        </p:txBody>
      </p: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6A212907-44E5-4585-B7D1-1DB8F3025F36}"/>
              </a:ext>
            </a:extLst>
          </p:cNvPr>
          <p:cNvCxnSpPr>
            <a:cxnSpLocks/>
          </p:cNvCxnSpPr>
          <p:nvPr/>
        </p:nvCxnSpPr>
        <p:spPr>
          <a:xfrm flipH="1">
            <a:off x="1978709" y="2948373"/>
            <a:ext cx="534705" cy="625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 Box 49">
            <a:extLst>
              <a:ext uri="{FF2B5EF4-FFF2-40B4-BE49-F238E27FC236}">
                <a16:creationId xmlns:a16="http://schemas.microsoft.com/office/drawing/2014/main" id="{C124F680-78AA-4125-BC6F-7146A7587D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6965" y="3273226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139" name="Text Box 49">
            <a:extLst>
              <a:ext uri="{FF2B5EF4-FFF2-40B4-BE49-F238E27FC236}">
                <a16:creationId xmlns:a16="http://schemas.microsoft.com/office/drawing/2014/main" id="{15CCFC8B-0CBF-43D2-ACE7-6B6F1758EE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7760" y="313442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4</a:t>
            </a:r>
          </a:p>
        </p:txBody>
      </p: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1CF3F245-B9F3-41DC-851D-27FC50B4BDE5}"/>
              </a:ext>
            </a:extLst>
          </p:cNvPr>
          <p:cNvCxnSpPr>
            <a:cxnSpLocks/>
          </p:cNvCxnSpPr>
          <p:nvPr/>
        </p:nvCxnSpPr>
        <p:spPr>
          <a:xfrm flipV="1">
            <a:off x="2804425" y="2842447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A07927AB-E3FE-46AE-AAD6-6F1EB94C1E79}"/>
              </a:ext>
            </a:extLst>
          </p:cNvPr>
          <p:cNvCxnSpPr>
            <a:cxnSpLocks/>
          </p:cNvCxnSpPr>
          <p:nvPr/>
        </p:nvCxnSpPr>
        <p:spPr>
          <a:xfrm>
            <a:off x="2657994" y="3049796"/>
            <a:ext cx="19411" cy="438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Oval 141">
            <a:extLst>
              <a:ext uri="{FF2B5EF4-FFF2-40B4-BE49-F238E27FC236}">
                <a16:creationId xmlns:a16="http://schemas.microsoft.com/office/drawing/2014/main" id="{155DF8EE-8DDD-46ED-823E-19F95EEED1E9}"/>
              </a:ext>
            </a:extLst>
          </p:cNvPr>
          <p:cNvSpPr/>
          <p:nvPr/>
        </p:nvSpPr>
        <p:spPr>
          <a:xfrm>
            <a:off x="928347" y="6203398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43" name="Text Box 49">
            <a:extLst>
              <a:ext uri="{FF2B5EF4-FFF2-40B4-BE49-F238E27FC236}">
                <a16:creationId xmlns:a16="http://schemas.microsoft.com/office/drawing/2014/main" id="{58DE1DEF-F947-4C28-B828-51A7AA353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19" y="5892174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6</a:t>
            </a:r>
          </a:p>
        </p:txBody>
      </p: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D8AAEEC5-CA93-4180-80E2-EC675BB73247}"/>
              </a:ext>
            </a:extLst>
          </p:cNvPr>
          <p:cNvCxnSpPr>
            <a:cxnSpLocks/>
          </p:cNvCxnSpPr>
          <p:nvPr/>
        </p:nvCxnSpPr>
        <p:spPr>
          <a:xfrm>
            <a:off x="997174" y="589217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 Box 49">
            <a:extLst>
              <a:ext uri="{FF2B5EF4-FFF2-40B4-BE49-F238E27FC236}">
                <a16:creationId xmlns:a16="http://schemas.microsoft.com/office/drawing/2014/main" id="{8BD7854C-5195-49F4-87DB-1A52DB759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818" y="6161861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DFS(2)</a:t>
            </a:r>
          </a:p>
        </p:txBody>
      </p: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46B4F0AB-11C3-49FB-A423-9153DCB4F165}"/>
              </a:ext>
            </a:extLst>
          </p:cNvPr>
          <p:cNvCxnSpPr>
            <a:cxnSpLocks/>
          </p:cNvCxnSpPr>
          <p:nvPr/>
        </p:nvCxnSpPr>
        <p:spPr>
          <a:xfrm>
            <a:off x="3349465" y="3054588"/>
            <a:ext cx="0" cy="4663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 Box 49">
            <a:extLst>
              <a:ext uri="{FF2B5EF4-FFF2-40B4-BE49-F238E27FC236}">
                <a16:creationId xmlns:a16="http://schemas.microsoft.com/office/drawing/2014/main" id="{BE142A12-4669-46C0-B680-F155A1509F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7916" y="3182146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6</a:t>
            </a:r>
          </a:p>
        </p:txBody>
      </p: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5A730AFA-71BE-4473-A366-2A0A44525797}"/>
              </a:ext>
            </a:extLst>
          </p:cNvPr>
          <p:cNvCxnSpPr>
            <a:cxnSpLocks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E4DD15CA-DDD0-4A52-8242-C7D405556BF3}"/>
              </a:ext>
            </a:extLst>
          </p:cNvPr>
          <p:cNvCxnSpPr/>
          <p:nvPr/>
        </p:nvCxnSpPr>
        <p:spPr>
          <a:xfrm flipV="1">
            <a:off x="3456288" y="3049796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CABA9D6B-D4A5-4E39-BC04-5A760F96DFE3}"/>
              </a:ext>
            </a:extLst>
          </p:cNvPr>
          <p:cNvCxnSpPr>
            <a:cxnSpLocks/>
          </p:cNvCxnSpPr>
          <p:nvPr/>
        </p:nvCxnSpPr>
        <p:spPr>
          <a:xfrm flipH="1" flipV="1">
            <a:off x="2786320" y="3738750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 Box 49">
            <a:extLst>
              <a:ext uri="{FF2B5EF4-FFF2-40B4-BE49-F238E27FC236}">
                <a16:creationId xmlns:a16="http://schemas.microsoft.com/office/drawing/2014/main" id="{B7DA6F52-0E50-44F4-90BB-C770796497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4967" y="3693795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7</a:t>
            </a:r>
          </a:p>
        </p:txBody>
      </p:sp>
      <p:sp>
        <p:nvSpPr>
          <p:cNvPr id="152" name="Text Box 49">
            <a:extLst>
              <a:ext uri="{FF2B5EF4-FFF2-40B4-BE49-F238E27FC236}">
                <a16:creationId xmlns:a16="http://schemas.microsoft.com/office/drawing/2014/main" id="{708A713A-2606-49B1-B91E-FF1DE7540E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9112" y="3182145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8</a:t>
            </a:r>
          </a:p>
        </p:txBody>
      </p:sp>
      <p:cxnSp>
        <p:nvCxnSpPr>
          <p:cNvPr id="153" name="Straight Arrow Connector 152">
            <a:extLst>
              <a:ext uri="{FF2B5EF4-FFF2-40B4-BE49-F238E27FC236}">
                <a16:creationId xmlns:a16="http://schemas.microsoft.com/office/drawing/2014/main" id="{B58DB7CF-D261-41FB-B81D-EF096E697B8F}"/>
              </a:ext>
            </a:extLst>
          </p:cNvPr>
          <p:cNvCxnSpPr>
            <a:cxnSpLocks/>
          </p:cNvCxnSpPr>
          <p:nvPr/>
        </p:nvCxnSpPr>
        <p:spPr>
          <a:xfrm flipH="1" flipV="1">
            <a:off x="1085105" y="5897913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id="{F7C03ADC-8DC5-4922-ACE9-1C18A7391838}"/>
              </a:ext>
            </a:extLst>
          </p:cNvPr>
          <p:cNvCxnSpPr>
            <a:cxnSpLocks/>
          </p:cNvCxnSpPr>
          <p:nvPr/>
        </p:nvCxnSpPr>
        <p:spPr>
          <a:xfrm flipH="1">
            <a:off x="2770433" y="2984072"/>
            <a:ext cx="534705" cy="625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Text Box 49">
            <a:extLst>
              <a:ext uri="{FF2B5EF4-FFF2-40B4-BE49-F238E27FC236}">
                <a16:creationId xmlns:a16="http://schemas.microsoft.com/office/drawing/2014/main" id="{35D65E69-C0F4-4FF0-9A69-3479F83AE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6683" y="3263550"/>
            <a:ext cx="39664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9</a:t>
            </a:r>
          </a:p>
        </p:txBody>
      </p: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39435717-1F51-4897-9724-47CA53AD7075}"/>
              </a:ext>
            </a:extLst>
          </p:cNvPr>
          <p:cNvCxnSpPr>
            <a:cxnSpLocks/>
          </p:cNvCxnSpPr>
          <p:nvPr/>
        </p:nvCxnSpPr>
        <p:spPr>
          <a:xfrm flipH="1" flipV="1">
            <a:off x="2788255" y="2749001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Text Box 49">
            <a:extLst>
              <a:ext uri="{FF2B5EF4-FFF2-40B4-BE49-F238E27FC236}">
                <a16:creationId xmlns:a16="http://schemas.microsoft.com/office/drawing/2014/main" id="{B29EE28D-B557-40C7-A696-D07DFCFE92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9384" y="2557123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10</a:t>
            </a:r>
          </a:p>
        </p:txBody>
      </p: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827F8CCE-C9DB-41DB-B850-86EE0A1608F8}"/>
              </a:ext>
            </a:extLst>
          </p:cNvPr>
          <p:cNvCxnSpPr>
            <a:cxnSpLocks/>
          </p:cNvCxnSpPr>
          <p:nvPr/>
        </p:nvCxnSpPr>
        <p:spPr>
          <a:xfrm flipH="1" flipV="1">
            <a:off x="1073242" y="5398798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C8B95986-79DB-49DC-AA84-58607DC1C385}"/>
              </a:ext>
            </a:extLst>
          </p:cNvPr>
          <p:cNvCxnSpPr>
            <a:cxnSpLocks/>
          </p:cNvCxnSpPr>
          <p:nvPr/>
        </p:nvCxnSpPr>
        <p:spPr>
          <a:xfrm flipH="1" flipV="1">
            <a:off x="1046073" y="4865379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Arrow Connector 159">
            <a:extLst>
              <a:ext uri="{FF2B5EF4-FFF2-40B4-BE49-F238E27FC236}">
                <a16:creationId xmlns:a16="http://schemas.microsoft.com/office/drawing/2014/main" id="{31B17523-8D60-4117-830C-58C3FE844C73}"/>
              </a:ext>
            </a:extLst>
          </p:cNvPr>
          <p:cNvCxnSpPr>
            <a:cxnSpLocks/>
          </p:cNvCxnSpPr>
          <p:nvPr/>
        </p:nvCxnSpPr>
        <p:spPr>
          <a:xfrm flipH="1" flipV="1">
            <a:off x="2042875" y="3652148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Text Box 49">
            <a:extLst>
              <a:ext uri="{FF2B5EF4-FFF2-40B4-BE49-F238E27FC236}">
                <a16:creationId xmlns:a16="http://schemas.microsoft.com/office/drawing/2014/main" id="{DFC8DB92-D6A1-4797-83CE-F28C1FAC5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6900" y="3479001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11</a:t>
            </a:r>
          </a:p>
        </p:txBody>
      </p:sp>
      <p:sp>
        <p:nvSpPr>
          <p:cNvPr id="162" name="Text Box 49">
            <a:extLst>
              <a:ext uri="{FF2B5EF4-FFF2-40B4-BE49-F238E27FC236}">
                <a16:creationId xmlns:a16="http://schemas.microsoft.com/office/drawing/2014/main" id="{12E2C22F-E0D4-469F-9729-97463AAF60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4894" y="3479001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12</a:t>
            </a:r>
          </a:p>
        </p:txBody>
      </p:sp>
      <p:sp>
        <p:nvSpPr>
          <p:cNvPr id="163" name="Text Box 49">
            <a:extLst>
              <a:ext uri="{FF2B5EF4-FFF2-40B4-BE49-F238E27FC236}">
                <a16:creationId xmlns:a16="http://schemas.microsoft.com/office/drawing/2014/main" id="{56087AF9-5E24-4050-8E73-132065FD69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6975" y="3049496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13</a:t>
            </a:r>
          </a:p>
        </p:txBody>
      </p: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D32277D9-343F-4E0C-B00A-329FF123F5E8}"/>
              </a:ext>
            </a:extLst>
          </p:cNvPr>
          <p:cNvCxnSpPr>
            <a:cxnSpLocks/>
          </p:cNvCxnSpPr>
          <p:nvPr/>
        </p:nvCxnSpPr>
        <p:spPr>
          <a:xfrm flipV="1">
            <a:off x="2745408" y="2940449"/>
            <a:ext cx="465050" cy="5385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9A79FDC2-4067-4903-BFA5-EA0933F67206}"/>
              </a:ext>
            </a:extLst>
          </p:cNvPr>
          <p:cNvCxnSpPr>
            <a:cxnSpLocks/>
          </p:cNvCxnSpPr>
          <p:nvPr/>
        </p:nvCxnSpPr>
        <p:spPr>
          <a:xfrm flipV="1">
            <a:off x="2836666" y="3652148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2572C10E-6FBF-46E5-B60D-DCDAF7CF16BD}"/>
              </a:ext>
            </a:extLst>
          </p:cNvPr>
          <p:cNvCxnSpPr>
            <a:cxnSpLocks/>
          </p:cNvCxnSpPr>
          <p:nvPr/>
        </p:nvCxnSpPr>
        <p:spPr>
          <a:xfrm flipV="1">
            <a:off x="1114170" y="4466768"/>
            <a:ext cx="214241" cy="2420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Arrow Connector 166">
            <a:extLst>
              <a:ext uri="{FF2B5EF4-FFF2-40B4-BE49-F238E27FC236}">
                <a16:creationId xmlns:a16="http://schemas.microsoft.com/office/drawing/2014/main" id="{07752212-4B7C-47E0-BAAC-AD22990DAAB5}"/>
              </a:ext>
            </a:extLst>
          </p:cNvPr>
          <p:cNvCxnSpPr/>
          <p:nvPr/>
        </p:nvCxnSpPr>
        <p:spPr>
          <a:xfrm flipV="1">
            <a:off x="1716404" y="3056410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Text Box 49">
            <a:extLst>
              <a:ext uri="{FF2B5EF4-FFF2-40B4-BE49-F238E27FC236}">
                <a16:creationId xmlns:a16="http://schemas.microsoft.com/office/drawing/2014/main" id="{14977E7B-4BAA-4459-B74F-66BDAE6D19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7049" y="3164476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14</a:t>
            </a:r>
          </a:p>
        </p:txBody>
      </p:sp>
      <p:sp>
        <p:nvSpPr>
          <p:cNvPr id="169" name="Oval 168">
            <a:extLst>
              <a:ext uri="{FF2B5EF4-FFF2-40B4-BE49-F238E27FC236}">
                <a16:creationId xmlns:a16="http://schemas.microsoft.com/office/drawing/2014/main" id="{09F0A31E-2633-41BF-81F5-0A07A85D5F74}"/>
              </a:ext>
            </a:extLst>
          </p:cNvPr>
          <p:cNvSpPr/>
          <p:nvPr/>
        </p:nvSpPr>
        <p:spPr>
          <a:xfrm>
            <a:off x="1793793" y="4665443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4304A1EF-ABAA-4B28-A8DC-81690EDD83B1}"/>
              </a:ext>
            </a:extLst>
          </p:cNvPr>
          <p:cNvCxnSpPr>
            <a:cxnSpLocks/>
          </p:cNvCxnSpPr>
          <p:nvPr/>
        </p:nvCxnSpPr>
        <p:spPr>
          <a:xfrm>
            <a:off x="1443863" y="4417782"/>
            <a:ext cx="377248" cy="24369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Text Box 49">
            <a:extLst>
              <a:ext uri="{FF2B5EF4-FFF2-40B4-BE49-F238E27FC236}">
                <a16:creationId xmlns:a16="http://schemas.microsoft.com/office/drawing/2014/main" id="{15643A32-3E75-41D5-80D4-5029CB487E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9658" y="4325505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15</a:t>
            </a:r>
          </a:p>
        </p:txBody>
      </p:sp>
      <p:sp>
        <p:nvSpPr>
          <p:cNvPr id="172" name="Text Box 49">
            <a:extLst>
              <a:ext uri="{FF2B5EF4-FFF2-40B4-BE49-F238E27FC236}">
                <a16:creationId xmlns:a16="http://schemas.microsoft.com/office/drawing/2014/main" id="{DDA8D414-CD49-405E-AD3C-EDA1BBD13E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7697" y="4585909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DFS(4)</a:t>
            </a:r>
          </a:p>
        </p:txBody>
      </p: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30D4FF36-F912-45C1-A1F0-3E030A61D039}"/>
              </a:ext>
            </a:extLst>
          </p:cNvPr>
          <p:cNvCxnSpPr>
            <a:cxnSpLocks/>
          </p:cNvCxnSpPr>
          <p:nvPr/>
        </p:nvCxnSpPr>
        <p:spPr>
          <a:xfrm>
            <a:off x="1826522" y="3040177"/>
            <a:ext cx="19411" cy="438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Text Box 49">
            <a:extLst>
              <a:ext uri="{FF2B5EF4-FFF2-40B4-BE49-F238E27FC236}">
                <a16:creationId xmlns:a16="http://schemas.microsoft.com/office/drawing/2014/main" id="{51BFAAEA-4B9C-4107-8B0A-59C0BF9398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6181" y="3119423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15</a:t>
            </a:r>
          </a:p>
        </p:txBody>
      </p:sp>
      <p:cxnSp>
        <p:nvCxnSpPr>
          <p:cNvPr id="175" name="Straight Arrow Connector 174">
            <a:extLst>
              <a:ext uri="{FF2B5EF4-FFF2-40B4-BE49-F238E27FC236}">
                <a16:creationId xmlns:a16="http://schemas.microsoft.com/office/drawing/2014/main" id="{C0B7395C-5163-4419-BD3B-0EE99370DA24}"/>
              </a:ext>
            </a:extLst>
          </p:cNvPr>
          <p:cNvCxnSpPr>
            <a:cxnSpLocks/>
          </p:cNvCxnSpPr>
          <p:nvPr/>
        </p:nvCxnSpPr>
        <p:spPr>
          <a:xfrm flipH="1" flipV="1">
            <a:off x="1142207" y="2761087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Text Box 49">
            <a:extLst>
              <a:ext uri="{FF2B5EF4-FFF2-40B4-BE49-F238E27FC236}">
                <a16:creationId xmlns:a16="http://schemas.microsoft.com/office/drawing/2014/main" id="{53DFB48B-55E0-452E-AA72-CB1836457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6063" y="2571963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16</a:t>
            </a:r>
          </a:p>
        </p:txBody>
      </p:sp>
      <p:sp>
        <p:nvSpPr>
          <p:cNvPr id="177" name="Oval 176">
            <a:extLst>
              <a:ext uri="{FF2B5EF4-FFF2-40B4-BE49-F238E27FC236}">
                <a16:creationId xmlns:a16="http://schemas.microsoft.com/office/drawing/2014/main" id="{66C6B3C5-DF22-4203-9549-4A3E4B0DEF2D}"/>
              </a:ext>
            </a:extLst>
          </p:cNvPr>
          <p:cNvSpPr/>
          <p:nvPr/>
        </p:nvSpPr>
        <p:spPr>
          <a:xfrm>
            <a:off x="1800563" y="5207362"/>
            <a:ext cx="196553" cy="188008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cxnSp>
        <p:nvCxnSpPr>
          <p:cNvPr id="178" name="Straight Arrow Connector 177">
            <a:extLst>
              <a:ext uri="{FF2B5EF4-FFF2-40B4-BE49-F238E27FC236}">
                <a16:creationId xmlns:a16="http://schemas.microsoft.com/office/drawing/2014/main" id="{CC42371C-111D-4D6E-B68B-7754F59B480E}"/>
              </a:ext>
            </a:extLst>
          </p:cNvPr>
          <p:cNvCxnSpPr>
            <a:cxnSpLocks/>
          </p:cNvCxnSpPr>
          <p:nvPr/>
        </p:nvCxnSpPr>
        <p:spPr>
          <a:xfrm>
            <a:off x="1898839" y="486861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Text Box 49">
            <a:extLst>
              <a:ext uri="{FF2B5EF4-FFF2-40B4-BE49-F238E27FC236}">
                <a16:creationId xmlns:a16="http://schemas.microsoft.com/office/drawing/2014/main" id="{B88B19BE-479D-4287-B020-792B503196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6895" y="4906021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34519031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61DC68-6FC4-42F3-A7FF-A28D072B093D}"/>
              </a:ext>
            </a:extLst>
          </p:cNvPr>
          <p:cNvSpPr/>
          <p:nvPr/>
        </p:nvSpPr>
        <p:spPr>
          <a:xfrm>
            <a:off x="1688405" y="3603251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C27721-94B8-49D8-8BB0-5301EF206AEA}"/>
              </a:ext>
            </a:extLst>
          </p:cNvPr>
          <p:cNvSpPr/>
          <p:nvPr/>
        </p:nvSpPr>
        <p:spPr>
          <a:xfrm>
            <a:off x="2519484" y="3597334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3B22C1F-6253-4007-AABE-C796CB859CCF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680695" y="2874561"/>
            <a:ext cx="652874" cy="755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A7087B-5C78-4777-BE97-F118298F8F9C}"/>
              </a:ext>
            </a:extLst>
          </p:cNvPr>
          <p:cNvCxnSpPr>
            <a:cxnSpLocks/>
            <a:stCxn id="13" idx="6"/>
            <a:endCxn id="25" idx="2"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9E86B4-CD30-4E85-87B1-A1F3BEC63833}"/>
              </a:ext>
            </a:extLst>
          </p:cNvPr>
          <p:cNvCxnSpPr>
            <a:cxnSpLocks/>
            <a:stCxn id="20" idx="4"/>
            <a:endCxn id="25" idx="0"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E12DF75D-A0C9-44FE-AAEF-EBBF4323C69F}"/>
              </a:ext>
            </a:extLst>
          </p:cNvPr>
          <p:cNvSpPr/>
          <p:nvPr/>
        </p:nvSpPr>
        <p:spPr>
          <a:xfrm>
            <a:off x="3304784" y="2714086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45F4C9F-6E1B-40AA-B7F1-D946A22BD88B}"/>
              </a:ext>
            </a:extLst>
          </p:cNvPr>
          <p:cNvSpPr/>
          <p:nvPr/>
        </p:nvSpPr>
        <p:spPr>
          <a:xfrm>
            <a:off x="2519484" y="2703496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6408F56-368D-467D-B2FD-29EBBCDEAA9E}"/>
              </a:ext>
            </a:extLst>
          </p:cNvPr>
          <p:cNvSpPr/>
          <p:nvPr/>
        </p:nvSpPr>
        <p:spPr>
          <a:xfrm>
            <a:off x="1688404" y="2714086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D1FFC3A-BD8C-4B4E-8F26-63782A628E1D}"/>
              </a:ext>
            </a:extLst>
          </p:cNvPr>
          <p:cNvSpPr/>
          <p:nvPr/>
        </p:nvSpPr>
        <p:spPr>
          <a:xfrm>
            <a:off x="887443" y="2720185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F9A1C1A-4DE2-46D1-88CC-F420B3BB8193}"/>
              </a:ext>
            </a:extLst>
          </p:cNvPr>
          <p:cNvSpPr/>
          <p:nvPr/>
        </p:nvSpPr>
        <p:spPr>
          <a:xfrm>
            <a:off x="887443" y="360686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18F8801-52CB-447F-8C35-5423194D4A4B}"/>
              </a:ext>
            </a:extLst>
          </p:cNvPr>
          <p:cNvSpPr/>
          <p:nvPr/>
        </p:nvSpPr>
        <p:spPr>
          <a:xfrm>
            <a:off x="3304784" y="3597334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5543268-7E58-4313-8EA6-EB1B6E81E534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83996" y="2808090"/>
            <a:ext cx="604408" cy="6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EE1543B-9B9B-468B-8AE7-A02C35506ED2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FD4B0F8-5691-4272-B296-E4A39EF3B680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2716037" y="2797500"/>
            <a:ext cx="588747" cy="105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EF7C0F4-E870-4231-A5EB-2169625F5B1B}"/>
              </a:ext>
            </a:extLst>
          </p:cNvPr>
          <p:cNvCxnSpPr>
            <a:cxnSpLocks/>
          </p:cNvCxnSpPr>
          <p:nvPr/>
        </p:nvCxnSpPr>
        <p:spPr>
          <a:xfrm>
            <a:off x="985719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BF8A9A5-D5EB-4E03-9244-80C3E65A80B4}"/>
              </a:ext>
            </a:extLst>
          </p:cNvPr>
          <p:cNvCxnSpPr>
            <a:cxnSpLocks/>
          </p:cNvCxnSpPr>
          <p:nvPr/>
        </p:nvCxnSpPr>
        <p:spPr>
          <a:xfrm>
            <a:off x="1786680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6C1B2EF-242C-48BD-8D2A-A3E36C9D489A}"/>
              </a:ext>
            </a:extLst>
          </p:cNvPr>
          <p:cNvCxnSpPr>
            <a:cxnSpLocks/>
          </p:cNvCxnSpPr>
          <p:nvPr/>
        </p:nvCxnSpPr>
        <p:spPr>
          <a:xfrm>
            <a:off x="2623868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4B2B762-7679-4E19-9F26-B0B0A0A6EF91}"/>
              </a:ext>
            </a:extLst>
          </p:cNvPr>
          <p:cNvCxnSpPr>
            <a:cxnSpLocks/>
            <a:endCxn id="7" idx="7"/>
          </p:cNvCxnSpPr>
          <p:nvPr/>
        </p:nvCxnSpPr>
        <p:spPr>
          <a:xfrm flipH="1">
            <a:off x="1856173" y="2844883"/>
            <a:ext cx="672486" cy="7859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3">
            <a:extLst>
              <a:ext uri="{FF2B5EF4-FFF2-40B4-BE49-F238E27FC236}">
                <a16:creationId xmlns:a16="http://schemas.microsoft.com/office/drawing/2014/main" id="{9F25E101-A360-40DF-BC5E-3DFEB1D77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3611" y="2604206"/>
            <a:ext cx="2383967" cy="341580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DFS(v)</a:t>
            </a:r>
          </a:p>
          <a:p>
            <a:pPr marL="0" indent="0">
              <a:buNone/>
            </a:pPr>
            <a:r>
              <a:rPr lang="en-US" altLang="en-US" sz="1400" dirty="0"/>
              <a:t>1. </a:t>
            </a:r>
            <a:r>
              <a:rPr lang="en-US" altLang="en-US" sz="1400" dirty="0">
                <a:solidFill>
                  <a:srgbClr val="FF0000"/>
                </a:solidFill>
              </a:rPr>
              <a:t>color[v] = gray</a:t>
            </a:r>
            <a:r>
              <a:rPr lang="en-US" altLang="en-US" sz="1400" dirty="0"/>
              <a:t>; </a:t>
            </a:r>
          </a:p>
          <a:p>
            <a:pPr marL="0" indent="0">
              <a:buNone/>
            </a:pPr>
            <a:r>
              <a:rPr lang="en-US" altLang="en-US" sz="1400" dirty="0"/>
              <a:t>2.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/>
              <a:t>for (each edge [v, w])</a:t>
            </a:r>
          </a:p>
          <a:p>
            <a:pPr marL="0" indent="0">
              <a:buNone/>
            </a:pPr>
            <a:r>
              <a:rPr lang="en-US" altLang="en-US" sz="1400" dirty="0"/>
              <a:t>        if (color[w] == white) </a:t>
            </a:r>
          </a:p>
          <a:p>
            <a:pPr marL="0" indent="0">
              <a:buNone/>
            </a:pPr>
            <a:r>
              <a:rPr lang="en-US" altLang="en-US" sz="1400" dirty="0"/>
              <a:t>           DFS(w); </a:t>
            </a:r>
          </a:p>
          <a:p>
            <a:pPr marL="0" indent="0">
              <a:buNone/>
            </a:pPr>
            <a:r>
              <a:rPr lang="en-US" altLang="en-US" sz="1400" dirty="0"/>
              <a:t>3.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/>
              <a:t>color[v] = black.</a:t>
            </a:r>
          </a:p>
          <a:p>
            <a:pPr marL="0" indent="0">
              <a:buNone/>
            </a:pPr>
            <a:endParaRPr lang="en-US" altLang="en-US" sz="1400" dirty="0"/>
          </a:p>
          <a:p>
            <a:pPr marL="0" indent="0">
              <a:buNone/>
            </a:pPr>
            <a:r>
              <a:rPr lang="en-US" altLang="en-US" sz="1400" dirty="0"/>
              <a:t>main()</a:t>
            </a:r>
          </a:p>
          <a:p>
            <a:pPr marL="0" indent="0">
              <a:buNone/>
            </a:pPr>
            <a:r>
              <a:rPr lang="en-US" altLang="en-US" sz="1400" dirty="0"/>
              <a:t>1. for (each vertex v) </a:t>
            </a:r>
          </a:p>
          <a:p>
            <a:pPr marL="0" indent="0">
              <a:buNone/>
            </a:pPr>
            <a:r>
              <a:rPr lang="en-US" altLang="en-US" sz="1400" dirty="0"/>
              <a:t>      color[v] = white;</a:t>
            </a:r>
          </a:p>
          <a:p>
            <a:pPr marL="0" indent="0">
              <a:buNone/>
            </a:pPr>
            <a:r>
              <a:rPr lang="en-US" altLang="en-US" sz="1400" dirty="0"/>
              <a:t>2. for (each vertex v)</a:t>
            </a:r>
          </a:p>
          <a:p>
            <a:pPr marL="0" indent="0">
              <a:buNone/>
            </a:pPr>
            <a:r>
              <a:rPr lang="en-US" altLang="en-US" sz="1400" dirty="0"/>
              <a:t>       if (color[v] == white) </a:t>
            </a:r>
          </a:p>
          <a:p>
            <a:pPr marL="0" indent="0">
              <a:buNone/>
            </a:pPr>
            <a:r>
              <a:rPr lang="en-US" altLang="en-US" sz="1400" dirty="0"/>
              <a:t>          DFS(v).   </a:t>
            </a:r>
          </a:p>
        </p:txBody>
      </p:sp>
      <p:sp>
        <p:nvSpPr>
          <p:cNvPr id="31" name="Text Box 49">
            <a:extLst>
              <a:ext uri="{FF2B5EF4-FFF2-40B4-BE49-F238E27FC236}">
                <a16:creationId xmlns:a16="http://schemas.microsoft.com/office/drawing/2014/main" id="{098CCC78-1B4E-4532-A268-3C67931BA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1580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14: Depth-First-Search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AD400265-E444-43FC-948E-798782566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396884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Depth-First-Search (DFS). </a:t>
            </a:r>
            <a:r>
              <a:rPr lang="en-US" altLang="en-US" sz="2000" dirty="0"/>
              <a:t>Starting from a vertex s, explore the graph vertices as far as possible before backing tracking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E07776AD-6515-419D-881B-A6E1340CE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Breadth-First-Search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sp>
        <p:nvSpPr>
          <p:cNvPr id="34" name="Text Box 49">
            <a:extLst>
              <a:ext uri="{FF2B5EF4-FFF2-40B4-BE49-F238E27FC236}">
                <a16:creationId xmlns:a16="http://schemas.microsoft.com/office/drawing/2014/main" id="{157E6755-D8B2-495C-B54A-2DAA51838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3514" y="2219467"/>
            <a:ext cx="20808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DFS (recursive version)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AD10C005-ADD3-429A-A848-C3101E652ACC}"/>
              </a:ext>
            </a:extLst>
          </p:cNvPr>
          <p:cNvSpPr/>
          <p:nvPr/>
        </p:nvSpPr>
        <p:spPr>
          <a:xfrm>
            <a:off x="1264544" y="4262042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1" name="Text Box 49">
            <a:extLst>
              <a:ext uri="{FF2B5EF4-FFF2-40B4-BE49-F238E27FC236}">
                <a16:creationId xmlns:a16="http://schemas.microsoft.com/office/drawing/2014/main" id="{3C1E5E21-4089-4429-8F13-60CBC96C94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4900" y="399910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DFS(1)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A69D1D6D-36D0-4732-AF1A-55CF750B174E}"/>
              </a:ext>
            </a:extLst>
          </p:cNvPr>
          <p:cNvSpPr/>
          <p:nvPr/>
        </p:nvSpPr>
        <p:spPr>
          <a:xfrm>
            <a:off x="887578" y="4664015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846FDEF3-1DF6-4787-A909-BE3F82403A4A}"/>
              </a:ext>
            </a:extLst>
          </p:cNvPr>
          <p:cNvCxnSpPr>
            <a:cxnSpLocks/>
            <a:endCxn id="82" idx="7"/>
          </p:cNvCxnSpPr>
          <p:nvPr/>
        </p:nvCxnSpPr>
        <p:spPr>
          <a:xfrm flipH="1">
            <a:off x="1055346" y="4421031"/>
            <a:ext cx="210786" cy="2705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 Box 49">
            <a:extLst>
              <a:ext uri="{FF2B5EF4-FFF2-40B4-BE49-F238E27FC236}">
                <a16:creationId xmlns:a16="http://schemas.microsoft.com/office/drawing/2014/main" id="{52D1297F-07AD-4596-9635-CC0B4CDD6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738" y="4417794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DFS(7)</a:t>
            </a:r>
          </a:p>
        </p:txBody>
      </p:sp>
      <p:sp>
        <p:nvSpPr>
          <p:cNvPr id="85" name="Text Box 49">
            <a:extLst>
              <a:ext uri="{FF2B5EF4-FFF2-40B4-BE49-F238E27FC236}">
                <a16:creationId xmlns:a16="http://schemas.microsoft.com/office/drawing/2014/main" id="{3DA8C400-CD85-45FB-ACF5-D4CE5790E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5388" y="436791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56B2D03C-C3C7-43DE-AF8F-51DE8BB4455F}"/>
              </a:ext>
            </a:extLst>
          </p:cNvPr>
          <p:cNvCxnSpPr>
            <a:cxnSpLocks/>
          </p:cNvCxnSpPr>
          <p:nvPr/>
        </p:nvCxnSpPr>
        <p:spPr>
          <a:xfrm flipV="1">
            <a:off x="1996234" y="3741634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 Box 49">
            <a:extLst>
              <a:ext uri="{FF2B5EF4-FFF2-40B4-BE49-F238E27FC236}">
                <a16:creationId xmlns:a16="http://schemas.microsoft.com/office/drawing/2014/main" id="{1C78D95F-E986-4AE0-8F09-B0FBE991F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0272" y="370983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graphicFrame>
        <p:nvGraphicFramePr>
          <p:cNvPr id="88" name="Table 87">
            <a:extLst>
              <a:ext uri="{FF2B5EF4-FFF2-40B4-BE49-F238E27FC236}">
                <a16:creationId xmlns:a16="http://schemas.microsoft.com/office/drawing/2014/main" id="{4093E59C-DB75-4804-9926-C721413C06B6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556840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89" name="Table 88">
            <a:extLst>
              <a:ext uri="{FF2B5EF4-FFF2-40B4-BE49-F238E27FC236}">
                <a16:creationId xmlns:a16="http://schemas.microsoft.com/office/drawing/2014/main" id="{61CDC00C-16AD-4A91-B599-F7010B338FE5}"/>
              </a:ext>
            </a:extLst>
          </p:cNvPr>
          <p:cNvGraphicFramePr>
            <a:graphicFrameLocks noGrp="1"/>
          </p:cNvGraphicFramePr>
          <p:nvPr/>
        </p:nvGraphicFramePr>
        <p:xfrm>
          <a:off x="3579898" y="4046353"/>
          <a:ext cx="228715" cy="23562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715">
                  <a:extLst>
                    <a:ext uri="{9D8B030D-6E8A-4147-A177-3AD203B41FA5}">
                      <a16:colId xmlns:a16="http://schemas.microsoft.com/office/drawing/2014/main" val="4148821893"/>
                    </a:ext>
                  </a:extLst>
                </a:gridCol>
              </a:tblGrid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608016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4068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82523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1417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0680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79515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908713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357039"/>
                  </a:ext>
                </a:extLst>
              </a:tr>
            </a:tbl>
          </a:graphicData>
        </a:graphic>
      </p:graphicFrame>
      <p:graphicFrame>
        <p:nvGraphicFramePr>
          <p:cNvPr id="90" name="Table 89">
            <a:extLst>
              <a:ext uri="{FF2B5EF4-FFF2-40B4-BE49-F238E27FC236}">
                <a16:creationId xmlns:a16="http://schemas.microsoft.com/office/drawing/2014/main" id="{A18C2E1B-B04A-488F-BB58-98DB2D7E3B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846333"/>
              </p:ext>
            </p:extLst>
          </p:nvPr>
        </p:nvGraphicFramePr>
        <p:xfrm>
          <a:off x="3338104" y="4122214"/>
          <a:ext cx="215100" cy="23127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5100">
                  <a:extLst>
                    <a:ext uri="{9D8B030D-6E8A-4147-A177-3AD203B41FA5}">
                      <a16:colId xmlns:a16="http://schemas.microsoft.com/office/drawing/2014/main" val="3808604706"/>
                    </a:ext>
                  </a:extLst>
                </a:gridCol>
              </a:tblGrid>
              <a:tr h="234735">
                <a:tc>
                  <a:txBody>
                    <a:bodyPr/>
                    <a:lstStyle/>
                    <a:p>
                      <a:r>
                        <a:rPr lang="en-US" sz="800" dirty="0"/>
                        <a:t>1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10687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54921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855156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4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5315745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38559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51400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2951018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809559"/>
                  </a:ext>
                </a:extLst>
              </a:tr>
            </a:tbl>
          </a:graphicData>
        </a:graphic>
      </p:graphicFrame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5C9F96EC-6199-4989-A077-8C73BD64891A}"/>
              </a:ext>
            </a:extLst>
          </p:cNvPr>
          <p:cNvCxnSpPr>
            <a:cxnSpLocks/>
          </p:cNvCxnSpPr>
          <p:nvPr/>
        </p:nvCxnSpPr>
        <p:spPr>
          <a:xfrm>
            <a:off x="3694255" y="419026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5ADBF1C1-E47D-4A1B-ABBC-1563A9D5945F}"/>
              </a:ext>
            </a:extLst>
          </p:cNvPr>
          <p:cNvCxnSpPr>
            <a:cxnSpLocks/>
          </p:cNvCxnSpPr>
          <p:nvPr/>
        </p:nvCxnSpPr>
        <p:spPr>
          <a:xfrm>
            <a:off x="3694255" y="4480808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69EB41B6-AC88-4735-B681-2E02E2B46CE2}"/>
              </a:ext>
            </a:extLst>
          </p:cNvPr>
          <p:cNvCxnSpPr>
            <a:cxnSpLocks/>
          </p:cNvCxnSpPr>
          <p:nvPr/>
        </p:nvCxnSpPr>
        <p:spPr>
          <a:xfrm>
            <a:off x="3694255" y="478232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7BFF8897-5BE7-4ED4-9E39-37D7EFE527E8}"/>
              </a:ext>
            </a:extLst>
          </p:cNvPr>
          <p:cNvCxnSpPr>
            <a:cxnSpLocks/>
          </p:cNvCxnSpPr>
          <p:nvPr/>
        </p:nvCxnSpPr>
        <p:spPr>
          <a:xfrm>
            <a:off x="3694255" y="507268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804A911C-0364-47A9-810C-B86A66692B77}"/>
              </a:ext>
            </a:extLst>
          </p:cNvPr>
          <p:cNvCxnSpPr>
            <a:cxnSpLocks/>
          </p:cNvCxnSpPr>
          <p:nvPr/>
        </p:nvCxnSpPr>
        <p:spPr>
          <a:xfrm>
            <a:off x="3694255" y="539235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9E990F13-925F-40DB-A4E9-D51135A75222}"/>
              </a:ext>
            </a:extLst>
          </p:cNvPr>
          <p:cNvCxnSpPr>
            <a:cxnSpLocks/>
          </p:cNvCxnSpPr>
          <p:nvPr/>
        </p:nvCxnSpPr>
        <p:spPr>
          <a:xfrm>
            <a:off x="3694255" y="567812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BD04845A-6255-4CBA-A18E-90F0D38B9304}"/>
              </a:ext>
            </a:extLst>
          </p:cNvPr>
          <p:cNvCxnSpPr>
            <a:cxnSpLocks/>
          </p:cNvCxnSpPr>
          <p:nvPr/>
        </p:nvCxnSpPr>
        <p:spPr>
          <a:xfrm>
            <a:off x="3694255" y="5971807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922EA504-9D26-4052-BFB5-05926F62C04E}"/>
              </a:ext>
            </a:extLst>
          </p:cNvPr>
          <p:cNvCxnSpPr>
            <a:cxnSpLocks/>
          </p:cNvCxnSpPr>
          <p:nvPr/>
        </p:nvCxnSpPr>
        <p:spPr>
          <a:xfrm>
            <a:off x="3694255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9" name="Table 98">
            <a:extLst>
              <a:ext uri="{FF2B5EF4-FFF2-40B4-BE49-F238E27FC236}">
                <a16:creationId xmlns:a16="http://schemas.microsoft.com/office/drawing/2014/main" id="{37BAE0D0-0CDD-4DD7-9D9F-0F6EF943355E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F9271A97-62A7-4827-956A-788ECDAE4CDB}"/>
              </a:ext>
            </a:extLst>
          </p:cNvPr>
          <p:cNvCxnSpPr>
            <a:cxnSpLocks/>
          </p:cNvCxnSpPr>
          <p:nvPr/>
        </p:nvCxnSpPr>
        <p:spPr>
          <a:xfrm>
            <a:off x="425368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1" name="Table 100">
            <a:extLst>
              <a:ext uri="{FF2B5EF4-FFF2-40B4-BE49-F238E27FC236}">
                <a16:creationId xmlns:a16="http://schemas.microsoft.com/office/drawing/2014/main" id="{B04A089E-A7B5-48AE-9809-9B97CCA6B7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923693"/>
              </p:ext>
            </p:extLst>
          </p:nvPr>
        </p:nvGraphicFramePr>
        <p:xfrm>
          <a:off x="451909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F6F6CDCE-2988-4BD8-96BD-60E8EE658DF2}"/>
              </a:ext>
            </a:extLst>
          </p:cNvPr>
          <p:cNvCxnSpPr>
            <a:cxnSpLocks/>
          </p:cNvCxnSpPr>
          <p:nvPr/>
        </p:nvCxnSpPr>
        <p:spPr>
          <a:xfrm>
            <a:off x="480740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3" name="Table 102">
            <a:extLst>
              <a:ext uri="{FF2B5EF4-FFF2-40B4-BE49-F238E27FC236}">
                <a16:creationId xmlns:a16="http://schemas.microsoft.com/office/drawing/2014/main" id="{FE13DE15-677B-4605-8679-C7DE366D124A}"/>
              </a:ext>
            </a:extLst>
          </p:cNvPr>
          <p:cNvGraphicFramePr>
            <a:graphicFrameLocks noGrp="1"/>
          </p:cNvGraphicFramePr>
          <p:nvPr/>
        </p:nvGraphicFramePr>
        <p:xfrm>
          <a:off x="5083018" y="406397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4" name="Table 103">
            <a:extLst>
              <a:ext uri="{FF2B5EF4-FFF2-40B4-BE49-F238E27FC236}">
                <a16:creationId xmlns:a16="http://schemas.microsoft.com/office/drawing/2014/main" id="{2F5950A1-1EB2-4262-A700-AC142791FAA4}"/>
              </a:ext>
            </a:extLst>
          </p:cNvPr>
          <p:cNvGraphicFramePr>
            <a:graphicFrameLocks noGrp="1"/>
          </p:cNvGraphicFramePr>
          <p:nvPr/>
        </p:nvGraphicFramePr>
        <p:xfrm>
          <a:off x="396410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B2009ED9-580F-4704-B2E4-058CAF4B2C8D}"/>
              </a:ext>
            </a:extLst>
          </p:cNvPr>
          <p:cNvCxnSpPr>
            <a:cxnSpLocks/>
          </p:cNvCxnSpPr>
          <p:nvPr/>
        </p:nvCxnSpPr>
        <p:spPr>
          <a:xfrm>
            <a:off x="4252418" y="448499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6" name="Table 105">
            <a:extLst>
              <a:ext uri="{FF2B5EF4-FFF2-40B4-BE49-F238E27FC236}">
                <a16:creationId xmlns:a16="http://schemas.microsoft.com/office/drawing/2014/main" id="{C2B837EA-B0D6-4895-85C7-D0790CC5FEB0}"/>
              </a:ext>
            </a:extLst>
          </p:cNvPr>
          <p:cNvGraphicFramePr>
            <a:graphicFrameLocks noGrp="1"/>
          </p:cNvGraphicFramePr>
          <p:nvPr/>
        </p:nvGraphicFramePr>
        <p:xfrm>
          <a:off x="451782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7" name="Table 106">
            <a:extLst>
              <a:ext uri="{FF2B5EF4-FFF2-40B4-BE49-F238E27FC236}">
                <a16:creationId xmlns:a16="http://schemas.microsoft.com/office/drawing/2014/main" id="{7524BCA0-94DB-4EC9-B154-4A3810CC9F80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1C484A79-53AE-4955-8A28-4AF280E5E2F1}"/>
              </a:ext>
            </a:extLst>
          </p:cNvPr>
          <p:cNvCxnSpPr>
            <a:cxnSpLocks/>
          </p:cNvCxnSpPr>
          <p:nvPr/>
        </p:nvCxnSpPr>
        <p:spPr>
          <a:xfrm>
            <a:off x="425368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9" name="Table 108">
            <a:extLst>
              <a:ext uri="{FF2B5EF4-FFF2-40B4-BE49-F238E27FC236}">
                <a16:creationId xmlns:a16="http://schemas.microsoft.com/office/drawing/2014/main" id="{ACA10DA5-2963-4F44-A4DB-215B2ACF86D4}"/>
              </a:ext>
            </a:extLst>
          </p:cNvPr>
          <p:cNvGraphicFramePr>
            <a:graphicFrameLocks noGrp="1"/>
          </p:cNvGraphicFramePr>
          <p:nvPr/>
        </p:nvGraphicFramePr>
        <p:xfrm>
          <a:off x="451909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D556E04A-87D3-4D19-AAB6-394C4689ED99}"/>
              </a:ext>
            </a:extLst>
          </p:cNvPr>
          <p:cNvCxnSpPr>
            <a:cxnSpLocks/>
          </p:cNvCxnSpPr>
          <p:nvPr/>
        </p:nvCxnSpPr>
        <p:spPr>
          <a:xfrm>
            <a:off x="480740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1" name="Table 110">
            <a:extLst>
              <a:ext uri="{FF2B5EF4-FFF2-40B4-BE49-F238E27FC236}">
                <a16:creationId xmlns:a16="http://schemas.microsoft.com/office/drawing/2014/main" id="{167058DB-4306-47EC-B8F4-1B8A6CC319F3}"/>
              </a:ext>
            </a:extLst>
          </p:cNvPr>
          <p:cNvGraphicFramePr>
            <a:graphicFrameLocks noGrp="1"/>
          </p:cNvGraphicFramePr>
          <p:nvPr/>
        </p:nvGraphicFramePr>
        <p:xfrm>
          <a:off x="5092022" y="468213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48088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2" name="Table 111">
            <a:extLst>
              <a:ext uri="{FF2B5EF4-FFF2-40B4-BE49-F238E27FC236}">
                <a16:creationId xmlns:a16="http://schemas.microsoft.com/office/drawing/2014/main" id="{AC29B882-43C6-4D9D-8F75-42CBED6F5D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7851103"/>
              </p:ext>
            </p:extLst>
          </p:nvPr>
        </p:nvGraphicFramePr>
        <p:xfrm>
          <a:off x="396195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00EC7571-CE31-4AEF-A6B6-5EEE8EC8BC05}"/>
              </a:ext>
            </a:extLst>
          </p:cNvPr>
          <p:cNvCxnSpPr>
            <a:cxnSpLocks/>
          </p:cNvCxnSpPr>
          <p:nvPr/>
        </p:nvCxnSpPr>
        <p:spPr>
          <a:xfrm>
            <a:off x="4250272" y="5089589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4" name="Table 113">
            <a:extLst>
              <a:ext uri="{FF2B5EF4-FFF2-40B4-BE49-F238E27FC236}">
                <a16:creationId xmlns:a16="http://schemas.microsoft.com/office/drawing/2014/main" id="{6E5CDD67-869F-4538-BE0D-6BAB734781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506886"/>
              </p:ext>
            </p:extLst>
          </p:nvPr>
        </p:nvGraphicFramePr>
        <p:xfrm>
          <a:off x="451567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5" name="Table 114">
            <a:extLst>
              <a:ext uri="{FF2B5EF4-FFF2-40B4-BE49-F238E27FC236}">
                <a16:creationId xmlns:a16="http://schemas.microsoft.com/office/drawing/2014/main" id="{214BAABB-0036-40E4-A79E-768AB40832A6}"/>
              </a:ext>
            </a:extLst>
          </p:cNvPr>
          <p:cNvGraphicFramePr>
            <a:graphicFrameLocks noGrp="1"/>
          </p:cNvGraphicFramePr>
          <p:nvPr/>
        </p:nvGraphicFramePr>
        <p:xfrm>
          <a:off x="396338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4FCF7F67-9B43-4E24-BC2F-DE7A2E13E908}"/>
              </a:ext>
            </a:extLst>
          </p:cNvPr>
          <p:cNvCxnSpPr>
            <a:cxnSpLocks/>
          </p:cNvCxnSpPr>
          <p:nvPr/>
        </p:nvCxnSpPr>
        <p:spPr>
          <a:xfrm>
            <a:off x="425170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7" name="Table 116">
            <a:extLst>
              <a:ext uri="{FF2B5EF4-FFF2-40B4-BE49-F238E27FC236}">
                <a16:creationId xmlns:a16="http://schemas.microsoft.com/office/drawing/2014/main" id="{F097709E-A7E7-4A9E-ABFB-0759187D9A16}"/>
              </a:ext>
            </a:extLst>
          </p:cNvPr>
          <p:cNvGraphicFramePr>
            <a:graphicFrameLocks noGrp="1"/>
          </p:cNvGraphicFramePr>
          <p:nvPr/>
        </p:nvGraphicFramePr>
        <p:xfrm>
          <a:off x="451710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B712224E-5E13-4E57-BA05-CED1B26367F8}"/>
              </a:ext>
            </a:extLst>
          </p:cNvPr>
          <p:cNvCxnSpPr>
            <a:cxnSpLocks/>
          </p:cNvCxnSpPr>
          <p:nvPr/>
        </p:nvCxnSpPr>
        <p:spPr>
          <a:xfrm>
            <a:off x="480542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9" name="Table 118">
            <a:extLst>
              <a:ext uri="{FF2B5EF4-FFF2-40B4-BE49-F238E27FC236}">
                <a16:creationId xmlns:a16="http://schemas.microsoft.com/office/drawing/2014/main" id="{94CE501F-F25F-44FD-822A-75E496F23B6B}"/>
              </a:ext>
            </a:extLst>
          </p:cNvPr>
          <p:cNvGraphicFramePr>
            <a:graphicFrameLocks noGrp="1"/>
          </p:cNvGraphicFramePr>
          <p:nvPr/>
        </p:nvGraphicFramePr>
        <p:xfrm>
          <a:off x="5081034" y="527805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0" name="Table 119">
            <a:extLst>
              <a:ext uri="{FF2B5EF4-FFF2-40B4-BE49-F238E27FC236}">
                <a16:creationId xmlns:a16="http://schemas.microsoft.com/office/drawing/2014/main" id="{A5E4B41F-A8AA-4CB3-8AC4-E1381D954B8D}"/>
              </a:ext>
            </a:extLst>
          </p:cNvPr>
          <p:cNvGraphicFramePr>
            <a:graphicFrameLocks noGrp="1"/>
          </p:cNvGraphicFramePr>
          <p:nvPr/>
        </p:nvGraphicFramePr>
        <p:xfrm>
          <a:off x="396740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D3FC22B2-68EF-491B-B1B8-9E322F1A1F57}"/>
              </a:ext>
            </a:extLst>
          </p:cNvPr>
          <p:cNvCxnSpPr>
            <a:cxnSpLocks/>
          </p:cNvCxnSpPr>
          <p:nvPr/>
        </p:nvCxnSpPr>
        <p:spPr>
          <a:xfrm>
            <a:off x="425571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2" name="Table 121">
            <a:extLst>
              <a:ext uri="{FF2B5EF4-FFF2-40B4-BE49-F238E27FC236}">
                <a16:creationId xmlns:a16="http://schemas.microsoft.com/office/drawing/2014/main" id="{8A2B24A3-880F-42E7-87D5-6B24DB2E51FD}"/>
              </a:ext>
            </a:extLst>
          </p:cNvPr>
          <p:cNvGraphicFramePr>
            <a:graphicFrameLocks noGrp="1"/>
          </p:cNvGraphicFramePr>
          <p:nvPr/>
        </p:nvGraphicFramePr>
        <p:xfrm>
          <a:off x="452112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D7D095A7-BE03-4219-BBDA-E0DA8DE9D74E}"/>
              </a:ext>
            </a:extLst>
          </p:cNvPr>
          <p:cNvCxnSpPr>
            <a:cxnSpLocks/>
          </p:cNvCxnSpPr>
          <p:nvPr/>
        </p:nvCxnSpPr>
        <p:spPr>
          <a:xfrm>
            <a:off x="480943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4" name="Table 123">
            <a:extLst>
              <a:ext uri="{FF2B5EF4-FFF2-40B4-BE49-F238E27FC236}">
                <a16:creationId xmlns:a16="http://schemas.microsoft.com/office/drawing/2014/main" id="{C63FD650-22E2-469D-AAE6-C380ED149A5A}"/>
              </a:ext>
            </a:extLst>
          </p:cNvPr>
          <p:cNvGraphicFramePr>
            <a:graphicFrameLocks noGrp="1"/>
          </p:cNvGraphicFramePr>
          <p:nvPr/>
        </p:nvGraphicFramePr>
        <p:xfrm>
          <a:off x="5648111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2070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A1DB1F45-91C9-4D84-9CB5-F814E303B656}"/>
              </a:ext>
            </a:extLst>
          </p:cNvPr>
          <p:cNvGraphicFramePr>
            <a:graphicFrameLocks noGrp="1"/>
          </p:cNvGraphicFramePr>
          <p:nvPr/>
        </p:nvGraphicFramePr>
        <p:xfrm>
          <a:off x="5074844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C8A1BB78-395A-48AE-85FF-53AFB2FC5662}"/>
              </a:ext>
            </a:extLst>
          </p:cNvPr>
          <p:cNvCxnSpPr>
            <a:cxnSpLocks/>
          </p:cNvCxnSpPr>
          <p:nvPr/>
        </p:nvCxnSpPr>
        <p:spPr>
          <a:xfrm>
            <a:off x="5363157" y="598058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7" name="Table 126">
            <a:extLst>
              <a:ext uri="{FF2B5EF4-FFF2-40B4-BE49-F238E27FC236}">
                <a16:creationId xmlns:a16="http://schemas.microsoft.com/office/drawing/2014/main" id="{A6EA25D7-1486-4233-A1F4-27B8BAFF0080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B675FD97-1DEF-49C3-BAAD-70011DE43102}"/>
              </a:ext>
            </a:extLst>
          </p:cNvPr>
          <p:cNvCxnSpPr>
            <a:cxnSpLocks/>
          </p:cNvCxnSpPr>
          <p:nvPr/>
        </p:nvCxnSpPr>
        <p:spPr>
          <a:xfrm>
            <a:off x="4250272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9" name="Table 128">
            <a:extLst>
              <a:ext uri="{FF2B5EF4-FFF2-40B4-BE49-F238E27FC236}">
                <a16:creationId xmlns:a16="http://schemas.microsoft.com/office/drawing/2014/main" id="{B778ECEC-665B-4ACA-B749-462594E43F76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sp>
        <p:nvSpPr>
          <p:cNvPr id="76" name="Oval 75">
            <a:extLst>
              <a:ext uri="{FF2B5EF4-FFF2-40B4-BE49-F238E27FC236}">
                <a16:creationId xmlns:a16="http://schemas.microsoft.com/office/drawing/2014/main" id="{F7BA409B-25CB-4387-9C94-E5A0D5D45D53}"/>
              </a:ext>
            </a:extLst>
          </p:cNvPr>
          <p:cNvSpPr/>
          <p:nvPr/>
        </p:nvSpPr>
        <p:spPr>
          <a:xfrm>
            <a:off x="887443" y="5183575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1D49CD8C-0C89-4B3D-B7A8-3E007DBFBC47}"/>
              </a:ext>
            </a:extLst>
          </p:cNvPr>
          <p:cNvCxnSpPr>
            <a:cxnSpLocks/>
            <a:endCxn id="76" idx="0"/>
          </p:cNvCxnSpPr>
          <p:nvPr/>
        </p:nvCxnSpPr>
        <p:spPr>
          <a:xfrm>
            <a:off x="972147" y="486151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 Box 49">
            <a:extLst>
              <a:ext uri="{FF2B5EF4-FFF2-40B4-BE49-F238E27FC236}">
                <a16:creationId xmlns:a16="http://schemas.microsoft.com/office/drawing/2014/main" id="{BE6E7FB3-3A49-48F9-9CDB-02B7D1E94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837" y="513785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DFS(3)</a:t>
            </a:r>
          </a:p>
        </p:txBody>
      </p:sp>
      <p:sp>
        <p:nvSpPr>
          <p:cNvPr id="79" name="Text Box 49">
            <a:extLst>
              <a:ext uri="{FF2B5EF4-FFF2-40B4-BE49-F238E27FC236}">
                <a16:creationId xmlns:a16="http://schemas.microsoft.com/office/drawing/2014/main" id="{F9B2C0FA-1A36-45CE-B20A-947BD8772A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077" y="4889011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AB2B536D-758E-4A0F-A888-6ED1B07B379F}"/>
              </a:ext>
            </a:extLst>
          </p:cNvPr>
          <p:cNvCxnSpPr/>
          <p:nvPr/>
        </p:nvCxnSpPr>
        <p:spPr>
          <a:xfrm flipV="1">
            <a:off x="2571389" y="3025212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 Box 49">
            <a:extLst>
              <a:ext uri="{FF2B5EF4-FFF2-40B4-BE49-F238E27FC236}">
                <a16:creationId xmlns:a16="http://schemas.microsoft.com/office/drawing/2014/main" id="{8396D139-7759-43B0-B882-122479B93D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0802" y="317234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1035347F-9867-4A18-98A9-76EE940D04B5}"/>
              </a:ext>
            </a:extLst>
          </p:cNvPr>
          <p:cNvSpPr/>
          <p:nvPr/>
        </p:nvSpPr>
        <p:spPr>
          <a:xfrm>
            <a:off x="904504" y="5700528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16307952-A634-4F87-8ECB-C927E8516F4F}"/>
              </a:ext>
            </a:extLst>
          </p:cNvPr>
          <p:cNvCxnSpPr>
            <a:cxnSpLocks/>
          </p:cNvCxnSpPr>
          <p:nvPr/>
        </p:nvCxnSpPr>
        <p:spPr>
          <a:xfrm>
            <a:off x="990270" y="5378749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 Box 49">
            <a:extLst>
              <a:ext uri="{FF2B5EF4-FFF2-40B4-BE49-F238E27FC236}">
                <a16:creationId xmlns:a16="http://schemas.microsoft.com/office/drawing/2014/main" id="{1C9EDEB5-A139-4FD2-AE45-00DE6DB671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531" y="565997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DFS(5)</a:t>
            </a:r>
          </a:p>
        </p:txBody>
      </p:sp>
      <p:sp>
        <p:nvSpPr>
          <p:cNvPr id="135" name="Text Box 49">
            <a:extLst>
              <a:ext uri="{FF2B5EF4-FFF2-40B4-BE49-F238E27FC236}">
                <a16:creationId xmlns:a16="http://schemas.microsoft.com/office/drawing/2014/main" id="{C05D8243-0005-494E-81B9-C47EDB33D8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547" y="5404399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5</a:t>
            </a:r>
          </a:p>
        </p:txBody>
      </p:sp>
      <p:sp>
        <p:nvSpPr>
          <p:cNvPr id="136" name="Text Box 49">
            <a:extLst>
              <a:ext uri="{FF2B5EF4-FFF2-40B4-BE49-F238E27FC236}">
                <a16:creationId xmlns:a16="http://schemas.microsoft.com/office/drawing/2014/main" id="{8F189DC5-1841-4651-9269-0272D17DB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4967" y="2818964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5</a:t>
            </a:r>
          </a:p>
        </p:txBody>
      </p: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6A212907-44E5-4585-B7D1-1DB8F3025F36}"/>
              </a:ext>
            </a:extLst>
          </p:cNvPr>
          <p:cNvCxnSpPr>
            <a:cxnSpLocks/>
          </p:cNvCxnSpPr>
          <p:nvPr/>
        </p:nvCxnSpPr>
        <p:spPr>
          <a:xfrm flipH="1">
            <a:off x="1978709" y="2948373"/>
            <a:ext cx="534705" cy="625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 Box 49">
            <a:extLst>
              <a:ext uri="{FF2B5EF4-FFF2-40B4-BE49-F238E27FC236}">
                <a16:creationId xmlns:a16="http://schemas.microsoft.com/office/drawing/2014/main" id="{C124F680-78AA-4125-BC6F-7146A7587D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6965" y="3273226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139" name="Text Box 49">
            <a:extLst>
              <a:ext uri="{FF2B5EF4-FFF2-40B4-BE49-F238E27FC236}">
                <a16:creationId xmlns:a16="http://schemas.microsoft.com/office/drawing/2014/main" id="{15CCFC8B-0CBF-43D2-ACE7-6B6F1758EE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7760" y="313442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4</a:t>
            </a:r>
          </a:p>
        </p:txBody>
      </p: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1CF3F245-B9F3-41DC-851D-27FC50B4BDE5}"/>
              </a:ext>
            </a:extLst>
          </p:cNvPr>
          <p:cNvCxnSpPr>
            <a:cxnSpLocks/>
          </p:cNvCxnSpPr>
          <p:nvPr/>
        </p:nvCxnSpPr>
        <p:spPr>
          <a:xfrm flipV="1">
            <a:off x="2804425" y="2842447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A07927AB-E3FE-46AE-AAD6-6F1EB94C1E79}"/>
              </a:ext>
            </a:extLst>
          </p:cNvPr>
          <p:cNvCxnSpPr>
            <a:cxnSpLocks/>
          </p:cNvCxnSpPr>
          <p:nvPr/>
        </p:nvCxnSpPr>
        <p:spPr>
          <a:xfrm>
            <a:off x="2657994" y="3049796"/>
            <a:ext cx="19411" cy="438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Oval 141">
            <a:extLst>
              <a:ext uri="{FF2B5EF4-FFF2-40B4-BE49-F238E27FC236}">
                <a16:creationId xmlns:a16="http://schemas.microsoft.com/office/drawing/2014/main" id="{155DF8EE-8DDD-46ED-823E-19F95EEED1E9}"/>
              </a:ext>
            </a:extLst>
          </p:cNvPr>
          <p:cNvSpPr/>
          <p:nvPr/>
        </p:nvSpPr>
        <p:spPr>
          <a:xfrm>
            <a:off x="928347" y="6203398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43" name="Text Box 49">
            <a:extLst>
              <a:ext uri="{FF2B5EF4-FFF2-40B4-BE49-F238E27FC236}">
                <a16:creationId xmlns:a16="http://schemas.microsoft.com/office/drawing/2014/main" id="{58DE1DEF-F947-4C28-B828-51A7AA353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19" y="5892174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6</a:t>
            </a:r>
          </a:p>
        </p:txBody>
      </p: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D8AAEEC5-CA93-4180-80E2-EC675BB73247}"/>
              </a:ext>
            </a:extLst>
          </p:cNvPr>
          <p:cNvCxnSpPr>
            <a:cxnSpLocks/>
          </p:cNvCxnSpPr>
          <p:nvPr/>
        </p:nvCxnSpPr>
        <p:spPr>
          <a:xfrm>
            <a:off x="997174" y="589217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 Box 49">
            <a:extLst>
              <a:ext uri="{FF2B5EF4-FFF2-40B4-BE49-F238E27FC236}">
                <a16:creationId xmlns:a16="http://schemas.microsoft.com/office/drawing/2014/main" id="{8BD7854C-5195-49F4-87DB-1A52DB759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818" y="6161861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DFS(2)</a:t>
            </a:r>
          </a:p>
        </p:txBody>
      </p: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46B4F0AB-11C3-49FB-A423-9153DCB4F165}"/>
              </a:ext>
            </a:extLst>
          </p:cNvPr>
          <p:cNvCxnSpPr>
            <a:cxnSpLocks/>
          </p:cNvCxnSpPr>
          <p:nvPr/>
        </p:nvCxnSpPr>
        <p:spPr>
          <a:xfrm>
            <a:off x="3349465" y="3054588"/>
            <a:ext cx="0" cy="4663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 Box 49">
            <a:extLst>
              <a:ext uri="{FF2B5EF4-FFF2-40B4-BE49-F238E27FC236}">
                <a16:creationId xmlns:a16="http://schemas.microsoft.com/office/drawing/2014/main" id="{BE142A12-4669-46C0-B680-F155A1509F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7916" y="3182146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6</a:t>
            </a:r>
          </a:p>
        </p:txBody>
      </p: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5A730AFA-71BE-4473-A366-2A0A44525797}"/>
              </a:ext>
            </a:extLst>
          </p:cNvPr>
          <p:cNvCxnSpPr>
            <a:cxnSpLocks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E4DD15CA-DDD0-4A52-8242-C7D405556BF3}"/>
              </a:ext>
            </a:extLst>
          </p:cNvPr>
          <p:cNvCxnSpPr/>
          <p:nvPr/>
        </p:nvCxnSpPr>
        <p:spPr>
          <a:xfrm flipV="1">
            <a:off x="3456288" y="3049796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CABA9D6B-D4A5-4E39-BC04-5A760F96DFE3}"/>
              </a:ext>
            </a:extLst>
          </p:cNvPr>
          <p:cNvCxnSpPr>
            <a:cxnSpLocks/>
          </p:cNvCxnSpPr>
          <p:nvPr/>
        </p:nvCxnSpPr>
        <p:spPr>
          <a:xfrm flipH="1" flipV="1">
            <a:off x="2786320" y="3738750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 Box 49">
            <a:extLst>
              <a:ext uri="{FF2B5EF4-FFF2-40B4-BE49-F238E27FC236}">
                <a16:creationId xmlns:a16="http://schemas.microsoft.com/office/drawing/2014/main" id="{B7DA6F52-0E50-44F4-90BB-C770796497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4967" y="3693795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7</a:t>
            </a:r>
          </a:p>
        </p:txBody>
      </p:sp>
      <p:sp>
        <p:nvSpPr>
          <p:cNvPr id="152" name="Text Box 49">
            <a:extLst>
              <a:ext uri="{FF2B5EF4-FFF2-40B4-BE49-F238E27FC236}">
                <a16:creationId xmlns:a16="http://schemas.microsoft.com/office/drawing/2014/main" id="{708A713A-2606-49B1-B91E-FF1DE7540E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9112" y="3182145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8</a:t>
            </a:r>
          </a:p>
        </p:txBody>
      </p:sp>
      <p:cxnSp>
        <p:nvCxnSpPr>
          <p:cNvPr id="153" name="Straight Arrow Connector 152">
            <a:extLst>
              <a:ext uri="{FF2B5EF4-FFF2-40B4-BE49-F238E27FC236}">
                <a16:creationId xmlns:a16="http://schemas.microsoft.com/office/drawing/2014/main" id="{B58DB7CF-D261-41FB-B81D-EF096E697B8F}"/>
              </a:ext>
            </a:extLst>
          </p:cNvPr>
          <p:cNvCxnSpPr>
            <a:cxnSpLocks/>
          </p:cNvCxnSpPr>
          <p:nvPr/>
        </p:nvCxnSpPr>
        <p:spPr>
          <a:xfrm flipH="1" flipV="1">
            <a:off x="1085105" y="5897913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id="{F7C03ADC-8DC5-4922-ACE9-1C18A7391838}"/>
              </a:ext>
            </a:extLst>
          </p:cNvPr>
          <p:cNvCxnSpPr>
            <a:cxnSpLocks/>
          </p:cNvCxnSpPr>
          <p:nvPr/>
        </p:nvCxnSpPr>
        <p:spPr>
          <a:xfrm flipH="1">
            <a:off x="2770433" y="2984072"/>
            <a:ext cx="534705" cy="625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Text Box 49">
            <a:extLst>
              <a:ext uri="{FF2B5EF4-FFF2-40B4-BE49-F238E27FC236}">
                <a16:creationId xmlns:a16="http://schemas.microsoft.com/office/drawing/2014/main" id="{35D65E69-C0F4-4FF0-9A69-3479F83AE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6683" y="3263550"/>
            <a:ext cx="39664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9</a:t>
            </a:r>
          </a:p>
        </p:txBody>
      </p: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39435717-1F51-4897-9724-47CA53AD7075}"/>
              </a:ext>
            </a:extLst>
          </p:cNvPr>
          <p:cNvCxnSpPr>
            <a:cxnSpLocks/>
          </p:cNvCxnSpPr>
          <p:nvPr/>
        </p:nvCxnSpPr>
        <p:spPr>
          <a:xfrm flipH="1" flipV="1">
            <a:off x="2788255" y="2749001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Text Box 49">
            <a:extLst>
              <a:ext uri="{FF2B5EF4-FFF2-40B4-BE49-F238E27FC236}">
                <a16:creationId xmlns:a16="http://schemas.microsoft.com/office/drawing/2014/main" id="{B29EE28D-B557-40C7-A696-D07DFCFE92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9384" y="2557123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10</a:t>
            </a:r>
          </a:p>
        </p:txBody>
      </p: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827F8CCE-C9DB-41DB-B850-86EE0A1608F8}"/>
              </a:ext>
            </a:extLst>
          </p:cNvPr>
          <p:cNvCxnSpPr>
            <a:cxnSpLocks/>
          </p:cNvCxnSpPr>
          <p:nvPr/>
        </p:nvCxnSpPr>
        <p:spPr>
          <a:xfrm flipH="1" flipV="1">
            <a:off x="1073242" y="5398798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C8B95986-79DB-49DC-AA84-58607DC1C385}"/>
              </a:ext>
            </a:extLst>
          </p:cNvPr>
          <p:cNvCxnSpPr>
            <a:cxnSpLocks/>
          </p:cNvCxnSpPr>
          <p:nvPr/>
        </p:nvCxnSpPr>
        <p:spPr>
          <a:xfrm flipH="1" flipV="1">
            <a:off x="1046073" y="4865379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Arrow Connector 159">
            <a:extLst>
              <a:ext uri="{FF2B5EF4-FFF2-40B4-BE49-F238E27FC236}">
                <a16:creationId xmlns:a16="http://schemas.microsoft.com/office/drawing/2014/main" id="{31B17523-8D60-4117-830C-58C3FE844C73}"/>
              </a:ext>
            </a:extLst>
          </p:cNvPr>
          <p:cNvCxnSpPr>
            <a:cxnSpLocks/>
          </p:cNvCxnSpPr>
          <p:nvPr/>
        </p:nvCxnSpPr>
        <p:spPr>
          <a:xfrm flipH="1" flipV="1">
            <a:off x="2042875" y="3652148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Text Box 49">
            <a:extLst>
              <a:ext uri="{FF2B5EF4-FFF2-40B4-BE49-F238E27FC236}">
                <a16:creationId xmlns:a16="http://schemas.microsoft.com/office/drawing/2014/main" id="{DFC8DB92-D6A1-4797-83CE-F28C1FAC5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6900" y="3479001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11</a:t>
            </a:r>
          </a:p>
        </p:txBody>
      </p:sp>
      <p:sp>
        <p:nvSpPr>
          <p:cNvPr id="162" name="Text Box 49">
            <a:extLst>
              <a:ext uri="{FF2B5EF4-FFF2-40B4-BE49-F238E27FC236}">
                <a16:creationId xmlns:a16="http://schemas.microsoft.com/office/drawing/2014/main" id="{12E2C22F-E0D4-469F-9729-97463AAF60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4894" y="3479001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12</a:t>
            </a:r>
          </a:p>
        </p:txBody>
      </p:sp>
      <p:sp>
        <p:nvSpPr>
          <p:cNvPr id="163" name="Text Box 49">
            <a:extLst>
              <a:ext uri="{FF2B5EF4-FFF2-40B4-BE49-F238E27FC236}">
                <a16:creationId xmlns:a16="http://schemas.microsoft.com/office/drawing/2014/main" id="{56087AF9-5E24-4050-8E73-132065FD69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6975" y="3049496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13</a:t>
            </a:r>
          </a:p>
        </p:txBody>
      </p: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D32277D9-343F-4E0C-B00A-329FF123F5E8}"/>
              </a:ext>
            </a:extLst>
          </p:cNvPr>
          <p:cNvCxnSpPr>
            <a:cxnSpLocks/>
          </p:cNvCxnSpPr>
          <p:nvPr/>
        </p:nvCxnSpPr>
        <p:spPr>
          <a:xfrm flipV="1">
            <a:off x="2745408" y="2940449"/>
            <a:ext cx="465050" cy="5385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9A79FDC2-4067-4903-BFA5-EA0933F67206}"/>
              </a:ext>
            </a:extLst>
          </p:cNvPr>
          <p:cNvCxnSpPr>
            <a:cxnSpLocks/>
          </p:cNvCxnSpPr>
          <p:nvPr/>
        </p:nvCxnSpPr>
        <p:spPr>
          <a:xfrm flipV="1">
            <a:off x="2836666" y="3652148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2572C10E-6FBF-46E5-B60D-DCDAF7CF16BD}"/>
              </a:ext>
            </a:extLst>
          </p:cNvPr>
          <p:cNvCxnSpPr>
            <a:cxnSpLocks/>
          </p:cNvCxnSpPr>
          <p:nvPr/>
        </p:nvCxnSpPr>
        <p:spPr>
          <a:xfrm flipV="1">
            <a:off x="1114170" y="4466768"/>
            <a:ext cx="214241" cy="2420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Arrow Connector 166">
            <a:extLst>
              <a:ext uri="{FF2B5EF4-FFF2-40B4-BE49-F238E27FC236}">
                <a16:creationId xmlns:a16="http://schemas.microsoft.com/office/drawing/2014/main" id="{07752212-4B7C-47E0-BAAC-AD22990DAAB5}"/>
              </a:ext>
            </a:extLst>
          </p:cNvPr>
          <p:cNvCxnSpPr/>
          <p:nvPr/>
        </p:nvCxnSpPr>
        <p:spPr>
          <a:xfrm flipV="1">
            <a:off x="1716404" y="3056410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Text Box 49">
            <a:extLst>
              <a:ext uri="{FF2B5EF4-FFF2-40B4-BE49-F238E27FC236}">
                <a16:creationId xmlns:a16="http://schemas.microsoft.com/office/drawing/2014/main" id="{14977E7B-4BAA-4459-B74F-66BDAE6D19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7049" y="3164476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14</a:t>
            </a:r>
          </a:p>
        </p:txBody>
      </p:sp>
      <p:sp>
        <p:nvSpPr>
          <p:cNvPr id="169" name="Oval 168">
            <a:extLst>
              <a:ext uri="{FF2B5EF4-FFF2-40B4-BE49-F238E27FC236}">
                <a16:creationId xmlns:a16="http://schemas.microsoft.com/office/drawing/2014/main" id="{09F0A31E-2633-41BF-81F5-0A07A85D5F74}"/>
              </a:ext>
            </a:extLst>
          </p:cNvPr>
          <p:cNvSpPr/>
          <p:nvPr/>
        </p:nvSpPr>
        <p:spPr>
          <a:xfrm>
            <a:off x="1793793" y="4665443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4304A1EF-ABAA-4B28-A8DC-81690EDD83B1}"/>
              </a:ext>
            </a:extLst>
          </p:cNvPr>
          <p:cNvCxnSpPr>
            <a:cxnSpLocks/>
          </p:cNvCxnSpPr>
          <p:nvPr/>
        </p:nvCxnSpPr>
        <p:spPr>
          <a:xfrm>
            <a:off x="1443863" y="4417782"/>
            <a:ext cx="377248" cy="24369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Text Box 49">
            <a:extLst>
              <a:ext uri="{FF2B5EF4-FFF2-40B4-BE49-F238E27FC236}">
                <a16:creationId xmlns:a16="http://schemas.microsoft.com/office/drawing/2014/main" id="{15643A32-3E75-41D5-80D4-5029CB487E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9658" y="4325505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15</a:t>
            </a:r>
          </a:p>
        </p:txBody>
      </p:sp>
      <p:sp>
        <p:nvSpPr>
          <p:cNvPr id="172" name="Text Box 49">
            <a:extLst>
              <a:ext uri="{FF2B5EF4-FFF2-40B4-BE49-F238E27FC236}">
                <a16:creationId xmlns:a16="http://schemas.microsoft.com/office/drawing/2014/main" id="{DDA8D414-CD49-405E-AD3C-EDA1BBD13E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7697" y="4585909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DFS(4)</a:t>
            </a:r>
          </a:p>
        </p:txBody>
      </p: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30D4FF36-F912-45C1-A1F0-3E030A61D039}"/>
              </a:ext>
            </a:extLst>
          </p:cNvPr>
          <p:cNvCxnSpPr>
            <a:cxnSpLocks/>
          </p:cNvCxnSpPr>
          <p:nvPr/>
        </p:nvCxnSpPr>
        <p:spPr>
          <a:xfrm>
            <a:off x="1826522" y="3040177"/>
            <a:ext cx="19411" cy="438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Text Box 49">
            <a:extLst>
              <a:ext uri="{FF2B5EF4-FFF2-40B4-BE49-F238E27FC236}">
                <a16:creationId xmlns:a16="http://schemas.microsoft.com/office/drawing/2014/main" id="{51BFAAEA-4B9C-4107-8B0A-59C0BF9398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6181" y="3119423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15</a:t>
            </a:r>
          </a:p>
        </p:txBody>
      </p:sp>
      <p:cxnSp>
        <p:nvCxnSpPr>
          <p:cNvPr id="175" name="Straight Arrow Connector 174">
            <a:extLst>
              <a:ext uri="{FF2B5EF4-FFF2-40B4-BE49-F238E27FC236}">
                <a16:creationId xmlns:a16="http://schemas.microsoft.com/office/drawing/2014/main" id="{C0B7395C-5163-4419-BD3B-0EE99370DA24}"/>
              </a:ext>
            </a:extLst>
          </p:cNvPr>
          <p:cNvCxnSpPr>
            <a:cxnSpLocks/>
          </p:cNvCxnSpPr>
          <p:nvPr/>
        </p:nvCxnSpPr>
        <p:spPr>
          <a:xfrm flipH="1" flipV="1">
            <a:off x="1142207" y="2761087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Text Box 49">
            <a:extLst>
              <a:ext uri="{FF2B5EF4-FFF2-40B4-BE49-F238E27FC236}">
                <a16:creationId xmlns:a16="http://schemas.microsoft.com/office/drawing/2014/main" id="{53DFB48B-55E0-452E-AA72-CB1836457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6063" y="2571963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16</a:t>
            </a:r>
          </a:p>
        </p:txBody>
      </p:sp>
      <p:sp>
        <p:nvSpPr>
          <p:cNvPr id="177" name="Oval 176">
            <a:extLst>
              <a:ext uri="{FF2B5EF4-FFF2-40B4-BE49-F238E27FC236}">
                <a16:creationId xmlns:a16="http://schemas.microsoft.com/office/drawing/2014/main" id="{66C6B3C5-DF22-4203-9549-4A3E4B0DEF2D}"/>
              </a:ext>
            </a:extLst>
          </p:cNvPr>
          <p:cNvSpPr/>
          <p:nvPr/>
        </p:nvSpPr>
        <p:spPr>
          <a:xfrm>
            <a:off x="1800563" y="5207362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cxnSp>
        <p:nvCxnSpPr>
          <p:cNvPr id="178" name="Straight Arrow Connector 177">
            <a:extLst>
              <a:ext uri="{FF2B5EF4-FFF2-40B4-BE49-F238E27FC236}">
                <a16:creationId xmlns:a16="http://schemas.microsoft.com/office/drawing/2014/main" id="{CC42371C-111D-4D6E-B68B-7754F59B480E}"/>
              </a:ext>
            </a:extLst>
          </p:cNvPr>
          <p:cNvCxnSpPr>
            <a:cxnSpLocks/>
          </p:cNvCxnSpPr>
          <p:nvPr/>
        </p:nvCxnSpPr>
        <p:spPr>
          <a:xfrm>
            <a:off x="1898839" y="486861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Text Box 49">
            <a:extLst>
              <a:ext uri="{FF2B5EF4-FFF2-40B4-BE49-F238E27FC236}">
                <a16:creationId xmlns:a16="http://schemas.microsoft.com/office/drawing/2014/main" id="{B88B19BE-479D-4287-B020-792B503196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6895" y="4906021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17</a:t>
            </a:r>
          </a:p>
        </p:txBody>
      </p:sp>
      <p:sp>
        <p:nvSpPr>
          <p:cNvPr id="180" name="Text Box 49">
            <a:extLst>
              <a:ext uri="{FF2B5EF4-FFF2-40B4-BE49-F238E27FC236}">
                <a16:creationId xmlns:a16="http://schemas.microsoft.com/office/drawing/2014/main" id="{6551989D-1CA0-46AA-8A26-A71278272B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5740" y="5178568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DFS(8)</a:t>
            </a:r>
          </a:p>
        </p:txBody>
      </p:sp>
    </p:spTree>
    <p:extLst>
      <p:ext uri="{BB962C8B-B14F-4D97-AF65-F5344CB8AC3E}">
        <p14:creationId xmlns:p14="http://schemas.microsoft.com/office/powerpoint/2010/main" val="1642766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61DC68-6FC4-42F3-A7FF-A28D072B093D}"/>
              </a:ext>
            </a:extLst>
          </p:cNvPr>
          <p:cNvSpPr/>
          <p:nvPr/>
        </p:nvSpPr>
        <p:spPr>
          <a:xfrm>
            <a:off x="1688405" y="3603251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C27721-94B8-49D8-8BB0-5301EF206AEA}"/>
              </a:ext>
            </a:extLst>
          </p:cNvPr>
          <p:cNvSpPr/>
          <p:nvPr/>
        </p:nvSpPr>
        <p:spPr>
          <a:xfrm>
            <a:off x="2519484" y="3597334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3B22C1F-6253-4007-AABE-C796CB859CCF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680695" y="2874561"/>
            <a:ext cx="652874" cy="755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A7087B-5C78-4777-BE97-F118298F8F9C}"/>
              </a:ext>
            </a:extLst>
          </p:cNvPr>
          <p:cNvCxnSpPr>
            <a:cxnSpLocks/>
            <a:stCxn id="13" idx="6"/>
            <a:endCxn id="25" idx="2"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9E86B4-CD30-4E85-87B1-A1F3BEC63833}"/>
              </a:ext>
            </a:extLst>
          </p:cNvPr>
          <p:cNvCxnSpPr>
            <a:cxnSpLocks/>
            <a:stCxn id="20" idx="4"/>
            <a:endCxn id="25" idx="0"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E12DF75D-A0C9-44FE-AAEF-EBBF4323C69F}"/>
              </a:ext>
            </a:extLst>
          </p:cNvPr>
          <p:cNvSpPr/>
          <p:nvPr/>
        </p:nvSpPr>
        <p:spPr>
          <a:xfrm>
            <a:off x="3304784" y="2714086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45F4C9F-6E1B-40AA-B7F1-D946A22BD88B}"/>
              </a:ext>
            </a:extLst>
          </p:cNvPr>
          <p:cNvSpPr/>
          <p:nvPr/>
        </p:nvSpPr>
        <p:spPr>
          <a:xfrm>
            <a:off x="2519484" y="2703496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6408F56-368D-467D-B2FD-29EBBCDEAA9E}"/>
              </a:ext>
            </a:extLst>
          </p:cNvPr>
          <p:cNvSpPr/>
          <p:nvPr/>
        </p:nvSpPr>
        <p:spPr>
          <a:xfrm>
            <a:off x="1688404" y="2714086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D1FFC3A-BD8C-4B4E-8F26-63782A628E1D}"/>
              </a:ext>
            </a:extLst>
          </p:cNvPr>
          <p:cNvSpPr/>
          <p:nvPr/>
        </p:nvSpPr>
        <p:spPr>
          <a:xfrm>
            <a:off x="887443" y="2720185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F9A1C1A-4DE2-46D1-88CC-F420B3BB8193}"/>
              </a:ext>
            </a:extLst>
          </p:cNvPr>
          <p:cNvSpPr/>
          <p:nvPr/>
        </p:nvSpPr>
        <p:spPr>
          <a:xfrm>
            <a:off x="887443" y="3606864"/>
            <a:ext cx="196553" cy="188008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18F8801-52CB-447F-8C35-5423194D4A4B}"/>
              </a:ext>
            </a:extLst>
          </p:cNvPr>
          <p:cNvSpPr/>
          <p:nvPr/>
        </p:nvSpPr>
        <p:spPr>
          <a:xfrm>
            <a:off x="3304784" y="3597334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5543268-7E58-4313-8EA6-EB1B6E81E534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83996" y="2808090"/>
            <a:ext cx="604408" cy="6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EE1543B-9B9B-468B-8AE7-A02C35506ED2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FD4B0F8-5691-4272-B296-E4A39EF3B680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2716037" y="2797500"/>
            <a:ext cx="588747" cy="105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EF7C0F4-E870-4231-A5EB-2169625F5B1B}"/>
              </a:ext>
            </a:extLst>
          </p:cNvPr>
          <p:cNvCxnSpPr>
            <a:cxnSpLocks/>
          </p:cNvCxnSpPr>
          <p:nvPr/>
        </p:nvCxnSpPr>
        <p:spPr>
          <a:xfrm>
            <a:off x="985719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BF8A9A5-D5EB-4E03-9244-80C3E65A80B4}"/>
              </a:ext>
            </a:extLst>
          </p:cNvPr>
          <p:cNvCxnSpPr>
            <a:cxnSpLocks/>
          </p:cNvCxnSpPr>
          <p:nvPr/>
        </p:nvCxnSpPr>
        <p:spPr>
          <a:xfrm>
            <a:off x="1786680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6C1B2EF-242C-48BD-8D2A-A3E36C9D489A}"/>
              </a:ext>
            </a:extLst>
          </p:cNvPr>
          <p:cNvCxnSpPr>
            <a:cxnSpLocks/>
          </p:cNvCxnSpPr>
          <p:nvPr/>
        </p:nvCxnSpPr>
        <p:spPr>
          <a:xfrm>
            <a:off x="2623868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4B2B762-7679-4E19-9F26-B0B0A0A6EF91}"/>
              </a:ext>
            </a:extLst>
          </p:cNvPr>
          <p:cNvCxnSpPr>
            <a:cxnSpLocks/>
            <a:endCxn id="7" idx="7"/>
          </p:cNvCxnSpPr>
          <p:nvPr/>
        </p:nvCxnSpPr>
        <p:spPr>
          <a:xfrm flipH="1">
            <a:off x="1856173" y="2844883"/>
            <a:ext cx="672486" cy="7859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3">
            <a:extLst>
              <a:ext uri="{FF2B5EF4-FFF2-40B4-BE49-F238E27FC236}">
                <a16:creationId xmlns:a16="http://schemas.microsoft.com/office/drawing/2014/main" id="{9F25E101-A360-40DF-BC5E-3DFEB1D77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3611" y="2604206"/>
            <a:ext cx="2383967" cy="341580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DFS(v)</a:t>
            </a:r>
          </a:p>
          <a:p>
            <a:pPr marL="0" indent="0">
              <a:buNone/>
            </a:pPr>
            <a:r>
              <a:rPr lang="en-US" altLang="en-US" sz="1400" dirty="0"/>
              <a:t>1. color[v] = gray; </a:t>
            </a:r>
          </a:p>
          <a:p>
            <a:pPr marL="0" indent="0">
              <a:buNone/>
            </a:pPr>
            <a:r>
              <a:rPr lang="en-US" altLang="en-US" sz="1400" dirty="0"/>
              <a:t>2.</a:t>
            </a:r>
            <a:r>
              <a:rPr lang="en-US" altLang="en-US" sz="1400" dirty="0">
                <a:solidFill>
                  <a:srgbClr val="FF0000"/>
                </a:solidFill>
              </a:rPr>
              <a:t> for (each edge [v, w])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        if (color[w] == white) 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           DFS(w); </a:t>
            </a:r>
          </a:p>
          <a:p>
            <a:pPr marL="0" indent="0">
              <a:buNone/>
            </a:pPr>
            <a:r>
              <a:rPr lang="en-US" altLang="en-US" sz="1400" dirty="0"/>
              <a:t>3.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/>
              <a:t>color[v] = black.</a:t>
            </a:r>
          </a:p>
          <a:p>
            <a:pPr marL="0" indent="0">
              <a:buNone/>
            </a:pPr>
            <a:endParaRPr lang="en-US" altLang="en-US" sz="1400" dirty="0"/>
          </a:p>
          <a:p>
            <a:pPr marL="0" indent="0">
              <a:buNone/>
            </a:pPr>
            <a:r>
              <a:rPr lang="en-US" altLang="en-US" sz="1400" dirty="0"/>
              <a:t>main()</a:t>
            </a:r>
          </a:p>
          <a:p>
            <a:pPr marL="0" indent="0">
              <a:buNone/>
            </a:pPr>
            <a:r>
              <a:rPr lang="en-US" altLang="en-US" sz="1400" dirty="0"/>
              <a:t>1. for (each vertex v) </a:t>
            </a:r>
          </a:p>
          <a:p>
            <a:pPr marL="0" indent="0">
              <a:buNone/>
            </a:pPr>
            <a:r>
              <a:rPr lang="en-US" altLang="en-US" sz="1400" dirty="0"/>
              <a:t>      color[v] = white;</a:t>
            </a:r>
          </a:p>
          <a:p>
            <a:pPr marL="0" indent="0">
              <a:buNone/>
            </a:pPr>
            <a:r>
              <a:rPr lang="en-US" altLang="en-US" sz="1400" dirty="0"/>
              <a:t>2. for (each vertex v)</a:t>
            </a:r>
          </a:p>
          <a:p>
            <a:pPr marL="0" indent="0">
              <a:buNone/>
            </a:pPr>
            <a:r>
              <a:rPr lang="en-US" altLang="en-US" sz="1400" dirty="0"/>
              <a:t>       if (color[v] == white) </a:t>
            </a:r>
          </a:p>
          <a:p>
            <a:pPr marL="0" indent="0">
              <a:buNone/>
            </a:pPr>
            <a:r>
              <a:rPr lang="en-US" altLang="en-US" sz="1400" dirty="0"/>
              <a:t>          DFS(v).   </a:t>
            </a:r>
          </a:p>
        </p:txBody>
      </p:sp>
      <p:sp>
        <p:nvSpPr>
          <p:cNvPr id="31" name="Text Box 49">
            <a:extLst>
              <a:ext uri="{FF2B5EF4-FFF2-40B4-BE49-F238E27FC236}">
                <a16:creationId xmlns:a16="http://schemas.microsoft.com/office/drawing/2014/main" id="{098CCC78-1B4E-4532-A268-3C67931BA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1580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14: Depth-First-Search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AD400265-E444-43FC-948E-798782566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396884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Depth-First-Search (DFS). </a:t>
            </a:r>
            <a:r>
              <a:rPr lang="en-US" altLang="en-US" sz="2000" dirty="0"/>
              <a:t>Starting from a vertex s, explore the graph vertices as far as possible before backing tracking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E07776AD-6515-419D-881B-A6E1340CE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Breadth-First-Search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sp>
        <p:nvSpPr>
          <p:cNvPr id="34" name="Text Box 49">
            <a:extLst>
              <a:ext uri="{FF2B5EF4-FFF2-40B4-BE49-F238E27FC236}">
                <a16:creationId xmlns:a16="http://schemas.microsoft.com/office/drawing/2014/main" id="{157E6755-D8B2-495C-B54A-2DAA51838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3514" y="2219467"/>
            <a:ext cx="20808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DFS (recursive version)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AD10C005-ADD3-429A-A848-C3101E652ACC}"/>
              </a:ext>
            </a:extLst>
          </p:cNvPr>
          <p:cNvSpPr/>
          <p:nvPr/>
        </p:nvSpPr>
        <p:spPr>
          <a:xfrm>
            <a:off x="1264544" y="4262042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1" name="Text Box 49">
            <a:extLst>
              <a:ext uri="{FF2B5EF4-FFF2-40B4-BE49-F238E27FC236}">
                <a16:creationId xmlns:a16="http://schemas.microsoft.com/office/drawing/2014/main" id="{3C1E5E21-4089-4429-8F13-60CBC96C94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4900" y="399910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DFS(1)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A69D1D6D-36D0-4732-AF1A-55CF750B174E}"/>
              </a:ext>
            </a:extLst>
          </p:cNvPr>
          <p:cNvSpPr/>
          <p:nvPr/>
        </p:nvSpPr>
        <p:spPr>
          <a:xfrm>
            <a:off x="887578" y="4664015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846FDEF3-1DF6-4787-A909-BE3F82403A4A}"/>
              </a:ext>
            </a:extLst>
          </p:cNvPr>
          <p:cNvCxnSpPr>
            <a:cxnSpLocks/>
            <a:endCxn id="82" idx="7"/>
          </p:cNvCxnSpPr>
          <p:nvPr/>
        </p:nvCxnSpPr>
        <p:spPr>
          <a:xfrm flipH="1">
            <a:off x="1055346" y="4421031"/>
            <a:ext cx="210786" cy="2705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 Box 49">
            <a:extLst>
              <a:ext uri="{FF2B5EF4-FFF2-40B4-BE49-F238E27FC236}">
                <a16:creationId xmlns:a16="http://schemas.microsoft.com/office/drawing/2014/main" id="{52D1297F-07AD-4596-9635-CC0B4CDD6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738" y="4417794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DFS(7)</a:t>
            </a:r>
          </a:p>
        </p:txBody>
      </p:sp>
      <p:sp>
        <p:nvSpPr>
          <p:cNvPr id="85" name="Text Box 49">
            <a:extLst>
              <a:ext uri="{FF2B5EF4-FFF2-40B4-BE49-F238E27FC236}">
                <a16:creationId xmlns:a16="http://schemas.microsoft.com/office/drawing/2014/main" id="{3DA8C400-CD85-45FB-ACF5-D4CE5790E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5388" y="436791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56B2D03C-C3C7-43DE-AF8F-51DE8BB4455F}"/>
              </a:ext>
            </a:extLst>
          </p:cNvPr>
          <p:cNvCxnSpPr>
            <a:cxnSpLocks/>
          </p:cNvCxnSpPr>
          <p:nvPr/>
        </p:nvCxnSpPr>
        <p:spPr>
          <a:xfrm flipV="1">
            <a:off x="1996234" y="3741634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 Box 49">
            <a:extLst>
              <a:ext uri="{FF2B5EF4-FFF2-40B4-BE49-F238E27FC236}">
                <a16:creationId xmlns:a16="http://schemas.microsoft.com/office/drawing/2014/main" id="{1C78D95F-E986-4AE0-8F09-B0FBE991F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0272" y="370983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graphicFrame>
        <p:nvGraphicFramePr>
          <p:cNvPr id="88" name="Table 87">
            <a:extLst>
              <a:ext uri="{FF2B5EF4-FFF2-40B4-BE49-F238E27FC236}">
                <a16:creationId xmlns:a16="http://schemas.microsoft.com/office/drawing/2014/main" id="{4093E59C-DB75-4804-9926-C721413C06B6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556840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89" name="Table 88">
            <a:extLst>
              <a:ext uri="{FF2B5EF4-FFF2-40B4-BE49-F238E27FC236}">
                <a16:creationId xmlns:a16="http://schemas.microsoft.com/office/drawing/2014/main" id="{61CDC00C-16AD-4A91-B599-F7010B338FE5}"/>
              </a:ext>
            </a:extLst>
          </p:cNvPr>
          <p:cNvGraphicFramePr>
            <a:graphicFrameLocks noGrp="1"/>
          </p:cNvGraphicFramePr>
          <p:nvPr/>
        </p:nvGraphicFramePr>
        <p:xfrm>
          <a:off x="3579898" y="4046353"/>
          <a:ext cx="228715" cy="23562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715">
                  <a:extLst>
                    <a:ext uri="{9D8B030D-6E8A-4147-A177-3AD203B41FA5}">
                      <a16:colId xmlns:a16="http://schemas.microsoft.com/office/drawing/2014/main" val="4148821893"/>
                    </a:ext>
                  </a:extLst>
                </a:gridCol>
              </a:tblGrid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608016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4068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82523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1417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0680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79515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908713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357039"/>
                  </a:ext>
                </a:extLst>
              </a:tr>
            </a:tbl>
          </a:graphicData>
        </a:graphic>
      </p:graphicFrame>
      <p:graphicFrame>
        <p:nvGraphicFramePr>
          <p:cNvPr id="90" name="Table 89">
            <a:extLst>
              <a:ext uri="{FF2B5EF4-FFF2-40B4-BE49-F238E27FC236}">
                <a16:creationId xmlns:a16="http://schemas.microsoft.com/office/drawing/2014/main" id="{A18C2E1B-B04A-488F-BB58-98DB2D7E3B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8469211"/>
              </p:ext>
            </p:extLst>
          </p:nvPr>
        </p:nvGraphicFramePr>
        <p:xfrm>
          <a:off x="3338104" y="4122214"/>
          <a:ext cx="215100" cy="23127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5100">
                  <a:extLst>
                    <a:ext uri="{9D8B030D-6E8A-4147-A177-3AD203B41FA5}">
                      <a16:colId xmlns:a16="http://schemas.microsoft.com/office/drawing/2014/main" val="3808604706"/>
                    </a:ext>
                  </a:extLst>
                </a:gridCol>
              </a:tblGrid>
              <a:tr h="234735">
                <a:tc>
                  <a:txBody>
                    <a:bodyPr/>
                    <a:lstStyle/>
                    <a:p>
                      <a:r>
                        <a:rPr lang="en-US" sz="800" dirty="0"/>
                        <a:t>1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10687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54921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855156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4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5315745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38559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6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751400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2951018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809559"/>
                  </a:ext>
                </a:extLst>
              </a:tr>
            </a:tbl>
          </a:graphicData>
        </a:graphic>
      </p:graphicFrame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5C9F96EC-6199-4989-A077-8C73BD64891A}"/>
              </a:ext>
            </a:extLst>
          </p:cNvPr>
          <p:cNvCxnSpPr>
            <a:cxnSpLocks/>
          </p:cNvCxnSpPr>
          <p:nvPr/>
        </p:nvCxnSpPr>
        <p:spPr>
          <a:xfrm>
            <a:off x="3694255" y="419026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5ADBF1C1-E47D-4A1B-ABBC-1563A9D5945F}"/>
              </a:ext>
            </a:extLst>
          </p:cNvPr>
          <p:cNvCxnSpPr>
            <a:cxnSpLocks/>
          </p:cNvCxnSpPr>
          <p:nvPr/>
        </p:nvCxnSpPr>
        <p:spPr>
          <a:xfrm>
            <a:off x="3694255" y="4480808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69EB41B6-AC88-4735-B681-2E02E2B46CE2}"/>
              </a:ext>
            </a:extLst>
          </p:cNvPr>
          <p:cNvCxnSpPr>
            <a:cxnSpLocks/>
          </p:cNvCxnSpPr>
          <p:nvPr/>
        </p:nvCxnSpPr>
        <p:spPr>
          <a:xfrm>
            <a:off x="3694255" y="478232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7BFF8897-5BE7-4ED4-9E39-37D7EFE527E8}"/>
              </a:ext>
            </a:extLst>
          </p:cNvPr>
          <p:cNvCxnSpPr>
            <a:cxnSpLocks/>
          </p:cNvCxnSpPr>
          <p:nvPr/>
        </p:nvCxnSpPr>
        <p:spPr>
          <a:xfrm>
            <a:off x="3694255" y="507268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804A911C-0364-47A9-810C-B86A66692B77}"/>
              </a:ext>
            </a:extLst>
          </p:cNvPr>
          <p:cNvCxnSpPr>
            <a:cxnSpLocks/>
          </p:cNvCxnSpPr>
          <p:nvPr/>
        </p:nvCxnSpPr>
        <p:spPr>
          <a:xfrm>
            <a:off x="3694255" y="539235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9E990F13-925F-40DB-A4E9-D51135A75222}"/>
              </a:ext>
            </a:extLst>
          </p:cNvPr>
          <p:cNvCxnSpPr>
            <a:cxnSpLocks/>
          </p:cNvCxnSpPr>
          <p:nvPr/>
        </p:nvCxnSpPr>
        <p:spPr>
          <a:xfrm>
            <a:off x="3694255" y="567812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BD04845A-6255-4CBA-A18E-90F0D38B9304}"/>
              </a:ext>
            </a:extLst>
          </p:cNvPr>
          <p:cNvCxnSpPr>
            <a:cxnSpLocks/>
          </p:cNvCxnSpPr>
          <p:nvPr/>
        </p:nvCxnSpPr>
        <p:spPr>
          <a:xfrm>
            <a:off x="3694255" y="5971807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922EA504-9D26-4052-BFB5-05926F62C04E}"/>
              </a:ext>
            </a:extLst>
          </p:cNvPr>
          <p:cNvCxnSpPr>
            <a:cxnSpLocks/>
          </p:cNvCxnSpPr>
          <p:nvPr/>
        </p:nvCxnSpPr>
        <p:spPr>
          <a:xfrm>
            <a:off x="3694255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9" name="Table 98">
            <a:extLst>
              <a:ext uri="{FF2B5EF4-FFF2-40B4-BE49-F238E27FC236}">
                <a16:creationId xmlns:a16="http://schemas.microsoft.com/office/drawing/2014/main" id="{37BAE0D0-0CDD-4DD7-9D9F-0F6EF943355E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F9271A97-62A7-4827-956A-788ECDAE4CDB}"/>
              </a:ext>
            </a:extLst>
          </p:cNvPr>
          <p:cNvCxnSpPr>
            <a:cxnSpLocks/>
          </p:cNvCxnSpPr>
          <p:nvPr/>
        </p:nvCxnSpPr>
        <p:spPr>
          <a:xfrm>
            <a:off x="425368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1" name="Table 100">
            <a:extLst>
              <a:ext uri="{FF2B5EF4-FFF2-40B4-BE49-F238E27FC236}">
                <a16:creationId xmlns:a16="http://schemas.microsoft.com/office/drawing/2014/main" id="{B04A089E-A7B5-48AE-9809-9B97CCA6B7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8991704"/>
              </p:ext>
            </p:extLst>
          </p:nvPr>
        </p:nvGraphicFramePr>
        <p:xfrm>
          <a:off x="451909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F6F6CDCE-2988-4BD8-96BD-60E8EE658DF2}"/>
              </a:ext>
            </a:extLst>
          </p:cNvPr>
          <p:cNvCxnSpPr>
            <a:cxnSpLocks/>
          </p:cNvCxnSpPr>
          <p:nvPr/>
        </p:nvCxnSpPr>
        <p:spPr>
          <a:xfrm>
            <a:off x="480740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3" name="Table 102">
            <a:extLst>
              <a:ext uri="{FF2B5EF4-FFF2-40B4-BE49-F238E27FC236}">
                <a16:creationId xmlns:a16="http://schemas.microsoft.com/office/drawing/2014/main" id="{FE13DE15-677B-4605-8679-C7DE366D124A}"/>
              </a:ext>
            </a:extLst>
          </p:cNvPr>
          <p:cNvGraphicFramePr>
            <a:graphicFrameLocks noGrp="1"/>
          </p:cNvGraphicFramePr>
          <p:nvPr/>
        </p:nvGraphicFramePr>
        <p:xfrm>
          <a:off x="5083018" y="406397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4" name="Table 103">
            <a:extLst>
              <a:ext uri="{FF2B5EF4-FFF2-40B4-BE49-F238E27FC236}">
                <a16:creationId xmlns:a16="http://schemas.microsoft.com/office/drawing/2014/main" id="{2F5950A1-1EB2-4262-A700-AC142791FAA4}"/>
              </a:ext>
            </a:extLst>
          </p:cNvPr>
          <p:cNvGraphicFramePr>
            <a:graphicFrameLocks noGrp="1"/>
          </p:cNvGraphicFramePr>
          <p:nvPr/>
        </p:nvGraphicFramePr>
        <p:xfrm>
          <a:off x="396410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B2009ED9-580F-4704-B2E4-058CAF4B2C8D}"/>
              </a:ext>
            </a:extLst>
          </p:cNvPr>
          <p:cNvCxnSpPr>
            <a:cxnSpLocks/>
          </p:cNvCxnSpPr>
          <p:nvPr/>
        </p:nvCxnSpPr>
        <p:spPr>
          <a:xfrm>
            <a:off x="4252418" y="448499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6" name="Table 105">
            <a:extLst>
              <a:ext uri="{FF2B5EF4-FFF2-40B4-BE49-F238E27FC236}">
                <a16:creationId xmlns:a16="http://schemas.microsoft.com/office/drawing/2014/main" id="{C2B837EA-B0D6-4895-85C7-D0790CC5FEB0}"/>
              </a:ext>
            </a:extLst>
          </p:cNvPr>
          <p:cNvGraphicFramePr>
            <a:graphicFrameLocks noGrp="1"/>
          </p:cNvGraphicFramePr>
          <p:nvPr/>
        </p:nvGraphicFramePr>
        <p:xfrm>
          <a:off x="451782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7" name="Table 106">
            <a:extLst>
              <a:ext uri="{FF2B5EF4-FFF2-40B4-BE49-F238E27FC236}">
                <a16:creationId xmlns:a16="http://schemas.microsoft.com/office/drawing/2014/main" id="{7524BCA0-94DB-4EC9-B154-4A3810CC9F80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1C484A79-53AE-4955-8A28-4AF280E5E2F1}"/>
              </a:ext>
            </a:extLst>
          </p:cNvPr>
          <p:cNvCxnSpPr>
            <a:cxnSpLocks/>
          </p:cNvCxnSpPr>
          <p:nvPr/>
        </p:nvCxnSpPr>
        <p:spPr>
          <a:xfrm>
            <a:off x="425368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9" name="Table 108">
            <a:extLst>
              <a:ext uri="{FF2B5EF4-FFF2-40B4-BE49-F238E27FC236}">
                <a16:creationId xmlns:a16="http://schemas.microsoft.com/office/drawing/2014/main" id="{ACA10DA5-2963-4F44-A4DB-215B2ACF86D4}"/>
              </a:ext>
            </a:extLst>
          </p:cNvPr>
          <p:cNvGraphicFramePr>
            <a:graphicFrameLocks noGrp="1"/>
          </p:cNvGraphicFramePr>
          <p:nvPr/>
        </p:nvGraphicFramePr>
        <p:xfrm>
          <a:off x="451909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D556E04A-87D3-4D19-AAB6-394C4689ED99}"/>
              </a:ext>
            </a:extLst>
          </p:cNvPr>
          <p:cNvCxnSpPr>
            <a:cxnSpLocks/>
          </p:cNvCxnSpPr>
          <p:nvPr/>
        </p:nvCxnSpPr>
        <p:spPr>
          <a:xfrm>
            <a:off x="480740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1" name="Table 110">
            <a:extLst>
              <a:ext uri="{FF2B5EF4-FFF2-40B4-BE49-F238E27FC236}">
                <a16:creationId xmlns:a16="http://schemas.microsoft.com/office/drawing/2014/main" id="{167058DB-4306-47EC-B8F4-1B8A6CC319F3}"/>
              </a:ext>
            </a:extLst>
          </p:cNvPr>
          <p:cNvGraphicFramePr>
            <a:graphicFrameLocks noGrp="1"/>
          </p:cNvGraphicFramePr>
          <p:nvPr/>
        </p:nvGraphicFramePr>
        <p:xfrm>
          <a:off x="5092022" y="468213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48088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2" name="Table 111">
            <a:extLst>
              <a:ext uri="{FF2B5EF4-FFF2-40B4-BE49-F238E27FC236}">
                <a16:creationId xmlns:a16="http://schemas.microsoft.com/office/drawing/2014/main" id="{AC29B882-43C6-4D9D-8F75-42CBED6F5D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6921859"/>
              </p:ext>
            </p:extLst>
          </p:nvPr>
        </p:nvGraphicFramePr>
        <p:xfrm>
          <a:off x="396195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00EC7571-CE31-4AEF-A6B6-5EEE8EC8BC05}"/>
              </a:ext>
            </a:extLst>
          </p:cNvPr>
          <p:cNvCxnSpPr>
            <a:cxnSpLocks/>
          </p:cNvCxnSpPr>
          <p:nvPr/>
        </p:nvCxnSpPr>
        <p:spPr>
          <a:xfrm>
            <a:off x="4250272" y="5089589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4" name="Table 113">
            <a:extLst>
              <a:ext uri="{FF2B5EF4-FFF2-40B4-BE49-F238E27FC236}">
                <a16:creationId xmlns:a16="http://schemas.microsoft.com/office/drawing/2014/main" id="{6E5CDD67-869F-4538-BE0D-6BAB734781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7790611"/>
              </p:ext>
            </p:extLst>
          </p:nvPr>
        </p:nvGraphicFramePr>
        <p:xfrm>
          <a:off x="451567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5" name="Table 114">
            <a:extLst>
              <a:ext uri="{FF2B5EF4-FFF2-40B4-BE49-F238E27FC236}">
                <a16:creationId xmlns:a16="http://schemas.microsoft.com/office/drawing/2014/main" id="{214BAABB-0036-40E4-A79E-768AB40832A6}"/>
              </a:ext>
            </a:extLst>
          </p:cNvPr>
          <p:cNvGraphicFramePr>
            <a:graphicFrameLocks noGrp="1"/>
          </p:cNvGraphicFramePr>
          <p:nvPr/>
        </p:nvGraphicFramePr>
        <p:xfrm>
          <a:off x="396338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4FCF7F67-9B43-4E24-BC2F-DE7A2E13E908}"/>
              </a:ext>
            </a:extLst>
          </p:cNvPr>
          <p:cNvCxnSpPr>
            <a:cxnSpLocks/>
          </p:cNvCxnSpPr>
          <p:nvPr/>
        </p:nvCxnSpPr>
        <p:spPr>
          <a:xfrm>
            <a:off x="425170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7" name="Table 116">
            <a:extLst>
              <a:ext uri="{FF2B5EF4-FFF2-40B4-BE49-F238E27FC236}">
                <a16:creationId xmlns:a16="http://schemas.microsoft.com/office/drawing/2014/main" id="{F097709E-A7E7-4A9E-ABFB-0759187D9A16}"/>
              </a:ext>
            </a:extLst>
          </p:cNvPr>
          <p:cNvGraphicFramePr>
            <a:graphicFrameLocks noGrp="1"/>
          </p:cNvGraphicFramePr>
          <p:nvPr/>
        </p:nvGraphicFramePr>
        <p:xfrm>
          <a:off x="451710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B712224E-5E13-4E57-BA05-CED1B26367F8}"/>
              </a:ext>
            </a:extLst>
          </p:cNvPr>
          <p:cNvCxnSpPr>
            <a:cxnSpLocks/>
          </p:cNvCxnSpPr>
          <p:nvPr/>
        </p:nvCxnSpPr>
        <p:spPr>
          <a:xfrm>
            <a:off x="480542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9" name="Table 118">
            <a:extLst>
              <a:ext uri="{FF2B5EF4-FFF2-40B4-BE49-F238E27FC236}">
                <a16:creationId xmlns:a16="http://schemas.microsoft.com/office/drawing/2014/main" id="{94CE501F-F25F-44FD-822A-75E496F23B6B}"/>
              </a:ext>
            </a:extLst>
          </p:cNvPr>
          <p:cNvGraphicFramePr>
            <a:graphicFrameLocks noGrp="1"/>
          </p:cNvGraphicFramePr>
          <p:nvPr/>
        </p:nvGraphicFramePr>
        <p:xfrm>
          <a:off x="5081034" y="527805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0" name="Table 119">
            <a:extLst>
              <a:ext uri="{FF2B5EF4-FFF2-40B4-BE49-F238E27FC236}">
                <a16:creationId xmlns:a16="http://schemas.microsoft.com/office/drawing/2014/main" id="{A5E4B41F-A8AA-4CB3-8AC4-E1381D954B8D}"/>
              </a:ext>
            </a:extLst>
          </p:cNvPr>
          <p:cNvGraphicFramePr>
            <a:graphicFrameLocks noGrp="1"/>
          </p:cNvGraphicFramePr>
          <p:nvPr/>
        </p:nvGraphicFramePr>
        <p:xfrm>
          <a:off x="396740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D3FC22B2-68EF-491B-B1B8-9E322F1A1F57}"/>
              </a:ext>
            </a:extLst>
          </p:cNvPr>
          <p:cNvCxnSpPr>
            <a:cxnSpLocks/>
          </p:cNvCxnSpPr>
          <p:nvPr/>
        </p:nvCxnSpPr>
        <p:spPr>
          <a:xfrm>
            <a:off x="425571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2" name="Table 121">
            <a:extLst>
              <a:ext uri="{FF2B5EF4-FFF2-40B4-BE49-F238E27FC236}">
                <a16:creationId xmlns:a16="http://schemas.microsoft.com/office/drawing/2014/main" id="{8A2B24A3-880F-42E7-87D5-6B24DB2E51FD}"/>
              </a:ext>
            </a:extLst>
          </p:cNvPr>
          <p:cNvGraphicFramePr>
            <a:graphicFrameLocks noGrp="1"/>
          </p:cNvGraphicFramePr>
          <p:nvPr/>
        </p:nvGraphicFramePr>
        <p:xfrm>
          <a:off x="452112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D7D095A7-BE03-4219-BBDA-E0DA8DE9D74E}"/>
              </a:ext>
            </a:extLst>
          </p:cNvPr>
          <p:cNvCxnSpPr>
            <a:cxnSpLocks/>
          </p:cNvCxnSpPr>
          <p:nvPr/>
        </p:nvCxnSpPr>
        <p:spPr>
          <a:xfrm>
            <a:off x="480943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4" name="Table 123">
            <a:extLst>
              <a:ext uri="{FF2B5EF4-FFF2-40B4-BE49-F238E27FC236}">
                <a16:creationId xmlns:a16="http://schemas.microsoft.com/office/drawing/2014/main" id="{C63FD650-22E2-469D-AAE6-C380ED149A5A}"/>
              </a:ext>
            </a:extLst>
          </p:cNvPr>
          <p:cNvGraphicFramePr>
            <a:graphicFrameLocks noGrp="1"/>
          </p:cNvGraphicFramePr>
          <p:nvPr/>
        </p:nvGraphicFramePr>
        <p:xfrm>
          <a:off x="5648111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2070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A1DB1F45-91C9-4D84-9CB5-F814E303B656}"/>
              </a:ext>
            </a:extLst>
          </p:cNvPr>
          <p:cNvGraphicFramePr>
            <a:graphicFrameLocks noGrp="1"/>
          </p:cNvGraphicFramePr>
          <p:nvPr/>
        </p:nvGraphicFramePr>
        <p:xfrm>
          <a:off x="5074844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C8A1BB78-395A-48AE-85FF-53AFB2FC5662}"/>
              </a:ext>
            </a:extLst>
          </p:cNvPr>
          <p:cNvCxnSpPr>
            <a:cxnSpLocks/>
          </p:cNvCxnSpPr>
          <p:nvPr/>
        </p:nvCxnSpPr>
        <p:spPr>
          <a:xfrm>
            <a:off x="5363157" y="598058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7" name="Table 126">
            <a:extLst>
              <a:ext uri="{FF2B5EF4-FFF2-40B4-BE49-F238E27FC236}">
                <a16:creationId xmlns:a16="http://schemas.microsoft.com/office/drawing/2014/main" id="{A6EA25D7-1486-4233-A1F4-27B8BAFF00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0238735"/>
              </p:ext>
            </p:extLst>
          </p:nvPr>
        </p:nvGraphicFramePr>
        <p:xfrm>
          <a:off x="396195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B675FD97-1DEF-49C3-BAAD-70011DE43102}"/>
              </a:ext>
            </a:extLst>
          </p:cNvPr>
          <p:cNvCxnSpPr>
            <a:cxnSpLocks/>
          </p:cNvCxnSpPr>
          <p:nvPr/>
        </p:nvCxnSpPr>
        <p:spPr>
          <a:xfrm>
            <a:off x="4250272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9" name="Table 128">
            <a:extLst>
              <a:ext uri="{FF2B5EF4-FFF2-40B4-BE49-F238E27FC236}">
                <a16:creationId xmlns:a16="http://schemas.microsoft.com/office/drawing/2014/main" id="{B778ECEC-665B-4ACA-B749-462594E43F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0662693"/>
              </p:ext>
            </p:extLst>
          </p:nvPr>
        </p:nvGraphicFramePr>
        <p:xfrm>
          <a:off x="451567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sp>
        <p:nvSpPr>
          <p:cNvPr id="76" name="Oval 75">
            <a:extLst>
              <a:ext uri="{FF2B5EF4-FFF2-40B4-BE49-F238E27FC236}">
                <a16:creationId xmlns:a16="http://schemas.microsoft.com/office/drawing/2014/main" id="{F7BA409B-25CB-4387-9C94-E5A0D5D45D53}"/>
              </a:ext>
            </a:extLst>
          </p:cNvPr>
          <p:cNvSpPr/>
          <p:nvPr/>
        </p:nvSpPr>
        <p:spPr>
          <a:xfrm>
            <a:off x="887443" y="5183575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1D49CD8C-0C89-4B3D-B7A8-3E007DBFBC47}"/>
              </a:ext>
            </a:extLst>
          </p:cNvPr>
          <p:cNvCxnSpPr>
            <a:cxnSpLocks/>
            <a:endCxn id="76" idx="0"/>
          </p:cNvCxnSpPr>
          <p:nvPr/>
        </p:nvCxnSpPr>
        <p:spPr>
          <a:xfrm>
            <a:off x="972147" y="486151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 Box 49">
            <a:extLst>
              <a:ext uri="{FF2B5EF4-FFF2-40B4-BE49-F238E27FC236}">
                <a16:creationId xmlns:a16="http://schemas.microsoft.com/office/drawing/2014/main" id="{BE6E7FB3-3A49-48F9-9CDB-02B7D1E94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837" y="513785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DFS(3)</a:t>
            </a:r>
          </a:p>
        </p:txBody>
      </p:sp>
      <p:sp>
        <p:nvSpPr>
          <p:cNvPr id="79" name="Text Box 49">
            <a:extLst>
              <a:ext uri="{FF2B5EF4-FFF2-40B4-BE49-F238E27FC236}">
                <a16:creationId xmlns:a16="http://schemas.microsoft.com/office/drawing/2014/main" id="{F9B2C0FA-1A36-45CE-B20A-947BD8772A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077" y="4889011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AB2B536D-758E-4A0F-A888-6ED1B07B379F}"/>
              </a:ext>
            </a:extLst>
          </p:cNvPr>
          <p:cNvCxnSpPr/>
          <p:nvPr/>
        </p:nvCxnSpPr>
        <p:spPr>
          <a:xfrm flipV="1">
            <a:off x="2571389" y="3025212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 Box 49">
            <a:extLst>
              <a:ext uri="{FF2B5EF4-FFF2-40B4-BE49-F238E27FC236}">
                <a16:creationId xmlns:a16="http://schemas.microsoft.com/office/drawing/2014/main" id="{8396D139-7759-43B0-B882-122479B93D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0802" y="317234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1035347F-9867-4A18-98A9-76EE940D04B5}"/>
              </a:ext>
            </a:extLst>
          </p:cNvPr>
          <p:cNvSpPr/>
          <p:nvPr/>
        </p:nvSpPr>
        <p:spPr>
          <a:xfrm>
            <a:off x="904504" y="5700528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16307952-A634-4F87-8ECB-C927E8516F4F}"/>
              </a:ext>
            </a:extLst>
          </p:cNvPr>
          <p:cNvCxnSpPr>
            <a:cxnSpLocks/>
          </p:cNvCxnSpPr>
          <p:nvPr/>
        </p:nvCxnSpPr>
        <p:spPr>
          <a:xfrm>
            <a:off x="990270" y="5378749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 Box 49">
            <a:extLst>
              <a:ext uri="{FF2B5EF4-FFF2-40B4-BE49-F238E27FC236}">
                <a16:creationId xmlns:a16="http://schemas.microsoft.com/office/drawing/2014/main" id="{1C9EDEB5-A139-4FD2-AE45-00DE6DB671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531" y="565997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DFS(5)</a:t>
            </a:r>
          </a:p>
        </p:txBody>
      </p:sp>
      <p:sp>
        <p:nvSpPr>
          <p:cNvPr id="135" name="Text Box 49">
            <a:extLst>
              <a:ext uri="{FF2B5EF4-FFF2-40B4-BE49-F238E27FC236}">
                <a16:creationId xmlns:a16="http://schemas.microsoft.com/office/drawing/2014/main" id="{C05D8243-0005-494E-81B9-C47EDB33D8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547" y="5404399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5</a:t>
            </a:r>
          </a:p>
        </p:txBody>
      </p:sp>
      <p:sp>
        <p:nvSpPr>
          <p:cNvPr id="136" name="Text Box 49">
            <a:extLst>
              <a:ext uri="{FF2B5EF4-FFF2-40B4-BE49-F238E27FC236}">
                <a16:creationId xmlns:a16="http://schemas.microsoft.com/office/drawing/2014/main" id="{8F189DC5-1841-4651-9269-0272D17DB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4967" y="2818964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5</a:t>
            </a:r>
          </a:p>
        </p:txBody>
      </p: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6A212907-44E5-4585-B7D1-1DB8F3025F36}"/>
              </a:ext>
            </a:extLst>
          </p:cNvPr>
          <p:cNvCxnSpPr>
            <a:cxnSpLocks/>
          </p:cNvCxnSpPr>
          <p:nvPr/>
        </p:nvCxnSpPr>
        <p:spPr>
          <a:xfrm flipH="1">
            <a:off x="1978709" y="2948373"/>
            <a:ext cx="534705" cy="625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 Box 49">
            <a:extLst>
              <a:ext uri="{FF2B5EF4-FFF2-40B4-BE49-F238E27FC236}">
                <a16:creationId xmlns:a16="http://schemas.microsoft.com/office/drawing/2014/main" id="{C124F680-78AA-4125-BC6F-7146A7587D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6965" y="3273226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139" name="Text Box 49">
            <a:extLst>
              <a:ext uri="{FF2B5EF4-FFF2-40B4-BE49-F238E27FC236}">
                <a16:creationId xmlns:a16="http://schemas.microsoft.com/office/drawing/2014/main" id="{15CCFC8B-0CBF-43D2-ACE7-6B6F1758EE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7760" y="313442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4</a:t>
            </a:r>
          </a:p>
        </p:txBody>
      </p: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1CF3F245-B9F3-41DC-851D-27FC50B4BDE5}"/>
              </a:ext>
            </a:extLst>
          </p:cNvPr>
          <p:cNvCxnSpPr>
            <a:cxnSpLocks/>
          </p:cNvCxnSpPr>
          <p:nvPr/>
        </p:nvCxnSpPr>
        <p:spPr>
          <a:xfrm flipV="1">
            <a:off x="2804425" y="2842447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A07927AB-E3FE-46AE-AAD6-6F1EB94C1E79}"/>
              </a:ext>
            </a:extLst>
          </p:cNvPr>
          <p:cNvCxnSpPr>
            <a:cxnSpLocks/>
          </p:cNvCxnSpPr>
          <p:nvPr/>
        </p:nvCxnSpPr>
        <p:spPr>
          <a:xfrm>
            <a:off x="2657994" y="3049796"/>
            <a:ext cx="19411" cy="438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Oval 141">
            <a:extLst>
              <a:ext uri="{FF2B5EF4-FFF2-40B4-BE49-F238E27FC236}">
                <a16:creationId xmlns:a16="http://schemas.microsoft.com/office/drawing/2014/main" id="{155DF8EE-8DDD-46ED-823E-19F95EEED1E9}"/>
              </a:ext>
            </a:extLst>
          </p:cNvPr>
          <p:cNvSpPr/>
          <p:nvPr/>
        </p:nvSpPr>
        <p:spPr>
          <a:xfrm>
            <a:off x="928347" y="6203398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43" name="Text Box 49">
            <a:extLst>
              <a:ext uri="{FF2B5EF4-FFF2-40B4-BE49-F238E27FC236}">
                <a16:creationId xmlns:a16="http://schemas.microsoft.com/office/drawing/2014/main" id="{58DE1DEF-F947-4C28-B828-51A7AA353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19" y="5892174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6</a:t>
            </a:r>
          </a:p>
        </p:txBody>
      </p: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D8AAEEC5-CA93-4180-80E2-EC675BB73247}"/>
              </a:ext>
            </a:extLst>
          </p:cNvPr>
          <p:cNvCxnSpPr>
            <a:cxnSpLocks/>
          </p:cNvCxnSpPr>
          <p:nvPr/>
        </p:nvCxnSpPr>
        <p:spPr>
          <a:xfrm>
            <a:off x="997174" y="589217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 Box 49">
            <a:extLst>
              <a:ext uri="{FF2B5EF4-FFF2-40B4-BE49-F238E27FC236}">
                <a16:creationId xmlns:a16="http://schemas.microsoft.com/office/drawing/2014/main" id="{8BD7854C-5195-49F4-87DB-1A52DB759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818" y="6161861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DFS(2)</a:t>
            </a:r>
          </a:p>
        </p:txBody>
      </p: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46B4F0AB-11C3-49FB-A423-9153DCB4F165}"/>
              </a:ext>
            </a:extLst>
          </p:cNvPr>
          <p:cNvCxnSpPr>
            <a:cxnSpLocks/>
          </p:cNvCxnSpPr>
          <p:nvPr/>
        </p:nvCxnSpPr>
        <p:spPr>
          <a:xfrm>
            <a:off x="3349465" y="3054588"/>
            <a:ext cx="0" cy="4663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 Box 49">
            <a:extLst>
              <a:ext uri="{FF2B5EF4-FFF2-40B4-BE49-F238E27FC236}">
                <a16:creationId xmlns:a16="http://schemas.microsoft.com/office/drawing/2014/main" id="{BE142A12-4669-46C0-B680-F155A1509F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7916" y="3182146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6</a:t>
            </a:r>
          </a:p>
        </p:txBody>
      </p: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5A730AFA-71BE-4473-A366-2A0A44525797}"/>
              </a:ext>
            </a:extLst>
          </p:cNvPr>
          <p:cNvCxnSpPr>
            <a:cxnSpLocks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E4DD15CA-DDD0-4A52-8242-C7D405556BF3}"/>
              </a:ext>
            </a:extLst>
          </p:cNvPr>
          <p:cNvCxnSpPr/>
          <p:nvPr/>
        </p:nvCxnSpPr>
        <p:spPr>
          <a:xfrm flipV="1">
            <a:off x="3456288" y="3049796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CABA9D6B-D4A5-4E39-BC04-5A760F96DFE3}"/>
              </a:ext>
            </a:extLst>
          </p:cNvPr>
          <p:cNvCxnSpPr>
            <a:cxnSpLocks/>
          </p:cNvCxnSpPr>
          <p:nvPr/>
        </p:nvCxnSpPr>
        <p:spPr>
          <a:xfrm flipH="1" flipV="1">
            <a:off x="2786320" y="3738750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 Box 49">
            <a:extLst>
              <a:ext uri="{FF2B5EF4-FFF2-40B4-BE49-F238E27FC236}">
                <a16:creationId xmlns:a16="http://schemas.microsoft.com/office/drawing/2014/main" id="{B7DA6F52-0E50-44F4-90BB-C770796497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4967" y="3693795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7</a:t>
            </a:r>
          </a:p>
        </p:txBody>
      </p:sp>
      <p:sp>
        <p:nvSpPr>
          <p:cNvPr id="152" name="Text Box 49">
            <a:extLst>
              <a:ext uri="{FF2B5EF4-FFF2-40B4-BE49-F238E27FC236}">
                <a16:creationId xmlns:a16="http://schemas.microsoft.com/office/drawing/2014/main" id="{708A713A-2606-49B1-B91E-FF1DE7540E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9112" y="3182145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8</a:t>
            </a:r>
          </a:p>
        </p:txBody>
      </p:sp>
      <p:cxnSp>
        <p:nvCxnSpPr>
          <p:cNvPr id="153" name="Straight Arrow Connector 152">
            <a:extLst>
              <a:ext uri="{FF2B5EF4-FFF2-40B4-BE49-F238E27FC236}">
                <a16:creationId xmlns:a16="http://schemas.microsoft.com/office/drawing/2014/main" id="{B58DB7CF-D261-41FB-B81D-EF096E697B8F}"/>
              </a:ext>
            </a:extLst>
          </p:cNvPr>
          <p:cNvCxnSpPr>
            <a:cxnSpLocks/>
          </p:cNvCxnSpPr>
          <p:nvPr/>
        </p:nvCxnSpPr>
        <p:spPr>
          <a:xfrm flipH="1" flipV="1">
            <a:off x="1085105" y="5897913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id="{F7C03ADC-8DC5-4922-ACE9-1C18A7391838}"/>
              </a:ext>
            </a:extLst>
          </p:cNvPr>
          <p:cNvCxnSpPr>
            <a:cxnSpLocks/>
          </p:cNvCxnSpPr>
          <p:nvPr/>
        </p:nvCxnSpPr>
        <p:spPr>
          <a:xfrm flipH="1">
            <a:off x="2770433" y="2984072"/>
            <a:ext cx="534705" cy="625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Text Box 49">
            <a:extLst>
              <a:ext uri="{FF2B5EF4-FFF2-40B4-BE49-F238E27FC236}">
                <a16:creationId xmlns:a16="http://schemas.microsoft.com/office/drawing/2014/main" id="{35D65E69-C0F4-4FF0-9A69-3479F83AE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6683" y="3263550"/>
            <a:ext cx="39664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9</a:t>
            </a:r>
          </a:p>
        </p:txBody>
      </p: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39435717-1F51-4897-9724-47CA53AD7075}"/>
              </a:ext>
            </a:extLst>
          </p:cNvPr>
          <p:cNvCxnSpPr>
            <a:cxnSpLocks/>
          </p:cNvCxnSpPr>
          <p:nvPr/>
        </p:nvCxnSpPr>
        <p:spPr>
          <a:xfrm flipH="1" flipV="1">
            <a:off x="2788255" y="2749001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Text Box 49">
            <a:extLst>
              <a:ext uri="{FF2B5EF4-FFF2-40B4-BE49-F238E27FC236}">
                <a16:creationId xmlns:a16="http://schemas.microsoft.com/office/drawing/2014/main" id="{B29EE28D-B557-40C7-A696-D07DFCFE92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9384" y="2557123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10</a:t>
            </a:r>
          </a:p>
        </p:txBody>
      </p: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827F8CCE-C9DB-41DB-B850-86EE0A1608F8}"/>
              </a:ext>
            </a:extLst>
          </p:cNvPr>
          <p:cNvCxnSpPr>
            <a:cxnSpLocks/>
          </p:cNvCxnSpPr>
          <p:nvPr/>
        </p:nvCxnSpPr>
        <p:spPr>
          <a:xfrm flipH="1" flipV="1">
            <a:off x="1073242" y="5398798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C8B95986-79DB-49DC-AA84-58607DC1C385}"/>
              </a:ext>
            </a:extLst>
          </p:cNvPr>
          <p:cNvCxnSpPr>
            <a:cxnSpLocks/>
          </p:cNvCxnSpPr>
          <p:nvPr/>
        </p:nvCxnSpPr>
        <p:spPr>
          <a:xfrm flipH="1" flipV="1">
            <a:off x="1046073" y="4865379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Arrow Connector 159">
            <a:extLst>
              <a:ext uri="{FF2B5EF4-FFF2-40B4-BE49-F238E27FC236}">
                <a16:creationId xmlns:a16="http://schemas.microsoft.com/office/drawing/2014/main" id="{31B17523-8D60-4117-830C-58C3FE844C73}"/>
              </a:ext>
            </a:extLst>
          </p:cNvPr>
          <p:cNvCxnSpPr>
            <a:cxnSpLocks/>
          </p:cNvCxnSpPr>
          <p:nvPr/>
        </p:nvCxnSpPr>
        <p:spPr>
          <a:xfrm flipH="1" flipV="1">
            <a:off x="2042875" y="3652148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Text Box 49">
            <a:extLst>
              <a:ext uri="{FF2B5EF4-FFF2-40B4-BE49-F238E27FC236}">
                <a16:creationId xmlns:a16="http://schemas.microsoft.com/office/drawing/2014/main" id="{DFC8DB92-D6A1-4797-83CE-F28C1FAC5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6900" y="3479001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11</a:t>
            </a:r>
          </a:p>
        </p:txBody>
      </p:sp>
      <p:sp>
        <p:nvSpPr>
          <p:cNvPr id="162" name="Text Box 49">
            <a:extLst>
              <a:ext uri="{FF2B5EF4-FFF2-40B4-BE49-F238E27FC236}">
                <a16:creationId xmlns:a16="http://schemas.microsoft.com/office/drawing/2014/main" id="{12E2C22F-E0D4-469F-9729-97463AAF60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4894" y="3479001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12</a:t>
            </a:r>
          </a:p>
        </p:txBody>
      </p:sp>
      <p:sp>
        <p:nvSpPr>
          <p:cNvPr id="163" name="Text Box 49">
            <a:extLst>
              <a:ext uri="{FF2B5EF4-FFF2-40B4-BE49-F238E27FC236}">
                <a16:creationId xmlns:a16="http://schemas.microsoft.com/office/drawing/2014/main" id="{56087AF9-5E24-4050-8E73-132065FD69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6975" y="3049496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13</a:t>
            </a:r>
          </a:p>
        </p:txBody>
      </p: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D32277D9-343F-4E0C-B00A-329FF123F5E8}"/>
              </a:ext>
            </a:extLst>
          </p:cNvPr>
          <p:cNvCxnSpPr>
            <a:cxnSpLocks/>
          </p:cNvCxnSpPr>
          <p:nvPr/>
        </p:nvCxnSpPr>
        <p:spPr>
          <a:xfrm flipV="1">
            <a:off x="2745408" y="2940449"/>
            <a:ext cx="465050" cy="5385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9A79FDC2-4067-4903-BFA5-EA0933F67206}"/>
              </a:ext>
            </a:extLst>
          </p:cNvPr>
          <p:cNvCxnSpPr>
            <a:cxnSpLocks/>
          </p:cNvCxnSpPr>
          <p:nvPr/>
        </p:nvCxnSpPr>
        <p:spPr>
          <a:xfrm flipV="1">
            <a:off x="2836666" y="3652148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2572C10E-6FBF-46E5-B60D-DCDAF7CF16BD}"/>
              </a:ext>
            </a:extLst>
          </p:cNvPr>
          <p:cNvCxnSpPr>
            <a:cxnSpLocks/>
          </p:cNvCxnSpPr>
          <p:nvPr/>
        </p:nvCxnSpPr>
        <p:spPr>
          <a:xfrm flipV="1">
            <a:off x="1114170" y="4466768"/>
            <a:ext cx="214241" cy="2420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Arrow Connector 166">
            <a:extLst>
              <a:ext uri="{FF2B5EF4-FFF2-40B4-BE49-F238E27FC236}">
                <a16:creationId xmlns:a16="http://schemas.microsoft.com/office/drawing/2014/main" id="{07752212-4B7C-47E0-BAAC-AD22990DAAB5}"/>
              </a:ext>
            </a:extLst>
          </p:cNvPr>
          <p:cNvCxnSpPr/>
          <p:nvPr/>
        </p:nvCxnSpPr>
        <p:spPr>
          <a:xfrm flipV="1">
            <a:off x="1716404" y="3056410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Text Box 49">
            <a:extLst>
              <a:ext uri="{FF2B5EF4-FFF2-40B4-BE49-F238E27FC236}">
                <a16:creationId xmlns:a16="http://schemas.microsoft.com/office/drawing/2014/main" id="{14977E7B-4BAA-4459-B74F-66BDAE6D19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7049" y="3164476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14</a:t>
            </a:r>
          </a:p>
        </p:txBody>
      </p:sp>
      <p:sp>
        <p:nvSpPr>
          <p:cNvPr id="169" name="Oval 168">
            <a:extLst>
              <a:ext uri="{FF2B5EF4-FFF2-40B4-BE49-F238E27FC236}">
                <a16:creationId xmlns:a16="http://schemas.microsoft.com/office/drawing/2014/main" id="{09F0A31E-2633-41BF-81F5-0A07A85D5F74}"/>
              </a:ext>
            </a:extLst>
          </p:cNvPr>
          <p:cNvSpPr/>
          <p:nvPr/>
        </p:nvSpPr>
        <p:spPr>
          <a:xfrm>
            <a:off x="1793793" y="4665443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4304A1EF-ABAA-4B28-A8DC-81690EDD83B1}"/>
              </a:ext>
            </a:extLst>
          </p:cNvPr>
          <p:cNvCxnSpPr>
            <a:cxnSpLocks/>
          </p:cNvCxnSpPr>
          <p:nvPr/>
        </p:nvCxnSpPr>
        <p:spPr>
          <a:xfrm>
            <a:off x="1443863" y="4417782"/>
            <a:ext cx="377248" cy="24369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Text Box 49">
            <a:extLst>
              <a:ext uri="{FF2B5EF4-FFF2-40B4-BE49-F238E27FC236}">
                <a16:creationId xmlns:a16="http://schemas.microsoft.com/office/drawing/2014/main" id="{15643A32-3E75-41D5-80D4-5029CB487E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9658" y="4325505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14</a:t>
            </a:r>
          </a:p>
        </p:txBody>
      </p:sp>
      <p:sp>
        <p:nvSpPr>
          <p:cNvPr id="172" name="Text Box 49">
            <a:extLst>
              <a:ext uri="{FF2B5EF4-FFF2-40B4-BE49-F238E27FC236}">
                <a16:creationId xmlns:a16="http://schemas.microsoft.com/office/drawing/2014/main" id="{DDA8D414-CD49-405E-AD3C-EDA1BBD13E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7697" y="4585909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DFS(4)</a:t>
            </a:r>
          </a:p>
        </p:txBody>
      </p: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30D4FF36-F912-45C1-A1F0-3E030A61D039}"/>
              </a:ext>
            </a:extLst>
          </p:cNvPr>
          <p:cNvCxnSpPr>
            <a:cxnSpLocks/>
          </p:cNvCxnSpPr>
          <p:nvPr/>
        </p:nvCxnSpPr>
        <p:spPr>
          <a:xfrm>
            <a:off x="1826522" y="3040177"/>
            <a:ext cx="19411" cy="438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Text Box 49">
            <a:extLst>
              <a:ext uri="{FF2B5EF4-FFF2-40B4-BE49-F238E27FC236}">
                <a16:creationId xmlns:a16="http://schemas.microsoft.com/office/drawing/2014/main" id="{51BFAAEA-4B9C-4107-8B0A-59C0BF9398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6181" y="3119423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15</a:t>
            </a:r>
          </a:p>
        </p:txBody>
      </p:sp>
      <p:cxnSp>
        <p:nvCxnSpPr>
          <p:cNvPr id="175" name="Straight Arrow Connector 174">
            <a:extLst>
              <a:ext uri="{FF2B5EF4-FFF2-40B4-BE49-F238E27FC236}">
                <a16:creationId xmlns:a16="http://schemas.microsoft.com/office/drawing/2014/main" id="{C0B7395C-5163-4419-BD3B-0EE99370DA24}"/>
              </a:ext>
            </a:extLst>
          </p:cNvPr>
          <p:cNvCxnSpPr>
            <a:cxnSpLocks/>
          </p:cNvCxnSpPr>
          <p:nvPr/>
        </p:nvCxnSpPr>
        <p:spPr>
          <a:xfrm flipH="1" flipV="1">
            <a:off x="1142207" y="2761087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Text Box 49">
            <a:extLst>
              <a:ext uri="{FF2B5EF4-FFF2-40B4-BE49-F238E27FC236}">
                <a16:creationId xmlns:a16="http://schemas.microsoft.com/office/drawing/2014/main" id="{53DFB48B-55E0-452E-AA72-CB1836457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6063" y="2571963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16</a:t>
            </a:r>
          </a:p>
        </p:txBody>
      </p:sp>
      <p:sp>
        <p:nvSpPr>
          <p:cNvPr id="177" name="Oval 176">
            <a:extLst>
              <a:ext uri="{FF2B5EF4-FFF2-40B4-BE49-F238E27FC236}">
                <a16:creationId xmlns:a16="http://schemas.microsoft.com/office/drawing/2014/main" id="{66C6B3C5-DF22-4203-9549-4A3E4B0DEF2D}"/>
              </a:ext>
            </a:extLst>
          </p:cNvPr>
          <p:cNvSpPr/>
          <p:nvPr/>
        </p:nvSpPr>
        <p:spPr>
          <a:xfrm>
            <a:off x="1800563" y="5207362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cxnSp>
        <p:nvCxnSpPr>
          <p:cNvPr id="178" name="Straight Arrow Connector 177">
            <a:extLst>
              <a:ext uri="{FF2B5EF4-FFF2-40B4-BE49-F238E27FC236}">
                <a16:creationId xmlns:a16="http://schemas.microsoft.com/office/drawing/2014/main" id="{CC42371C-111D-4D6E-B68B-7754F59B480E}"/>
              </a:ext>
            </a:extLst>
          </p:cNvPr>
          <p:cNvCxnSpPr>
            <a:cxnSpLocks/>
          </p:cNvCxnSpPr>
          <p:nvPr/>
        </p:nvCxnSpPr>
        <p:spPr>
          <a:xfrm>
            <a:off x="1898839" y="486861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Text Box 49">
            <a:extLst>
              <a:ext uri="{FF2B5EF4-FFF2-40B4-BE49-F238E27FC236}">
                <a16:creationId xmlns:a16="http://schemas.microsoft.com/office/drawing/2014/main" id="{B88B19BE-479D-4287-B020-792B503196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6895" y="4906021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16</a:t>
            </a:r>
          </a:p>
        </p:txBody>
      </p:sp>
      <p:sp>
        <p:nvSpPr>
          <p:cNvPr id="180" name="Text Box 49">
            <a:extLst>
              <a:ext uri="{FF2B5EF4-FFF2-40B4-BE49-F238E27FC236}">
                <a16:creationId xmlns:a16="http://schemas.microsoft.com/office/drawing/2014/main" id="{6551989D-1CA0-46AA-8A26-A71278272B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5740" y="5178568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DFS(8)</a:t>
            </a:r>
          </a:p>
        </p:txBody>
      </p:sp>
      <p:sp>
        <p:nvSpPr>
          <p:cNvPr id="181" name="Oval 180">
            <a:extLst>
              <a:ext uri="{FF2B5EF4-FFF2-40B4-BE49-F238E27FC236}">
                <a16:creationId xmlns:a16="http://schemas.microsoft.com/office/drawing/2014/main" id="{4C9B6C34-88B7-4AF5-AE1E-34C0CACB78DF}"/>
              </a:ext>
            </a:extLst>
          </p:cNvPr>
          <p:cNvSpPr/>
          <p:nvPr/>
        </p:nvSpPr>
        <p:spPr>
          <a:xfrm>
            <a:off x="1810990" y="5739811"/>
            <a:ext cx="196553" cy="188008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cxnSp>
        <p:nvCxnSpPr>
          <p:cNvPr id="182" name="Straight Arrow Connector 181">
            <a:extLst>
              <a:ext uri="{FF2B5EF4-FFF2-40B4-BE49-F238E27FC236}">
                <a16:creationId xmlns:a16="http://schemas.microsoft.com/office/drawing/2014/main" id="{9FD7DBAA-9912-4E44-AE3A-978698B3EFCA}"/>
              </a:ext>
            </a:extLst>
          </p:cNvPr>
          <p:cNvCxnSpPr>
            <a:cxnSpLocks/>
          </p:cNvCxnSpPr>
          <p:nvPr/>
        </p:nvCxnSpPr>
        <p:spPr>
          <a:xfrm>
            <a:off x="1909265" y="5406168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Text Box 49">
            <a:extLst>
              <a:ext uri="{FF2B5EF4-FFF2-40B4-BE49-F238E27FC236}">
                <a16:creationId xmlns:a16="http://schemas.microsoft.com/office/drawing/2014/main" id="{C5AF4850-F836-4610-A0BD-24D5EE327C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5482" y="5406168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18</a:t>
            </a:r>
          </a:p>
        </p:txBody>
      </p:sp>
      <p:cxnSp>
        <p:nvCxnSpPr>
          <p:cNvPr id="184" name="Straight Arrow Connector 183">
            <a:extLst>
              <a:ext uri="{FF2B5EF4-FFF2-40B4-BE49-F238E27FC236}">
                <a16:creationId xmlns:a16="http://schemas.microsoft.com/office/drawing/2014/main" id="{B39F11AB-3C7D-4D69-96E5-DD6D7FB553E5}"/>
              </a:ext>
            </a:extLst>
          </p:cNvPr>
          <p:cNvCxnSpPr>
            <a:cxnSpLocks/>
          </p:cNvCxnSpPr>
          <p:nvPr/>
        </p:nvCxnSpPr>
        <p:spPr>
          <a:xfrm flipV="1">
            <a:off x="1163922" y="2868056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49">
            <a:extLst>
              <a:ext uri="{FF2B5EF4-FFF2-40B4-BE49-F238E27FC236}">
                <a16:creationId xmlns:a16="http://schemas.microsoft.com/office/drawing/2014/main" id="{DBE3B991-AED5-40C7-B0A6-C829CA9C49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5925" y="2852732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17</a:t>
            </a:r>
          </a:p>
        </p:txBody>
      </p:sp>
      <p:cxnSp>
        <p:nvCxnSpPr>
          <p:cNvPr id="186" name="Straight Arrow Connector 185">
            <a:extLst>
              <a:ext uri="{FF2B5EF4-FFF2-40B4-BE49-F238E27FC236}">
                <a16:creationId xmlns:a16="http://schemas.microsoft.com/office/drawing/2014/main" id="{6059A8DF-F1AB-4037-971A-A937348D1D16}"/>
              </a:ext>
            </a:extLst>
          </p:cNvPr>
          <p:cNvCxnSpPr>
            <a:cxnSpLocks/>
          </p:cNvCxnSpPr>
          <p:nvPr/>
        </p:nvCxnSpPr>
        <p:spPr>
          <a:xfrm>
            <a:off x="900348" y="3047417"/>
            <a:ext cx="19411" cy="438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Text Box 49">
            <a:extLst>
              <a:ext uri="{FF2B5EF4-FFF2-40B4-BE49-F238E27FC236}">
                <a16:creationId xmlns:a16="http://schemas.microsoft.com/office/drawing/2014/main" id="{B0523D41-2E39-4C4B-829F-574BBCB111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966" y="3151067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9618234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61DC68-6FC4-42F3-A7FF-A28D072B093D}"/>
              </a:ext>
            </a:extLst>
          </p:cNvPr>
          <p:cNvSpPr/>
          <p:nvPr/>
        </p:nvSpPr>
        <p:spPr>
          <a:xfrm>
            <a:off x="1688405" y="3603251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C27721-94B8-49D8-8BB0-5301EF206AEA}"/>
              </a:ext>
            </a:extLst>
          </p:cNvPr>
          <p:cNvSpPr/>
          <p:nvPr/>
        </p:nvSpPr>
        <p:spPr>
          <a:xfrm>
            <a:off x="2519484" y="3597334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3B22C1F-6253-4007-AABE-C796CB859CCF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680695" y="2874561"/>
            <a:ext cx="652874" cy="755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A7087B-5C78-4777-BE97-F118298F8F9C}"/>
              </a:ext>
            </a:extLst>
          </p:cNvPr>
          <p:cNvCxnSpPr>
            <a:cxnSpLocks/>
            <a:stCxn id="13" idx="6"/>
            <a:endCxn id="25" idx="2"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9E86B4-CD30-4E85-87B1-A1F3BEC63833}"/>
              </a:ext>
            </a:extLst>
          </p:cNvPr>
          <p:cNvCxnSpPr>
            <a:cxnSpLocks/>
            <a:stCxn id="20" idx="4"/>
            <a:endCxn id="25" idx="0"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E12DF75D-A0C9-44FE-AAEF-EBBF4323C69F}"/>
              </a:ext>
            </a:extLst>
          </p:cNvPr>
          <p:cNvSpPr/>
          <p:nvPr/>
        </p:nvSpPr>
        <p:spPr>
          <a:xfrm>
            <a:off x="3304784" y="2714086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45F4C9F-6E1B-40AA-B7F1-D946A22BD88B}"/>
              </a:ext>
            </a:extLst>
          </p:cNvPr>
          <p:cNvSpPr/>
          <p:nvPr/>
        </p:nvSpPr>
        <p:spPr>
          <a:xfrm>
            <a:off x="2519484" y="2703496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6408F56-368D-467D-B2FD-29EBBCDEAA9E}"/>
              </a:ext>
            </a:extLst>
          </p:cNvPr>
          <p:cNvSpPr/>
          <p:nvPr/>
        </p:nvSpPr>
        <p:spPr>
          <a:xfrm>
            <a:off x="1688404" y="2714086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D1FFC3A-BD8C-4B4E-8F26-63782A628E1D}"/>
              </a:ext>
            </a:extLst>
          </p:cNvPr>
          <p:cNvSpPr/>
          <p:nvPr/>
        </p:nvSpPr>
        <p:spPr>
          <a:xfrm>
            <a:off x="887443" y="2720185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F9A1C1A-4DE2-46D1-88CC-F420B3BB8193}"/>
              </a:ext>
            </a:extLst>
          </p:cNvPr>
          <p:cNvSpPr/>
          <p:nvPr/>
        </p:nvSpPr>
        <p:spPr>
          <a:xfrm>
            <a:off x="887443" y="3606864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18F8801-52CB-447F-8C35-5423194D4A4B}"/>
              </a:ext>
            </a:extLst>
          </p:cNvPr>
          <p:cNvSpPr/>
          <p:nvPr/>
        </p:nvSpPr>
        <p:spPr>
          <a:xfrm>
            <a:off x="3304784" y="3597334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5543268-7E58-4313-8EA6-EB1B6E81E534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83996" y="2808090"/>
            <a:ext cx="604408" cy="6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EE1543B-9B9B-468B-8AE7-A02C35506ED2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FD4B0F8-5691-4272-B296-E4A39EF3B680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2716037" y="2797500"/>
            <a:ext cx="588747" cy="105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EF7C0F4-E870-4231-A5EB-2169625F5B1B}"/>
              </a:ext>
            </a:extLst>
          </p:cNvPr>
          <p:cNvCxnSpPr>
            <a:cxnSpLocks/>
          </p:cNvCxnSpPr>
          <p:nvPr/>
        </p:nvCxnSpPr>
        <p:spPr>
          <a:xfrm>
            <a:off x="985719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BF8A9A5-D5EB-4E03-9244-80C3E65A80B4}"/>
              </a:ext>
            </a:extLst>
          </p:cNvPr>
          <p:cNvCxnSpPr>
            <a:cxnSpLocks/>
          </p:cNvCxnSpPr>
          <p:nvPr/>
        </p:nvCxnSpPr>
        <p:spPr>
          <a:xfrm>
            <a:off x="1786680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6C1B2EF-242C-48BD-8D2A-A3E36C9D489A}"/>
              </a:ext>
            </a:extLst>
          </p:cNvPr>
          <p:cNvCxnSpPr>
            <a:cxnSpLocks/>
          </p:cNvCxnSpPr>
          <p:nvPr/>
        </p:nvCxnSpPr>
        <p:spPr>
          <a:xfrm>
            <a:off x="2623868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4B2B762-7679-4E19-9F26-B0B0A0A6EF91}"/>
              </a:ext>
            </a:extLst>
          </p:cNvPr>
          <p:cNvCxnSpPr>
            <a:cxnSpLocks/>
            <a:endCxn id="7" idx="7"/>
          </p:cNvCxnSpPr>
          <p:nvPr/>
        </p:nvCxnSpPr>
        <p:spPr>
          <a:xfrm flipH="1">
            <a:off x="1856173" y="2844883"/>
            <a:ext cx="672486" cy="7859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3">
            <a:extLst>
              <a:ext uri="{FF2B5EF4-FFF2-40B4-BE49-F238E27FC236}">
                <a16:creationId xmlns:a16="http://schemas.microsoft.com/office/drawing/2014/main" id="{9F25E101-A360-40DF-BC5E-3DFEB1D77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3611" y="2604206"/>
            <a:ext cx="2383967" cy="341580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DFS(v)</a:t>
            </a:r>
          </a:p>
          <a:p>
            <a:pPr marL="0" indent="0">
              <a:buNone/>
            </a:pPr>
            <a:r>
              <a:rPr lang="en-US" altLang="en-US" sz="1400" dirty="0"/>
              <a:t>1. </a:t>
            </a:r>
            <a:r>
              <a:rPr lang="en-US" altLang="en-US" sz="1400" dirty="0">
                <a:solidFill>
                  <a:srgbClr val="FF0000"/>
                </a:solidFill>
              </a:rPr>
              <a:t>color[v] = gray</a:t>
            </a:r>
            <a:r>
              <a:rPr lang="en-US" altLang="en-US" sz="1400" dirty="0"/>
              <a:t>; </a:t>
            </a:r>
          </a:p>
          <a:p>
            <a:pPr marL="0" indent="0">
              <a:buNone/>
            </a:pPr>
            <a:r>
              <a:rPr lang="en-US" altLang="en-US" sz="1400" dirty="0"/>
              <a:t>2.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/>
              <a:t>for (each edge [v, w])</a:t>
            </a:r>
          </a:p>
          <a:p>
            <a:pPr marL="0" indent="0">
              <a:buNone/>
            </a:pPr>
            <a:r>
              <a:rPr lang="en-US" altLang="en-US" sz="1400" dirty="0"/>
              <a:t>        if (color[w] == white) </a:t>
            </a:r>
          </a:p>
          <a:p>
            <a:pPr marL="0" indent="0">
              <a:buNone/>
            </a:pPr>
            <a:r>
              <a:rPr lang="en-US" altLang="en-US" sz="1400" dirty="0"/>
              <a:t>           DFS(w); </a:t>
            </a:r>
          </a:p>
          <a:p>
            <a:pPr marL="0" indent="0">
              <a:buNone/>
            </a:pPr>
            <a:r>
              <a:rPr lang="en-US" altLang="en-US" sz="1400" dirty="0"/>
              <a:t>3.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/>
              <a:t>color[v] = black.</a:t>
            </a:r>
          </a:p>
          <a:p>
            <a:pPr marL="0" indent="0">
              <a:buNone/>
            </a:pPr>
            <a:endParaRPr lang="en-US" altLang="en-US" sz="1400" dirty="0"/>
          </a:p>
          <a:p>
            <a:pPr marL="0" indent="0">
              <a:buNone/>
            </a:pPr>
            <a:r>
              <a:rPr lang="en-US" altLang="en-US" sz="1400" dirty="0"/>
              <a:t>main()</a:t>
            </a:r>
          </a:p>
          <a:p>
            <a:pPr marL="0" indent="0">
              <a:buNone/>
            </a:pPr>
            <a:r>
              <a:rPr lang="en-US" altLang="en-US" sz="1400" dirty="0"/>
              <a:t>1. for (each vertex v) </a:t>
            </a:r>
          </a:p>
          <a:p>
            <a:pPr marL="0" indent="0">
              <a:buNone/>
            </a:pPr>
            <a:r>
              <a:rPr lang="en-US" altLang="en-US" sz="1400" dirty="0"/>
              <a:t>      color[v] = white;</a:t>
            </a:r>
          </a:p>
          <a:p>
            <a:pPr marL="0" indent="0">
              <a:buNone/>
            </a:pPr>
            <a:r>
              <a:rPr lang="en-US" altLang="en-US" sz="1400" dirty="0"/>
              <a:t>2. for (each vertex v)</a:t>
            </a:r>
          </a:p>
          <a:p>
            <a:pPr marL="0" indent="0">
              <a:buNone/>
            </a:pPr>
            <a:r>
              <a:rPr lang="en-US" altLang="en-US" sz="1400" dirty="0"/>
              <a:t>       if (color[v] == white) </a:t>
            </a:r>
          </a:p>
          <a:p>
            <a:pPr marL="0" indent="0">
              <a:buNone/>
            </a:pPr>
            <a:r>
              <a:rPr lang="en-US" altLang="en-US" sz="1400" dirty="0"/>
              <a:t>          DFS(v).   </a:t>
            </a:r>
          </a:p>
        </p:txBody>
      </p:sp>
      <p:sp>
        <p:nvSpPr>
          <p:cNvPr id="31" name="Text Box 49">
            <a:extLst>
              <a:ext uri="{FF2B5EF4-FFF2-40B4-BE49-F238E27FC236}">
                <a16:creationId xmlns:a16="http://schemas.microsoft.com/office/drawing/2014/main" id="{098CCC78-1B4E-4532-A268-3C67931BA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1580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14: Depth-First-Search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AD400265-E444-43FC-948E-798782566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396884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Depth-First-Search (DFS). </a:t>
            </a:r>
            <a:r>
              <a:rPr lang="en-US" altLang="en-US" sz="2000" dirty="0"/>
              <a:t>Starting from a vertex s, explore the graph vertices as far as possible before backing tracking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E07776AD-6515-419D-881B-A6E1340CE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Breadth-First-Search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sp>
        <p:nvSpPr>
          <p:cNvPr id="34" name="Text Box 49">
            <a:extLst>
              <a:ext uri="{FF2B5EF4-FFF2-40B4-BE49-F238E27FC236}">
                <a16:creationId xmlns:a16="http://schemas.microsoft.com/office/drawing/2014/main" id="{157E6755-D8B2-495C-B54A-2DAA51838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3514" y="2219467"/>
            <a:ext cx="20808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DFS (recursive version)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AD10C005-ADD3-429A-A848-C3101E652ACC}"/>
              </a:ext>
            </a:extLst>
          </p:cNvPr>
          <p:cNvSpPr/>
          <p:nvPr/>
        </p:nvSpPr>
        <p:spPr>
          <a:xfrm>
            <a:off x="1264544" y="4262042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1" name="Text Box 49">
            <a:extLst>
              <a:ext uri="{FF2B5EF4-FFF2-40B4-BE49-F238E27FC236}">
                <a16:creationId xmlns:a16="http://schemas.microsoft.com/office/drawing/2014/main" id="{3C1E5E21-4089-4429-8F13-60CBC96C94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4900" y="399910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DFS(1)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A69D1D6D-36D0-4732-AF1A-55CF750B174E}"/>
              </a:ext>
            </a:extLst>
          </p:cNvPr>
          <p:cNvSpPr/>
          <p:nvPr/>
        </p:nvSpPr>
        <p:spPr>
          <a:xfrm>
            <a:off x="887578" y="4664015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846FDEF3-1DF6-4787-A909-BE3F82403A4A}"/>
              </a:ext>
            </a:extLst>
          </p:cNvPr>
          <p:cNvCxnSpPr>
            <a:cxnSpLocks/>
            <a:endCxn id="82" idx="7"/>
          </p:cNvCxnSpPr>
          <p:nvPr/>
        </p:nvCxnSpPr>
        <p:spPr>
          <a:xfrm flipH="1">
            <a:off x="1055346" y="4421031"/>
            <a:ext cx="210786" cy="2705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 Box 49">
            <a:extLst>
              <a:ext uri="{FF2B5EF4-FFF2-40B4-BE49-F238E27FC236}">
                <a16:creationId xmlns:a16="http://schemas.microsoft.com/office/drawing/2014/main" id="{52D1297F-07AD-4596-9635-CC0B4CDD6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738" y="4417794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DFS(7)</a:t>
            </a:r>
          </a:p>
        </p:txBody>
      </p:sp>
      <p:sp>
        <p:nvSpPr>
          <p:cNvPr id="85" name="Text Box 49">
            <a:extLst>
              <a:ext uri="{FF2B5EF4-FFF2-40B4-BE49-F238E27FC236}">
                <a16:creationId xmlns:a16="http://schemas.microsoft.com/office/drawing/2014/main" id="{3DA8C400-CD85-45FB-ACF5-D4CE5790E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5388" y="436791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56B2D03C-C3C7-43DE-AF8F-51DE8BB4455F}"/>
              </a:ext>
            </a:extLst>
          </p:cNvPr>
          <p:cNvCxnSpPr>
            <a:cxnSpLocks/>
          </p:cNvCxnSpPr>
          <p:nvPr/>
        </p:nvCxnSpPr>
        <p:spPr>
          <a:xfrm flipV="1">
            <a:off x="1996234" y="3741634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 Box 49">
            <a:extLst>
              <a:ext uri="{FF2B5EF4-FFF2-40B4-BE49-F238E27FC236}">
                <a16:creationId xmlns:a16="http://schemas.microsoft.com/office/drawing/2014/main" id="{1C78D95F-E986-4AE0-8F09-B0FBE991F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0272" y="370983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graphicFrame>
        <p:nvGraphicFramePr>
          <p:cNvPr id="88" name="Table 87">
            <a:extLst>
              <a:ext uri="{FF2B5EF4-FFF2-40B4-BE49-F238E27FC236}">
                <a16:creationId xmlns:a16="http://schemas.microsoft.com/office/drawing/2014/main" id="{4093E59C-DB75-4804-9926-C721413C06B6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556840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89" name="Table 88">
            <a:extLst>
              <a:ext uri="{FF2B5EF4-FFF2-40B4-BE49-F238E27FC236}">
                <a16:creationId xmlns:a16="http://schemas.microsoft.com/office/drawing/2014/main" id="{61CDC00C-16AD-4A91-B599-F7010B338FE5}"/>
              </a:ext>
            </a:extLst>
          </p:cNvPr>
          <p:cNvGraphicFramePr>
            <a:graphicFrameLocks noGrp="1"/>
          </p:cNvGraphicFramePr>
          <p:nvPr/>
        </p:nvGraphicFramePr>
        <p:xfrm>
          <a:off x="3579898" y="4046353"/>
          <a:ext cx="228715" cy="23562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715">
                  <a:extLst>
                    <a:ext uri="{9D8B030D-6E8A-4147-A177-3AD203B41FA5}">
                      <a16:colId xmlns:a16="http://schemas.microsoft.com/office/drawing/2014/main" val="4148821893"/>
                    </a:ext>
                  </a:extLst>
                </a:gridCol>
              </a:tblGrid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608016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4068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82523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1417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0680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79515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908713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357039"/>
                  </a:ext>
                </a:extLst>
              </a:tr>
            </a:tbl>
          </a:graphicData>
        </a:graphic>
      </p:graphicFrame>
      <p:graphicFrame>
        <p:nvGraphicFramePr>
          <p:cNvPr id="90" name="Table 89">
            <a:extLst>
              <a:ext uri="{FF2B5EF4-FFF2-40B4-BE49-F238E27FC236}">
                <a16:creationId xmlns:a16="http://schemas.microsoft.com/office/drawing/2014/main" id="{A18C2E1B-B04A-488F-BB58-98DB2D7E3B46}"/>
              </a:ext>
            </a:extLst>
          </p:cNvPr>
          <p:cNvGraphicFramePr>
            <a:graphicFrameLocks noGrp="1"/>
          </p:cNvGraphicFramePr>
          <p:nvPr/>
        </p:nvGraphicFramePr>
        <p:xfrm>
          <a:off x="3338104" y="4122214"/>
          <a:ext cx="215100" cy="23127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5100">
                  <a:extLst>
                    <a:ext uri="{9D8B030D-6E8A-4147-A177-3AD203B41FA5}">
                      <a16:colId xmlns:a16="http://schemas.microsoft.com/office/drawing/2014/main" val="3808604706"/>
                    </a:ext>
                  </a:extLst>
                </a:gridCol>
              </a:tblGrid>
              <a:tr h="234735">
                <a:tc>
                  <a:txBody>
                    <a:bodyPr/>
                    <a:lstStyle/>
                    <a:p>
                      <a:r>
                        <a:rPr lang="en-US" sz="800" dirty="0"/>
                        <a:t>1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10687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54921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855156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4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5315745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38559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6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751400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2951018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809559"/>
                  </a:ext>
                </a:extLst>
              </a:tr>
            </a:tbl>
          </a:graphicData>
        </a:graphic>
      </p:graphicFrame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5C9F96EC-6199-4989-A077-8C73BD64891A}"/>
              </a:ext>
            </a:extLst>
          </p:cNvPr>
          <p:cNvCxnSpPr>
            <a:cxnSpLocks/>
          </p:cNvCxnSpPr>
          <p:nvPr/>
        </p:nvCxnSpPr>
        <p:spPr>
          <a:xfrm>
            <a:off x="3694255" y="419026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5ADBF1C1-E47D-4A1B-ABBC-1563A9D5945F}"/>
              </a:ext>
            </a:extLst>
          </p:cNvPr>
          <p:cNvCxnSpPr>
            <a:cxnSpLocks/>
          </p:cNvCxnSpPr>
          <p:nvPr/>
        </p:nvCxnSpPr>
        <p:spPr>
          <a:xfrm>
            <a:off x="3694255" y="4480808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69EB41B6-AC88-4735-B681-2E02E2B46CE2}"/>
              </a:ext>
            </a:extLst>
          </p:cNvPr>
          <p:cNvCxnSpPr>
            <a:cxnSpLocks/>
          </p:cNvCxnSpPr>
          <p:nvPr/>
        </p:nvCxnSpPr>
        <p:spPr>
          <a:xfrm>
            <a:off x="3694255" y="478232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7BFF8897-5BE7-4ED4-9E39-37D7EFE527E8}"/>
              </a:ext>
            </a:extLst>
          </p:cNvPr>
          <p:cNvCxnSpPr>
            <a:cxnSpLocks/>
          </p:cNvCxnSpPr>
          <p:nvPr/>
        </p:nvCxnSpPr>
        <p:spPr>
          <a:xfrm>
            <a:off x="3694255" y="507268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804A911C-0364-47A9-810C-B86A66692B77}"/>
              </a:ext>
            </a:extLst>
          </p:cNvPr>
          <p:cNvCxnSpPr>
            <a:cxnSpLocks/>
          </p:cNvCxnSpPr>
          <p:nvPr/>
        </p:nvCxnSpPr>
        <p:spPr>
          <a:xfrm>
            <a:off x="3694255" y="539235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9E990F13-925F-40DB-A4E9-D51135A75222}"/>
              </a:ext>
            </a:extLst>
          </p:cNvPr>
          <p:cNvCxnSpPr>
            <a:cxnSpLocks/>
          </p:cNvCxnSpPr>
          <p:nvPr/>
        </p:nvCxnSpPr>
        <p:spPr>
          <a:xfrm>
            <a:off x="3694255" y="567812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BD04845A-6255-4CBA-A18E-90F0D38B9304}"/>
              </a:ext>
            </a:extLst>
          </p:cNvPr>
          <p:cNvCxnSpPr>
            <a:cxnSpLocks/>
          </p:cNvCxnSpPr>
          <p:nvPr/>
        </p:nvCxnSpPr>
        <p:spPr>
          <a:xfrm>
            <a:off x="3694255" y="5971807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922EA504-9D26-4052-BFB5-05926F62C04E}"/>
              </a:ext>
            </a:extLst>
          </p:cNvPr>
          <p:cNvCxnSpPr>
            <a:cxnSpLocks/>
          </p:cNvCxnSpPr>
          <p:nvPr/>
        </p:nvCxnSpPr>
        <p:spPr>
          <a:xfrm>
            <a:off x="3694255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9" name="Table 98">
            <a:extLst>
              <a:ext uri="{FF2B5EF4-FFF2-40B4-BE49-F238E27FC236}">
                <a16:creationId xmlns:a16="http://schemas.microsoft.com/office/drawing/2014/main" id="{37BAE0D0-0CDD-4DD7-9D9F-0F6EF943355E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F9271A97-62A7-4827-956A-788ECDAE4CDB}"/>
              </a:ext>
            </a:extLst>
          </p:cNvPr>
          <p:cNvCxnSpPr>
            <a:cxnSpLocks/>
          </p:cNvCxnSpPr>
          <p:nvPr/>
        </p:nvCxnSpPr>
        <p:spPr>
          <a:xfrm>
            <a:off x="425368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1" name="Table 100">
            <a:extLst>
              <a:ext uri="{FF2B5EF4-FFF2-40B4-BE49-F238E27FC236}">
                <a16:creationId xmlns:a16="http://schemas.microsoft.com/office/drawing/2014/main" id="{B04A089E-A7B5-48AE-9809-9B97CCA6B7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2075970"/>
              </p:ext>
            </p:extLst>
          </p:nvPr>
        </p:nvGraphicFramePr>
        <p:xfrm>
          <a:off x="451909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F6F6CDCE-2988-4BD8-96BD-60E8EE658DF2}"/>
              </a:ext>
            </a:extLst>
          </p:cNvPr>
          <p:cNvCxnSpPr>
            <a:cxnSpLocks/>
          </p:cNvCxnSpPr>
          <p:nvPr/>
        </p:nvCxnSpPr>
        <p:spPr>
          <a:xfrm>
            <a:off x="480740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3" name="Table 102">
            <a:extLst>
              <a:ext uri="{FF2B5EF4-FFF2-40B4-BE49-F238E27FC236}">
                <a16:creationId xmlns:a16="http://schemas.microsoft.com/office/drawing/2014/main" id="{FE13DE15-677B-4605-8679-C7DE366D124A}"/>
              </a:ext>
            </a:extLst>
          </p:cNvPr>
          <p:cNvGraphicFramePr>
            <a:graphicFrameLocks noGrp="1"/>
          </p:cNvGraphicFramePr>
          <p:nvPr/>
        </p:nvGraphicFramePr>
        <p:xfrm>
          <a:off x="5083018" y="406397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4" name="Table 103">
            <a:extLst>
              <a:ext uri="{FF2B5EF4-FFF2-40B4-BE49-F238E27FC236}">
                <a16:creationId xmlns:a16="http://schemas.microsoft.com/office/drawing/2014/main" id="{2F5950A1-1EB2-4262-A700-AC142791FAA4}"/>
              </a:ext>
            </a:extLst>
          </p:cNvPr>
          <p:cNvGraphicFramePr>
            <a:graphicFrameLocks noGrp="1"/>
          </p:cNvGraphicFramePr>
          <p:nvPr/>
        </p:nvGraphicFramePr>
        <p:xfrm>
          <a:off x="396410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B2009ED9-580F-4704-B2E4-058CAF4B2C8D}"/>
              </a:ext>
            </a:extLst>
          </p:cNvPr>
          <p:cNvCxnSpPr>
            <a:cxnSpLocks/>
          </p:cNvCxnSpPr>
          <p:nvPr/>
        </p:nvCxnSpPr>
        <p:spPr>
          <a:xfrm>
            <a:off x="4252418" y="448499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6" name="Table 105">
            <a:extLst>
              <a:ext uri="{FF2B5EF4-FFF2-40B4-BE49-F238E27FC236}">
                <a16:creationId xmlns:a16="http://schemas.microsoft.com/office/drawing/2014/main" id="{C2B837EA-B0D6-4895-85C7-D0790CC5FEB0}"/>
              </a:ext>
            </a:extLst>
          </p:cNvPr>
          <p:cNvGraphicFramePr>
            <a:graphicFrameLocks noGrp="1"/>
          </p:cNvGraphicFramePr>
          <p:nvPr/>
        </p:nvGraphicFramePr>
        <p:xfrm>
          <a:off x="451782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7" name="Table 106">
            <a:extLst>
              <a:ext uri="{FF2B5EF4-FFF2-40B4-BE49-F238E27FC236}">
                <a16:creationId xmlns:a16="http://schemas.microsoft.com/office/drawing/2014/main" id="{7524BCA0-94DB-4EC9-B154-4A3810CC9F80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1C484A79-53AE-4955-8A28-4AF280E5E2F1}"/>
              </a:ext>
            </a:extLst>
          </p:cNvPr>
          <p:cNvCxnSpPr>
            <a:cxnSpLocks/>
          </p:cNvCxnSpPr>
          <p:nvPr/>
        </p:nvCxnSpPr>
        <p:spPr>
          <a:xfrm>
            <a:off x="425368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9" name="Table 108">
            <a:extLst>
              <a:ext uri="{FF2B5EF4-FFF2-40B4-BE49-F238E27FC236}">
                <a16:creationId xmlns:a16="http://schemas.microsoft.com/office/drawing/2014/main" id="{ACA10DA5-2963-4F44-A4DB-215B2ACF86D4}"/>
              </a:ext>
            </a:extLst>
          </p:cNvPr>
          <p:cNvGraphicFramePr>
            <a:graphicFrameLocks noGrp="1"/>
          </p:cNvGraphicFramePr>
          <p:nvPr/>
        </p:nvGraphicFramePr>
        <p:xfrm>
          <a:off x="451909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D556E04A-87D3-4D19-AAB6-394C4689ED99}"/>
              </a:ext>
            </a:extLst>
          </p:cNvPr>
          <p:cNvCxnSpPr>
            <a:cxnSpLocks/>
          </p:cNvCxnSpPr>
          <p:nvPr/>
        </p:nvCxnSpPr>
        <p:spPr>
          <a:xfrm>
            <a:off x="480740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1" name="Table 110">
            <a:extLst>
              <a:ext uri="{FF2B5EF4-FFF2-40B4-BE49-F238E27FC236}">
                <a16:creationId xmlns:a16="http://schemas.microsoft.com/office/drawing/2014/main" id="{167058DB-4306-47EC-B8F4-1B8A6CC319F3}"/>
              </a:ext>
            </a:extLst>
          </p:cNvPr>
          <p:cNvGraphicFramePr>
            <a:graphicFrameLocks noGrp="1"/>
          </p:cNvGraphicFramePr>
          <p:nvPr/>
        </p:nvGraphicFramePr>
        <p:xfrm>
          <a:off x="5092022" y="468213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48088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2" name="Table 111">
            <a:extLst>
              <a:ext uri="{FF2B5EF4-FFF2-40B4-BE49-F238E27FC236}">
                <a16:creationId xmlns:a16="http://schemas.microsoft.com/office/drawing/2014/main" id="{AC29B882-43C6-4D9D-8F75-42CBED6F5D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3024750"/>
              </p:ext>
            </p:extLst>
          </p:nvPr>
        </p:nvGraphicFramePr>
        <p:xfrm>
          <a:off x="396195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00EC7571-CE31-4AEF-A6B6-5EEE8EC8BC05}"/>
              </a:ext>
            </a:extLst>
          </p:cNvPr>
          <p:cNvCxnSpPr>
            <a:cxnSpLocks/>
          </p:cNvCxnSpPr>
          <p:nvPr/>
        </p:nvCxnSpPr>
        <p:spPr>
          <a:xfrm>
            <a:off x="4250272" y="5089589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4" name="Table 113">
            <a:extLst>
              <a:ext uri="{FF2B5EF4-FFF2-40B4-BE49-F238E27FC236}">
                <a16:creationId xmlns:a16="http://schemas.microsoft.com/office/drawing/2014/main" id="{6E5CDD67-869F-4538-BE0D-6BAB734781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593580"/>
              </p:ext>
            </p:extLst>
          </p:nvPr>
        </p:nvGraphicFramePr>
        <p:xfrm>
          <a:off x="451567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5" name="Table 114">
            <a:extLst>
              <a:ext uri="{FF2B5EF4-FFF2-40B4-BE49-F238E27FC236}">
                <a16:creationId xmlns:a16="http://schemas.microsoft.com/office/drawing/2014/main" id="{214BAABB-0036-40E4-A79E-768AB40832A6}"/>
              </a:ext>
            </a:extLst>
          </p:cNvPr>
          <p:cNvGraphicFramePr>
            <a:graphicFrameLocks noGrp="1"/>
          </p:cNvGraphicFramePr>
          <p:nvPr/>
        </p:nvGraphicFramePr>
        <p:xfrm>
          <a:off x="396338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4FCF7F67-9B43-4E24-BC2F-DE7A2E13E908}"/>
              </a:ext>
            </a:extLst>
          </p:cNvPr>
          <p:cNvCxnSpPr>
            <a:cxnSpLocks/>
          </p:cNvCxnSpPr>
          <p:nvPr/>
        </p:nvCxnSpPr>
        <p:spPr>
          <a:xfrm>
            <a:off x="425170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7" name="Table 116">
            <a:extLst>
              <a:ext uri="{FF2B5EF4-FFF2-40B4-BE49-F238E27FC236}">
                <a16:creationId xmlns:a16="http://schemas.microsoft.com/office/drawing/2014/main" id="{F097709E-A7E7-4A9E-ABFB-0759187D9A16}"/>
              </a:ext>
            </a:extLst>
          </p:cNvPr>
          <p:cNvGraphicFramePr>
            <a:graphicFrameLocks noGrp="1"/>
          </p:cNvGraphicFramePr>
          <p:nvPr/>
        </p:nvGraphicFramePr>
        <p:xfrm>
          <a:off x="451710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B712224E-5E13-4E57-BA05-CED1B26367F8}"/>
              </a:ext>
            </a:extLst>
          </p:cNvPr>
          <p:cNvCxnSpPr>
            <a:cxnSpLocks/>
          </p:cNvCxnSpPr>
          <p:nvPr/>
        </p:nvCxnSpPr>
        <p:spPr>
          <a:xfrm>
            <a:off x="480542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9" name="Table 118">
            <a:extLst>
              <a:ext uri="{FF2B5EF4-FFF2-40B4-BE49-F238E27FC236}">
                <a16:creationId xmlns:a16="http://schemas.microsoft.com/office/drawing/2014/main" id="{94CE501F-F25F-44FD-822A-75E496F23B6B}"/>
              </a:ext>
            </a:extLst>
          </p:cNvPr>
          <p:cNvGraphicFramePr>
            <a:graphicFrameLocks noGrp="1"/>
          </p:cNvGraphicFramePr>
          <p:nvPr/>
        </p:nvGraphicFramePr>
        <p:xfrm>
          <a:off x="5081034" y="527805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0" name="Table 119">
            <a:extLst>
              <a:ext uri="{FF2B5EF4-FFF2-40B4-BE49-F238E27FC236}">
                <a16:creationId xmlns:a16="http://schemas.microsoft.com/office/drawing/2014/main" id="{A5E4B41F-A8AA-4CB3-8AC4-E1381D954B8D}"/>
              </a:ext>
            </a:extLst>
          </p:cNvPr>
          <p:cNvGraphicFramePr>
            <a:graphicFrameLocks noGrp="1"/>
          </p:cNvGraphicFramePr>
          <p:nvPr/>
        </p:nvGraphicFramePr>
        <p:xfrm>
          <a:off x="396740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D3FC22B2-68EF-491B-B1B8-9E322F1A1F57}"/>
              </a:ext>
            </a:extLst>
          </p:cNvPr>
          <p:cNvCxnSpPr>
            <a:cxnSpLocks/>
          </p:cNvCxnSpPr>
          <p:nvPr/>
        </p:nvCxnSpPr>
        <p:spPr>
          <a:xfrm>
            <a:off x="425571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2" name="Table 121">
            <a:extLst>
              <a:ext uri="{FF2B5EF4-FFF2-40B4-BE49-F238E27FC236}">
                <a16:creationId xmlns:a16="http://schemas.microsoft.com/office/drawing/2014/main" id="{8A2B24A3-880F-42E7-87D5-6B24DB2E51FD}"/>
              </a:ext>
            </a:extLst>
          </p:cNvPr>
          <p:cNvGraphicFramePr>
            <a:graphicFrameLocks noGrp="1"/>
          </p:cNvGraphicFramePr>
          <p:nvPr/>
        </p:nvGraphicFramePr>
        <p:xfrm>
          <a:off x="452112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D7D095A7-BE03-4219-BBDA-E0DA8DE9D74E}"/>
              </a:ext>
            </a:extLst>
          </p:cNvPr>
          <p:cNvCxnSpPr>
            <a:cxnSpLocks/>
          </p:cNvCxnSpPr>
          <p:nvPr/>
        </p:nvCxnSpPr>
        <p:spPr>
          <a:xfrm>
            <a:off x="480943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4" name="Table 123">
            <a:extLst>
              <a:ext uri="{FF2B5EF4-FFF2-40B4-BE49-F238E27FC236}">
                <a16:creationId xmlns:a16="http://schemas.microsoft.com/office/drawing/2014/main" id="{C63FD650-22E2-469D-AAE6-C380ED149A5A}"/>
              </a:ext>
            </a:extLst>
          </p:cNvPr>
          <p:cNvGraphicFramePr>
            <a:graphicFrameLocks noGrp="1"/>
          </p:cNvGraphicFramePr>
          <p:nvPr/>
        </p:nvGraphicFramePr>
        <p:xfrm>
          <a:off x="5648111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2070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A1DB1F45-91C9-4D84-9CB5-F814E303B656}"/>
              </a:ext>
            </a:extLst>
          </p:cNvPr>
          <p:cNvGraphicFramePr>
            <a:graphicFrameLocks noGrp="1"/>
          </p:cNvGraphicFramePr>
          <p:nvPr/>
        </p:nvGraphicFramePr>
        <p:xfrm>
          <a:off x="5074844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C8A1BB78-395A-48AE-85FF-53AFB2FC5662}"/>
              </a:ext>
            </a:extLst>
          </p:cNvPr>
          <p:cNvCxnSpPr>
            <a:cxnSpLocks/>
          </p:cNvCxnSpPr>
          <p:nvPr/>
        </p:nvCxnSpPr>
        <p:spPr>
          <a:xfrm>
            <a:off x="5363157" y="598058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7" name="Table 126">
            <a:extLst>
              <a:ext uri="{FF2B5EF4-FFF2-40B4-BE49-F238E27FC236}">
                <a16:creationId xmlns:a16="http://schemas.microsoft.com/office/drawing/2014/main" id="{A6EA25D7-1486-4233-A1F4-27B8BAFF0080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B675FD97-1DEF-49C3-BAAD-70011DE43102}"/>
              </a:ext>
            </a:extLst>
          </p:cNvPr>
          <p:cNvCxnSpPr>
            <a:cxnSpLocks/>
          </p:cNvCxnSpPr>
          <p:nvPr/>
        </p:nvCxnSpPr>
        <p:spPr>
          <a:xfrm>
            <a:off x="4250272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9" name="Table 128">
            <a:extLst>
              <a:ext uri="{FF2B5EF4-FFF2-40B4-BE49-F238E27FC236}">
                <a16:creationId xmlns:a16="http://schemas.microsoft.com/office/drawing/2014/main" id="{B778ECEC-665B-4ACA-B749-462594E43F76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sp>
        <p:nvSpPr>
          <p:cNvPr id="76" name="Oval 75">
            <a:extLst>
              <a:ext uri="{FF2B5EF4-FFF2-40B4-BE49-F238E27FC236}">
                <a16:creationId xmlns:a16="http://schemas.microsoft.com/office/drawing/2014/main" id="{F7BA409B-25CB-4387-9C94-E5A0D5D45D53}"/>
              </a:ext>
            </a:extLst>
          </p:cNvPr>
          <p:cNvSpPr/>
          <p:nvPr/>
        </p:nvSpPr>
        <p:spPr>
          <a:xfrm>
            <a:off x="887443" y="5183575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1D49CD8C-0C89-4B3D-B7A8-3E007DBFBC47}"/>
              </a:ext>
            </a:extLst>
          </p:cNvPr>
          <p:cNvCxnSpPr>
            <a:cxnSpLocks/>
            <a:endCxn id="76" idx="0"/>
          </p:cNvCxnSpPr>
          <p:nvPr/>
        </p:nvCxnSpPr>
        <p:spPr>
          <a:xfrm>
            <a:off x="972147" y="486151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 Box 49">
            <a:extLst>
              <a:ext uri="{FF2B5EF4-FFF2-40B4-BE49-F238E27FC236}">
                <a16:creationId xmlns:a16="http://schemas.microsoft.com/office/drawing/2014/main" id="{BE6E7FB3-3A49-48F9-9CDB-02B7D1E94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837" y="513785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DFS(3)</a:t>
            </a:r>
          </a:p>
        </p:txBody>
      </p:sp>
      <p:sp>
        <p:nvSpPr>
          <p:cNvPr id="79" name="Text Box 49">
            <a:extLst>
              <a:ext uri="{FF2B5EF4-FFF2-40B4-BE49-F238E27FC236}">
                <a16:creationId xmlns:a16="http://schemas.microsoft.com/office/drawing/2014/main" id="{F9B2C0FA-1A36-45CE-B20A-947BD8772A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077" y="4889011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AB2B536D-758E-4A0F-A888-6ED1B07B379F}"/>
              </a:ext>
            </a:extLst>
          </p:cNvPr>
          <p:cNvCxnSpPr/>
          <p:nvPr/>
        </p:nvCxnSpPr>
        <p:spPr>
          <a:xfrm flipV="1">
            <a:off x="2571389" y="3025212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 Box 49">
            <a:extLst>
              <a:ext uri="{FF2B5EF4-FFF2-40B4-BE49-F238E27FC236}">
                <a16:creationId xmlns:a16="http://schemas.microsoft.com/office/drawing/2014/main" id="{8396D139-7759-43B0-B882-122479B93D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0802" y="317234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1035347F-9867-4A18-98A9-76EE940D04B5}"/>
              </a:ext>
            </a:extLst>
          </p:cNvPr>
          <p:cNvSpPr/>
          <p:nvPr/>
        </p:nvSpPr>
        <p:spPr>
          <a:xfrm>
            <a:off x="904504" y="5700528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16307952-A634-4F87-8ECB-C927E8516F4F}"/>
              </a:ext>
            </a:extLst>
          </p:cNvPr>
          <p:cNvCxnSpPr>
            <a:cxnSpLocks/>
          </p:cNvCxnSpPr>
          <p:nvPr/>
        </p:nvCxnSpPr>
        <p:spPr>
          <a:xfrm>
            <a:off x="990270" y="5378749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 Box 49">
            <a:extLst>
              <a:ext uri="{FF2B5EF4-FFF2-40B4-BE49-F238E27FC236}">
                <a16:creationId xmlns:a16="http://schemas.microsoft.com/office/drawing/2014/main" id="{1C9EDEB5-A139-4FD2-AE45-00DE6DB671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531" y="565997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DFS(5)</a:t>
            </a:r>
          </a:p>
        </p:txBody>
      </p:sp>
      <p:sp>
        <p:nvSpPr>
          <p:cNvPr id="135" name="Text Box 49">
            <a:extLst>
              <a:ext uri="{FF2B5EF4-FFF2-40B4-BE49-F238E27FC236}">
                <a16:creationId xmlns:a16="http://schemas.microsoft.com/office/drawing/2014/main" id="{C05D8243-0005-494E-81B9-C47EDB33D8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547" y="5404399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5</a:t>
            </a:r>
          </a:p>
        </p:txBody>
      </p:sp>
      <p:sp>
        <p:nvSpPr>
          <p:cNvPr id="136" name="Text Box 49">
            <a:extLst>
              <a:ext uri="{FF2B5EF4-FFF2-40B4-BE49-F238E27FC236}">
                <a16:creationId xmlns:a16="http://schemas.microsoft.com/office/drawing/2014/main" id="{8F189DC5-1841-4651-9269-0272D17DB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4967" y="2818964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5</a:t>
            </a:r>
          </a:p>
        </p:txBody>
      </p: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6A212907-44E5-4585-B7D1-1DB8F3025F36}"/>
              </a:ext>
            </a:extLst>
          </p:cNvPr>
          <p:cNvCxnSpPr>
            <a:cxnSpLocks/>
          </p:cNvCxnSpPr>
          <p:nvPr/>
        </p:nvCxnSpPr>
        <p:spPr>
          <a:xfrm flipH="1">
            <a:off x="1978709" y="2948373"/>
            <a:ext cx="534705" cy="625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 Box 49">
            <a:extLst>
              <a:ext uri="{FF2B5EF4-FFF2-40B4-BE49-F238E27FC236}">
                <a16:creationId xmlns:a16="http://schemas.microsoft.com/office/drawing/2014/main" id="{C124F680-78AA-4125-BC6F-7146A7587D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6965" y="3273226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139" name="Text Box 49">
            <a:extLst>
              <a:ext uri="{FF2B5EF4-FFF2-40B4-BE49-F238E27FC236}">
                <a16:creationId xmlns:a16="http://schemas.microsoft.com/office/drawing/2014/main" id="{15CCFC8B-0CBF-43D2-ACE7-6B6F1758EE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7760" y="313442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4</a:t>
            </a:r>
          </a:p>
        </p:txBody>
      </p: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1CF3F245-B9F3-41DC-851D-27FC50B4BDE5}"/>
              </a:ext>
            </a:extLst>
          </p:cNvPr>
          <p:cNvCxnSpPr>
            <a:cxnSpLocks/>
          </p:cNvCxnSpPr>
          <p:nvPr/>
        </p:nvCxnSpPr>
        <p:spPr>
          <a:xfrm flipV="1">
            <a:off x="2804425" y="2842447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A07927AB-E3FE-46AE-AAD6-6F1EB94C1E79}"/>
              </a:ext>
            </a:extLst>
          </p:cNvPr>
          <p:cNvCxnSpPr>
            <a:cxnSpLocks/>
          </p:cNvCxnSpPr>
          <p:nvPr/>
        </p:nvCxnSpPr>
        <p:spPr>
          <a:xfrm>
            <a:off x="2657994" y="3049796"/>
            <a:ext cx="19411" cy="438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Oval 141">
            <a:extLst>
              <a:ext uri="{FF2B5EF4-FFF2-40B4-BE49-F238E27FC236}">
                <a16:creationId xmlns:a16="http://schemas.microsoft.com/office/drawing/2014/main" id="{155DF8EE-8DDD-46ED-823E-19F95EEED1E9}"/>
              </a:ext>
            </a:extLst>
          </p:cNvPr>
          <p:cNvSpPr/>
          <p:nvPr/>
        </p:nvSpPr>
        <p:spPr>
          <a:xfrm>
            <a:off x="928347" y="6203398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43" name="Text Box 49">
            <a:extLst>
              <a:ext uri="{FF2B5EF4-FFF2-40B4-BE49-F238E27FC236}">
                <a16:creationId xmlns:a16="http://schemas.microsoft.com/office/drawing/2014/main" id="{58DE1DEF-F947-4C28-B828-51A7AA353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19" y="5892174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6</a:t>
            </a:r>
          </a:p>
        </p:txBody>
      </p: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D8AAEEC5-CA93-4180-80E2-EC675BB73247}"/>
              </a:ext>
            </a:extLst>
          </p:cNvPr>
          <p:cNvCxnSpPr>
            <a:cxnSpLocks/>
          </p:cNvCxnSpPr>
          <p:nvPr/>
        </p:nvCxnSpPr>
        <p:spPr>
          <a:xfrm>
            <a:off x="997174" y="589217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 Box 49">
            <a:extLst>
              <a:ext uri="{FF2B5EF4-FFF2-40B4-BE49-F238E27FC236}">
                <a16:creationId xmlns:a16="http://schemas.microsoft.com/office/drawing/2014/main" id="{8BD7854C-5195-49F4-87DB-1A52DB759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818" y="6161861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DFS(2)</a:t>
            </a:r>
          </a:p>
        </p:txBody>
      </p: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46B4F0AB-11C3-49FB-A423-9153DCB4F165}"/>
              </a:ext>
            </a:extLst>
          </p:cNvPr>
          <p:cNvCxnSpPr>
            <a:cxnSpLocks/>
          </p:cNvCxnSpPr>
          <p:nvPr/>
        </p:nvCxnSpPr>
        <p:spPr>
          <a:xfrm>
            <a:off x="3349465" y="3054588"/>
            <a:ext cx="0" cy="4663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 Box 49">
            <a:extLst>
              <a:ext uri="{FF2B5EF4-FFF2-40B4-BE49-F238E27FC236}">
                <a16:creationId xmlns:a16="http://schemas.microsoft.com/office/drawing/2014/main" id="{BE142A12-4669-46C0-B680-F155A1509F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7916" y="3182146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6</a:t>
            </a:r>
          </a:p>
        </p:txBody>
      </p: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5A730AFA-71BE-4473-A366-2A0A44525797}"/>
              </a:ext>
            </a:extLst>
          </p:cNvPr>
          <p:cNvCxnSpPr>
            <a:cxnSpLocks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E4DD15CA-DDD0-4A52-8242-C7D405556BF3}"/>
              </a:ext>
            </a:extLst>
          </p:cNvPr>
          <p:cNvCxnSpPr/>
          <p:nvPr/>
        </p:nvCxnSpPr>
        <p:spPr>
          <a:xfrm flipV="1">
            <a:off x="3456288" y="3049796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CABA9D6B-D4A5-4E39-BC04-5A760F96DFE3}"/>
              </a:ext>
            </a:extLst>
          </p:cNvPr>
          <p:cNvCxnSpPr>
            <a:cxnSpLocks/>
          </p:cNvCxnSpPr>
          <p:nvPr/>
        </p:nvCxnSpPr>
        <p:spPr>
          <a:xfrm flipH="1" flipV="1">
            <a:off x="2786320" y="3738750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 Box 49">
            <a:extLst>
              <a:ext uri="{FF2B5EF4-FFF2-40B4-BE49-F238E27FC236}">
                <a16:creationId xmlns:a16="http://schemas.microsoft.com/office/drawing/2014/main" id="{B7DA6F52-0E50-44F4-90BB-C770796497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4967" y="3693795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7</a:t>
            </a:r>
          </a:p>
        </p:txBody>
      </p:sp>
      <p:sp>
        <p:nvSpPr>
          <p:cNvPr id="152" name="Text Box 49">
            <a:extLst>
              <a:ext uri="{FF2B5EF4-FFF2-40B4-BE49-F238E27FC236}">
                <a16:creationId xmlns:a16="http://schemas.microsoft.com/office/drawing/2014/main" id="{708A713A-2606-49B1-B91E-FF1DE7540E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9112" y="3182145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8</a:t>
            </a:r>
          </a:p>
        </p:txBody>
      </p:sp>
      <p:cxnSp>
        <p:nvCxnSpPr>
          <p:cNvPr id="153" name="Straight Arrow Connector 152">
            <a:extLst>
              <a:ext uri="{FF2B5EF4-FFF2-40B4-BE49-F238E27FC236}">
                <a16:creationId xmlns:a16="http://schemas.microsoft.com/office/drawing/2014/main" id="{B58DB7CF-D261-41FB-B81D-EF096E697B8F}"/>
              </a:ext>
            </a:extLst>
          </p:cNvPr>
          <p:cNvCxnSpPr>
            <a:cxnSpLocks/>
          </p:cNvCxnSpPr>
          <p:nvPr/>
        </p:nvCxnSpPr>
        <p:spPr>
          <a:xfrm flipH="1" flipV="1">
            <a:off x="1085105" y="5897913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id="{F7C03ADC-8DC5-4922-ACE9-1C18A7391838}"/>
              </a:ext>
            </a:extLst>
          </p:cNvPr>
          <p:cNvCxnSpPr>
            <a:cxnSpLocks/>
          </p:cNvCxnSpPr>
          <p:nvPr/>
        </p:nvCxnSpPr>
        <p:spPr>
          <a:xfrm flipH="1">
            <a:off x="2770433" y="2984072"/>
            <a:ext cx="534705" cy="625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Text Box 49">
            <a:extLst>
              <a:ext uri="{FF2B5EF4-FFF2-40B4-BE49-F238E27FC236}">
                <a16:creationId xmlns:a16="http://schemas.microsoft.com/office/drawing/2014/main" id="{35D65E69-C0F4-4FF0-9A69-3479F83AE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6683" y="3263550"/>
            <a:ext cx="39664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9</a:t>
            </a:r>
          </a:p>
        </p:txBody>
      </p: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39435717-1F51-4897-9724-47CA53AD7075}"/>
              </a:ext>
            </a:extLst>
          </p:cNvPr>
          <p:cNvCxnSpPr>
            <a:cxnSpLocks/>
          </p:cNvCxnSpPr>
          <p:nvPr/>
        </p:nvCxnSpPr>
        <p:spPr>
          <a:xfrm flipH="1" flipV="1">
            <a:off x="2788255" y="2749001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Text Box 49">
            <a:extLst>
              <a:ext uri="{FF2B5EF4-FFF2-40B4-BE49-F238E27FC236}">
                <a16:creationId xmlns:a16="http://schemas.microsoft.com/office/drawing/2014/main" id="{B29EE28D-B557-40C7-A696-D07DFCFE92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9384" y="2557123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10</a:t>
            </a:r>
          </a:p>
        </p:txBody>
      </p: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827F8CCE-C9DB-41DB-B850-86EE0A1608F8}"/>
              </a:ext>
            </a:extLst>
          </p:cNvPr>
          <p:cNvCxnSpPr>
            <a:cxnSpLocks/>
          </p:cNvCxnSpPr>
          <p:nvPr/>
        </p:nvCxnSpPr>
        <p:spPr>
          <a:xfrm flipH="1" flipV="1">
            <a:off x="1073242" y="5398798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C8B95986-79DB-49DC-AA84-58607DC1C385}"/>
              </a:ext>
            </a:extLst>
          </p:cNvPr>
          <p:cNvCxnSpPr>
            <a:cxnSpLocks/>
          </p:cNvCxnSpPr>
          <p:nvPr/>
        </p:nvCxnSpPr>
        <p:spPr>
          <a:xfrm flipH="1" flipV="1">
            <a:off x="1046073" y="4865379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Arrow Connector 159">
            <a:extLst>
              <a:ext uri="{FF2B5EF4-FFF2-40B4-BE49-F238E27FC236}">
                <a16:creationId xmlns:a16="http://schemas.microsoft.com/office/drawing/2014/main" id="{31B17523-8D60-4117-830C-58C3FE844C73}"/>
              </a:ext>
            </a:extLst>
          </p:cNvPr>
          <p:cNvCxnSpPr>
            <a:cxnSpLocks/>
          </p:cNvCxnSpPr>
          <p:nvPr/>
        </p:nvCxnSpPr>
        <p:spPr>
          <a:xfrm flipH="1" flipV="1">
            <a:off x="2042875" y="3652148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Text Box 49">
            <a:extLst>
              <a:ext uri="{FF2B5EF4-FFF2-40B4-BE49-F238E27FC236}">
                <a16:creationId xmlns:a16="http://schemas.microsoft.com/office/drawing/2014/main" id="{DFC8DB92-D6A1-4797-83CE-F28C1FAC5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6900" y="3479001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11</a:t>
            </a:r>
          </a:p>
        </p:txBody>
      </p:sp>
      <p:sp>
        <p:nvSpPr>
          <p:cNvPr id="162" name="Text Box 49">
            <a:extLst>
              <a:ext uri="{FF2B5EF4-FFF2-40B4-BE49-F238E27FC236}">
                <a16:creationId xmlns:a16="http://schemas.microsoft.com/office/drawing/2014/main" id="{12E2C22F-E0D4-469F-9729-97463AAF60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4894" y="3479001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12</a:t>
            </a:r>
          </a:p>
        </p:txBody>
      </p:sp>
      <p:sp>
        <p:nvSpPr>
          <p:cNvPr id="163" name="Text Box 49">
            <a:extLst>
              <a:ext uri="{FF2B5EF4-FFF2-40B4-BE49-F238E27FC236}">
                <a16:creationId xmlns:a16="http://schemas.microsoft.com/office/drawing/2014/main" id="{56087AF9-5E24-4050-8E73-132065FD69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6975" y="3049496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13</a:t>
            </a:r>
          </a:p>
        </p:txBody>
      </p: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D32277D9-343F-4E0C-B00A-329FF123F5E8}"/>
              </a:ext>
            </a:extLst>
          </p:cNvPr>
          <p:cNvCxnSpPr>
            <a:cxnSpLocks/>
          </p:cNvCxnSpPr>
          <p:nvPr/>
        </p:nvCxnSpPr>
        <p:spPr>
          <a:xfrm flipV="1">
            <a:off x="2745408" y="2940449"/>
            <a:ext cx="465050" cy="5385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9A79FDC2-4067-4903-BFA5-EA0933F67206}"/>
              </a:ext>
            </a:extLst>
          </p:cNvPr>
          <p:cNvCxnSpPr>
            <a:cxnSpLocks/>
          </p:cNvCxnSpPr>
          <p:nvPr/>
        </p:nvCxnSpPr>
        <p:spPr>
          <a:xfrm flipV="1">
            <a:off x="2836666" y="3652148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2572C10E-6FBF-46E5-B60D-DCDAF7CF16BD}"/>
              </a:ext>
            </a:extLst>
          </p:cNvPr>
          <p:cNvCxnSpPr>
            <a:cxnSpLocks/>
          </p:cNvCxnSpPr>
          <p:nvPr/>
        </p:nvCxnSpPr>
        <p:spPr>
          <a:xfrm flipV="1">
            <a:off x="1114170" y="4466768"/>
            <a:ext cx="214241" cy="2420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Arrow Connector 166">
            <a:extLst>
              <a:ext uri="{FF2B5EF4-FFF2-40B4-BE49-F238E27FC236}">
                <a16:creationId xmlns:a16="http://schemas.microsoft.com/office/drawing/2014/main" id="{07752212-4B7C-47E0-BAAC-AD22990DAAB5}"/>
              </a:ext>
            </a:extLst>
          </p:cNvPr>
          <p:cNvCxnSpPr/>
          <p:nvPr/>
        </p:nvCxnSpPr>
        <p:spPr>
          <a:xfrm flipV="1">
            <a:off x="1716404" y="3056410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Text Box 49">
            <a:extLst>
              <a:ext uri="{FF2B5EF4-FFF2-40B4-BE49-F238E27FC236}">
                <a16:creationId xmlns:a16="http://schemas.microsoft.com/office/drawing/2014/main" id="{14977E7B-4BAA-4459-B74F-66BDAE6D19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7049" y="3164476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14</a:t>
            </a:r>
          </a:p>
        </p:txBody>
      </p:sp>
      <p:sp>
        <p:nvSpPr>
          <p:cNvPr id="169" name="Oval 168">
            <a:extLst>
              <a:ext uri="{FF2B5EF4-FFF2-40B4-BE49-F238E27FC236}">
                <a16:creationId xmlns:a16="http://schemas.microsoft.com/office/drawing/2014/main" id="{09F0A31E-2633-41BF-81F5-0A07A85D5F74}"/>
              </a:ext>
            </a:extLst>
          </p:cNvPr>
          <p:cNvSpPr/>
          <p:nvPr/>
        </p:nvSpPr>
        <p:spPr>
          <a:xfrm>
            <a:off x="1793793" y="4665443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4304A1EF-ABAA-4B28-A8DC-81690EDD83B1}"/>
              </a:ext>
            </a:extLst>
          </p:cNvPr>
          <p:cNvCxnSpPr>
            <a:cxnSpLocks/>
          </p:cNvCxnSpPr>
          <p:nvPr/>
        </p:nvCxnSpPr>
        <p:spPr>
          <a:xfrm>
            <a:off x="1443863" y="4417782"/>
            <a:ext cx="377248" cy="24369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Text Box 49">
            <a:extLst>
              <a:ext uri="{FF2B5EF4-FFF2-40B4-BE49-F238E27FC236}">
                <a16:creationId xmlns:a16="http://schemas.microsoft.com/office/drawing/2014/main" id="{15643A32-3E75-41D5-80D4-5029CB487E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9658" y="4325505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14</a:t>
            </a:r>
          </a:p>
        </p:txBody>
      </p:sp>
      <p:sp>
        <p:nvSpPr>
          <p:cNvPr id="172" name="Text Box 49">
            <a:extLst>
              <a:ext uri="{FF2B5EF4-FFF2-40B4-BE49-F238E27FC236}">
                <a16:creationId xmlns:a16="http://schemas.microsoft.com/office/drawing/2014/main" id="{DDA8D414-CD49-405E-AD3C-EDA1BBD13E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7697" y="4585909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DFS(4)</a:t>
            </a:r>
          </a:p>
        </p:txBody>
      </p: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30D4FF36-F912-45C1-A1F0-3E030A61D039}"/>
              </a:ext>
            </a:extLst>
          </p:cNvPr>
          <p:cNvCxnSpPr>
            <a:cxnSpLocks/>
          </p:cNvCxnSpPr>
          <p:nvPr/>
        </p:nvCxnSpPr>
        <p:spPr>
          <a:xfrm>
            <a:off x="1826522" y="3040177"/>
            <a:ext cx="19411" cy="438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Text Box 49">
            <a:extLst>
              <a:ext uri="{FF2B5EF4-FFF2-40B4-BE49-F238E27FC236}">
                <a16:creationId xmlns:a16="http://schemas.microsoft.com/office/drawing/2014/main" id="{51BFAAEA-4B9C-4107-8B0A-59C0BF9398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6181" y="3119423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15</a:t>
            </a:r>
          </a:p>
        </p:txBody>
      </p:sp>
      <p:cxnSp>
        <p:nvCxnSpPr>
          <p:cNvPr id="175" name="Straight Arrow Connector 174">
            <a:extLst>
              <a:ext uri="{FF2B5EF4-FFF2-40B4-BE49-F238E27FC236}">
                <a16:creationId xmlns:a16="http://schemas.microsoft.com/office/drawing/2014/main" id="{C0B7395C-5163-4419-BD3B-0EE99370DA24}"/>
              </a:ext>
            </a:extLst>
          </p:cNvPr>
          <p:cNvCxnSpPr>
            <a:cxnSpLocks/>
          </p:cNvCxnSpPr>
          <p:nvPr/>
        </p:nvCxnSpPr>
        <p:spPr>
          <a:xfrm flipH="1" flipV="1">
            <a:off x="1142207" y="2761087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Text Box 49">
            <a:extLst>
              <a:ext uri="{FF2B5EF4-FFF2-40B4-BE49-F238E27FC236}">
                <a16:creationId xmlns:a16="http://schemas.microsoft.com/office/drawing/2014/main" id="{53DFB48B-55E0-452E-AA72-CB1836457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6063" y="2571963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16</a:t>
            </a:r>
          </a:p>
        </p:txBody>
      </p:sp>
      <p:sp>
        <p:nvSpPr>
          <p:cNvPr id="177" name="Oval 176">
            <a:extLst>
              <a:ext uri="{FF2B5EF4-FFF2-40B4-BE49-F238E27FC236}">
                <a16:creationId xmlns:a16="http://schemas.microsoft.com/office/drawing/2014/main" id="{66C6B3C5-DF22-4203-9549-4A3E4B0DEF2D}"/>
              </a:ext>
            </a:extLst>
          </p:cNvPr>
          <p:cNvSpPr/>
          <p:nvPr/>
        </p:nvSpPr>
        <p:spPr>
          <a:xfrm>
            <a:off x="1800563" y="5207362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cxnSp>
        <p:nvCxnSpPr>
          <p:cNvPr id="178" name="Straight Arrow Connector 177">
            <a:extLst>
              <a:ext uri="{FF2B5EF4-FFF2-40B4-BE49-F238E27FC236}">
                <a16:creationId xmlns:a16="http://schemas.microsoft.com/office/drawing/2014/main" id="{CC42371C-111D-4D6E-B68B-7754F59B480E}"/>
              </a:ext>
            </a:extLst>
          </p:cNvPr>
          <p:cNvCxnSpPr>
            <a:cxnSpLocks/>
          </p:cNvCxnSpPr>
          <p:nvPr/>
        </p:nvCxnSpPr>
        <p:spPr>
          <a:xfrm>
            <a:off x="1898839" y="486861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Text Box 49">
            <a:extLst>
              <a:ext uri="{FF2B5EF4-FFF2-40B4-BE49-F238E27FC236}">
                <a16:creationId xmlns:a16="http://schemas.microsoft.com/office/drawing/2014/main" id="{B88B19BE-479D-4287-B020-792B503196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6895" y="4906021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16</a:t>
            </a:r>
          </a:p>
        </p:txBody>
      </p:sp>
      <p:sp>
        <p:nvSpPr>
          <p:cNvPr id="180" name="Text Box 49">
            <a:extLst>
              <a:ext uri="{FF2B5EF4-FFF2-40B4-BE49-F238E27FC236}">
                <a16:creationId xmlns:a16="http://schemas.microsoft.com/office/drawing/2014/main" id="{6551989D-1CA0-46AA-8A26-A71278272B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5740" y="5178568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DFS(8)</a:t>
            </a:r>
          </a:p>
        </p:txBody>
      </p:sp>
      <p:sp>
        <p:nvSpPr>
          <p:cNvPr id="181" name="Oval 180">
            <a:extLst>
              <a:ext uri="{FF2B5EF4-FFF2-40B4-BE49-F238E27FC236}">
                <a16:creationId xmlns:a16="http://schemas.microsoft.com/office/drawing/2014/main" id="{4C9B6C34-88B7-4AF5-AE1E-34C0CACB78DF}"/>
              </a:ext>
            </a:extLst>
          </p:cNvPr>
          <p:cNvSpPr/>
          <p:nvPr/>
        </p:nvSpPr>
        <p:spPr>
          <a:xfrm>
            <a:off x="1810990" y="5739811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cxnSp>
        <p:nvCxnSpPr>
          <p:cNvPr id="182" name="Straight Arrow Connector 181">
            <a:extLst>
              <a:ext uri="{FF2B5EF4-FFF2-40B4-BE49-F238E27FC236}">
                <a16:creationId xmlns:a16="http://schemas.microsoft.com/office/drawing/2014/main" id="{9FD7DBAA-9912-4E44-AE3A-978698B3EFCA}"/>
              </a:ext>
            </a:extLst>
          </p:cNvPr>
          <p:cNvCxnSpPr>
            <a:cxnSpLocks/>
          </p:cNvCxnSpPr>
          <p:nvPr/>
        </p:nvCxnSpPr>
        <p:spPr>
          <a:xfrm>
            <a:off x="1909265" y="5406168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Text Box 49">
            <a:extLst>
              <a:ext uri="{FF2B5EF4-FFF2-40B4-BE49-F238E27FC236}">
                <a16:creationId xmlns:a16="http://schemas.microsoft.com/office/drawing/2014/main" id="{C5AF4850-F836-4610-A0BD-24D5EE327C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5482" y="5406168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18</a:t>
            </a:r>
          </a:p>
        </p:txBody>
      </p:sp>
      <p:cxnSp>
        <p:nvCxnSpPr>
          <p:cNvPr id="184" name="Straight Arrow Connector 183">
            <a:extLst>
              <a:ext uri="{FF2B5EF4-FFF2-40B4-BE49-F238E27FC236}">
                <a16:creationId xmlns:a16="http://schemas.microsoft.com/office/drawing/2014/main" id="{B39F11AB-3C7D-4D69-96E5-DD6D7FB553E5}"/>
              </a:ext>
            </a:extLst>
          </p:cNvPr>
          <p:cNvCxnSpPr>
            <a:cxnSpLocks/>
          </p:cNvCxnSpPr>
          <p:nvPr/>
        </p:nvCxnSpPr>
        <p:spPr>
          <a:xfrm flipV="1">
            <a:off x="1163922" y="2868056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49">
            <a:extLst>
              <a:ext uri="{FF2B5EF4-FFF2-40B4-BE49-F238E27FC236}">
                <a16:creationId xmlns:a16="http://schemas.microsoft.com/office/drawing/2014/main" id="{DBE3B991-AED5-40C7-B0A6-C829CA9C49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5925" y="2852732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17</a:t>
            </a:r>
          </a:p>
        </p:txBody>
      </p:sp>
      <p:cxnSp>
        <p:nvCxnSpPr>
          <p:cNvPr id="186" name="Straight Arrow Connector 185">
            <a:extLst>
              <a:ext uri="{FF2B5EF4-FFF2-40B4-BE49-F238E27FC236}">
                <a16:creationId xmlns:a16="http://schemas.microsoft.com/office/drawing/2014/main" id="{6059A8DF-F1AB-4037-971A-A937348D1D16}"/>
              </a:ext>
            </a:extLst>
          </p:cNvPr>
          <p:cNvCxnSpPr>
            <a:cxnSpLocks/>
          </p:cNvCxnSpPr>
          <p:nvPr/>
        </p:nvCxnSpPr>
        <p:spPr>
          <a:xfrm>
            <a:off x="900348" y="3047417"/>
            <a:ext cx="19411" cy="438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Text Box 49">
            <a:extLst>
              <a:ext uri="{FF2B5EF4-FFF2-40B4-BE49-F238E27FC236}">
                <a16:creationId xmlns:a16="http://schemas.microsoft.com/office/drawing/2014/main" id="{B0523D41-2E39-4C4B-829F-574BBCB111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966" y="3151067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18</a:t>
            </a:r>
          </a:p>
        </p:txBody>
      </p:sp>
      <p:sp>
        <p:nvSpPr>
          <p:cNvPr id="189" name="Text Box 49">
            <a:extLst>
              <a:ext uri="{FF2B5EF4-FFF2-40B4-BE49-F238E27FC236}">
                <a16:creationId xmlns:a16="http://schemas.microsoft.com/office/drawing/2014/main" id="{C396C1A6-D94B-4178-94C3-5C965A72DA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4431" y="5732644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DFS(6)</a:t>
            </a:r>
          </a:p>
        </p:txBody>
      </p:sp>
    </p:spTree>
    <p:extLst>
      <p:ext uri="{BB962C8B-B14F-4D97-AF65-F5344CB8AC3E}">
        <p14:creationId xmlns:p14="http://schemas.microsoft.com/office/powerpoint/2010/main" val="23723213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61DC68-6FC4-42F3-A7FF-A28D072B093D}"/>
              </a:ext>
            </a:extLst>
          </p:cNvPr>
          <p:cNvSpPr/>
          <p:nvPr/>
        </p:nvSpPr>
        <p:spPr>
          <a:xfrm>
            <a:off x="1688405" y="3603251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C27721-94B8-49D8-8BB0-5301EF206AEA}"/>
              </a:ext>
            </a:extLst>
          </p:cNvPr>
          <p:cNvSpPr/>
          <p:nvPr/>
        </p:nvSpPr>
        <p:spPr>
          <a:xfrm>
            <a:off x="2519484" y="3597334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3B22C1F-6253-4007-AABE-C796CB859CCF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680695" y="2874561"/>
            <a:ext cx="652874" cy="755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A7087B-5C78-4777-BE97-F118298F8F9C}"/>
              </a:ext>
            </a:extLst>
          </p:cNvPr>
          <p:cNvCxnSpPr>
            <a:cxnSpLocks/>
            <a:stCxn id="13" idx="6"/>
            <a:endCxn id="25" idx="2"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9E86B4-CD30-4E85-87B1-A1F3BEC63833}"/>
              </a:ext>
            </a:extLst>
          </p:cNvPr>
          <p:cNvCxnSpPr>
            <a:cxnSpLocks/>
            <a:stCxn id="20" idx="4"/>
            <a:endCxn id="25" idx="0"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E12DF75D-A0C9-44FE-AAEF-EBBF4323C69F}"/>
              </a:ext>
            </a:extLst>
          </p:cNvPr>
          <p:cNvSpPr/>
          <p:nvPr/>
        </p:nvSpPr>
        <p:spPr>
          <a:xfrm>
            <a:off x="3304784" y="2714086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45F4C9F-6E1B-40AA-B7F1-D946A22BD88B}"/>
              </a:ext>
            </a:extLst>
          </p:cNvPr>
          <p:cNvSpPr/>
          <p:nvPr/>
        </p:nvSpPr>
        <p:spPr>
          <a:xfrm>
            <a:off x="2519484" y="2703496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6408F56-368D-467D-B2FD-29EBBCDEAA9E}"/>
              </a:ext>
            </a:extLst>
          </p:cNvPr>
          <p:cNvSpPr/>
          <p:nvPr/>
        </p:nvSpPr>
        <p:spPr>
          <a:xfrm>
            <a:off x="1688404" y="2714086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D1FFC3A-BD8C-4B4E-8F26-63782A628E1D}"/>
              </a:ext>
            </a:extLst>
          </p:cNvPr>
          <p:cNvSpPr/>
          <p:nvPr/>
        </p:nvSpPr>
        <p:spPr>
          <a:xfrm>
            <a:off x="887443" y="2720185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F9A1C1A-4DE2-46D1-88CC-F420B3BB8193}"/>
              </a:ext>
            </a:extLst>
          </p:cNvPr>
          <p:cNvSpPr/>
          <p:nvPr/>
        </p:nvSpPr>
        <p:spPr>
          <a:xfrm>
            <a:off x="887443" y="3606864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18F8801-52CB-447F-8C35-5423194D4A4B}"/>
              </a:ext>
            </a:extLst>
          </p:cNvPr>
          <p:cNvSpPr/>
          <p:nvPr/>
        </p:nvSpPr>
        <p:spPr>
          <a:xfrm>
            <a:off x="3304784" y="3597334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5543268-7E58-4313-8EA6-EB1B6E81E534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83996" y="2808090"/>
            <a:ext cx="604408" cy="6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EE1543B-9B9B-468B-8AE7-A02C35506ED2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FD4B0F8-5691-4272-B296-E4A39EF3B680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2716037" y="2797500"/>
            <a:ext cx="588747" cy="105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EF7C0F4-E870-4231-A5EB-2169625F5B1B}"/>
              </a:ext>
            </a:extLst>
          </p:cNvPr>
          <p:cNvCxnSpPr>
            <a:cxnSpLocks/>
          </p:cNvCxnSpPr>
          <p:nvPr/>
        </p:nvCxnSpPr>
        <p:spPr>
          <a:xfrm>
            <a:off x="985719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BF8A9A5-D5EB-4E03-9244-80C3E65A80B4}"/>
              </a:ext>
            </a:extLst>
          </p:cNvPr>
          <p:cNvCxnSpPr>
            <a:cxnSpLocks/>
          </p:cNvCxnSpPr>
          <p:nvPr/>
        </p:nvCxnSpPr>
        <p:spPr>
          <a:xfrm>
            <a:off x="1786680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6C1B2EF-242C-48BD-8D2A-A3E36C9D489A}"/>
              </a:ext>
            </a:extLst>
          </p:cNvPr>
          <p:cNvCxnSpPr>
            <a:cxnSpLocks/>
          </p:cNvCxnSpPr>
          <p:nvPr/>
        </p:nvCxnSpPr>
        <p:spPr>
          <a:xfrm>
            <a:off x="2623868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4B2B762-7679-4E19-9F26-B0B0A0A6EF91}"/>
              </a:ext>
            </a:extLst>
          </p:cNvPr>
          <p:cNvCxnSpPr>
            <a:cxnSpLocks/>
            <a:endCxn id="7" idx="7"/>
          </p:cNvCxnSpPr>
          <p:nvPr/>
        </p:nvCxnSpPr>
        <p:spPr>
          <a:xfrm flipH="1">
            <a:off x="1856173" y="2844883"/>
            <a:ext cx="672486" cy="7859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3">
            <a:extLst>
              <a:ext uri="{FF2B5EF4-FFF2-40B4-BE49-F238E27FC236}">
                <a16:creationId xmlns:a16="http://schemas.microsoft.com/office/drawing/2014/main" id="{9F25E101-A360-40DF-BC5E-3DFEB1D77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3611" y="2604206"/>
            <a:ext cx="2383967" cy="341580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DFS(v)</a:t>
            </a:r>
          </a:p>
          <a:p>
            <a:pPr marL="0" indent="0">
              <a:buNone/>
            </a:pPr>
            <a:r>
              <a:rPr lang="en-US" altLang="en-US" sz="1400" dirty="0"/>
              <a:t>1. color[v] = gray; </a:t>
            </a:r>
          </a:p>
          <a:p>
            <a:pPr marL="0" indent="0">
              <a:buNone/>
            </a:pPr>
            <a:r>
              <a:rPr lang="en-US" altLang="en-US" sz="1400" dirty="0"/>
              <a:t>2.</a:t>
            </a:r>
            <a:r>
              <a:rPr lang="en-US" altLang="en-US" sz="1400" dirty="0">
                <a:solidFill>
                  <a:srgbClr val="FF0000"/>
                </a:solidFill>
              </a:rPr>
              <a:t> for (each edge [v, w])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        if (color[w] == white) 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           DFS(w); </a:t>
            </a:r>
          </a:p>
          <a:p>
            <a:pPr marL="0" indent="0">
              <a:buNone/>
            </a:pPr>
            <a:r>
              <a:rPr lang="en-US" altLang="en-US" sz="1400" dirty="0"/>
              <a:t>3.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/>
              <a:t>color[v] = black.</a:t>
            </a:r>
          </a:p>
          <a:p>
            <a:pPr marL="0" indent="0">
              <a:buNone/>
            </a:pPr>
            <a:endParaRPr lang="en-US" altLang="en-US" sz="1400" dirty="0"/>
          </a:p>
          <a:p>
            <a:pPr marL="0" indent="0">
              <a:buNone/>
            </a:pPr>
            <a:r>
              <a:rPr lang="en-US" altLang="en-US" sz="1400" dirty="0"/>
              <a:t>main()</a:t>
            </a:r>
          </a:p>
          <a:p>
            <a:pPr marL="0" indent="0">
              <a:buNone/>
            </a:pPr>
            <a:r>
              <a:rPr lang="en-US" altLang="en-US" sz="1400" dirty="0"/>
              <a:t>1. for (each vertex v) </a:t>
            </a:r>
          </a:p>
          <a:p>
            <a:pPr marL="0" indent="0">
              <a:buNone/>
            </a:pPr>
            <a:r>
              <a:rPr lang="en-US" altLang="en-US" sz="1400" dirty="0"/>
              <a:t>      color[v] = white;</a:t>
            </a:r>
          </a:p>
          <a:p>
            <a:pPr marL="0" indent="0">
              <a:buNone/>
            </a:pPr>
            <a:r>
              <a:rPr lang="en-US" altLang="en-US" sz="1400" dirty="0"/>
              <a:t>2. for (each vertex v)</a:t>
            </a:r>
          </a:p>
          <a:p>
            <a:pPr marL="0" indent="0">
              <a:buNone/>
            </a:pPr>
            <a:r>
              <a:rPr lang="en-US" altLang="en-US" sz="1400" dirty="0"/>
              <a:t>       if (color[v] == white) </a:t>
            </a:r>
          </a:p>
          <a:p>
            <a:pPr marL="0" indent="0">
              <a:buNone/>
            </a:pPr>
            <a:r>
              <a:rPr lang="en-US" altLang="en-US" sz="1400" dirty="0"/>
              <a:t>          DFS(v).   </a:t>
            </a:r>
          </a:p>
        </p:txBody>
      </p:sp>
      <p:sp>
        <p:nvSpPr>
          <p:cNvPr id="31" name="Text Box 49">
            <a:extLst>
              <a:ext uri="{FF2B5EF4-FFF2-40B4-BE49-F238E27FC236}">
                <a16:creationId xmlns:a16="http://schemas.microsoft.com/office/drawing/2014/main" id="{098CCC78-1B4E-4532-A268-3C67931BA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1580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14: Depth-First-Search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AD400265-E444-43FC-948E-798782566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396884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Depth-First-Search (DFS). </a:t>
            </a:r>
            <a:r>
              <a:rPr lang="en-US" altLang="en-US" sz="2000" dirty="0"/>
              <a:t>Starting from a vertex s, explore the graph vertices as far as possible before backing tracking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E07776AD-6515-419D-881B-A6E1340CE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Breadth-First-Search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sp>
        <p:nvSpPr>
          <p:cNvPr id="34" name="Text Box 49">
            <a:extLst>
              <a:ext uri="{FF2B5EF4-FFF2-40B4-BE49-F238E27FC236}">
                <a16:creationId xmlns:a16="http://schemas.microsoft.com/office/drawing/2014/main" id="{157E6755-D8B2-495C-B54A-2DAA51838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3514" y="2219467"/>
            <a:ext cx="20808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DFS (recursive version)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AD10C005-ADD3-429A-A848-C3101E652ACC}"/>
              </a:ext>
            </a:extLst>
          </p:cNvPr>
          <p:cNvSpPr/>
          <p:nvPr/>
        </p:nvSpPr>
        <p:spPr>
          <a:xfrm>
            <a:off x="1264544" y="4262042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1" name="Text Box 49">
            <a:extLst>
              <a:ext uri="{FF2B5EF4-FFF2-40B4-BE49-F238E27FC236}">
                <a16:creationId xmlns:a16="http://schemas.microsoft.com/office/drawing/2014/main" id="{3C1E5E21-4089-4429-8F13-60CBC96C94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4900" y="399910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DFS(1)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A69D1D6D-36D0-4732-AF1A-55CF750B174E}"/>
              </a:ext>
            </a:extLst>
          </p:cNvPr>
          <p:cNvSpPr/>
          <p:nvPr/>
        </p:nvSpPr>
        <p:spPr>
          <a:xfrm>
            <a:off x="887578" y="4664015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846FDEF3-1DF6-4787-A909-BE3F82403A4A}"/>
              </a:ext>
            </a:extLst>
          </p:cNvPr>
          <p:cNvCxnSpPr>
            <a:cxnSpLocks/>
            <a:endCxn id="82" idx="7"/>
          </p:cNvCxnSpPr>
          <p:nvPr/>
        </p:nvCxnSpPr>
        <p:spPr>
          <a:xfrm flipH="1">
            <a:off x="1055346" y="4421031"/>
            <a:ext cx="210786" cy="2705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 Box 49">
            <a:extLst>
              <a:ext uri="{FF2B5EF4-FFF2-40B4-BE49-F238E27FC236}">
                <a16:creationId xmlns:a16="http://schemas.microsoft.com/office/drawing/2014/main" id="{52D1297F-07AD-4596-9635-CC0B4CDD6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738" y="4417794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DFS(7)</a:t>
            </a:r>
          </a:p>
        </p:txBody>
      </p:sp>
      <p:sp>
        <p:nvSpPr>
          <p:cNvPr id="85" name="Text Box 49">
            <a:extLst>
              <a:ext uri="{FF2B5EF4-FFF2-40B4-BE49-F238E27FC236}">
                <a16:creationId xmlns:a16="http://schemas.microsoft.com/office/drawing/2014/main" id="{3DA8C400-CD85-45FB-ACF5-D4CE5790E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5388" y="436791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56B2D03C-C3C7-43DE-AF8F-51DE8BB4455F}"/>
              </a:ext>
            </a:extLst>
          </p:cNvPr>
          <p:cNvCxnSpPr>
            <a:cxnSpLocks/>
          </p:cNvCxnSpPr>
          <p:nvPr/>
        </p:nvCxnSpPr>
        <p:spPr>
          <a:xfrm flipV="1">
            <a:off x="1996234" y="3741634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 Box 49">
            <a:extLst>
              <a:ext uri="{FF2B5EF4-FFF2-40B4-BE49-F238E27FC236}">
                <a16:creationId xmlns:a16="http://schemas.microsoft.com/office/drawing/2014/main" id="{1C78D95F-E986-4AE0-8F09-B0FBE991F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0272" y="370983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graphicFrame>
        <p:nvGraphicFramePr>
          <p:cNvPr id="88" name="Table 87">
            <a:extLst>
              <a:ext uri="{FF2B5EF4-FFF2-40B4-BE49-F238E27FC236}">
                <a16:creationId xmlns:a16="http://schemas.microsoft.com/office/drawing/2014/main" id="{4093E59C-DB75-4804-9926-C721413C06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8256485"/>
              </p:ext>
            </p:extLst>
          </p:nvPr>
        </p:nvGraphicFramePr>
        <p:xfrm>
          <a:off x="3961959" y="556840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89" name="Table 88">
            <a:extLst>
              <a:ext uri="{FF2B5EF4-FFF2-40B4-BE49-F238E27FC236}">
                <a16:creationId xmlns:a16="http://schemas.microsoft.com/office/drawing/2014/main" id="{61CDC00C-16AD-4A91-B599-F7010B338FE5}"/>
              </a:ext>
            </a:extLst>
          </p:cNvPr>
          <p:cNvGraphicFramePr>
            <a:graphicFrameLocks noGrp="1"/>
          </p:cNvGraphicFramePr>
          <p:nvPr/>
        </p:nvGraphicFramePr>
        <p:xfrm>
          <a:off x="3579898" y="4046353"/>
          <a:ext cx="228715" cy="23562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715">
                  <a:extLst>
                    <a:ext uri="{9D8B030D-6E8A-4147-A177-3AD203B41FA5}">
                      <a16:colId xmlns:a16="http://schemas.microsoft.com/office/drawing/2014/main" val="4148821893"/>
                    </a:ext>
                  </a:extLst>
                </a:gridCol>
              </a:tblGrid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608016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4068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82523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1417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0680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79515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908713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357039"/>
                  </a:ext>
                </a:extLst>
              </a:tr>
            </a:tbl>
          </a:graphicData>
        </a:graphic>
      </p:graphicFrame>
      <p:graphicFrame>
        <p:nvGraphicFramePr>
          <p:cNvPr id="90" name="Table 89">
            <a:extLst>
              <a:ext uri="{FF2B5EF4-FFF2-40B4-BE49-F238E27FC236}">
                <a16:creationId xmlns:a16="http://schemas.microsoft.com/office/drawing/2014/main" id="{A18C2E1B-B04A-488F-BB58-98DB2D7E3B46}"/>
              </a:ext>
            </a:extLst>
          </p:cNvPr>
          <p:cNvGraphicFramePr>
            <a:graphicFrameLocks noGrp="1"/>
          </p:cNvGraphicFramePr>
          <p:nvPr/>
        </p:nvGraphicFramePr>
        <p:xfrm>
          <a:off x="3338104" y="4122214"/>
          <a:ext cx="215100" cy="23127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5100">
                  <a:extLst>
                    <a:ext uri="{9D8B030D-6E8A-4147-A177-3AD203B41FA5}">
                      <a16:colId xmlns:a16="http://schemas.microsoft.com/office/drawing/2014/main" val="3808604706"/>
                    </a:ext>
                  </a:extLst>
                </a:gridCol>
              </a:tblGrid>
              <a:tr h="234735">
                <a:tc>
                  <a:txBody>
                    <a:bodyPr/>
                    <a:lstStyle/>
                    <a:p>
                      <a:r>
                        <a:rPr lang="en-US" sz="800" dirty="0"/>
                        <a:t>1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10687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54921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855156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4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5315745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38559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6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751400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2951018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809559"/>
                  </a:ext>
                </a:extLst>
              </a:tr>
            </a:tbl>
          </a:graphicData>
        </a:graphic>
      </p:graphicFrame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5C9F96EC-6199-4989-A077-8C73BD64891A}"/>
              </a:ext>
            </a:extLst>
          </p:cNvPr>
          <p:cNvCxnSpPr>
            <a:cxnSpLocks/>
          </p:cNvCxnSpPr>
          <p:nvPr/>
        </p:nvCxnSpPr>
        <p:spPr>
          <a:xfrm>
            <a:off x="3694255" y="419026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5ADBF1C1-E47D-4A1B-ABBC-1563A9D5945F}"/>
              </a:ext>
            </a:extLst>
          </p:cNvPr>
          <p:cNvCxnSpPr>
            <a:cxnSpLocks/>
          </p:cNvCxnSpPr>
          <p:nvPr/>
        </p:nvCxnSpPr>
        <p:spPr>
          <a:xfrm>
            <a:off x="3694255" y="4480808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69EB41B6-AC88-4735-B681-2E02E2B46CE2}"/>
              </a:ext>
            </a:extLst>
          </p:cNvPr>
          <p:cNvCxnSpPr>
            <a:cxnSpLocks/>
          </p:cNvCxnSpPr>
          <p:nvPr/>
        </p:nvCxnSpPr>
        <p:spPr>
          <a:xfrm>
            <a:off x="3694255" y="478232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7BFF8897-5BE7-4ED4-9E39-37D7EFE527E8}"/>
              </a:ext>
            </a:extLst>
          </p:cNvPr>
          <p:cNvCxnSpPr>
            <a:cxnSpLocks/>
          </p:cNvCxnSpPr>
          <p:nvPr/>
        </p:nvCxnSpPr>
        <p:spPr>
          <a:xfrm>
            <a:off x="3694255" y="507268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804A911C-0364-47A9-810C-B86A66692B77}"/>
              </a:ext>
            </a:extLst>
          </p:cNvPr>
          <p:cNvCxnSpPr>
            <a:cxnSpLocks/>
          </p:cNvCxnSpPr>
          <p:nvPr/>
        </p:nvCxnSpPr>
        <p:spPr>
          <a:xfrm>
            <a:off x="3694255" y="539235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9E990F13-925F-40DB-A4E9-D51135A75222}"/>
              </a:ext>
            </a:extLst>
          </p:cNvPr>
          <p:cNvCxnSpPr>
            <a:cxnSpLocks/>
          </p:cNvCxnSpPr>
          <p:nvPr/>
        </p:nvCxnSpPr>
        <p:spPr>
          <a:xfrm>
            <a:off x="3694255" y="567812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BD04845A-6255-4CBA-A18E-90F0D38B9304}"/>
              </a:ext>
            </a:extLst>
          </p:cNvPr>
          <p:cNvCxnSpPr>
            <a:cxnSpLocks/>
          </p:cNvCxnSpPr>
          <p:nvPr/>
        </p:nvCxnSpPr>
        <p:spPr>
          <a:xfrm>
            <a:off x="3694255" y="5971807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922EA504-9D26-4052-BFB5-05926F62C04E}"/>
              </a:ext>
            </a:extLst>
          </p:cNvPr>
          <p:cNvCxnSpPr>
            <a:cxnSpLocks/>
          </p:cNvCxnSpPr>
          <p:nvPr/>
        </p:nvCxnSpPr>
        <p:spPr>
          <a:xfrm>
            <a:off x="3694255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9" name="Table 98">
            <a:extLst>
              <a:ext uri="{FF2B5EF4-FFF2-40B4-BE49-F238E27FC236}">
                <a16:creationId xmlns:a16="http://schemas.microsoft.com/office/drawing/2014/main" id="{37BAE0D0-0CDD-4DD7-9D9F-0F6EF943355E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F9271A97-62A7-4827-956A-788ECDAE4CDB}"/>
              </a:ext>
            </a:extLst>
          </p:cNvPr>
          <p:cNvCxnSpPr>
            <a:cxnSpLocks/>
          </p:cNvCxnSpPr>
          <p:nvPr/>
        </p:nvCxnSpPr>
        <p:spPr>
          <a:xfrm>
            <a:off x="425368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1" name="Table 100">
            <a:extLst>
              <a:ext uri="{FF2B5EF4-FFF2-40B4-BE49-F238E27FC236}">
                <a16:creationId xmlns:a16="http://schemas.microsoft.com/office/drawing/2014/main" id="{B04A089E-A7B5-48AE-9809-9B97CCA6B7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8370894"/>
              </p:ext>
            </p:extLst>
          </p:nvPr>
        </p:nvGraphicFramePr>
        <p:xfrm>
          <a:off x="451909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F6F6CDCE-2988-4BD8-96BD-60E8EE658DF2}"/>
              </a:ext>
            </a:extLst>
          </p:cNvPr>
          <p:cNvCxnSpPr>
            <a:cxnSpLocks/>
          </p:cNvCxnSpPr>
          <p:nvPr/>
        </p:nvCxnSpPr>
        <p:spPr>
          <a:xfrm>
            <a:off x="480740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3" name="Table 102">
            <a:extLst>
              <a:ext uri="{FF2B5EF4-FFF2-40B4-BE49-F238E27FC236}">
                <a16:creationId xmlns:a16="http://schemas.microsoft.com/office/drawing/2014/main" id="{FE13DE15-677B-4605-8679-C7DE366D124A}"/>
              </a:ext>
            </a:extLst>
          </p:cNvPr>
          <p:cNvGraphicFramePr>
            <a:graphicFrameLocks noGrp="1"/>
          </p:cNvGraphicFramePr>
          <p:nvPr/>
        </p:nvGraphicFramePr>
        <p:xfrm>
          <a:off x="5083018" y="406397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4" name="Table 103">
            <a:extLst>
              <a:ext uri="{FF2B5EF4-FFF2-40B4-BE49-F238E27FC236}">
                <a16:creationId xmlns:a16="http://schemas.microsoft.com/office/drawing/2014/main" id="{2F5950A1-1EB2-4262-A700-AC142791FAA4}"/>
              </a:ext>
            </a:extLst>
          </p:cNvPr>
          <p:cNvGraphicFramePr>
            <a:graphicFrameLocks noGrp="1"/>
          </p:cNvGraphicFramePr>
          <p:nvPr/>
        </p:nvGraphicFramePr>
        <p:xfrm>
          <a:off x="396410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B2009ED9-580F-4704-B2E4-058CAF4B2C8D}"/>
              </a:ext>
            </a:extLst>
          </p:cNvPr>
          <p:cNvCxnSpPr>
            <a:cxnSpLocks/>
          </p:cNvCxnSpPr>
          <p:nvPr/>
        </p:nvCxnSpPr>
        <p:spPr>
          <a:xfrm>
            <a:off x="4252418" y="448499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6" name="Table 105">
            <a:extLst>
              <a:ext uri="{FF2B5EF4-FFF2-40B4-BE49-F238E27FC236}">
                <a16:creationId xmlns:a16="http://schemas.microsoft.com/office/drawing/2014/main" id="{C2B837EA-B0D6-4895-85C7-D0790CC5FEB0}"/>
              </a:ext>
            </a:extLst>
          </p:cNvPr>
          <p:cNvGraphicFramePr>
            <a:graphicFrameLocks noGrp="1"/>
          </p:cNvGraphicFramePr>
          <p:nvPr/>
        </p:nvGraphicFramePr>
        <p:xfrm>
          <a:off x="451782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7" name="Table 106">
            <a:extLst>
              <a:ext uri="{FF2B5EF4-FFF2-40B4-BE49-F238E27FC236}">
                <a16:creationId xmlns:a16="http://schemas.microsoft.com/office/drawing/2014/main" id="{7524BCA0-94DB-4EC9-B154-4A3810CC9F80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1C484A79-53AE-4955-8A28-4AF280E5E2F1}"/>
              </a:ext>
            </a:extLst>
          </p:cNvPr>
          <p:cNvCxnSpPr>
            <a:cxnSpLocks/>
          </p:cNvCxnSpPr>
          <p:nvPr/>
        </p:nvCxnSpPr>
        <p:spPr>
          <a:xfrm>
            <a:off x="425368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9" name="Table 108">
            <a:extLst>
              <a:ext uri="{FF2B5EF4-FFF2-40B4-BE49-F238E27FC236}">
                <a16:creationId xmlns:a16="http://schemas.microsoft.com/office/drawing/2014/main" id="{ACA10DA5-2963-4F44-A4DB-215B2ACF86D4}"/>
              </a:ext>
            </a:extLst>
          </p:cNvPr>
          <p:cNvGraphicFramePr>
            <a:graphicFrameLocks noGrp="1"/>
          </p:cNvGraphicFramePr>
          <p:nvPr/>
        </p:nvGraphicFramePr>
        <p:xfrm>
          <a:off x="451909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D556E04A-87D3-4D19-AAB6-394C4689ED99}"/>
              </a:ext>
            </a:extLst>
          </p:cNvPr>
          <p:cNvCxnSpPr>
            <a:cxnSpLocks/>
          </p:cNvCxnSpPr>
          <p:nvPr/>
        </p:nvCxnSpPr>
        <p:spPr>
          <a:xfrm>
            <a:off x="480740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1" name="Table 110">
            <a:extLst>
              <a:ext uri="{FF2B5EF4-FFF2-40B4-BE49-F238E27FC236}">
                <a16:creationId xmlns:a16="http://schemas.microsoft.com/office/drawing/2014/main" id="{167058DB-4306-47EC-B8F4-1B8A6CC319F3}"/>
              </a:ext>
            </a:extLst>
          </p:cNvPr>
          <p:cNvGraphicFramePr>
            <a:graphicFrameLocks noGrp="1"/>
          </p:cNvGraphicFramePr>
          <p:nvPr/>
        </p:nvGraphicFramePr>
        <p:xfrm>
          <a:off x="5092022" y="468213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48088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2" name="Table 111">
            <a:extLst>
              <a:ext uri="{FF2B5EF4-FFF2-40B4-BE49-F238E27FC236}">
                <a16:creationId xmlns:a16="http://schemas.microsoft.com/office/drawing/2014/main" id="{AC29B882-43C6-4D9D-8F75-42CBED6F5D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2040349"/>
              </p:ext>
            </p:extLst>
          </p:nvPr>
        </p:nvGraphicFramePr>
        <p:xfrm>
          <a:off x="396195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00EC7571-CE31-4AEF-A6B6-5EEE8EC8BC05}"/>
              </a:ext>
            </a:extLst>
          </p:cNvPr>
          <p:cNvCxnSpPr>
            <a:cxnSpLocks/>
          </p:cNvCxnSpPr>
          <p:nvPr/>
        </p:nvCxnSpPr>
        <p:spPr>
          <a:xfrm>
            <a:off x="4250272" y="5089589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4" name="Table 113">
            <a:extLst>
              <a:ext uri="{FF2B5EF4-FFF2-40B4-BE49-F238E27FC236}">
                <a16:creationId xmlns:a16="http://schemas.microsoft.com/office/drawing/2014/main" id="{6E5CDD67-869F-4538-BE0D-6BAB734781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2195253"/>
              </p:ext>
            </p:extLst>
          </p:nvPr>
        </p:nvGraphicFramePr>
        <p:xfrm>
          <a:off x="451567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5" name="Table 114">
            <a:extLst>
              <a:ext uri="{FF2B5EF4-FFF2-40B4-BE49-F238E27FC236}">
                <a16:creationId xmlns:a16="http://schemas.microsoft.com/office/drawing/2014/main" id="{214BAABB-0036-40E4-A79E-768AB40832A6}"/>
              </a:ext>
            </a:extLst>
          </p:cNvPr>
          <p:cNvGraphicFramePr>
            <a:graphicFrameLocks noGrp="1"/>
          </p:cNvGraphicFramePr>
          <p:nvPr/>
        </p:nvGraphicFramePr>
        <p:xfrm>
          <a:off x="396338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4FCF7F67-9B43-4E24-BC2F-DE7A2E13E908}"/>
              </a:ext>
            </a:extLst>
          </p:cNvPr>
          <p:cNvCxnSpPr>
            <a:cxnSpLocks/>
          </p:cNvCxnSpPr>
          <p:nvPr/>
        </p:nvCxnSpPr>
        <p:spPr>
          <a:xfrm>
            <a:off x="425170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7" name="Table 116">
            <a:extLst>
              <a:ext uri="{FF2B5EF4-FFF2-40B4-BE49-F238E27FC236}">
                <a16:creationId xmlns:a16="http://schemas.microsoft.com/office/drawing/2014/main" id="{F097709E-A7E7-4A9E-ABFB-0759187D9A16}"/>
              </a:ext>
            </a:extLst>
          </p:cNvPr>
          <p:cNvGraphicFramePr>
            <a:graphicFrameLocks noGrp="1"/>
          </p:cNvGraphicFramePr>
          <p:nvPr/>
        </p:nvGraphicFramePr>
        <p:xfrm>
          <a:off x="451710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B712224E-5E13-4E57-BA05-CED1B26367F8}"/>
              </a:ext>
            </a:extLst>
          </p:cNvPr>
          <p:cNvCxnSpPr>
            <a:cxnSpLocks/>
          </p:cNvCxnSpPr>
          <p:nvPr/>
        </p:nvCxnSpPr>
        <p:spPr>
          <a:xfrm>
            <a:off x="480542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9" name="Table 118">
            <a:extLst>
              <a:ext uri="{FF2B5EF4-FFF2-40B4-BE49-F238E27FC236}">
                <a16:creationId xmlns:a16="http://schemas.microsoft.com/office/drawing/2014/main" id="{94CE501F-F25F-44FD-822A-75E496F23B6B}"/>
              </a:ext>
            </a:extLst>
          </p:cNvPr>
          <p:cNvGraphicFramePr>
            <a:graphicFrameLocks noGrp="1"/>
          </p:cNvGraphicFramePr>
          <p:nvPr/>
        </p:nvGraphicFramePr>
        <p:xfrm>
          <a:off x="5081034" y="527805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0" name="Table 119">
            <a:extLst>
              <a:ext uri="{FF2B5EF4-FFF2-40B4-BE49-F238E27FC236}">
                <a16:creationId xmlns:a16="http://schemas.microsoft.com/office/drawing/2014/main" id="{A5E4B41F-A8AA-4CB3-8AC4-E1381D954B8D}"/>
              </a:ext>
            </a:extLst>
          </p:cNvPr>
          <p:cNvGraphicFramePr>
            <a:graphicFrameLocks noGrp="1"/>
          </p:cNvGraphicFramePr>
          <p:nvPr/>
        </p:nvGraphicFramePr>
        <p:xfrm>
          <a:off x="396740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D3FC22B2-68EF-491B-B1B8-9E322F1A1F57}"/>
              </a:ext>
            </a:extLst>
          </p:cNvPr>
          <p:cNvCxnSpPr>
            <a:cxnSpLocks/>
          </p:cNvCxnSpPr>
          <p:nvPr/>
        </p:nvCxnSpPr>
        <p:spPr>
          <a:xfrm>
            <a:off x="425571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2" name="Table 121">
            <a:extLst>
              <a:ext uri="{FF2B5EF4-FFF2-40B4-BE49-F238E27FC236}">
                <a16:creationId xmlns:a16="http://schemas.microsoft.com/office/drawing/2014/main" id="{8A2B24A3-880F-42E7-87D5-6B24DB2E51FD}"/>
              </a:ext>
            </a:extLst>
          </p:cNvPr>
          <p:cNvGraphicFramePr>
            <a:graphicFrameLocks noGrp="1"/>
          </p:cNvGraphicFramePr>
          <p:nvPr/>
        </p:nvGraphicFramePr>
        <p:xfrm>
          <a:off x="452112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D7D095A7-BE03-4219-BBDA-E0DA8DE9D74E}"/>
              </a:ext>
            </a:extLst>
          </p:cNvPr>
          <p:cNvCxnSpPr>
            <a:cxnSpLocks/>
          </p:cNvCxnSpPr>
          <p:nvPr/>
        </p:nvCxnSpPr>
        <p:spPr>
          <a:xfrm>
            <a:off x="480943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4" name="Table 123">
            <a:extLst>
              <a:ext uri="{FF2B5EF4-FFF2-40B4-BE49-F238E27FC236}">
                <a16:creationId xmlns:a16="http://schemas.microsoft.com/office/drawing/2014/main" id="{C63FD650-22E2-469D-AAE6-C380ED149A5A}"/>
              </a:ext>
            </a:extLst>
          </p:cNvPr>
          <p:cNvGraphicFramePr>
            <a:graphicFrameLocks noGrp="1"/>
          </p:cNvGraphicFramePr>
          <p:nvPr/>
        </p:nvGraphicFramePr>
        <p:xfrm>
          <a:off x="5648111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2070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A1DB1F45-91C9-4D84-9CB5-F814E303B656}"/>
              </a:ext>
            </a:extLst>
          </p:cNvPr>
          <p:cNvGraphicFramePr>
            <a:graphicFrameLocks noGrp="1"/>
          </p:cNvGraphicFramePr>
          <p:nvPr/>
        </p:nvGraphicFramePr>
        <p:xfrm>
          <a:off x="5074844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C8A1BB78-395A-48AE-85FF-53AFB2FC5662}"/>
              </a:ext>
            </a:extLst>
          </p:cNvPr>
          <p:cNvCxnSpPr>
            <a:cxnSpLocks/>
          </p:cNvCxnSpPr>
          <p:nvPr/>
        </p:nvCxnSpPr>
        <p:spPr>
          <a:xfrm>
            <a:off x="5363157" y="598058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7" name="Table 126">
            <a:extLst>
              <a:ext uri="{FF2B5EF4-FFF2-40B4-BE49-F238E27FC236}">
                <a16:creationId xmlns:a16="http://schemas.microsoft.com/office/drawing/2014/main" id="{A6EA25D7-1486-4233-A1F4-27B8BAFF0080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B675FD97-1DEF-49C3-BAAD-70011DE43102}"/>
              </a:ext>
            </a:extLst>
          </p:cNvPr>
          <p:cNvCxnSpPr>
            <a:cxnSpLocks/>
          </p:cNvCxnSpPr>
          <p:nvPr/>
        </p:nvCxnSpPr>
        <p:spPr>
          <a:xfrm>
            <a:off x="4250272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9" name="Table 128">
            <a:extLst>
              <a:ext uri="{FF2B5EF4-FFF2-40B4-BE49-F238E27FC236}">
                <a16:creationId xmlns:a16="http://schemas.microsoft.com/office/drawing/2014/main" id="{B778ECEC-665B-4ACA-B749-462594E43F76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sp>
        <p:nvSpPr>
          <p:cNvPr id="76" name="Oval 75">
            <a:extLst>
              <a:ext uri="{FF2B5EF4-FFF2-40B4-BE49-F238E27FC236}">
                <a16:creationId xmlns:a16="http://schemas.microsoft.com/office/drawing/2014/main" id="{F7BA409B-25CB-4387-9C94-E5A0D5D45D53}"/>
              </a:ext>
            </a:extLst>
          </p:cNvPr>
          <p:cNvSpPr/>
          <p:nvPr/>
        </p:nvSpPr>
        <p:spPr>
          <a:xfrm>
            <a:off x="887443" y="5183575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1D49CD8C-0C89-4B3D-B7A8-3E007DBFBC47}"/>
              </a:ext>
            </a:extLst>
          </p:cNvPr>
          <p:cNvCxnSpPr>
            <a:cxnSpLocks/>
            <a:endCxn id="76" idx="0"/>
          </p:cNvCxnSpPr>
          <p:nvPr/>
        </p:nvCxnSpPr>
        <p:spPr>
          <a:xfrm>
            <a:off x="972147" y="486151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 Box 49">
            <a:extLst>
              <a:ext uri="{FF2B5EF4-FFF2-40B4-BE49-F238E27FC236}">
                <a16:creationId xmlns:a16="http://schemas.microsoft.com/office/drawing/2014/main" id="{BE6E7FB3-3A49-48F9-9CDB-02B7D1E94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837" y="513785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DFS(3)</a:t>
            </a:r>
          </a:p>
        </p:txBody>
      </p:sp>
      <p:sp>
        <p:nvSpPr>
          <p:cNvPr id="79" name="Text Box 49">
            <a:extLst>
              <a:ext uri="{FF2B5EF4-FFF2-40B4-BE49-F238E27FC236}">
                <a16:creationId xmlns:a16="http://schemas.microsoft.com/office/drawing/2014/main" id="{F9B2C0FA-1A36-45CE-B20A-947BD8772A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077" y="4889011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AB2B536D-758E-4A0F-A888-6ED1B07B379F}"/>
              </a:ext>
            </a:extLst>
          </p:cNvPr>
          <p:cNvCxnSpPr/>
          <p:nvPr/>
        </p:nvCxnSpPr>
        <p:spPr>
          <a:xfrm flipV="1">
            <a:off x="2571389" y="3025212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 Box 49">
            <a:extLst>
              <a:ext uri="{FF2B5EF4-FFF2-40B4-BE49-F238E27FC236}">
                <a16:creationId xmlns:a16="http://schemas.microsoft.com/office/drawing/2014/main" id="{8396D139-7759-43B0-B882-122479B93D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0802" y="317234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1035347F-9867-4A18-98A9-76EE940D04B5}"/>
              </a:ext>
            </a:extLst>
          </p:cNvPr>
          <p:cNvSpPr/>
          <p:nvPr/>
        </p:nvSpPr>
        <p:spPr>
          <a:xfrm>
            <a:off x="904504" y="5700528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16307952-A634-4F87-8ECB-C927E8516F4F}"/>
              </a:ext>
            </a:extLst>
          </p:cNvPr>
          <p:cNvCxnSpPr>
            <a:cxnSpLocks/>
          </p:cNvCxnSpPr>
          <p:nvPr/>
        </p:nvCxnSpPr>
        <p:spPr>
          <a:xfrm>
            <a:off x="990270" y="5378749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 Box 49">
            <a:extLst>
              <a:ext uri="{FF2B5EF4-FFF2-40B4-BE49-F238E27FC236}">
                <a16:creationId xmlns:a16="http://schemas.microsoft.com/office/drawing/2014/main" id="{1C9EDEB5-A139-4FD2-AE45-00DE6DB671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531" y="565997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DFS(5)</a:t>
            </a:r>
          </a:p>
        </p:txBody>
      </p:sp>
      <p:sp>
        <p:nvSpPr>
          <p:cNvPr id="135" name="Text Box 49">
            <a:extLst>
              <a:ext uri="{FF2B5EF4-FFF2-40B4-BE49-F238E27FC236}">
                <a16:creationId xmlns:a16="http://schemas.microsoft.com/office/drawing/2014/main" id="{C05D8243-0005-494E-81B9-C47EDB33D8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547" y="5404399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5</a:t>
            </a:r>
          </a:p>
        </p:txBody>
      </p:sp>
      <p:sp>
        <p:nvSpPr>
          <p:cNvPr id="136" name="Text Box 49">
            <a:extLst>
              <a:ext uri="{FF2B5EF4-FFF2-40B4-BE49-F238E27FC236}">
                <a16:creationId xmlns:a16="http://schemas.microsoft.com/office/drawing/2014/main" id="{8F189DC5-1841-4651-9269-0272D17DB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4967" y="2818964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5</a:t>
            </a:r>
          </a:p>
        </p:txBody>
      </p: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6A212907-44E5-4585-B7D1-1DB8F3025F36}"/>
              </a:ext>
            </a:extLst>
          </p:cNvPr>
          <p:cNvCxnSpPr>
            <a:cxnSpLocks/>
          </p:cNvCxnSpPr>
          <p:nvPr/>
        </p:nvCxnSpPr>
        <p:spPr>
          <a:xfrm flipH="1">
            <a:off x="1978709" y="2948373"/>
            <a:ext cx="534705" cy="625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 Box 49">
            <a:extLst>
              <a:ext uri="{FF2B5EF4-FFF2-40B4-BE49-F238E27FC236}">
                <a16:creationId xmlns:a16="http://schemas.microsoft.com/office/drawing/2014/main" id="{C124F680-78AA-4125-BC6F-7146A7587D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6965" y="3273226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139" name="Text Box 49">
            <a:extLst>
              <a:ext uri="{FF2B5EF4-FFF2-40B4-BE49-F238E27FC236}">
                <a16:creationId xmlns:a16="http://schemas.microsoft.com/office/drawing/2014/main" id="{15CCFC8B-0CBF-43D2-ACE7-6B6F1758EE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7760" y="313442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4</a:t>
            </a:r>
          </a:p>
        </p:txBody>
      </p: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1CF3F245-B9F3-41DC-851D-27FC50B4BDE5}"/>
              </a:ext>
            </a:extLst>
          </p:cNvPr>
          <p:cNvCxnSpPr>
            <a:cxnSpLocks/>
          </p:cNvCxnSpPr>
          <p:nvPr/>
        </p:nvCxnSpPr>
        <p:spPr>
          <a:xfrm flipV="1">
            <a:off x="2804425" y="2842447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A07927AB-E3FE-46AE-AAD6-6F1EB94C1E79}"/>
              </a:ext>
            </a:extLst>
          </p:cNvPr>
          <p:cNvCxnSpPr>
            <a:cxnSpLocks/>
          </p:cNvCxnSpPr>
          <p:nvPr/>
        </p:nvCxnSpPr>
        <p:spPr>
          <a:xfrm>
            <a:off x="2657994" y="3049796"/>
            <a:ext cx="19411" cy="438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Oval 141">
            <a:extLst>
              <a:ext uri="{FF2B5EF4-FFF2-40B4-BE49-F238E27FC236}">
                <a16:creationId xmlns:a16="http://schemas.microsoft.com/office/drawing/2014/main" id="{155DF8EE-8DDD-46ED-823E-19F95EEED1E9}"/>
              </a:ext>
            </a:extLst>
          </p:cNvPr>
          <p:cNvSpPr/>
          <p:nvPr/>
        </p:nvSpPr>
        <p:spPr>
          <a:xfrm>
            <a:off x="928347" y="6203398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43" name="Text Box 49">
            <a:extLst>
              <a:ext uri="{FF2B5EF4-FFF2-40B4-BE49-F238E27FC236}">
                <a16:creationId xmlns:a16="http://schemas.microsoft.com/office/drawing/2014/main" id="{58DE1DEF-F947-4C28-B828-51A7AA353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19" y="5892174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6</a:t>
            </a:r>
          </a:p>
        </p:txBody>
      </p: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D8AAEEC5-CA93-4180-80E2-EC675BB73247}"/>
              </a:ext>
            </a:extLst>
          </p:cNvPr>
          <p:cNvCxnSpPr>
            <a:cxnSpLocks/>
          </p:cNvCxnSpPr>
          <p:nvPr/>
        </p:nvCxnSpPr>
        <p:spPr>
          <a:xfrm>
            <a:off x="997174" y="589217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 Box 49">
            <a:extLst>
              <a:ext uri="{FF2B5EF4-FFF2-40B4-BE49-F238E27FC236}">
                <a16:creationId xmlns:a16="http://schemas.microsoft.com/office/drawing/2014/main" id="{8BD7854C-5195-49F4-87DB-1A52DB759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818" y="6161861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DFS(2)</a:t>
            </a:r>
          </a:p>
        </p:txBody>
      </p: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46B4F0AB-11C3-49FB-A423-9153DCB4F165}"/>
              </a:ext>
            </a:extLst>
          </p:cNvPr>
          <p:cNvCxnSpPr>
            <a:cxnSpLocks/>
          </p:cNvCxnSpPr>
          <p:nvPr/>
        </p:nvCxnSpPr>
        <p:spPr>
          <a:xfrm>
            <a:off x="3349465" y="3054588"/>
            <a:ext cx="0" cy="4663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 Box 49">
            <a:extLst>
              <a:ext uri="{FF2B5EF4-FFF2-40B4-BE49-F238E27FC236}">
                <a16:creationId xmlns:a16="http://schemas.microsoft.com/office/drawing/2014/main" id="{BE142A12-4669-46C0-B680-F155A1509F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7916" y="3182146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6</a:t>
            </a:r>
          </a:p>
        </p:txBody>
      </p: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5A730AFA-71BE-4473-A366-2A0A44525797}"/>
              </a:ext>
            </a:extLst>
          </p:cNvPr>
          <p:cNvCxnSpPr>
            <a:cxnSpLocks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E4DD15CA-DDD0-4A52-8242-C7D405556BF3}"/>
              </a:ext>
            </a:extLst>
          </p:cNvPr>
          <p:cNvCxnSpPr/>
          <p:nvPr/>
        </p:nvCxnSpPr>
        <p:spPr>
          <a:xfrm flipV="1">
            <a:off x="3456288" y="3049796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CABA9D6B-D4A5-4E39-BC04-5A760F96DFE3}"/>
              </a:ext>
            </a:extLst>
          </p:cNvPr>
          <p:cNvCxnSpPr>
            <a:cxnSpLocks/>
          </p:cNvCxnSpPr>
          <p:nvPr/>
        </p:nvCxnSpPr>
        <p:spPr>
          <a:xfrm flipH="1" flipV="1">
            <a:off x="2786320" y="3738750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 Box 49">
            <a:extLst>
              <a:ext uri="{FF2B5EF4-FFF2-40B4-BE49-F238E27FC236}">
                <a16:creationId xmlns:a16="http://schemas.microsoft.com/office/drawing/2014/main" id="{B7DA6F52-0E50-44F4-90BB-C770796497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4967" y="3693795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7</a:t>
            </a:r>
          </a:p>
        </p:txBody>
      </p:sp>
      <p:sp>
        <p:nvSpPr>
          <p:cNvPr id="152" name="Text Box 49">
            <a:extLst>
              <a:ext uri="{FF2B5EF4-FFF2-40B4-BE49-F238E27FC236}">
                <a16:creationId xmlns:a16="http://schemas.microsoft.com/office/drawing/2014/main" id="{708A713A-2606-49B1-B91E-FF1DE7540E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9112" y="3182145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8</a:t>
            </a:r>
          </a:p>
        </p:txBody>
      </p:sp>
      <p:cxnSp>
        <p:nvCxnSpPr>
          <p:cNvPr id="153" name="Straight Arrow Connector 152">
            <a:extLst>
              <a:ext uri="{FF2B5EF4-FFF2-40B4-BE49-F238E27FC236}">
                <a16:creationId xmlns:a16="http://schemas.microsoft.com/office/drawing/2014/main" id="{B58DB7CF-D261-41FB-B81D-EF096E697B8F}"/>
              </a:ext>
            </a:extLst>
          </p:cNvPr>
          <p:cNvCxnSpPr>
            <a:cxnSpLocks/>
          </p:cNvCxnSpPr>
          <p:nvPr/>
        </p:nvCxnSpPr>
        <p:spPr>
          <a:xfrm flipH="1" flipV="1">
            <a:off x="1085105" y="5897913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id="{F7C03ADC-8DC5-4922-ACE9-1C18A7391838}"/>
              </a:ext>
            </a:extLst>
          </p:cNvPr>
          <p:cNvCxnSpPr>
            <a:cxnSpLocks/>
          </p:cNvCxnSpPr>
          <p:nvPr/>
        </p:nvCxnSpPr>
        <p:spPr>
          <a:xfrm flipH="1">
            <a:off x="2770433" y="2984072"/>
            <a:ext cx="534705" cy="625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Text Box 49">
            <a:extLst>
              <a:ext uri="{FF2B5EF4-FFF2-40B4-BE49-F238E27FC236}">
                <a16:creationId xmlns:a16="http://schemas.microsoft.com/office/drawing/2014/main" id="{35D65E69-C0F4-4FF0-9A69-3479F83AE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6683" y="3263550"/>
            <a:ext cx="39664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9</a:t>
            </a:r>
          </a:p>
        </p:txBody>
      </p: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39435717-1F51-4897-9724-47CA53AD7075}"/>
              </a:ext>
            </a:extLst>
          </p:cNvPr>
          <p:cNvCxnSpPr>
            <a:cxnSpLocks/>
          </p:cNvCxnSpPr>
          <p:nvPr/>
        </p:nvCxnSpPr>
        <p:spPr>
          <a:xfrm flipH="1" flipV="1">
            <a:off x="2788255" y="2749001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Text Box 49">
            <a:extLst>
              <a:ext uri="{FF2B5EF4-FFF2-40B4-BE49-F238E27FC236}">
                <a16:creationId xmlns:a16="http://schemas.microsoft.com/office/drawing/2014/main" id="{B29EE28D-B557-40C7-A696-D07DFCFE92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9384" y="2557123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10</a:t>
            </a:r>
          </a:p>
        </p:txBody>
      </p: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827F8CCE-C9DB-41DB-B850-86EE0A1608F8}"/>
              </a:ext>
            </a:extLst>
          </p:cNvPr>
          <p:cNvCxnSpPr>
            <a:cxnSpLocks/>
          </p:cNvCxnSpPr>
          <p:nvPr/>
        </p:nvCxnSpPr>
        <p:spPr>
          <a:xfrm flipH="1" flipV="1">
            <a:off x="1073242" y="5398798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C8B95986-79DB-49DC-AA84-58607DC1C385}"/>
              </a:ext>
            </a:extLst>
          </p:cNvPr>
          <p:cNvCxnSpPr>
            <a:cxnSpLocks/>
          </p:cNvCxnSpPr>
          <p:nvPr/>
        </p:nvCxnSpPr>
        <p:spPr>
          <a:xfrm flipH="1" flipV="1">
            <a:off x="1046073" y="4865379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Arrow Connector 159">
            <a:extLst>
              <a:ext uri="{FF2B5EF4-FFF2-40B4-BE49-F238E27FC236}">
                <a16:creationId xmlns:a16="http://schemas.microsoft.com/office/drawing/2014/main" id="{31B17523-8D60-4117-830C-58C3FE844C73}"/>
              </a:ext>
            </a:extLst>
          </p:cNvPr>
          <p:cNvCxnSpPr>
            <a:cxnSpLocks/>
          </p:cNvCxnSpPr>
          <p:nvPr/>
        </p:nvCxnSpPr>
        <p:spPr>
          <a:xfrm flipH="1" flipV="1">
            <a:off x="2042875" y="3652148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Text Box 49">
            <a:extLst>
              <a:ext uri="{FF2B5EF4-FFF2-40B4-BE49-F238E27FC236}">
                <a16:creationId xmlns:a16="http://schemas.microsoft.com/office/drawing/2014/main" id="{DFC8DB92-D6A1-4797-83CE-F28C1FAC5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6900" y="3479001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11</a:t>
            </a:r>
          </a:p>
        </p:txBody>
      </p:sp>
      <p:sp>
        <p:nvSpPr>
          <p:cNvPr id="162" name="Text Box 49">
            <a:extLst>
              <a:ext uri="{FF2B5EF4-FFF2-40B4-BE49-F238E27FC236}">
                <a16:creationId xmlns:a16="http://schemas.microsoft.com/office/drawing/2014/main" id="{12E2C22F-E0D4-469F-9729-97463AAF60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4894" y="3479001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12</a:t>
            </a:r>
          </a:p>
        </p:txBody>
      </p:sp>
      <p:sp>
        <p:nvSpPr>
          <p:cNvPr id="163" name="Text Box 49">
            <a:extLst>
              <a:ext uri="{FF2B5EF4-FFF2-40B4-BE49-F238E27FC236}">
                <a16:creationId xmlns:a16="http://schemas.microsoft.com/office/drawing/2014/main" id="{56087AF9-5E24-4050-8E73-132065FD69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6975" y="3049496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13</a:t>
            </a:r>
          </a:p>
        </p:txBody>
      </p: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D32277D9-343F-4E0C-B00A-329FF123F5E8}"/>
              </a:ext>
            </a:extLst>
          </p:cNvPr>
          <p:cNvCxnSpPr>
            <a:cxnSpLocks/>
          </p:cNvCxnSpPr>
          <p:nvPr/>
        </p:nvCxnSpPr>
        <p:spPr>
          <a:xfrm flipV="1">
            <a:off x="2745408" y="2940449"/>
            <a:ext cx="465050" cy="5385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9A79FDC2-4067-4903-BFA5-EA0933F67206}"/>
              </a:ext>
            </a:extLst>
          </p:cNvPr>
          <p:cNvCxnSpPr>
            <a:cxnSpLocks/>
          </p:cNvCxnSpPr>
          <p:nvPr/>
        </p:nvCxnSpPr>
        <p:spPr>
          <a:xfrm flipV="1">
            <a:off x="2836666" y="3652148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2572C10E-6FBF-46E5-B60D-DCDAF7CF16BD}"/>
              </a:ext>
            </a:extLst>
          </p:cNvPr>
          <p:cNvCxnSpPr>
            <a:cxnSpLocks/>
          </p:cNvCxnSpPr>
          <p:nvPr/>
        </p:nvCxnSpPr>
        <p:spPr>
          <a:xfrm flipV="1">
            <a:off x="1114170" y="4466768"/>
            <a:ext cx="214241" cy="2420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Arrow Connector 166">
            <a:extLst>
              <a:ext uri="{FF2B5EF4-FFF2-40B4-BE49-F238E27FC236}">
                <a16:creationId xmlns:a16="http://schemas.microsoft.com/office/drawing/2014/main" id="{07752212-4B7C-47E0-BAAC-AD22990DAAB5}"/>
              </a:ext>
            </a:extLst>
          </p:cNvPr>
          <p:cNvCxnSpPr/>
          <p:nvPr/>
        </p:nvCxnSpPr>
        <p:spPr>
          <a:xfrm flipV="1">
            <a:off x="1716404" y="3056410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Text Box 49">
            <a:extLst>
              <a:ext uri="{FF2B5EF4-FFF2-40B4-BE49-F238E27FC236}">
                <a16:creationId xmlns:a16="http://schemas.microsoft.com/office/drawing/2014/main" id="{14977E7B-4BAA-4459-B74F-66BDAE6D19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7049" y="3164476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14</a:t>
            </a:r>
          </a:p>
        </p:txBody>
      </p:sp>
      <p:sp>
        <p:nvSpPr>
          <p:cNvPr id="169" name="Oval 168">
            <a:extLst>
              <a:ext uri="{FF2B5EF4-FFF2-40B4-BE49-F238E27FC236}">
                <a16:creationId xmlns:a16="http://schemas.microsoft.com/office/drawing/2014/main" id="{09F0A31E-2633-41BF-81F5-0A07A85D5F74}"/>
              </a:ext>
            </a:extLst>
          </p:cNvPr>
          <p:cNvSpPr/>
          <p:nvPr/>
        </p:nvSpPr>
        <p:spPr>
          <a:xfrm>
            <a:off x="1793793" y="4665443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4304A1EF-ABAA-4B28-A8DC-81690EDD83B1}"/>
              </a:ext>
            </a:extLst>
          </p:cNvPr>
          <p:cNvCxnSpPr>
            <a:cxnSpLocks/>
          </p:cNvCxnSpPr>
          <p:nvPr/>
        </p:nvCxnSpPr>
        <p:spPr>
          <a:xfrm>
            <a:off x="1443863" y="4417782"/>
            <a:ext cx="377248" cy="24369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Text Box 49">
            <a:extLst>
              <a:ext uri="{FF2B5EF4-FFF2-40B4-BE49-F238E27FC236}">
                <a16:creationId xmlns:a16="http://schemas.microsoft.com/office/drawing/2014/main" id="{15643A32-3E75-41D5-80D4-5029CB487E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9658" y="4325505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14</a:t>
            </a:r>
          </a:p>
        </p:txBody>
      </p:sp>
      <p:sp>
        <p:nvSpPr>
          <p:cNvPr id="172" name="Text Box 49">
            <a:extLst>
              <a:ext uri="{FF2B5EF4-FFF2-40B4-BE49-F238E27FC236}">
                <a16:creationId xmlns:a16="http://schemas.microsoft.com/office/drawing/2014/main" id="{DDA8D414-CD49-405E-AD3C-EDA1BBD13E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7697" y="4585909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DFS(4)</a:t>
            </a:r>
          </a:p>
        </p:txBody>
      </p: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30D4FF36-F912-45C1-A1F0-3E030A61D039}"/>
              </a:ext>
            </a:extLst>
          </p:cNvPr>
          <p:cNvCxnSpPr>
            <a:cxnSpLocks/>
          </p:cNvCxnSpPr>
          <p:nvPr/>
        </p:nvCxnSpPr>
        <p:spPr>
          <a:xfrm>
            <a:off x="1826522" y="3040177"/>
            <a:ext cx="19411" cy="438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Text Box 49">
            <a:extLst>
              <a:ext uri="{FF2B5EF4-FFF2-40B4-BE49-F238E27FC236}">
                <a16:creationId xmlns:a16="http://schemas.microsoft.com/office/drawing/2014/main" id="{51BFAAEA-4B9C-4107-8B0A-59C0BF9398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6181" y="3119423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15</a:t>
            </a:r>
          </a:p>
        </p:txBody>
      </p:sp>
      <p:cxnSp>
        <p:nvCxnSpPr>
          <p:cNvPr id="175" name="Straight Arrow Connector 174">
            <a:extLst>
              <a:ext uri="{FF2B5EF4-FFF2-40B4-BE49-F238E27FC236}">
                <a16:creationId xmlns:a16="http://schemas.microsoft.com/office/drawing/2014/main" id="{C0B7395C-5163-4419-BD3B-0EE99370DA24}"/>
              </a:ext>
            </a:extLst>
          </p:cNvPr>
          <p:cNvCxnSpPr>
            <a:cxnSpLocks/>
          </p:cNvCxnSpPr>
          <p:nvPr/>
        </p:nvCxnSpPr>
        <p:spPr>
          <a:xfrm flipH="1" flipV="1">
            <a:off x="1142207" y="2761087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Text Box 49">
            <a:extLst>
              <a:ext uri="{FF2B5EF4-FFF2-40B4-BE49-F238E27FC236}">
                <a16:creationId xmlns:a16="http://schemas.microsoft.com/office/drawing/2014/main" id="{53DFB48B-55E0-452E-AA72-CB1836457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6063" y="2571963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16</a:t>
            </a:r>
          </a:p>
        </p:txBody>
      </p:sp>
      <p:sp>
        <p:nvSpPr>
          <p:cNvPr id="177" name="Oval 176">
            <a:extLst>
              <a:ext uri="{FF2B5EF4-FFF2-40B4-BE49-F238E27FC236}">
                <a16:creationId xmlns:a16="http://schemas.microsoft.com/office/drawing/2014/main" id="{66C6B3C5-DF22-4203-9549-4A3E4B0DEF2D}"/>
              </a:ext>
            </a:extLst>
          </p:cNvPr>
          <p:cNvSpPr/>
          <p:nvPr/>
        </p:nvSpPr>
        <p:spPr>
          <a:xfrm>
            <a:off x="1800563" y="5207362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cxnSp>
        <p:nvCxnSpPr>
          <p:cNvPr id="178" name="Straight Arrow Connector 177">
            <a:extLst>
              <a:ext uri="{FF2B5EF4-FFF2-40B4-BE49-F238E27FC236}">
                <a16:creationId xmlns:a16="http://schemas.microsoft.com/office/drawing/2014/main" id="{CC42371C-111D-4D6E-B68B-7754F59B480E}"/>
              </a:ext>
            </a:extLst>
          </p:cNvPr>
          <p:cNvCxnSpPr>
            <a:cxnSpLocks/>
          </p:cNvCxnSpPr>
          <p:nvPr/>
        </p:nvCxnSpPr>
        <p:spPr>
          <a:xfrm>
            <a:off x="1898839" y="486861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Text Box 49">
            <a:extLst>
              <a:ext uri="{FF2B5EF4-FFF2-40B4-BE49-F238E27FC236}">
                <a16:creationId xmlns:a16="http://schemas.microsoft.com/office/drawing/2014/main" id="{B88B19BE-479D-4287-B020-792B503196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6895" y="4906021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16</a:t>
            </a:r>
          </a:p>
        </p:txBody>
      </p:sp>
      <p:sp>
        <p:nvSpPr>
          <p:cNvPr id="180" name="Text Box 49">
            <a:extLst>
              <a:ext uri="{FF2B5EF4-FFF2-40B4-BE49-F238E27FC236}">
                <a16:creationId xmlns:a16="http://schemas.microsoft.com/office/drawing/2014/main" id="{6551989D-1CA0-46AA-8A26-A71278272B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5740" y="5178568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DFS(8)</a:t>
            </a:r>
          </a:p>
        </p:txBody>
      </p:sp>
      <p:sp>
        <p:nvSpPr>
          <p:cNvPr id="181" name="Oval 180">
            <a:extLst>
              <a:ext uri="{FF2B5EF4-FFF2-40B4-BE49-F238E27FC236}">
                <a16:creationId xmlns:a16="http://schemas.microsoft.com/office/drawing/2014/main" id="{4C9B6C34-88B7-4AF5-AE1E-34C0CACB78DF}"/>
              </a:ext>
            </a:extLst>
          </p:cNvPr>
          <p:cNvSpPr/>
          <p:nvPr/>
        </p:nvSpPr>
        <p:spPr>
          <a:xfrm>
            <a:off x="1810990" y="5739811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cxnSp>
        <p:nvCxnSpPr>
          <p:cNvPr id="182" name="Straight Arrow Connector 181">
            <a:extLst>
              <a:ext uri="{FF2B5EF4-FFF2-40B4-BE49-F238E27FC236}">
                <a16:creationId xmlns:a16="http://schemas.microsoft.com/office/drawing/2014/main" id="{9FD7DBAA-9912-4E44-AE3A-978698B3EFCA}"/>
              </a:ext>
            </a:extLst>
          </p:cNvPr>
          <p:cNvCxnSpPr>
            <a:cxnSpLocks/>
          </p:cNvCxnSpPr>
          <p:nvPr/>
        </p:nvCxnSpPr>
        <p:spPr>
          <a:xfrm>
            <a:off x="1909265" y="5406168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Text Box 49">
            <a:extLst>
              <a:ext uri="{FF2B5EF4-FFF2-40B4-BE49-F238E27FC236}">
                <a16:creationId xmlns:a16="http://schemas.microsoft.com/office/drawing/2014/main" id="{C5AF4850-F836-4610-A0BD-24D5EE327C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5482" y="5406168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18</a:t>
            </a:r>
          </a:p>
        </p:txBody>
      </p:sp>
      <p:cxnSp>
        <p:nvCxnSpPr>
          <p:cNvPr id="184" name="Straight Arrow Connector 183">
            <a:extLst>
              <a:ext uri="{FF2B5EF4-FFF2-40B4-BE49-F238E27FC236}">
                <a16:creationId xmlns:a16="http://schemas.microsoft.com/office/drawing/2014/main" id="{B39F11AB-3C7D-4D69-96E5-DD6D7FB553E5}"/>
              </a:ext>
            </a:extLst>
          </p:cNvPr>
          <p:cNvCxnSpPr>
            <a:cxnSpLocks/>
          </p:cNvCxnSpPr>
          <p:nvPr/>
        </p:nvCxnSpPr>
        <p:spPr>
          <a:xfrm flipV="1">
            <a:off x="1163922" y="2868056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49">
            <a:extLst>
              <a:ext uri="{FF2B5EF4-FFF2-40B4-BE49-F238E27FC236}">
                <a16:creationId xmlns:a16="http://schemas.microsoft.com/office/drawing/2014/main" id="{DBE3B991-AED5-40C7-B0A6-C829CA9C49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5925" y="2852732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17</a:t>
            </a:r>
          </a:p>
        </p:txBody>
      </p:sp>
      <p:cxnSp>
        <p:nvCxnSpPr>
          <p:cNvPr id="186" name="Straight Arrow Connector 185">
            <a:extLst>
              <a:ext uri="{FF2B5EF4-FFF2-40B4-BE49-F238E27FC236}">
                <a16:creationId xmlns:a16="http://schemas.microsoft.com/office/drawing/2014/main" id="{6059A8DF-F1AB-4037-971A-A937348D1D16}"/>
              </a:ext>
            </a:extLst>
          </p:cNvPr>
          <p:cNvCxnSpPr>
            <a:cxnSpLocks/>
          </p:cNvCxnSpPr>
          <p:nvPr/>
        </p:nvCxnSpPr>
        <p:spPr>
          <a:xfrm>
            <a:off x="900348" y="3047417"/>
            <a:ext cx="19411" cy="438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Text Box 49">
            <a:extLst>
              <a:ext uri="{FF2B5EF4-FFF2-40B4-BE49-F238E27FC236}">
                <a16:creationId xmlns:a16="http://schemas.microsoft.com/office/drawing/2014/main" id="{B0523D41-2E39-4C4B-829F-574BBCB111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966" y="3151067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18</a:t>
            </a:r>
          </a:p>
        </p:txBody>
      </p:sp>
      <p:cxnSp>
        <p:nvCxnSpPr>
          <p:cNvPr id="188" name="Straight Arrow Connector 187">
            <a:extLst>
              <a:ext uri="{FF2B5EF4-FFF2-40B4-BE49-F238E27FC236}">
                <a16:creationId xmlns:a16="http://schemas.microsoft.com/office/drawing/2014/main" id="{31CE8C31-80F5-4E9F-9313-C1ED6868DF5B}"/>
              </a:ext>
            </a:extLst>
          </p:cNvPr>
          <p:cNvCxnSpPr/>
          <p:nvPr/>
        </p:nvCxnSpPr>
        <p:spPr>
          <a:xfrm flipV="1">
            <a:off x="1049812" y="3047417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Text Box 49">
            <a:extLst>
              <a:ext uri="{FF2B5EF4-FFF2-40B4-BE49-F238E27FC236}">
                <a16:creationId xmlns:a16="http://schemas.microsoft.com/office/drawing/2014/main" id="{23090E47-8DF1-4EC3-A06C-6D8A586C57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9474" y="3175809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19</a:t>
            </a:r>
          </a:p>
        </p:txBody>
      </p:sp>
      <p:sp>
        <p:nvSpPr>
          <p:cNvPr id="190" name="Text Box 49">
            <a:extLst>
              <a:ext uri="{FF2B5EF4-FFF2-40B4-BE49-F238E27FC236}">
                <a16:creationId xmlns:a16="http://schemas.microsoft.com/office/drawing/2014/main" id="{E6EA18DC-469C-4364-9EEF-94CA3A9AAB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4431" y="5732644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DFS(6)</a:t>
            </a:r>
          </a:p>
        </p:txBody>
      </p:sp>
    </p:spTree>
    <p:extLst>
      <p:ext uri="{BB962C8B-B14F-4D97-AF65-F5344CB8AC3E}">
        <p14:creationId xmlns:p14="http://schemas.microsoft.com/office/powerpoint/2010/main" val="27341774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61DC68-6FC4-42F3-A7FF-A28D072B093D}"/>
              </a:ext>
            </a:extLst>
          </p:cNvPr>
          <p:cNvSpPr/>
          <p:nvPr/>
        </p:nvSpPr>
        <p:spPr>
          <a:xfrm>
            <a:off x="1688405" y="3603251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C27721-94B8-49D8-8BB0-5301EF206AEA}"/>
              </a:ext>
            </a:extLst>
          </p:cNvPr>
          <p:cNvSpPr/>
          <p:nvPr/>
        </p:nvSpPr>
        <p:spPr>
          <a:xfrm>
            <a:off x="2519484" y="3597334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3B22C1F-6253-4007-AABE-C796CB859CCF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680695" y="2874561"/>
            <a:ext cx="652874" cy="755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A7087B-5C78-4777-BE97-F118298F8F9C}"/>
              </a:ext>
            </a:extLst>
          </p:cNvPr>
          <p:cNvCxnSpPr>
            <a:cxnSpLocks/>
            <a:stCxn id="13" idx="6"/>
            <a:endCxn id="25" idx="2"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9E86B4-CD30-4E85-87B1-A1F3BEC63833}"/>
              </a:ext>
            </a:extLst>
          </p:cNvPr>
          <p:cNvCxnSpPr>
            <a:cxnSpLocks/>
            <a:stCxn id="20" idx="4"/>
            <a:endCxn id="25" idx="0"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E12DF75D-A0C9-44FE-AAEF-EBBF4323C69F}"/>
              </a:ext>
            </a:extLst>
          </p:cNvPr>
          <p:cNvSpPr/>
          <p:nvPr/>
        </p:nvSpPr>
        <p:spPr>
          <a:xfrm>
            <a:off x="3304784" y="2714086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45F4C9F-6E1B-40AA-B7F1-D946A22BD88B}"/>
              </a:ext>
            </a:extLst>
          </p:cNvPr>
          <p:cNvSpPr/>
          <p:nvPr/>
        </p:nvSpPr>
        <p:spPr>
          <a:xfrm>
            <a:off x="2519484" y="2703496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6408F56-368D-467D-B2FD-29EBBCDEAA9E}"/>
              </a:ext>
            </a:extLst>
          </p:cNvPr>
          <p:cNvSpPr/>
          <p:nvPr/>
        </p:nvSpPr>
        <p:spPr>
          <a:xfrm>
            <a:off x="1688404" y="2714086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D1FFC3A-BD8C-4B4E-8F26-63782A628E1D}"/>
              </a:ext>
            </a:extLst>
          </p:cNvPr>
          <p:cNvSpPr/>
          <p:nvPr/>
        </p:nvSpPr>
        <p:spPr>
          <a:xfrm>
            <a:off x="887443" y="2720185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F9A1C1A-4DE2-46D1-88CC-F420B3BB8193}"/>
              </a:ext>
            </a:extLst>
          </p:cNvPr>
          <p:cNvSpPr/>
          <p:nvPr/>
        </p:nvSpPr>
        <p:spPr>
          <a:xfrm>
            <a:off x="887443" y="3606864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18F8801-52CB-447F-8C35-5423194D4A4B}"/>
              </a:ext>
            </a:extLst>
          </p:cNvPr>
          <p:cNvSpPr/>
          <p:nvPr/>
        </p:nvSpPr>
        <p:spPr>
          <a:xfrm>
            <a:off x="3304784" y="3597334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5543268-7E58-4313-8EA6-EB1B6E81E534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83996" y="2808090"/>
            <a:ext cx="604408" cy="6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EE1543B-9B9B-468B-8AE7-A02C35506ED2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FD4B0F8-5691-4272-B296-E4A39EF3B680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2716037" y="2797500"/>
            <a:ext cx="588747" cy="105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EF7C0F4-E870-4231-A5EB-2169625F5B1B}"/>
              </a:ext>
            </a:extLst>
          </p:cNvPr>
          <p:cNvCxnSpPr>
            <a:cxnSpLocks/>
          </p:cNvCxnSpPr>
          <p:nvPr/>
        </p:nvCxnSpPr>
        <p:spPr>
          <a:xfrm>
            <a:off x="985719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BF8A9A5-D5EB-4E03-9244-80C3E65A80B4}"/>
              </a:ext>
            </a:extLst>
          </p:cNvPr>
          <p:cNvCxnSpPr>
            <a:cxnSpLocks/>
          </p:cNvCxnSpPr>
          <p:nvPr/>
        </p:nvCxnSpPr>
        <p:spPr>
          <a:xfrm>
            <a:off x="1786680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6C1B2EF-242C-48BD-8D2A-A3E36C9D489A}"/>
              </a:ext>
            </a:extLst>
          </p:cNvPr>
          <p:cNvCxnSpPr>
            <a:cxnSpLocks/>
          </p:cNvCxnSpPr>
          <p:nvPr/>
        </p:nvCxnSpPr>
        <p:spPr>
          <a:xfrm>
            <a:off x="2623868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4B2B762-7679-4E19-9F26-B0B0A0A6EF91}"/>
              </a:ext>
            </a:extLst>
          </p:cNvPr>
          <p:cNvCxnSpPr>
            <a:cxnSpLocks/>
            <a:endCxn id="7" idx="7"/>
          </p:cNvCxnSpPr>
          <p:nvPr/>
        </p:nvCxnSpPr>
        <p:spPr>
          <a:xfrm flipH="1">
            <a:off x="1856173" y="2844883"/>
            <a:ext cx="672486" cy="7859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3">
            <a:extLst>
              <a:ext uri="{FF2B5EF4-FFF2-40B4-BE49-F238E27FC236}">
                <a16:creationId xmlns:a16="http://schemas.microsoft.com/office/drawing/2014/main" id="{9F25E101-A360-40DF-BC5E-3DFEB1D77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3611" y="2604206"/>
            <a:ext cx="2383967" cy="341580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DFS(v)</a:t>
            </a:r>
          </a:p>
          <a:p>
            <a:pPr marL="0" indent="0">
              <a:buNone/>
            </a:pPr>
            <a:r>
              <a:rPr lang="en-US" altLang="en-US" sz="1400" dirty="0"/>
              <a:t>1. color[v] = gray; </a:t>
            </a:r>
          </a:p>
          <a:p>
            <a:pPr marL="0" indent="0">
              <a:buNone/>
            </a:pPr>
            <a:r>
              <a:rPr lang="en-US" altLang="en-US" sz="1400" dirty="0"/>
              <a:t>2.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/>
              <a:t>for (each edge [v, w])</a:t>
            </a:r>
          </a:p>
          <a:p>
            <a:pPr marL="0" indent="0">
              <a:buNone/>
            </a:pPr>
            <a:r>
              <a:rPr lang="en-US" altLang="en-US" sz="1400" dirty="0"/>
              <a:t>        if (color[w] == white) </a:t>
            </a:r>
          </a:p>
          <a:p>
            <a:pPr marL="0" indent="0">
              <a:buNone/>
            </a:pPr>
            <a:r>
              <a:rPr lang="en-US" altLang="en-US" sz="1400" dirty="0"/>
              <a:t>           DFS(w); </a:t>
            </a:r>
          </a:p>
          <a:p>
            <a:pPr marL="0" indent="0">
              <a:buNone/>
            </a:pPr>
            <a:r>
              <a:rPr lang="en-US" altLang="en-US" sz="1400" dirty="0"/>
              <a:t>3.</a:t>
            </a:r>
            <a:r>
              <a:rPr lang="en-US" altLang="en-US" sz="1400" dirty="0">
                <a:solidFill>
                  <a:srgbClr val="FF0000"/>
                </a:solidFill>
              </a:rPr>
              <a:t> color[v] = black</a:t>
            </a:r>
            <a:r>
              <a:rPr lang="en-US" altLang="en-US" sz="1400" dirty="0"/>
              <a:t>.</a:t>
            </a:r>
          </a:p>
          <a:p>
            <a:pPr marL="0" indent="0">
              <a:buNone/>
            </a:pPr>
            <a:endParaRPr lang="en-US" altLang="en-US" sz="1400" dirty="0"/>
          </a:p>
          <a:p>
            <a:pPr marL="0" indent="0">
              <a:buNone/>
            </a:pPr>
            <a:r>
              <a:rPr lang="en-US" altLang="en-US" sz="1400" dirty="0"/>
              <a:t>main()</a:t>
            </a:r>
          </a:p>
          <a:p>
            <a:pPr marL="0" indent="0">
              <a:buNone/>
            </a:pPr>
            <a:r>
              <a:rPr lang="en-US" altLang="en-US" sz="1400" dirty="0"/>
              <a:t>1. for (each vertex v) </a:t>
            </a:r>
          </a:p>
          <a:p>
            <a:pPr marL="0" indent="0">
              <a:buNone/>
            </a:pPr>
            <a:r>
              <a:rPr lang="en-US" altLang="en-US" sz="1400" dirty="0"/>
              <a:t>      color[v] = white;</a:t>
            </a:r>
          </a:p>
          <a:p>
            <a:pPr marL="0" indent="0">
              <a:buNone/>
            </a:pPr>
            <a:r>
              <a:rPr lang="en-US" altLang="en-US" sz="1400" dirty="0"/>
              <a:t>2. for (each vertex v)</a:t>
            </a:r>
          </a:p>
          <a:p>
            <a:pPr marL="0" indent="0">
              <a:buNone/>
            </a:pPr>
            <a:r>
              <a:rPr lang="en-US" altLang="en-US" sz="1400" dirty="0"/>
              <a:t>       if (color[v] == white) </a:t>
            </a:r>
          </a:p>
          <a:p>
            <a:pPr marL="0" indent="0">
              <a:buNone/>
            </a:pPr>
            <a:r>
              <a:rPr lang="en-US" altLang="en-US" sz="1400" dirty="0"/>
              <a:t>          DFS(v).   </a:t>
            </a:r>
          </a:p>
        </p:txBody>
      </p:sp>
      <p:sp>
        <p:nvSpPr>
          <p:cNvPr id="31" name="Text Box 49">
            <a:extLst>
              <a:ext uri="{FF2B5EF4-FFF2-40B4-BE49-F238E27FC236}">
                <a16:creationId xmlns:a16="http://schemas.microsoft.com/office/drawing/2014/main" id="{098CCC78-1B4E-4532-A268-3C67931BA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1580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14: Depth-First-Search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AD400265-E444-43FC-948E-798782566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396884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Depth-First-Search (DFS). </a:t>
            </a:r>
            <a:r>
              <a:rPr lang="en-US" altLang="en-US" sz="2000" dirty="0"/>
              <a:t>Starting from a vertex s, explore the graph vertices as far as possible before backing tracking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E07776AD-6515-419D-881B-A6E1340CE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Breadth-First-Search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sp>
        <p:nvSpPr>
          <p:cNvPr id="34" name="Text Box 49">
            <a:extLst>
              <a:ext uri="{FF2B5EF4-FFF2-40B4-BE49-F238E27FC236}">
                <a16:creationId xmlns:a16="http://schemas.microsoft.com/office/drawing/2014/main" id="{157E6755-D8B2-495C-B54A-2DAA51838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3514" y="2219467"/>
            <a:ext cx="20808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DFS (recursive version)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AD10C005-ADD3-429A-A848-C3101E652ACC}"/>
              </a:ext>
            </a:extLst>
          </p:cNvPr>
          <p:cNvSpPr/>
          <p:nvPr/>
        </p:nvSpPr>
        <p:spPr>
          <a:xfrm>
            <a:off x="1264544" y="4262042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1" name="Text Box 49">
            <a:extLst>
              <a:ext uri="{FF2B5EF4-FFF2-40B4-BE49-F238E27FC236}">
                <a16:creationId xmlns:a16="http://schemas.microsoft.com/office/drawing/2014/main" id="{3C1E5E21-4089-4429-8F13-60CBC96C94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4900" y="399910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DFS(1)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A69D1D6D-36D0-4732-AF1A-55CF750B174E}"/>
              </a:ext>
            </a:extLst>
          </p:cNvPr>
          <p:cNvSpPr/>
          <p:nvPr/>
        </p:nvSpPr>
        <p:spPr>
          <a:xfrm>
            <a:off x="887578" y="4664015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846FDEF3-1DF6-4787-A909-BE3F82403A4A}"/>
              </a:ext>
            </a:extLst>
          </p:cNvPr>
          <p:cNvCxnSpPr>
            <a:cxnSpLocks/>
            <a:endCxn id="82" idx="7"/>
          </p:cNvCxnSpPr>
          <p:nvPr/>
        </p:nvCxnSpPr>
        <p:spPr>
          <a:xfrm flipH="1">
            <a:off x="1055346" y="4421031"/>
            <a:ext cx="210786" cy="2705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 Box 49">
            <a:extLst>
              <a:ext uri="{FF2B5EF4-FFF2-40B4-BE49-F238E27FC236}">
                <a16:creationId xmlns:a16="http://schemas.microsoft.com/office/drawing/2014/main" id="{52D1297F-07AD-4596-9635-CC0B4CDD6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738" y="4417794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DFS(7)</a:t>
            </a:r>
          </a:p>
        </p:txBody>
      </p:sp>
      <p:sp>
        <p:nvSpPr>
          <p:cNvPr id="85" name="Text Box 49">
            <a:extLst>
              <a:ext uri="{FF2B5EF4-FFF2-40B4-BE49-F238E27FC236}">
                <a16:creationId xmlns:a16="http://schemas.microsoft.com/office/drawing/2014/main" id="{3DA8C400-CD85-45FB-ACF5-D4CE5790E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5388" y="436791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56B2D03C-C3C7-43DE-AF8F-51DE8BB4455F}"/>
              </a:ext>
            </a:extLst>
          </p:cNvPr>
          <p:cNvCxnSpPr>
            <a:cxnSpLocks/>
          </p:cNvCxnSpPr>
          <p:nvPr/>
        </p:nvCxnSpPr>
        <p:spPr>
          <a:xfrm flipV="1">
            <a:off x="1996234" y="3741634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 Box 49">
            <a:extLst>
              <a:ext uri="{FF2B5EF4-FFF2-40B4-BE49-F238E27FC236}">
                <a16:creationId xmlns:a16="http://schemas.microsoft.com/office/drawing/2014/main" id="{1C78D95F-E986-4AE0-8F09-B0FBE991F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0272" y="370983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graphicFrame>
        <p:nvGraphicFramePr>
          <p:cNvPr id="88" name="Table 87">
            <a:extLst>
              <a:ext uri="{FF2B5EF4-FFF2-40B4-BE49-F238E27FC236}">
                <a16:creationId xmlns:a16="http://schemas.microsoft.com/office/drawing/2014/main" id="{4093E59C-DB75-4804-9926-C721413C06B6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556840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89" name="Table 88">
            <a:extLst>
              <a:ext uri="{FF2B5EF4-FFF2-40B4-BE49-F238E27FC236}">
                <a16:creationId xmlns:a16="http://schemas.microsoft.com/office/drawing/2014/main" id="{61CDC00C-16AD-4A91-B599-F7010B338FE5}"/>
              </a:ext>
            </a:extLst>
          </p:cNvPr>
          <p:cNvGraphicFramePr>
            <a:graphicFrameLocks noGrp="1"/>
          </p:cNvGraphicFramePr>
          <p:nvPr/>
        </p:nvGraphicFramePr>
        <p:xfrm>
          <a:off x="3579898" y="4046353"/>
          <a:ext cx="228715" cy="23562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715">
                  <a:extLst>
                    <a:ext uri="{9D8B030D-6E8A-4147-A177-3AD203B41FA5}">
                      <a16:colId xmlns:a16="http://schemas.microsoft.com/office/drawing/2014/main" val="4148821893"/>
                    </a:ext>
                  </a:extLst>
                </a:gridCol>
              </a:tblGrid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608016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4068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82523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1417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0680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79515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908713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357039"/>
                  </a:ext>
                </a:extLst>
              </a:tr>
            </a:tbl>
          </a:graphicData>
        </a:graphic>
      </p:graphicFrame>
      <p:graphicFrame>
        <p:nvGraphicFramePr>
          <p:cNvPr id="90" name="Table 89">
            <a:extLst>
              <a:ext uri="{FF2B5EF4-FFF2-40B4-BE49-F238E27FC236}">
                <a16:creationId xmlns:a16="http://schemas.microsoft.com/office/drawing/2014/main" id="{A18C2E1B-B04A-488F-BB58-98DB2D7E3B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3723633"/>
              </p:ext>
            </p:extLst>
          </p:nvPr>
        </p:nvGraphicFramePr>
        <p:xfrm>
          <a:off x="3338104" y="4122214"/>
          <a:ext cx="215100" cy="23127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5100">
                  <a:extLst>
                    <a:ext uri="{9D8B030D-6E8A-4147-A177-3AD203B41FA5}">
                      <a16:colId xmlns:a16="http://schemas.microsoft.com/office/drawing/2014/main" val="3808604706"/>
                    </a:ext>
                  </a:extLst>
                </a:gridCol>
              </a:tblGrid>
              <a:tr h="234735">
                <a:tc>
                  <a:txBody>
                    <a:bodyPr/>
                    <a:lstStyle/>
                    <a:p>
                      <a:r>
                        <a:rPr lang="en-US" sz="800" dirty="0"/>
                        <a:t>1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10687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54921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855156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4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5315745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38559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751400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2951018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809559"/>
                  </a:ext>
                </a:extLst>
              </a:tr>
            </a:tbl>
          </a:graphicData>
        </a:graphic>
      </p:graphicFrame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5C9F96EC-6199-4989-A077-8C73BD64891A}"/>
              </a:ext>
            </a:extLst>
          </p:cNvPr>
          <p:cNvCxnSpPr>
            <a:cxnSpLocks/>
          </p:cNvCxnSpPr>
          <p:nvPr/>
        </p:nvCxnSpPr>
        <p:spPr>
          <a:xfrm>
            <a:off x="3694255" y="419026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5ADBF1C1-E47D-4A1B-ABBC-1563A9D5945F}"/>
              </a:ext>
            </a:extLst>
          </p:cNvPr>
          <p:cNvCxnSpPr>
            <a:cxnSpLocks/>
          </p:cNvCxnSpPr>
          <p:nvPr/>
        </p:nvCxnSpPr>
        <p:spPr>
          <a:xfrm>
            <a:off x="3694255" y="4480808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69EB41B6-AC88-4735-B681-2E02E2B46CE2}"/>
              </a:ext>
            </a:extLst>
          </p:cNvPr>
          <p:cNvCxnSpPr>
            <a:cxnSpLocks/>
          </p:cNvCxnSpPr>
          <p:nvPr/>
        </p:nvCxnSpPr>
        <p:spPr>
          <a:xfrm>
            <a:off x="3694255" y="478232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7BFF8897-5BE7-4ED4-9E39-37D7EFE527E8}"/>
              </a:ext>
            </a:extLst>
          </p:cNvPr>
          <p:cNvCxnSpPr>
            <a:cxnSpLocks/>
          </p:cNvCxnSpPr>
          <p:nvPr/>
        </p:nvCxnSpPr>
        <p:spPr>
          <a:xfrm>
            <a:off x="3694255" y="507268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804A911C-0364-47A9-810C-B86A66692B77}"/>
              </a:ext>
            </a:extLst>
          </p:cNvPr>
          <p:cNvCxnSpPr>
            <a:cxnSpLocks/>
          </p:cNvCxnSpPr>
          <p:nvPr/>
        </p:nvCxnSpPr>
        <p:spPr>
          <a:xfrm>
            <a:off x="3694255" y="539235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9E990F13-925F-40DB-A4E9-D51135A75222}"/>
              </a:ext>
            </a:extLst>
          </p:cNvPr>
          <p:cNvCxnSpPr>
            <a:cxnSpLocks/>
          </p:cNvCxnSpPr>
          <p:nvPr/>
        </p:nvCxnSpPr>
        <p:spPr>
          <a:xfrm>
            <a:off x="3694255" y="567812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BD04845A-6255-4CBA-A18E-90F0D38B9304}"/>
              </a:ext>
            </a:extLst>
          </p:cNvPr>
          <p:cNvCxnSpPr>
            <a:cxnSpLocks/>
          </p:cNvCxnSpPr>
          <p:nvPr/>
        </p:nvCxnSpPr>
        <p:spPr>
          <a:xfrm>
            <a:off x="3694255" y="5971807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922EA504-9D26-4052-BFB5-05926F62C04E}"/>
              </a:ext>
            </a:extLst>
          </p:cNvPr>
          <p:cNvCxnSpPr>
            <a:cxnSpLocks/>
          </p:cNvCxnSpPr>
          <p:nvPr/>
        </p:nvCxnSpPr>
        <p:spPr>
          <a:xfrm>
            <a:off x="3694255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9" name="Table 98">
            <a:extLst>
              <a:ext uri="{FF2B5EF4-FFF2-40B4-BE49-F238E27FC236}">
                <a16:creationId xmlns:a16="http://schemas.microsoft.com/office/drawing/2014/main" id="{37BAE0D0-0CDD-4DD7-9D9F-0F6EF943355E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F9271A97-62A7-4827-956A-788ECDAE4CDB}"/>
              </a:ext>
            </a:extLst>
          </p:cNvPr>
          <p:cNvCxnSpPr>
            <a:cxnSpLocks/>
          </p:cNvCxnSpPr>
          <p:nvPr/>
        </p:nvCxnSpPr>
        <p:spPr>
          <a:xfrm>
            <a:off x="425368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1" name="Table 100">
            <a:extLst>
              <a:ext uri="{FF2B5EF4-FFF2-40B4-BE49-F238E27FC236}">
                <a16:creationId xmlns:a16="http://schemas.microsoft.com/office/drawing/2014/main" id="{B04A089E-A7B5-48AE-9809-9B97CCA6B7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472168"/>
              </p:ext>
            </p:extLst>
          </p:nvPr>
        </p:nvGraphicFramePr>
        <p:xfrm>
          <a:off x="451909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F6F6CDCE-2988-4BD8-96BD-60E8EE658DF2}"/>
              </a:ext>
            </a:extLst>
          </p:cNvPr>
          <p:cNvCxnSpPr>
            <a:cxnSpLocks/>
          </p:cNvCxnSpPr>
          <p:nvPr/>
        </p:nvCxnSpPr>
        <p:spPr>
          <a:xfrm>
            <a:off x="480740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3" name="Table 102">
            <a:extLst>
              <a:ext uri="{FF2B5EF4-FFF2-40B4-BE49-F238E27FC236}">
                <a16:creationId xmlns:a16="http://schemas.microsoft.com/office/drawing/2014/main" id="{FE13DE15-677B-4605-8679-C7DE366D124A}"/>
              </a:ext>
            </a:extLst>
          </p:cNvPr>
          <p:cNvGraphicFramePr>
            <a:graphicFrameLocks noGrp="1"/>
          </p:cNvGraphicFramePr>
          <p:nvPr/>
        </p:nvGraphicFramePr>
        <p:xfrm>
          <a:off x="5083018" y="406397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4" name="Table 103">
            <a:extLst>
              <a:ext uri="{FF2B5EF4-FFF2-40B4-BE49-F238E27FC236}">
                <a16:creationId xmlns:a16="http://schemas.microsoft.com/office/drawing/2014/main" id="{2F5950A1-1EB2-4262-A700-AC142791FAA4}"/>
              </a:ext>
            </a:extLst>
          </p:cNvPr>
          <p:cNvGraphicFramePr>
            <a:graphicFrameLocks noGrp="1"/>
          </p:cNvGraphicFramePr>
          <p:nvPr/>
        </p:nvGraphicFramePr>
        <p:xfrm>
          <a:off x="396410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B2009ED9-580F-4704-B2E4-058CAF4B2C8D}"/>
              </a:ext>
            </a:extLst>
          </p:cNvPr>
          <p:cNvCxnSpPr>
            <a:cxnSpLocks/>
          </p:cNvCxnSpPr>
          <p:nvPr/>
        </p:nvCxnSpPr>
        <p:spPr>
          <a:xfrm>
            <a:off x="4252418" y="448499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6" name="Table 105">
            <a:extLst>
              <a:ext uri="{FF2B5EF4-FFF2-40B4-BE49-F238E27FC236}">
                <a16:creationId xmlns:a16="http://schemas.microsoft.com/office/drawing/2014/main" id="{C2B837EA-B0D6-4895-85C7-D0790CC5FEB0}"/>
              </a:ext>
            </a:extLst>
          </p:cNvPr>
          <p:cNvGraphicFramePr>
            <a:graphicFrameLocks noGrp="1"/>
          </p:cNvGraphicFramePr>
          <p:nvPr/>
        </p:nvGraphicFramePr>
        <p:xfrm>
          <a:off x="451782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7" name="Table 106">
            <a:extLst>
              <a:ext uri="{FF2B5EF4-FFF2-40B4-BE49-F238E27FC236}">
                <a16:creationId xmlns:a16="http://schemas.microsoft.com/office/drawing/2014/main" id="{7524BCA0-94DB-4EC9-B154-4A3810CC9F80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1C484A79-53AE-4955-8A28-4AF280E5E2F1}"/>
              </a:ext>
            </a:extLst>
          </p:cNvPr>
          <p:cNvCxnSpPr>
            <a:cxnSpLocks/>
          </p:cNvCxnSpPr>
          <p:nvPr/>
        </p:nvCxnSpPr>
        <p:spPr>
          <a:xfrm>
            <a:off x="425368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9" name="Table 108">
            <a:extLst>
              <a:ext uri="{FF2B5EF4-FFF2-40B4-BE49-F238E27FC236}">
                <a16:creationId xmlns:a16="http://schemas.microsoft.com/office/drawing/2014/main" id="{ACA10DA5-2963-4F44-A4DB-215B2ACF86D4}"/>
              </a:ext>
            </a:extLst>
          </p:cNvPr>
          <p:cNvGraphicFramePr>
            <a:graphicFrameLocks noGrp="1"/>
          </p:cNvGraphicFramePr>
          <p:nvPr/>
        </p:nvGraphicFramePr>
        <p:xfrm>
          <a:off x="451909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D556E04A-87D3-4D19-AAB6-394C4689ED99}"/>
              </a:ext>
            </a:extLst>
          </p:cNvPr>
          <p:cNvCxnSpPr>
            <a:cxnSpLocks/>
          </p:cNvCxnSpPr>
          <p:nvPr/>
        </p:nvCxnSpPr>
        <p:spPr>
          <a:xfrm>
            <a:off x="480740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1" name="Table 110">
            <a:extLst>
              <a:ext uri="{FF2B5EF4-FFF2-40B4-BE49-F238E27FC236}">
                <a16:creationId xmlns:a16="http://schemas.microsoft.com/office/drawing/2014/main" id="{167058DB-4306-47EC-B8F4-1B8A6CC319F3}"/>
              </a:ext>
            </a:extLst>
          </p:cNvPr>
          <p:cNvGraphicFramePr>
            <a:graphicFrameLocks noGrp="1"/>
          </p:cNvGraphicFramePr>
          <p:nvPr/>
        </p:nvGraphicFramePr>
        <p:xfrm>
          <a:off x="5092022" y="468213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48088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2" name="Table 111">
            <a:extLst>
              <a:ext uri="{FF2B5EF4-FFF2-40B4-BE49-F238E27FC236}">
                <a16:creationId xmlns:a16="http://schemas.microsoft.com/office/drawing/2014/main" id="{AC29B882-43C6-4D9D-8F75-42CBED6F5D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6252050"/>
              </p:ext>
            </p:extLst>
          </p:nvPr>
        </p:nvGraphicFramePr>
        <p:xfrm>
          <a:off x="396195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00EC7571-CE31-4AEF-A6B6-5EEE8EC8BC05}"/>
              </a:ext>
            </a:extLst>
          </p:cNvPr>
          <p:cNvCxnSpPr>
            <a:cxnSpLocks/>
          </p:cNvCxnSpPr>
          <p:nvPr/>
        </p:nvCxnSpPr>
        <p:spPr>
          <a:xfrm>
            <a:off x="4250272" y="5089589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4" name="Table 113">
            <a:extLst>
              <a:ext uri="{FF2B5EF4-FFF2-40B4-BE49-F238E27FC236}">
                <a16:creationId xmlns:a16="http://schemas.microsoft.com/office/drawing/2014/main" id="{6E5CDD67-869F-4538-BE0D-6BAB734781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1945499"/>
              </p:ext>
            </p:extLst>
          </p:nvPr>
        </p:nvGraphicFramePr>
        <p:xfrm>
          <a:off x="451567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5" name="Table 114">
            <a:extLst>
              <a:ext uri="{FF2B5EF4-FFF2-40B4-BE49-F238E27FC236}">
                <a16:creationId xmlns:a16="http://schemas.microsoft.com/office/drawing/2014/main" id="{214BAABB-0036-40E4-A79E-768AB40832A6}"/>
              </a:ext>
            </a:extLst>
          </p:cNvPr>
          <p:cNvGraphicFramePr>
            <a:graphicFrameLocks noGrp="1"/>
          </p:cNvGraphicFramePr>
          <p:nvPr/>
        </p:nvGraphicFramePr>
        <p:xfrm>
          <a:off x="396338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4FCF7F67-9B43-4E24-BC2F-DE7A2E13E908}"/>
              </a:ext>
            </a:extLst>
          </p:cNvPr>
          <p:cNvCxnSpPr>
            <a:cxnSpLocks/>
          </p:cNvCxnSpPr>
          <p:nvPr/>
        </p:nvCxnSpPr>
        <p:spPr>
          <a:xfrm>
            <a:off x="425170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7" name="Table 116">
            <a:extLst>
              <a:ext uri="{FF2B5EF4-FFF2-40B4-BE49-F238E27FC236}">
                <a16:creationId xmlns:a16="http://schemas.microsoft.com/office/drawing/2014/main" id="{F097709E-A7E7-4A9E-ABFB-0759187D9A16}"/>
              </a:ext>
            </a:extLst>
          </p:cNvPr>
          <p:cNvGraphicFramePr>
            <a:graphicFrameLocks noGrp="1"/>
          </p:cNvGraphicFramePr>
          <p:nvPr/>
        </p:nvGraphicFramePr>
        <p:xfrm>
          <a:off x="451710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B712224E-5E13-4E57-BA05-CED1B26367F8}"/>
              </a:ext>
            </a:extLst>
          </p:cNvPr>
          <p:cNvCxnSpPr>
            <a:cxnSpLocks/>
          </p:cNvCxnSpPr>
          <p:nvPr/>
        </p:nvCxnSpPr>
        <p:spPr>
          <a:xfrm>
            <a:off x="480542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9" name="Table 118">
            <a:extLst>
              <a:ext uri="{FF2B5EF4-FFF2-40B4-BE49-F238E27FC236}">
                <a16:creationId xmlns:a16="http://schemas.microsoft.com/office/drawing/2014/main" id="{94CE501F-F25F-44FD-822A-75E496F23B6B}"/>
              </a:ext>
            </a:extLst>
          </p:cNvPr>
          <p:cNvGraphicFramePr>
            <a:graphicFrameLocks noGrp="1"/>
          </p:cNvGraphicFramePr>
          <p:nvPr/>
        </p:nvGraphicFramePr>
        <p:xfrm>
          <a:off x="5081034" y="527805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0" name="Table 119">
            <a:extLst>
              <a:ext uri="{FF2B5EF4-FFF2-40B4-BE49-F238E27FC236}">
                <a16:creationId xmlns:a16="http://schemas.microsoft.com/office/drawing/2014/main" id="{A5E4B41F-A8AA-4CB3-8AC4-E1381D954B8D}"/>
              </a:ext>
            </a:extLst>
          </p:cNvPr>
          <p:cNvGraphicFramePr>
            <a:graphicFrameLocks noGrp="1"/>
          </p:cNvGraphicFramePr>
          <p:nvPr/>
        </p:nvGraphicFramePr>
        <p:xfrm>
          <a:off x="396740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D3FC22B2-68EF-491B-B1B8-9E322F1A1F57}"/>
              </a:ext>
            </a:extLst>
          </p:cNvPr>
          <p:cNvCxnSpPr>
            <a:cxnSpLocks/>
          </p:cNvCxnSpPr>
          <p:nvPr/>
        </p:nvCxnSpPr>
        <p:spPr>
          <a:xfrm>
            <a:off x="425571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2" name="Table 121">
            <a:extLst>
              <a:ext uri="{FF2B5EF4-FFF2-40B4-BE49-F238E27FC236}">
                <a16:creationId xmlns:a16="http://schemas.microsoft.com/office/drawing/2014/main" id="{8A2B24A3-880F-42E7-87D5-6B24DB2E51FD}"/>
              </a:ext>
            </a:extLst>
          </p:cNvPr>
          <p:cNvGraphicFramePr>
            <a:graphicFrameLocks noGrp="1"/>
          </p:cNvGraphicFramePr>
          <p:nvPr/>
        </p:nvGraphicFramePr>
        <p:xfrm>
          <a:off x="452112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D7D095A7-BE03-4219-BBDA-E0DA8DE9D74E}"/>
              </a:ext>
            </a:extLst>
          </p:cNvPr>
          <p:cNvCxnSpPr>
            <a:cxnSpLocks/>
          </p:cNvCxnSpPr>
          <p:nvPr/>
        </p:nvCxnSpPr>
        <p:spPr>
          <a:xfrm>
            <a:off x="480943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4" name="Table 123">
            <a:extLst>
              <a:ext uri="{FF2B5EF4-FFF2-40B4-BE49-F238E27FC236}">
                <a16:creationId xmlns:a16="http://schemas.microsoft.com/office/drawing/2014/main" id="{C63FD650-22E2-469D-AAE6-C380ED149A5A}"/>
              </a:ext>
            </a:extLst>
          </p:cNvPr>
          <p:cNvGraphicFramePr>
            <a:graphicFrameLocks noGrp="1"/>
          </p:cNvGraphicFramePr>
          <p:nvPr/>
        </p:nvGraphicFramePr>
        <p:xfrm>
          <a:off x="5648111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2070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A1DB1F45-91C9-4D84-9CB5-F814E303B656}"/>
              </a:ext>
            </a:extLst>
          </p:cNvPr>
          <p:cNvGraphicFramePr>
            <a:graphicFrameLocks noGrp="1"/>
          </p:cNvGraphicFramePr>
          <p:nvPr/>
        </p:nvGraphicFramePr>
        <p:xfrm>
          <a:off x="5074844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C8A1BB78-395A-48AE-85FF-53AFB2FC5662}"/>
              </a:ext>
            </a:extLst>
          </p:cNvPr>
          <p:cNvCxnSpPr>
            <a:cxnSpLocks/>
          </p:cNvCxnSpPr>
          <p:nvPr/>
        </p:nvCxnSpPr>
        <p:spPr>
          <a:xfrm>
            <a:off x="5363157" y="598058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7" name="Table 126">
            <a:extLst>
              <a:ext uri="{FF2B5EF4-FFF2-40B4-BE49-F238E27FC236}">
                <a16:creationId xmlns:a16="http://schemas.microsoft.com/office/drawing/2014/main" id="{A6EA25D7-1486-4233-A1F4-27B8BAFF0080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B675FD97-1DEF-49C3-BAAD-70011DE43102}"/>
              </a:ext>
            </a:extLst>
          </p:cNvPr>
          <p:cNvCxnSpPr>
            <a:cxnSpLocks/>
          </p:cNvCxnSpPr>
          <p:nvPr/>
        </p:nvCxnSpPr>
        <p:spPr>
          <a:xfrm>
            <a:off x="4250272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9" name="Table 128">
            <a:extLst>
              <a:ext uri="{FF2B5EF4-FFF2-40B4-BE49-F238E27FC236}">
                <a16:creationId xmlns:a16="http://schemas.microsoft.com/office/drawing/2014/main" id="{B778ECEC-665B-4ACA-B749-462594E43F76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sp>
        <p:nvSpPr>
          <p:cNvPr id="76" name="Oval 75">
            <a:extLst>
              <a:ext uri="{FF2B5EF4-FFF2-40B4-BE49-F238E27FC236}">
                <a16:creationId xmlns:a16="http://schemas.microsoft.com/office/drawing/2014/main" id="{F7BA409B-25CB-4387-9C94-E5A0D5D45D53}"/>
              </a:ext>
            </a:extLst>
          </p:cNvPr>
          <p:cNvSpPr/>
          <p:nvPr/>
        </p:nvSpPr>
        <p:spPr>
          <a:xfrm>
            <a:off x="887443" y="5183575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1D49CD8C-0C89-4B3D-B7A8-3E007DBFBC47}"/>
              </a:ext>
            </a:extLst>
          </p:cNvPr>
          <p:cNvCxnSpPr>
            <a:cxnSpLocks/>
            <a:endCxn id="76" idx="0"/>
          </p:cNvCxnSpPr>
          <p:nvPr/>
        </p:nvCxnSpPr>
        <p:spPr>
          <a:xfrm>
            <a:off x="972147" y="486151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 Box 49">
            <a:extLst>
              <a:ext uri="{FF2B5EF4-FFF2-40B4-BE49-F238E27FC236}">
                <a16:creationId xmlns:a16="http://schemas.microsoft.com/office/drawing/2014/main" id="{BE6E7FB3-3A49-48F9-9CDB-02B7D1E94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837" y="513785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DFS(3)</a:t>
            </a:r>
          </a:p>
        </p:txBody>
      </p:sp>
      <p:sp>
        <p:nvSpPr>
          <p:cNvPr id="79" name="Text Box 49">
            <a:extLst>
              <a:ext uri="{FF2B5EF4-FFF2-40B4-BE49-F238E27FC236}">
                <a16:creationId xmlns:a16="http://schemas.microsoft.com/office/drawing/2014/main" id="{F9B2C0FA-1A36-45CE-B20A-947BD8772A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077" y="4889011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AB2B536D-758E-4A0F-A888-6ED1B07B379F}"/>
              </a:ext>
            </a:extLst>
          </p:cNvPr>
          <p:cNvCxnSpPr/>
          <p:nvPr/>
        </p:nvCxnSpPr>
        <p:spPr>
          <a:xfrm flipV="1">
            <a:off x="2571389" y="3025212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 Box 49">
            <a:extLst>
              <a:ext uri="{FF2B5EF4-FFF2-40B4-BE49-F238E27FC236}">
                <a16:creationId xmlns:a16="http://schemas.microsoft.com/office/drawing/2014/main" id="{8396D139-7759-43B0-B882-122479B93D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0802" y="317234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1035347F-9867-4A18-98A9-76EE940D04B5}"/>
              </a:ext>
            </a:extLst>
          </p:cNvPr>
          <p:cNvSpPr/>
          <p:nvPr/>
        </p:nvSpPr>
        <p:spPr>
          <a:xfrm>
            <a:off x="904504" y="5700528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16307952-A634-4F87-8ECB-C927E8516F4F}"/>
              </a:ext>
            </a:extLst>
          </p:cNvPr>
          <p:cNvCxnSpPr>
            <a:cxnSpLocks/>
          </p:cNvCxnSpPr>
          <p:nvPr/>
        </p:nvCxnSpPr>
        <p:spPr>
          <a:xfrm>
            <a:off x="990270" y="5378749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 Box 49">
            <a:extLst>
              <a:ext uri="{FF2B5EF4-FFF2-40B4-BE49-F238E27FC236}">
                <a16:creationId xmlns:a16="http://schemas.microsoft.com/office/drawing/2014/main" id="{1C9EDEB5-A139-4FD2-AE45-00DE6DB671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531" y="565997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DFS(5)</a:t>
            </a:r>
          </a:p>
        </p:txBody>
      </p:sp>
      <p:sp>
        <p:nvSpPr>
          <p:cNvPr id="135" name="Text Box 49">
            <a:extLst>
              <a:ext uri="{FF2B5EF4-FFF2-40B4-BE49-F238E27FC236}">
                <a16:creationId xmlns:a16="http://schemas.microsoft.com/office/drawing/2014/main" id="{C05D8243-0005-494E-81B9-C47EDB33D8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547" y="5404399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5</a:t>
            </a:r>
          </a:p>
        </p:txBody>
      </p:sp>
      <p:sp>
        <p:nvSpPr>
          <p:cNvPr id="136" name="Text Box 49">
            <a:extLst>
              <a:ext uri="{FF2B5EF4-FFF2-40B4-BE49-F238E27FC236}">
                <a16:creationId xmlns:a16="http://schemas.microsoft.com/office/drawing/2014/main" id="{8F189DC5-1841-4651-9269-0272D17DB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4967" y="2818964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5</a:t>
            </a:r>
          </a:p>
        </p:txBody>
      </p: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6A212907-44E5-4585-B7D1-1DB8F3025F36}"/>
              </a:ext>
            </a:extLst>
          </p:cNvPr>
          <p:cNvCxnSpPr>
            <a:cxnSpLocks/>
          </p:cNvCxnSpPr>
          <p:nvPr/>
        </p:nvCxnSpPr>
        <p:spPr>
          <a:xfrm flipH="1">
            <a:off x="1978709" y="2948373"/>
            <a:ext cx="534705" cy="625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 Box 49">
            <a:extLst>
              <a:ext uri="{FF2B5EF4-FFF2-40B4-BE49-F238E27FC236}">
                <a16:creationId xmlns:a16="http://schemas.microsoft.com/office/drawing/2014/main" id="{C124F680-78AA-4125-BC6F-7146A7587D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6965" y="3273226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139" name="Text Box 49">
            <a:extLst>
              <a:ext uri="{FF2B5EF4-FFF2-40B4-BE49-F238E27FC236}">
                <a16:creationId xmlns:a16="http://schemas.microsoft.com/office/drawing/2014/main" id="{15CCFC8B-0CBF-43D2-ACE7-6B6F1758EE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7760" y="313442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4</a:t>
            </a:r>
          </a:p>
        </p:txBody>
      </p: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1CF3F245-B9F3-41DC-851D-27FC50B4BDE5}"/>
              </a:ext>
            </a:extLst>
          </p:cNvPr>
          <p:cNvCxnSpPr>
            <a:cxnSpLocks/>
          </p:cNvCxnSpPr>
          <p:nvPr/>
        </p:nvCxnSpPr>
        <p:spPr>
          <a:xfrm flipV="1">
            <a:off x="2804425" y="2842447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A07927AB-E3FE-46AE-AAD6-6F1EB94C1E79}"/>
              </a:ext>
            </a:extLst>
          </p:cNvPr>
          <p:cNvCxnSpPr>
            <a:cxnSpLocks/>
          </p:cNvCxnSpPr>
          <p:nvPr/>
        </p:nvCxnSpPr>
        <p:spPr>
          <a:xfrm>
            <a:off x="2657994" y="3049796"/>
            <a:ext cx="19411" cy="438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Oval 141">
            <a:extLst>
              <a:ext uri="{FF2B5EF4-FFF2-40B4-BE49-F238E27FC236}">
                <a16:creationId xmlns:a16="http://schemas.microsoft.com/office/drawing/2014/main" id="{155DF8EE-8DDD-46ED-823E-19F95EEED1E9}"/>
              </a:ext>
            </a:extLst>
          </p:cNvPr>
          <p:cNvSpPr/>
          <p:nvPr/>
        </p:nvSpPr>
        <p:spPr>
          <a:xfrm>
            <a:off x="928347" y="6203398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43" name="Text Box 49">
            <a:extLst>
              <a:ext uri="{FF2B5EF4-FFF2-40B4-BE49-F238E27FC236}">
                <a16:creationId xmlns:a16="http://schemas.microsoft.com/office/drawing/2014/main" id="{58DE1DEF-F947-4C28-B828-51A7AA353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19" y="5892174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6</a:t>
            </a:r>
          </a:p>
        </p:txBody>
      </p: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D8AAEEC5-CA93-4180-80E2-EC675BB73247}"/>
              </a:ext>
            </a:extLst>
          </p:cNvPr>
          <p:cNvCxnSpPr>
            <a:cxnSpLocks/>
          </p:cNvCxnSpPr>
          <p:nvPr/>
        </p:nvCxnSpPr>
        <p:spPr>
          <a:xfrm>
            <a:off x="997174" y="589217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 Box 49">
            <a:extLst>
              <a:ext uri="{FF2B5EF4-FFF2-40B4-BE49-F238E27FC236}">
                <a16:creationId xmlns:a16="http://schemas.microsoft.com/office/drawing/2014/main" id="{8BD7854C-5195-49F4-87DB-1A52DB759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818" y="6161861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DFS(2)</a:t>
            </a:r>
          </a:p>
        </p:txBody>
      </p: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46B4F0AB-11C3-49FB-A423-9153DCB4F165}"/>
              </a:ext>
            </a:extLst>
          </p:cNvPr>
          <p:cNvCxnSpPr>
            <a:cxnSpLocks/>
          </p:cNvCxnSpPr>
          <p:nvPr/>
        </p:nvCxnSpPr>
        <p:spPr>
          <a:xfrm>
            <a:off x="3349465" y="3054588"/>
            <a:ext cx="0" cy="4663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 Box 49">
            <a:extLst>
              <a:ext uri="{FF2B5EF4-FFF2-40B4-BE49-F238E27FC236}">
                <a16:creationId xmlns:a16="http://schemas.microsoft.com/office/drawing/2014/main" id="{BE142A12-4669-46C0-B680-F155A1509F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7916" y="3182146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6</a:t>
            </a:r>
          </a:p>
        </p:txBody>
      </p: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5A730AFA-71BE-4473-A366-2A0A44525797}"/>
              </a:ext>
            </a:extLst>
          </p:cNvPr>
          <p:cNvCxnSpPr>
            <a:cxnSpLocks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E4DD15CA-DDD0-4A52-8242-C7D405556BF3}"/>
              </a:ext>
            </a:extLst>
          </p:cNvPr>
          <p:cNvCxnSpPr/>
          <p:nvPr/>
        </p:nvCxnSpPr>
        <p:spPr>
          <a:xfrm flipV="1">
            <a:off x="3456288" y="3049796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CABA9D6B-D4A5-4E39-BC04-5A760F96DFE3}"/>
              </a:ext>
            </a:extLst>
          </p:cNvPr>
          <p:cNvCxnSpPr>
            <a:cxnSpLocks/>
          </p:cNvCxnSpPr>
          <p:nvPr/>
        </p:nvCxnSpPr>
        <p:spPr>
          <a:xfrm flipH="1" flipV="1">
            <a:off x="2786320" y="3738750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 Box 49">
            <a:extLst>
              <a:ext uri="{FF2B5EF4-FFF2-40B4-BE49-F238E27FC236}">
                <a16:creationId xmlns:a16="http://schemas.microsoft.com/office/drawing/2014/main" id="{B7DA6F52-0E50-44F4-90BB-C770796497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4967" y="3693795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7</a:t>
            </a:r>
          </a:p>
        </p:txBody>
      </p:sp>
      <p:sp>
        <p:nvSpPr>
          <p:cNvPr id="152" name="Text Box 49">
            <a:extLst>
              <a:ext uri="{FF2B5EF4-FFF2-40B4-BE49-F238E27FC236}">
                <a16:creationId xmlns:a16="http://schemas.microsoft.com/office/drawing/2014/main" id="{708A713A-2606-49B1-B91E-FF1DE7540E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9112" y="3182145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8</a:t>
            </a:r>
          </a:p>
        </p:txBody>
      </p:sp>
      <p:cxnSp>
        <p:nvCxnSpPr>
          <p:cNvPr id="153" name="Straight Arrow Connector 152">
            <a:extLst>
              <a:ext uri="{FF2B5EF4-FFF2-40B4-BE49-F238E27FC236}">
                <a16:creationId xmlns:a16="http://schemas.microsoft.com/office/drawing/2014/main" id="{B58DB7CF-D261-41FB-B81D-EF096E697B8F}"/>
              </a:ext>
            </a:extLst>
          </p:cNvPr>
          <p:cNvCxnSpPr>
            <a:cxnSpLocks/>
          </p:cNvCxnSpPr>
          <p:nvPr/>
        </p:nvCxnSpPr>
        <p:spPr>
          <a:xfrm flipH="1" flipV="1">
            <a:off x="1085105" y="5897913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id="{F7C03ADC-8DC5-4922-ACE9-1C18A7391838}"/>
              </a:ext>
            </a:extLst>
          </p:cNvPr>
          <p:cNvCxnSpPr>
            <a:cxnSpLocks/>
          </p:cNvCxnSpPr>
          <p:nvPr/>
        </p:nvCxnSpPr>
        <p:spPr>
          <a:xfrm flipH="1">
            <a:off x="2770433" y="2984072"/>
            <a:ext cx="534705" cy="625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Text Box 49">
            <a:extLst>
              <a:ext uri="{FF2B5EF4-FFF2-40B4-BE49-F238E27FC236}">
                <a16:creationId xmlns:a16="http://schemas.microsoft.com/office/drawing/2014/main" id="{35D65E69-C0F4-4FF0-9A69-3479F83AE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6683" y="3263550"/>
            <a:ext cx="39664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9</a:t>
            </a:r>
          </a:p>
        </p:txBody>
      </p: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39435717-1F51-4897-9724-47CA53AD7075}"/>
              </a:ext>
            </a:extLst>
          </p:cNvPr>
          <p:cNvCxnSpPr>
            <a:cxnSpLocks/>
          </p:cNvCxnSpPr>
          <p:nvPr/>
        </p:nvCxnSpPr>
        <p:spPr>
          <a:xfrm flipH="1" flipV="1">
            <a:off x="2788255" y="2749001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Text Box 49">
            <a:extLst>
              <a:ext uri="{FF2B5EF4-FFF2-40B4-BE49-F238E27FC236}">
                <a16:creationId xmlns:a16="http://schemas.microsoft.com/office/drawing/2014/main" id="{B29EE28D-B557-40C7-A696-D07DFCFE92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9384" y="2557123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10</a:t>
            </a:r>
          </a:p>
        </p:txBody>
      </p: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827F8CCE-C9DB-41DB-B850-86EE0A1608F8}"/>
              </a:ext>
            </a:extLst>
          </p:cNvPr>
          <p:cNvCxnSpPr>
            <a:cxnSpLocks/>
          </p:cNvCxnSpPr>
          <p:nvPr/>
        </p:nvCxnSpPr>
        <p:spPr>
          <a:xfrm flipH="1" flipV="1">
            <a:off x="1073242" y="5398798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C8B95986-79DB-49DC-AA84-58607DC1C385}"/>
              </a:ext>
            </a:extLst>
          </p:cNvPr>
          <p:cNvCxnSpPr>
            <a:cxnSpLocks/>
          </p:cNvCxnSpPr>
          <p:nvPr/>
        </p:nvCxnSpPr>
        <p:spPr>
          <a:xfrm flipH="1" flipV="1">
            <a:off x="1046073" y="4865379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Arrow Connector 159">
            <a:extLst>
              <a:ext uri="{FF2B5EF4-FFF2-40B4-BE49-F238E27FC236}">
                <a16:creationId xmlns:a16="http://schemas.microsoft.com/office/drawing/2014/main" id="{31B17523-8D60-4117-830C-58C3FE844C73}"/>
              </a:ext>
            </a:extLst>
          </p:cNvPr>
          <p:cNvCxnSpPr>
            <a:cxnSpLocks/>
          </p:cNvCxnSpPr>
          <p:nvPr/>
        </p:nvCxnSpPr>
        <p:spPr>
          <a:xfrm flipH="1" flipV="1">
            <a:off x="2042875" y="3652148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Text Box 49">
            <a:extLst>
              <a:ext uri="{FF2B5EF4-FFF2-40B4-BE49-F238E27FC236}">
                <a16:creationId xmlns:a16="http://schemas.microsoft.com/office/drawing/2014/main" id="{DFC8DB92-D6A1-4797-83CE-F28C1FAC5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6900" y="3479001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11</a:t>
            </a:r>
          </a:p>
        </p:txBody>
      </p:sp>
      <p:sp>
        <p:nvSpPr>
          <p:cNvPr id="162" name="Text Box 49">
            <a:extLst>
              <a:ext uri="{FF2B5EF4-FFF2-40B4-BE49-F238E27FC236}">
                <a16:creationId xmlns:a16="http://schemas.microsoft.com/office/drawing/2014/main" id="{12E2C22F-E0D4-469F-9729-97463AAF60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4894" y="3479001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12</a:t>
            </a:r>
          </a:p>
        </p:txBody>
      </p:sp>
      <p:sp>
        <p:nvSpPr>
          <p:cNvPr id="163" name="Text Box 49">
            <a:extLst>
              <a:ext uri="{FF2B5EF4-FFF2-40B4-BE49-F238E27FC236}">
                <a16:creationId xmlns:a16="http://schemas.microsoft.com/office/drawing/2014/main" id="{56087AF9-5E24-4050-8E73-132065FD69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6975" y="3049496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13</a:t>
            </a:r>
          </a:p>
        </p:txBody>
      </p: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D32277D9-343F-4E0C-B00A-329FF123F5E8}"/>
              </a:ext>
            </a:extLst>
          </p:cNvPr>
          <p:cNvCxnSpPr>
            <a:cxnSpLocks/>
          </p:cNvCxnSpPr>
          <p:nvPr/>
        </p:nvCxnSpPr>
        <p:spPr>
          <a:xfrm flipV="1">
            <a:off x="2745408" y="2940449"/>
            <a:ext cx="465050" cy="5385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9A79FDC2-4067-4903-BFA5-EA0933F67206}"/>
              </a:ext>
            </a:extLst>
          </p:cNvPr>
          <p:cNvCxnSpPr>
            <a:cxnSpLocks/>
          </p:cNvCxnSpPr>
          <p:nvPr/>
        </p:nvCxnSpPr>
        <p:spPr>
          <a:xfrm flipV="1">
            <a:off x="2836666" y="3652148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2572C10E-6FBF-46E5-B60D-DCDAF7CF16BD}"/>
              </a:ext>
            </a:extLst>
          </p:cNvPr>
          <p:cNvCxnSpPr>
            <a:cxnSpLocks/>
          </p:cNvCxnSpPr>
          <p:nvPr/>
        </p:nvCxnSpPr>
        <p:spPr>
          <a:xfrm flipV="1">
            <a:off x="1114170" y="4466768"/>
            <a:ext cx="214241" cy="2420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Arrow Connector 166">
            <a:extLst>
              <a:ext uri="{FF2B5EF4-FFF2-40B4-BE49-F238E27FC236}">
                <a16:creationId xmlns:a16="http://schemas.microsoft.com/office/drawing/2014/main" id="{07752212-4B7C-47E0-BAAC-AD22990DAAB5}"/>
              </a:ext>
            </a:extLst>
          </p:cNvPr>
          <p:cNvCxnSpPr/>
          <p:nvPr/>
        </p:nvCxnSpPr>
        <p:spPr>
          <a:xfrm flipV="1">
            <a:off x="1716404" y="3056410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Text Box 49">
            <a:extLst>
              <a:ext uri="{FF2B5EF4-FFF2-40B4-BE49-F238E27FC236}">
                <a16:creationId xmlns:a16="http://schemas.microsoft.com/office/drawing/2014/main" id="{14977E7B-4BAA-4459-B74F-66BDAE6D19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7049" y="3164476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14</a:t>
            </a:r>
          </a:p>
        </p:txBody>
      </p:sp>
      <p:sp>
        <p:nvSpPr>
          <p:cNvPr id="169" name="Oval 168">
            <a:extLst>
              <a:ext uri="{FF2B5EF4-FFF2-40B4-BE49-F238E27FC236}">
                <a16:creationId xmlns:a16="http://schemas.microsoft.com/office/drawing/2014/main" id="{09F0A31E-2633-41BF-81F5-0A07A85D5F74}"/>
              </a:ext>
            </a:extLst>
          </p:cNvPr>
          <p:cNvSpPr/>
          <p:nvPr/>
        </p:nvSpPr>
        <p:spPr>
          <a:xfrm>
            <a:off x="1793793" y="4665443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4304A1EF-ABAA-4B28-A8DC-81690EDD83B1}"/>
              </a:ext>
            </a:extLst>
          </p:cNvPr>
          <p:cNvCxnSpPr>
            <a:cxnSpLocks/>
          </p:cNvCxnSpPr>
          <p:nvPr/>
        </p:nvCxnSpPr>
        <p:spPr>
          <a:xfrm>
            <a:off x="1443863" y="4417782"/>
            <a:ext cx="377248" cy="24369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Text Box 49">
            <a:extLst>
              <a:ext uri="{FF2B5EF4-FFF2-40B4-BE49-F238E27FC236}">
                <a16:creationId xmlns:a16="http://schemas.microsoft.com/office/drawing/2014/main" id="{15643A32-3E75-41D5-80D4-5029CB487E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9658" y="4325505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14</a:t>
            </a:r>
          </a:p>
        </p:txBody>
      </p:sp>
      <p:sp>
        <p:nvSpPr>
          <p:cNvPr id="172" name="Text Box 49">
            <a:extLst>
              <a:ext uri="{FF2B5EF4-FFF2-40B4-BE49-F238E27FC236}">
                <a16:creationId xmlns:a16="http://schemas.microsoft.com/office/drawing/2014/main" id="{DDA8D414-CD49-405E-AD3C-EDA1BBD13E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7697" y="4585909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DFS(4)</a:t>
            </a:r>
          </a:p>
        </p:txBody>
      </p: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30D4FF36-F912-45C1-A1F0-3E030A61D039}"/>
              </a:ext>
            </a:extLst>
          </p:cNvPr>
          <p:cNvCxnSpPr>
            <a:cxnSpLocks/>
          </p:cNvCxnSpPr>
          <p:nvPr/>
        </p:nvCxnSpPr>
        <p:spPr>
          <a:xfrm>
            <a:off x="1826522" y="3040177"/>
            <a:ext cx="19411" cy="438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Text Box 49">
            <a:extLst>
              <a:ext uri="{FF2B5EF4-FFF2-40B4-BE49-F238E27FC236}">
                <a16:creationId xmlns:a16="http://schemas.microsoft.com/office/drawing/2014/main" id="{51BFAAEA-4B9C-4107-8B0A-59C0BF9398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6181" y="3119423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15</a:t>
            </a:r>
          </a:p>
        </p:txBody>
      </p:sp>
      <p:cxnSp>
        <p:nvCxnSpPr>
          <p:cNvPr id="175" name="Straight Arrow Connector 174">
            <a:extLst>
              <a:ext uri="{FF2B5EF4-FFF2-40B4-BE49-F238E27FC236}">
                <a16:creationId xmlns:a16="http://schemas.microsoft.com/office/drawing/2014/main" id="{C0B7395C-5163-4419-BD3B-0EE99370DA24}"/>
              </a:ext>
            </a:extLst>
          </p:cNvPr>
          <p:cNvCxnSpPr>
            <a:cxnSpLocks/>
          </p:cNvCxnSpPr>
          <p:nvPr/>
        </p:nvCxnSpPr>
        <p:spPr>
          <a:xfrm flipH="1" flipV="1">
            <a:off x="1142207" y="2761087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Text Box 49">
            <a:extLst>
              <a:ext uri="{FF2B5EF4-FFF2-40B4-BE49-F238E27FC236}">
                <a16:creationId xmlns:a16="http://schemas.microsoft.com/office/drawing/2014/main" id="{53DFB48B-55E0-452E-AA72-CB1836457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6063" y="2571963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16</a:t>
            </a:r>
          </a:p>
        </p:txBody>
      </p:sp>
      <p:sp>
        <p:nvSpPr>
          <p:cNvPr id="177" name="Oval 176">
            <a:extLst>
              <a:ext uri="{FF2B5EF4-FFF2-40B4-BE49-F238E27FC236}">
                <a16:creationId xmlns:a16="http://schemas.microsoft.com/office/drawing/2014/main" id="{66C6B3C5-DF22-4203-9549-4A3E4B0DEF2D}"/>
              </a:ext>
            </a:extLst>
          </p:cNvPr>
          <p:cNvSpPr/>
          <p:nvPr/>
        </p:nvSpPr>
        <p:spPr>
          <a:xfrm>
            <a:off x="1800563" y="5207362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cxnSp>
        <p:nvCxnSpPr>
          <p:cNvPr id="178" name="Straight Arrow Connector 177">
            <a:extLst>
              <a:ext uri="{FF2B5EF4-FFF2-40B4-BE49-F238E27FC236}">
                <a16:creationId xmlns:a16="http://schemas.microsoft.com/office/drawing/2014/main" id="{CC42371C-111D-4D6E-B68B-7754F59B480E}"/>
              </a:ext>
            </a:extLst>
          </p:cNvPr>
          <p:cNvCxnSpPr>
            <a:cxnSpLocks/>
          </p:cNvCxnSpPr>
          <p:nvPr/>
        </p:nvCxnSpPr>
        <p:spPr>
          <a:xfrm>
            <a:off x="1898839" y="486861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Text Box 49">
            <a:extLst>
              <a:ext uri="{FF2B5EF4-FFF2-40B4-BE49-F238E27FC236}">
                <a16:creationId xmlns:a16="http://schemas.microsoft.com/office/drawing/2014/main" id="{B88B19BE-479D-4287-B020-792B503196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6895" y="4906021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16</a:t>
            </a:r>
          </a:p>
        </p:txBody>
      </p:sp>
      <p:sp>
        <p:nvSpPr>
          <p:cNvPr id="180" name="Text Box 49">
            <a:extLst>
              <a:ext uri="{FF2B5EF4-FFF2-40B4-BE49-F238E27FC236}">
                <a16:creationId xmlns:a16="http://schemas.microsoft.com/office/drawing/2014/main" id="{6551989D-1CA0-46AA-8A26-A71278272B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5740" y="5178568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DFS(8)</a:t>
            </a:r>
          </a:p>
        </p:txBody>
      </p:sp>
      <p:sp>
        <p:nvSpPr>
          <p:cNvPr id="181" name="Oval 180">
            <a:extLst>
              <a:ext uri="{FF2B5EF4-FFF2-40B4-BE49-F238E27FC236}">
                <a16:creationId xmlns:a16="http://schemas.microsoft.com/office/drawing/2014/main" id="{4C9B6C34-88B7-4AF5-AE1E-34C0CACB78DF}"/>
              </a:ext>
            </a:extLst>
          </p:cNvPr>
          <p:cNvSpPr/>
          <p:nvPr/>
        </p:nvSpPr>
        <p:spPr>
          <a:xfrm>
            <a:off x="1810990" y="5739811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6</a:t>
            </a:r>
          </a:p>
        </p:txBody>
      </p:sp>
      <p:cxnSp>
        <p:nvCxnSpPr>
          <p:cNvPr id="182" name="Straight Arrow Connector 181">
            <a:extLst>
              <a:ext uri="{FF2B5EF4-FFF2-40B4-BE49-F238E27FC236}">
                <a16:creationId xmlns:a16="http://schemas.microsoft.com/office/drawing/2014/main" id="{9FD7DBAA-9912-4E44-AE3A-978698B3EFCA}"/>
              </a:ext>
            </a:extLst>
          </p:cNvPr>
          <p:cNvCxnSpPr>
            <a:cxnSpLocks/>
          </p:cNvCxnSpPr>
          <p:nvPr/>
        </p:nvCxnSpPr>
        <p:spPr>
          <a:xfrm>
            <a:off x="1909265" y="5406168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Text Box 49">
            <a:extLst>
              <a:ext uri="{FF2B5EF4-FFF2-40B4-BE49-F238E27FC236}">
                <a16:creationId xmlns:a16="http://schemas.microsoft.com/office/drawing/2014/main" id="{C5AF4850-F836-4610-A0BD-24D5EE327C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5482" y="5406168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18</a:t>
            </a:r>
          </a:p>
        </p:txBody>
      </p:sp>
      <p:cxnSp>
        <p:nvCxnSpPr>
          <p:cNvPr id="184" name="Straight Arrow Connector 183">
            <a:extLst>
              <a:ext uri="{FF2B5EF4-FFF2-40B4-BE49-F238E27FC236}">
                <a16:creationId xmlns:a16="http://schemas.microsoft.com/office/drawing/2014/main" id="{B39F11AB-3C7D-4D69-96E5-DD6D7FB553E5}"/>
              </a:ext>
            </a:extLst>
          </p:cNvPr>
          <p:cNvCxnSpPr>
            <a:cxnSpLocks/>
          </p:cNvCxnSpPr>
          <p:nvPr/>
        </p:nvCxnSpPr>
        <p:spPr>
          <a:xfrm flipV="1">
            <a:off x="1163922" y="2868056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49">
            <a:extLst>
              <a:ext uri="{FF2B5EF4-FFF2-40B4-BE49-F238E27FC236}">
                <a16:creationId xmlns:a16="http://schemas.microsoft.com/office/drawing/2014/main" id="{DBE3B991-AED5-40C7-B0A6-C829CA9C49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5925" y="2852732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17</a:t>
            </a:r>
          </a:p>
        </p:txBody>
      </p:sp>
      <p:cxnSp>
        <p:nvCxnSpPr>
          <p:cNvPr id="186" name="Straight Arrow Connector 185">
            <a:extLst>
              <a:ext uri="{FF2B5EF4-FFF2-40B4-BE49-F238E27FC236}">
                <a16:creationId xmlns:a16="http://schemas.microsoft.com/office/drawing/2014/main" id="{6059A8DF-F1AB-4037-971A-A937348D1D16}"/>
              </a:ext>
            </a:extLst>
          </p:cNvPr>
          <p:cNvCxnSpPr>
            <a:cxnSpLocks/>
          </p:cNvCxnSpPr>
          <p:nvPr/>
        </p:nvCxnSpPr>
        <p:spPr>
          <a:xfrm>
            <a:off x="900348" y="3047417"/>
            <a:ext cx="19411" cy="438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Text Box 49">
            <a:extLst>
              <a:ext uri="{FF2B5EF4-FFF2-40B4-BE49-F238E27FC236}">
                <a16:creationId xmlns:a16="http://schemas.microsoft.com/office/drawing/2014/main" id="{B0523D41-2E39-4C4B-829F-574BBCB111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966" y="3151067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18</a:t>
            </a:r>
          </a:p>
        </p:txBody>
      </p:sp>
      <p:cxnSp>
        <p:nvCxnSpPr>
          <p:cNvPr id="188" name="Straight Arrow Connector 187">
            <a:extLst>
              <a:ext uri="{FF2B5EF4-FFF2-40B4-BE49-F238E27FC236}">
                <a16:creationId xmlns:a16="http://schemas.microsoft.com/office/drawing/2014/main" id="{31CE8C31-80F5-4E9F-9313-C1ED6868DF5B}"/>
              </a:ext>
            </a:extLst>
          </p:cNvPr>
          <p:cNvCxnSpPr/>
          <p:nvPr/>
        </p:nvCxnSpPr>
        <p:spPr>
          <a:xfrm flipV="1">
            <a:off x="1049812" y="3047417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Text Box 49">
            <a:extLst>
              <a:ext uri="{FF2B5EF4-FFF2-40B4-BE49-F238E27FC236}">
                <a16:creationId xmlns:a16="http://schemas.microsoft.com/office/drawing/2014/main" id="{23090E47-8DF1-4EC3-A06C-6D8A586C57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9474" y="3175809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19</a:t>
            </a:r>
          </a:p>
        </p:txBody>
      </p:sp>
      <p:cxnSp>
        <p:nvCxnSpPr>
          <p:cNvPr id="190" name="Straight Arrow Connector 189">
            <a:extLst>
              <a:ext uri="{FF2B5EF4-FFF2-40B4-BE49-F238E27FC236}">
                <a16:creationId xmlns:a16="http://schemas.microsoft.com/office/drawing/2014/main" id="{0C9532CE-0D76-4313-8DDC-0F817CA73FFB}"/>
              </a:ext>
            </a:extLst>
          </p:cNvPr>
          <p:cNvCxnSpPr>
            <a:cxnSpLocks/>
          </p:cNvCxnSpPr>
          <p:nvPr/>
        </p:nvCxnSpPr>
        <p:spPr>
          <a:xfrm flipH="1" flipV="1">
            <a:off x="1994766" y="5412099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1" name="Text Box 49">
            <a:extLst>
              <a:ext uri="{FF2B5EF4-FFF2-40B4-BE49-F238E27FC236}">
                <a16:creationId xmlns:a16="http://schemas.microsoft.com/office/drawing/2014/main" id="{406C61E1-545E-4899-8874-CAA998B6B6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4431" y="5732644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DFS(6)</a:t>
            </a:r>
          </a:p>
        </p:txBody>
      </p:sp>
    </p:spTree>
    <p:extLst>
      <p:ext uri="{BB962C8B-B14F-4D97-AF65-F5344CB8AC3E}">
        <p14:creationId xmlns:p14="http://schemas.microsoft.com/office/powerpoint/2010/main" val="137416403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61DC68-6FC4-42F3-A7FF-A28D072B093D}"/>
              </a:ext>
            </a:extLst>
          </p:cNvPr>
          <p:cNvSpPr/>
          <p:nvPr/>
        </p:nvSpPr>
        <p:spPr>
          <a:xfrm>
            <a:off x="1688405" y="3603251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C27721-94B8-49D8-8BB0-5301EF206AEA}"/>
              </a:ext>
            </a:extLst>
          </p:cNvPr>
          <p:cNvSpPr/>
          <p:nvPr/>
        </p:nvSpPr>
        <p:spPr>
          <a:xfrm>
            <a:off x="2519484" y="3597334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3B22C1F-6253-4007-AABE-C796CB859CCF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680695" y="2874561"/>
            <a:ext cx="652874" cy="755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A7087B-5C78-4777-BE97-F118298F8F9C}"/>
              </a:ext>
            </a:extLst>
          </p:cNvPr>
          <p:cNvCxnSpPr>
            <a:cxnSpLocks/>
            <a:stCxn id="13" idx="6"/>
            <a:endCxn id="25" idx="2"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9E86B4-CD30-4E85-87B1-A1F3BEC63833}"/>
              </a:ext>
            </a:extLst>
          </p:cNvPr>
          <p:cNvCxnSpPr>
            <a:cxnSpLocks/>
            <a:stCxn id="20" idx="4"/>
            <a:endCxn id="25" idx="0"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E12DF75D-A0C9-44FE-AAEF-EBBF4323C69F}"/>
              </a:ext>
            </a:extLst>
          </p:cNvPr>
          <p:cNvSpPr/>
          <p:nvPr/>
        </p:nvSpPr>
        <p:spPr>
          <a:xfrm>
            <a:off x="3304784" y="2714086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45F4C9F-6E1B-40AA-B7F1-D946A22BD88B}"/>
              </a:ext>
            </a:extLst>
          </p:cNvPr>
          <p:cNvSpPr/>
          <p:nvPr/>
        </p:nvSpPr>
        <p:spPr>
          <a:xfrm>
            <a:off x="2519484" y="2703496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6408F56-368D-467D-B2FD-29EBBCDEAA9E}"/>
              </a:ext>
            </a:extLst>
          </p:cNvPr>
          <p:cNvSpPr/>
          <p:nvPr/>
        </p:nvSpPr>
        <p:spPr>
          <a:xfrm>
            <a:off x="1688404" y="2714086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D1FFC3A-BD8C-4B4E-8F26-63782A628E1D}"/>
              </a:ext>
            </a:extLst>
          </p:cNvPr>
          <p:cNvSpPr/>
          <p:nvPr/>
        </p:nvSpPr>
        <p:spPr>
          <a:xfrm>
            <a:off x="887443" y="2720185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F9A1C1A-4DE2-46D1-88CC-F420B3BB8193}"/>
              </a:ext>
            </a:extLst>
          </p:cNvPr>
          <p:cNvSpPr/>
          <p:nvPr/>
        </p:nvSpPr>
        <p:spPr>
          <a:xfrm>
            <a:off x="887443" y="3606864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18F8801-52CB-447F-8C35-5423194D4A4B}"/>
              </a:ext>
            </a:extLst>
          </p:cNvPr>
          <p:cNvSpPr/>
          <p:nvPr/>
        </p:nvSpPr>
        <p:spPr>
          <a:xfrm>
            <a:off x="3304784" y="3597334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5543268-7E58-4313-8EA6-EB1B6E81E534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83996" y="2808090"/>
            <a:ext cx="604408" cy="6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EE1543B-9B9B-468B-8AE7-A02C35506ED2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FD4B0F8-5691-4272-B296-E4A39EF3B680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2716037" y="2797500"/>
            <a:ext cx="588747" cy="105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EF7C0F4-E870-4231-A5EB-2169625F5B1B}"/>
              </a:ext>
            </a:extLst>
          </p:cNvPr>
          <p:cNvCxnSpPr>
            <a:cxnSpLocks/>
          </p:cNvCxnSpPr>
          <p:nvPr/>
        </p:nvCxnSpPr>
        <p:spPr>
          <a:xfrm>
            <a:off x="985719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BF8A9A5-D5EB-4E03-9244-80C3E65A80B4}"/>
              </a:ext>
            </a:extLst>
          </p:cNvPr>
          <p:cNvCxnSpPr>
            <a:cxnSpLocks/>
          </p:cNvCxnSpPr>
          <p:nvPr/>
        </p:nvCxnSpPr>
        <p:spPr>
          <a:xfrm>
            <a:off x="1786680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6C1B2EF-242C-48BD-8D2A-A3E36C9D489A}"/>
              </a:ext>
            </a:extLst>
          </p:cNvPr>
          <p:cNvCxnSpPr>
            <a:cxnSpLocks/>
          </p:cNvCxnSpPr>
          <p:nvPr/>
        </p:nvCxnSpPr>
        <p:spPr>
          <a:xfrm>
            <a:off x="2623868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4B2B762-7679-4E19-9F26-B0B0A0A6EF91}"/>
              </a:ext>
            </a:extLst>
          </p:cNvPr>
          <p:cNvCxnSpPr>
            <a:cxnSpLocks/>
            <a:endCxn id="7" idx="7"/>
          </p:cNvCxnSpPr>
          <p:nvPr/>
        </p:nvCxnSpPr>
        <p:spPr>
          <a:xfrm flipH="1">
            <a:off x="1856173" y="2844883"/>
            <a:ext cx="672486" cy="7859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3">
            <a:extLst>
              <a:ext uri="{FF2B5EF4-FFF2-40B4-BE49-F238E27FC236}">
                <a16:creationId xmlns:a16="http://schemas.microsoft.com/office/drawing/2014/main" id="{9F25E101-A360-40DF-BC5E-3DFEB1D77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3611" y="2604206"/>
            <a:ext cx="2383967" cy="341580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DFS(v)</a:t>
            </a:r>
          </a:p>
          <a:p>
            <a:pPr marL="0" indent="0">
              <a:buNone/>
            </a:pPr>
            <a:r>
              <a:rPr lang="en-US" altLang="en-US" sz="1400" dirty="0"/>
              <a:t>1. color[v] = gray; </a:t>
            </a:r>
          </a:p>
          <a:p>
            <a:pPr marL="0" indent="0">
              <a:buNone/>
            </a:pPr>
            <a:r>
              <a:rPr lang="en-US" altLang="en-US" sz="1400" dirty="0"/>
              <a:t>2.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/>
              <a:t>for (each edge [v, w])</a:t>
            </a:r>
          </a:p>
          <a:p>
            <a:pPr marL="0" indent="0">
              <a:buNone/>
            </a:pPr>
            <a:r>
              <a:rPr lang="en-US" altLang="en-US" sz="1400" dirty="0"/>
              <a:t>        if (color[w] == white) </a:t>
            </a:r>
          </a:p>
          <a:p>
            <a:pPr marL="0" indent="0">
              <a:buNone/>
            </a:pPr>
            <a:r>
              <a:rPr lang="en-US" altLang="en-US" sz="1400" dirty="0"/>
              <a:t>           DFS(w); </a:t>
            </a:r>
          </a:p>
          <a:p>
            <a:pPr marL="0" indent="0">
              <a:buNone/>
            </a:pPr>
            <a:r>
              <a:rPr lang="en-US" altLang="en-US" sz="1400" dirty="0"/>
              <a:t>3.</a:t>
            </a:r>
            <a:r>
              <a:rPr lang="en-US" altLang="en-US" sz="1400" dirty="0">
                <a:solidFill>
                  <a:srgbClr val="FF0000"/>
                </a:solidFill>
              </a:rPr>
              <a:t> color[v] = black</a:t>
            </a:r>
            <a:r>
              <a:rPr lang="en-US" altLang="en-US" sz="1400" dirty="0"/>
              <a:t>.</a:t>
            </a:r>
          </a:p>
          <a:p>
            <a:pPr marL="0" indent="0">
              <a:buNone/>
            </a:pPr>
            <a:endParaRPr lang="en-US" altLang="en-US" sz="1400" dirty="0"/>
          </a:p>
          <a:p>
            <a:pPr marL="0" indent="0">
              <a:buNone/>
            </a:pPr>
            <a:r>
              <a:rPr lang="en-US" altLang="en-US" sz="1400" dirty="0"/>
              <a:t>main()</a:t>
            </a:r>
          </a:p>
          <a:p>
            <a:pPr marL="0" indent="0">
              <a:buNone/>
            </a:pPr>
            <a:r>
              <a:rPr lang="en-US" altLang="en-US" sz="1400" dirty="0"/>
              <a:t>1. for (each vertex v) </a:t>
            </a:r>
          </a:p>
          <a:p>
            <a:pPr marL="0" indent="0">
              <a:buNone/>
            </a:pPr>
            <a:r>
              <a:rPr lang="en-US" altLang="en-US" sz="1400" dirty="0"/>
              <a:t>      color[v] = white;</a:t>
            </a:r>
          </a:p>
          <a:p>
            <a:pPr marL="0" indent="0">
              <a:buNone/>
            </a:pPr>
            <a:r>
              <a:rPr lang="en-US" altLang="en-US" sz="1400" dirty="0"/>
              <a:t>2. for (each vertex v)</a:t>
            </a:r>
          </a:p>
          <a:p>
            <a:pPr marL="0" indent="0">
              <a:buNone/>
            </a:pPr>
            <a:r>
              <a:rPr lang="en-US" altLang="en-US" sz="1400" dirty="0"/>
              <a:t>       if (color[v] == white) </a:t>
            </a:r>
          </a:p>
          <a:p>
            <a:pPr marL="0" indent="0">
              <a:buNone/>
            </a:pPr>
            <a:r>
              <a:rPr lang="en-US" altLang="en-US" sz="1400" dirty="0"/>
              <a:t>          DFS(v).   </a:t>
            </a:r>
          </a:p>
        </p:txBody>
      </p:sp>
      <p:sp>
        <p:nvSpPr>
          <p:cNvPr id="31" name="Text Box 49">
            <a:extLst>
              <a:ext uri="{FF2B5EF4-FFF2-40B4-BE49-F238E27FC236}">
                <a16:creationId xmlns:a16="http://schemas.microsoft.com/office/drawing/2014/main" id="{098CCC78-1B4E-4532-A268-3C67931BA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1580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14: Depth-First-Search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AD400265-E444-43FC-948E-798782566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396884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Depth-First-Search (DFS). </a:t>
            </a:r>
            <a:r>
              <a:rPr lang="en-US" altLang="en-US" sz="2000" dirty="0"/>
              <a:t>Starting from a vertex s, explore the graph vertices as far as possible before backing tracking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E07776AD-6515-419D-881B-A6E1340CE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Breadth-First-Search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sp>
        <p:nvSpPr>
          <p:cNvPr id="34" name="Text Box 49">
            <a:extLst>
              <a:ext uri="{FF2B5EF4-FFF2-40B4-BE49-F238E27FC236}">
                <a16:creationId xmlns:a16="http://schemas.microsoft.com/office/drawing/2014/main" id="{157E6755-D8B2-495C-B54A-2DAA51838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3514" y="2219467"/>
            <a:ext cx="20808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DFS (recursive version)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AD10C005-ADD3-429A-A848-C3101E652ACC}"/>
              </a:ext>
            </a:extLst>
          </p:cNvPr>
          <p:cNvSpPr/>
          <p:nvPr/>
        </p:nvSpPr>
        <p:spPr>
          <a:xfrm>
            <a:off x="1264544" y="4262042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1" name="Text Box 49">
            <a:extLst>
              <a:ext uri="{FF2B5EF4-FFF2-40B4-BE49-F238E27FC236}">
                <a16:creationId xmlns:a16="http://schemas.microsoft.com/office/drawing/2014/main" id="{3C1E5E21-4089-4429-8F13-60CBC96C94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4900" y="399910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DFS(1)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A69D1D6D-36D0-4732-AF1A-55CF750B174E}"/>
              </a:ext>
            </a:extLst>
          </p:cNvPr>
          <p:cNvSpPr/>
          <p:nvPr/>
        </p:nvSpPr>
        <p:spPr>
          <a:xfrm>
            <a:off x="887578" y="4664015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846FDEF3-1DF6-4787-A909-BE3F82403A4A}"/>
              </a:ext>
            </a:extLst>
          </p:cNvPr>
          <p:cNvCxnSpPr>
            <a:cxnSpLocks/>
            <a:endCxn id="82" idx="7"/>
          </p:cNvCxnSpPr>
          <p:nvPr/>
        </p:nvCxnSpPr>
        <p:spPr>
          <a:xfrm flipH="1">
            <a:off x="1055346" y="4421031"/>
            <a:ext cx="210786" cy="2705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 Box 49">
            <a:extLst>
              <a:ext uri="{FF2B5EF4-FFF2-40B4-BE49-F238E27FC236}">
                <a16:creationId xmlns:a16="http://schemas.microsoft.com/office/drawing/2014/main" id="{52D1297F-07AD-4596-9635-CC0B4CDD6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738" y="4417794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DFS(7)</a:t>
            </a:r>
          </a:p>
        </p:txBody>
      </p:sp>
      <p:sp>
        <p:nvSpPr>
          <p:cNvPr id="85" name="Text Box 49">
            <a:extLst>
              <a:ext uri="{FF2B5EF4-FFF2-40B4-BE49-F238E27FC236}">
                <a16:creationId xmlns:a16="http://schemas.microsoft.com/office/drawing/2014/main" id="{3DA8C400-CD85-45FB-ACF5-D4CE5790E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5388" y="436791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56B2D03C-C3C7-43DE-AF8F-51DE8BB4455F}"/>
              </a:ext>
            </a:extLst>
          </p:cNvPr>
          <p:cNvCxnSpPr>
            <a:cxnSpLocks/>
          </p:cNvCxnSpPr>
          <p:nvPr/>
        </p:nvCxnSpPr>
        <p:spPr>
          <a:xfrm flipV="1">
            <a:off x="1996234" y="3741634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 Box 49">
            <a:extLst>
              <a:ext uri="{FF2B5EF4-FFF2-40B4-BE49-F238E27FC236}">
                <a16:creationId xmlns:a16="http://schemas.microsoft.com/office/drawing/2014/main" id="{1C78D95F-E986-4AE0-8F09-B0FBE991F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0272" y="370983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graphicFrame>
        <p:nvGraphicFramePr>
          <p:cNvPr id="88" name="Table 87">
            <a:extLst>
              <a:ext uri="{FF2B5EF4-FFF2-40B4-BE49-F238E27FC236}">
                <a16:creationId xmlns:a16="http://schemas.microsoft.com/office/drawing/2014/main" id="{4093E59C-DB75-4804-9926-C721413C06B6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556840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89" name="Table 88">
            <a:extLst>
              <a:ext uri="{FF2B5EF4-FFF2-40B4-BE49-F238E27FC236}">
                <a16:creationId xmlns:a16="http://schemas.microsoft.com/office/drawing/2014/main" id="{61CDC00C-16AD-4A91-B599-F7010B338FE5}"/>
              </a:ext>
            </a:extLst>
          </p:cNvPr>
          <p:cNvGraphicFramePr>
            <a:graphicFrameLocks noGrp="1"/>
          </p:cNvGraphicFramePr>
          <p:nvPr/>
        </p:nvGraphicFramePr>
        <p:xfrm>
          <a:off x="3579898" y="4046353"/>
          <a:ext cx="228715" cy="23562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715">
                  <a:extLst>
                    <a:ext uri="{9D8B030D-6E8A-4147-A177-3AD203B41FA5}">
                      <a16:colId xmlns:a16="http://schemas.microsoft.com/office/drawing/2014/main" val="4148821893"/>
                    </a:ext>
                  </a:extLst>
                </a:gridCol>
              </a:tblGrid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608016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4068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82523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1417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0680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79515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908713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357039"/>
                  </a:ext>
                </a:extLst>
              </a:tr>
            </a:tbl>
          </a:graphicData>
        </a:graphic>
      </p:graphicFrame>
      <p:graphicFrame>
        <p:nvGraphicFramePr>
          <p:cNvPr id="90" name="Table 89">
            <a:extLst>
              <a:ext uri="{FF2B5EF4-FFF2-40B4-BE49-F238E27FC236}">
                <a16:creationId xmlns:a16="http://schemas.microsoft.com/office/drawing/2014/main" id="{A18C2E1B-B04A-488F-BB58-98DB2D7E3B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0551504"/>
              </p:ext>
            </p:extLst>
          </p:nvPr>
        </p:nvGraphicFramePr>
        <p:xfrm>
          <a:off x="3338104" y="4122214"/>
          <a:ext cx="215100" cy="23127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5100">
                  <a:extLst>
                    <a:ext uri="{9D8B030D-6E8A-4147-A177-3AD203B41FA5}">
                      <a16:colId xmlns:a16="http://schemas.microsoft.com/office/drawing/2014/main" val="3808604706"/>
                    </a:ext>
                  </a:extLst>
                </a:gridCol>
              </a:tblGrid>
              <a:tr h="234735">
                <a:tc>
                  <a:txBody>
                    <a:bodyPr/>
                    <a:lstStyle/>
                    <a:p>
                      <a:r>
                        <a:rPr lang="en-US" sz="800" dirty="0"/>
                        <a:t>1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10687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54921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855156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/>
                        <a:t>4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5315745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38559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751400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2951018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8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809559"/>
                  </a:ext>
                </a:extLst>
              </a:tr>
            </a:tbl>
          </a:graphicData>
        </a:graphic>
      </p:graphicFrame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5C9F96EC-6199-4989-A077-8C73BD64891A}"/>
              </a:ext>
            </a:extLst>
          </p:cNvPr>
          <p:cNvCxnSpPr>
            <a:cxnSpLocks/>
          </p:cNvCxnSpPr>
          <p:nvPr/>
        </p:nvCxnSpPr>
        <p:spPr>
          <a:xfrm>
            <a:off x="3694255" y="419026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5ADBF1C1-E47D-4A1B-ABBC-1563A9D5945F}"/>
              </a:ext>
            </a:extLst>
          </p:cNvPr>
          <p:cNvCxnSpPr>
            <a:cxnSpLocks/>
          </p:cNvCxnSpPr>
          <p:nvPr/>
        </p:nvCxnSpPr>
        <p:spPr>
          <a:xfrm>
            <a:off x="3694255" y="4480808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69EB41B6-AC88-4735-B681-2E02E2B46CE2}"/>
              </a:ext>
            </a:extLst>
          </p:cNvPr>
          <p:cNvCxnSpPr>
            <a:cxnSpLocks/>
          </p:cNvCxnSpPr>
          <p:nvPr/>
        </p:nvCxnSpPr>
        <p:spPr>
          <a:xfrm>
            <a:off x="3694255" y="478232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7BFF8897-5BE7-4ED4-9E39-37D7EFE527E8}"/>
              </a:ext>
            </a:extLst>
          </p:cNvPr>
          <p:cNvCxnSpPr>
            <a:cxnSpLocks/>
          </p:cNvCxnSpPr>
          <p:nvPr/>
        </p:nvCxnSpPr>
        <p:spPr>
          <a:xfrm>
            <a:off x="3694255" y="507268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804A911C-0364-47A9-810C-B86A66692B77}"/>
              </a:ext>
            </a:extLst>
          </p:cNvPr>
          <p:cNvCxnSpPr>
            <a:cxnSpLocks/>
          </p:cNvCxnSpPr>
          <p:nvPr/>
        </p:nvCxnSpPr>
        <p:spPr>
          <a:xfrm>
            <a:off x="3694255" y="539235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9E990F13-925F-40DB-A4E9-D51135A75222}"/>
              </a:ext>
            </a:extLst>
          </p:cNvPr>
          <p:cNvCxnSpPr>
            <a:cxnSpLocks/>
          </p:cNvCxnSpPr>
          <p:nvPr/>
        </p:nvCxnSpPr>
        <p:spPr>
          <a:xfrm>
            <a:off x="3694255" y="567812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BD04845A-6255-4CBA-A18E-90F0D38B9304}"/>
              </a:ext>
            </a:extLst>
          </p:cNvPr>
          <p:cNvCxnSpPr>
            <a:cxnSpLocks/>
          </p:cNvCxnSpPr>
          <p:nvPr/>
        </p:nvCxnSpPr>
        <p:spPr>
          <a:xfrm>
            <a:off x="3694255" y="5971807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922EA504-9D26-4052-BFB5-05926F62C04E}"/>
              </a:ext>
            </a:extLst>
          </p:cNvPr>
          <p:cNvCxnSpPr>
            <a:cxnSpLocks/>
          </p:cNvCxnSpPr>
          <p:nvPr/>
        </p:nvCxnSpPr>
        <p:spPr>
          <a:xfrm>
            <a:off x="3694255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9" name="Table 98">
            <a:extLst>
              <a:ext uri="{FF2B5EF4-FFF2-40B4-BE49-F238E27FC236}">
                <a16:creationId xmlns:a16="http://schemas.microsoft.com/office/drawing/2014/main" id="{37BAE0D0-0CDD-4DD7-9D9F-0F6EF943355E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F9271A97-62A7-4827-956A-788ECDAE4CDB}"/>
              </a:ext>
            </a:extLst>
          </p:cNvPr>
          <p:cNvCxnSpPr>
            <a:cxnSpLocks/>
          </p:cNvCxnSpPr>
          <p:nvPr/>
        </p:nvCxnSpPr>
        <p:spPr>
          <a:xfrm>
            <a:off x="425368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1" name="Table 100">
            <a:extLst>
              <a:ext uri="{FF2B5EF4-FFF2-40B4-BE49-F238E27FC236}">
                <a16:creationId xmlns:a16="http://schemas.microsoft.com/office/drawing/2014/main" id="{B04A089E-A7B5-48AE-9809-9B97CCA6B7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1996151"/>
              </p:ext>
            </p:extLst>
          </p:nvPr>
        </p:nvGraphicFramePr>
        <p:xfrm>
          <a:off x="451909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F6F6CDCE-2988-4BD8-96BD-60E8EE658DF2}"/>
              </a:ext>
            </a:extLst>
          </p:cNvPr>
          <p:cNvCxnSpPr>
            <a:cxnSpLocks/>
          </p:cNvCxnSpPr>
          <p:nvPr/>
        </p:nvCxnSpPr>
        <p:spPr>
          <a:xfrm>
            <a:off x="480740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3" name="Table 102">
            <a:extLst>
              <a:ext uri="{FF2B5EF4-FFF2-40B4-BE49-F238E27FC236}">
                <a16:creationId xmlns:a16="http://schemas.microsoft.com/office/drawing/2014/main" id="{FE13DE15-677B-4605-8679-C7DE366D124A}"/>
              </a:ext>
            </a:extLst>
          </p:cNvPr>
          <p:cNvGraphicFramePr>
            <a:graphicFrameLocks noGrp="1"/>
          </p:cNvGraphicFramePr>
          <p:nvPr/>
        </p:nvGraphicFramePr>
        <p:xfrm>
          <a:off x="5083018" y="406397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4" name="Table 103">
            <a:extLst>
              <a:ext uri="{FF2B5EF4-FFF2-40B4-BE49-F238E27FC236}">
                <a16:creationId xmlns:a16="http://schemas.microsoft.com/office/drawing/2014/main" id="{2F5950A1-1EB2-4262-A700-AC142791FAA4}"/>
              </a:ext>
            </a:extLst>
          </p:cNvPr>
          <p:cNvGraphicFramePr>
            <a:graphicFrameLocks noGrp="1"/>
          </p:cNvGraphicFramePr>
          <p:nvPr/>
        </p:nvGraphicFramePr>
        <p:xfrm>
          <a:off x="396410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B2009ED9-580F-4704-B2E4-058CAF4B2C8D}"/>
              </a:ext>
            </a:extLst>
          </p:cNvPr>
          <p:cNvCxnSpPr>
            <a:cxnSpLocks/>
          </p:cNvCxnSpPr>
          <p:nvPr/>
        </p:nvCxnSpPr>
        <p:spPr>
          <a:xfrm>
            <a:off x="4252418" y="448499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6" name="Table 105">
            <a:extLst>
              <a:ext uri="{FF2B5EF4-FFF2-40B4-BE49-F238E27FC236}">
                <a16:creationId xmlns:a16="http://schemas.microsoft.com/office/drawing/2014/main" id="{C2B837EA-B0D6-4895-85C7-D0790CC5FEB0}"/>
              </a:ext>
            </a:extLst>
          </p:cNvPr>
          <p:cNvGraphicFramePr>
            <a:graphicFrameLocks noGrp="1"/>
          </p:cNvGraphicFramePr>
          <p:nvPr/>
        </p:nvGraphicFramePr>
        <p:xfrm>
          <a:off x="451782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7" name="Table 106">
            <a:extLst>
              <a:ext uri="{FF2B5EF4-FFF2-40B4-BE49-F238E27FC236}">
                <a16:creationId xmlns:a16="http://schemas.microsoft.com/office/drawing/2014/main" id="{7524BCA0-94DB-4EC9-B154-4A3810CC9F80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1C484A79-53AE-4955-8A28-4AF280E5E2F1}"/>
              </a:ext>
            </a:extLst>
          </p:cNvPr>
          <p:cNvCxnSpPr>
            <a:cxnSpLocks/>
          </p:cNvCxnSpPr>
          <p:nvPr/>
        </p:nvCxnSpPr>
        <p:spPr>
          <a:xfrm>
            <a:off x="425368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9" name="Table 108">
            <a:extLst>
              <a:ext uri="{FF2B5EF4-FFF2-40B4-BE49-F238E27FC236}">
                <a16:creationId xmlns:a16="http://schemas.microsoft.com/office/drawing/2014/main" id="{ACA10DA5-2963-4F44-A4DB-215B2ACF86D4}"/>
              </a:ext>
            </a:extLst>
          </p:cNvPr>
          <p:cNvGraphicFramePr>
            <a:graphicFrameLocks noGrp="1"/>
          </p:cNvGraphicFramePr>
          <p:nvPr/>
        </p:nvGraphicFramePr>
        <p:xfrm>
          <a:off x="451909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D556E04A-87D3-4D19-AAB6-394C4689ED99}"/>
              </a:ext>
            </a:extLst>
          </p:cNvPr>
          <p:cNvCxnSpPr>
            <a:cxnSpLocks/>
          </p:cNvCxnSpPr>
          <p:nvPr/>
        </p:nvCxnSpPr>
        <p:spPr>
          <a:xfrm>
            <a:off x="480740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1" name="Table 110">
            <a:extLst>
              <a:ext uri="{FF2B5EF4-FFF2-40B4-BE49-F238E27FC236}">
                <a16:creationId xmlns:a16="http://schemas.microsoft.com/office/drawing/2014/main" id="{167058DB-4306-47EC-B8F4-1B8A6CC319F3}"/>
              </a:ext>
            </a:extLst>
          </p:cNvPr>
          <p:cNvGraphicFramePr>
            <a:graphicFrameLocks noGrp="1"/>
          </p:cNvGraphicFramePr>
          <p:nvPr/>
        </p:nvGraphicFramePr>
        <p:xfrm>
          <a:off x="5092022" y="468213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48088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2" name="Table 111">
            <a:extLst>
              <a:ext uri="{FF2B5EF4-FFF2-40B4-BE49-F238E27FC236}">
                <a16:creationId xmlns:a16="http://schemas.microsoft.com/office/drawing/2014/main" id="{AC29B882-43C6-4D9D-8F75-42CBED6F5D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2443174"/>
              </p:ext>
            </p:extLst>
          </p:nvPr>
        </p:nvGraphicFramePr>
        <p:xfrm>
          <a:off x="396195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00EC7571-CE31-4AEF-A6B6-5EEE8EC8BC05}"/>
              </a:ext>
            </a:extLst>
          </p:cNvPr>
          <p:cNvCxnSpPr>
            <a:cxnSpLocks/>
          </p:cNvCxnSpPr>
          <p:nvPr/>
        </p:nvCxnSpPr>
        <p:spPr>
          <a:xfrm>
            <a:off x="4250272" y="5089589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4" name="Table 113">
            <a:extLst>
              <a:ext uri="{FF2B5EF4-FFF2-40B4-BE49-F238E27FC236}">
                <a16:creationId xmlns:a16="http://schemas.microsoft.com/office/drawing/2014/main" id="{6E5CDD67-869F-4538-BE0D-6BAB734781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4530919"/>
              </p:ext>
            </p:extLst>
          </p:nvPr>
        </p:nvGraphicFramePr>
        <p:xfrm>
          <a:off x="451567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5" name="Table 114">
            <a:extLst>
              <a:ext uri="{FF2B5EF4-FFF2-40B4-BE49-F238E27FC236}">
                <a16:creationId xmlns:a16="http://schemas.microsoft.com/office/drawing/2014/main" id="{214BAABB-0036-40E4-A79E-768AB40832A6}"/>
              </a:ext>
            </a:extLst>
          </p:cNvPr>
          <p:cNvGraphicFramePr>
            <a:graphicFrameLocks noGrp="1"/>
          </p:cNvGraphicFramePr>
          <p:nvPr/>
        </p:nvGraphicFramePr>
        <p:xfrm>
          <a:off x="396338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4FCF7F67-9B43-4E24-BC2F-DE7A2E13E908}"/>
              </a:ext>
            </a:extLst>
          </p:cNvPr>
          <p:cNvCxnSpPr>
            <a:cxnSpLocks/>
          </p:cNvCxnSpPr>
          <p:nvPr/>
        </p:nvCxnSpPr>
        <p:spPr>
          <a:xfrm>
            <a:off x="425170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7" name="Table 116">
            <a:extLst>
              <a:ext uri="{FF2B5EF4-FFF2-40B4-BE49-F238E27FC236}">
                <a16:creationId xmlns:a16="http://schemas.microsoft.com/office/drawing/2014/main" id="{F097709E-A7E7-4A9E-ABFB-0759187D9A16}"/>
              </a:ext>
            </a:extLst>
          </p:cNvPr>
          <p:cNvGraphicFramePr>
            <a:graphicFrameLocks noGrp="1"/>
          </p:cNvGraphicFramePr>
          <p:nvPr/>
        </p:nvGraphicFramePr>
        <p:xfrm>
          <a:off x="451710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B712224E-5E13-4E57-BA05-CED1B26367F8}"/>
              </a:ext>
            </a:extLst>
          </p:cNvPr>
          <p:cNvCxnSpPr>
            <a:cxnSpLocks/>
          </p:cNvCxnSpPr>
          <p:nvPr/>
        </p:nvCxnSpPr>
        <p:spPr>
          <a:xfrm>
            <a:off x="480542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9" name="Table 118">
            <a:extLst>
              <a:ext uri="{FF2B5EF4-FFF2-40B4-BE49-F238E27FC236}">
                <a16:creationId xmlns:a16="http://schemas.microsoft.com/office/drawing/2014/main" id="{94CE501F-F25F-44FD-822A-75E496F23B6B}"/>
              </a:ext>
            </a:extLst>
          </p:cNvPr>
          <p:cNvGraphicFramePr>
            <a:graphicFrameLocks noGrp="1"/>
          </p:cNvGraphicFramePr>
          <p:nvPr/>
        </p:nvGraphicFramePr>
        <p:xfrm>
          <a:off x="5081034" y="527805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0" name="Table 119">
            <a:extLst>
              <a:ext uri="{FF2B5EF4-FFF2-40B4-BE49-F238E27FC236}">
                <a16:creationId xmlns:a16="http://schemas.microsoft.com/office/drawing/2014/main" id="{A5E4B41F-A8AA-4CB3-8AC4-E1381D954B8D}"/>
              </a:ext>
            </a:extLst>
          </p:cNvPr>
          <p:cNvGraphicFramePr>
            <a:graphicFrameLocks noGrp="1"/>
          </p:cNvGraphicFramePr>
          <p:nvPr/>
        </p:nvGraphicFramePr>
        <p:xfrm>
          <a:off x="396740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D3FC22B2-68EF-491B-B1B8-9E322F1A1F57}"/>
              </a:ext>
            </a:extLst>
          </p:cNvPr>
          <p:cNvCxnSpPr>
            <a:cxnSpLocks/>
          </p:cNvCxnSpPr>
          <p:nvPr/>
        </p:nvCxnSpPr>
        <p:spPr>
          <a:xfrm>
            <a:off x="425571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2" name="Table 121">
            <a:extLst>
              <a:ext uri="{FF2B5EF4-FFF2-40B4-BE49-F238E27FC236}">
                <a16:creationId xmlns:a16="http://schemas.microsoft.com/office/drawing/2014/main" id="{8A2B24A3-880F-42E7-87D5-6B24DB2E51FD}"/>
              </a:ext>
            </a:extLst>
          </p:cNvPr>
          <p:cNvGraphicFramePr>
            <a:graphicFrameLocks noGrp="1"/>
          </p:cNvGraphicFramePr>
          <p:nvPr/>
        </p:nvGraphicFramePr>
        <p:xfrm>
          <a:off x="452112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D7D095A7-BE03-4219-BBDA-E0DA8DE9D74E}"/>
              </a:ext>
            </a:extLst>
          </p:cNvPr>
          <p:cNvCxnSpPr>
            <a:cxnSpLocks/>
          </p:cNvCxnSpPr>
          <p:nvPr/>
        </p:nvCxnSpPr>
        <p:spPr>
          <a:xfrm>
            <a:off x="480943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4" name="Table 123">
            <a:extLst>
              <a:ext uri="{FF2B5EF4-FFF2-40B4-BE49-F238E27FC236}">
                <a16:creationId xmlns:a16="http://schemas.microsoft.com/office/drawing/2014/main" id="{C63FD650-22E2-469D-AAE6-C380ED149A5A}"/>
              </a:ext>
            </a:extLst>
          </p:cNvPr>
          <p:cNvGraphicFramePr>
            <a:graphicFrameLocks noGrp="1"/>
          </p:cNvGraphicFramePr>
          <p:nvPr/>
        </p:nvGraphicFramePr>
        <p:xfrm>
          <a:off x="5648111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2070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A1DB1F45-91C9-4D84-9CB5-F814E303B656}"/>
              </a:ext>
            </a:extLst>
          </p:cNvPr>
          <p:cNvGraphicFramePr>
            <a:graphicFrameLocks noGrp="1"/>
          </p:cNvGraphicFramePr>
          <p:nvPr/>
        </p:nvGraphicFramePr>
        <p:xfrm>
          <a:off x="5074844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C8A1BB78-395A-48AE-85FF-53AFB2FC5662}"/>
              </a:ext>
            </a:extLst>
          </p:cNvPr>
          <p:cNvCxnSpPr>
            <a:cxnSpLocks/>
          </p:cNvCxnSpPr>
          <p:nvPr/>
        </p:nvCxnSpPr>
        <p:spPr>
          <a:xfrm>
            <a:off x="5363157" y="598058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7" name="Table 126">
            <a:extLst>
              <a:ext uri="{FF2B5EF4-FFF2-40B4-BE49-F238E27FC236}">
                <a16:creationId xmlns:a16="http://schemas.microsoft.com/office/drawing/2014/main" id="{A6EA25D7-1486-4233-A1F4-27B8BAFF0080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B675FD97-1DEF-49C3-BAAD-70011DE43102}"/>
              </a:ext>
            </a:extLst>
          </p:cNvPr>
          <p:cNvCxnSpPr>
            <a:cxnSpLocks/>
          </p:cNvCxnSpPr>
          <p:nvPr/>
        </p:nvCxnSpPr>
        <p:spPr>
          <a:xfrm>
            <a:off x="4250272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9" name="Table 128">
            <a:extLst>
              <a:ext uri="{FF2B5EF4-FFF2-40B4-BE49-F238E27FC236}">
                <a16:creationId xmlns:a16="http://schemas.microsoft.com/office/drawing/2014/main" id="{B778ECEC-665B-4ACA-B749-462594E43F76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sp>
        <p:nvSpPr>
          <p:cNvPr id="76" name="Oval 75">
            <a:extLst>
              <a:ext uri="{FF2B5EF4-FFF2-40B4-BE49-F238E27FC236}">
                <a16:creationId xmlns:a16="http://schemas.microsoft.com/office/drawing/2014/main" id="{F7BA409B-25CB-4387-9C94-E5A0D5D45D53}"/>
              </a:ext>
            </a:extLst>
          </p:cNvPr>
          <p:cNvSpPr/>
          <p:nvPr/>
        </p:nvSpPr>
        <p:spPr>
          <a:xfrm>
            <a:off x="887443" y="5183575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1D49CD8C-0C89-4B3D-B7A8-3E007DBFBC47}"/>
              </a:ext>
            </a:extLst>
          </p:cNvPr>
          <p:cNvCxnSpPr>
            <a:cxnSpLocks/>
            <a:endCxn id="76" idx="0"/>
          </p:cNvCxnSpPr>
          <p:nvPr/>
        </p:nvCxnSpPr>
        <p:spPr>
          <a:xfrm>
            <a:off x="972147" y="486151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 Box 49">
            <a:extLst>
              <a:ext uri="{FF2B5EF4-FFF2-40B4-BE49-F238E27FC236}">
                <a16:creationId xmlns:a16="http://schemas.microsoft.com/office/drawing/2014/main" id="{BE6E7FB3-3A49-48F9-9CDB-02B7D1E94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837" y="513785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DFS(3)</a:t>
            </a:r>
          </a:p>
        </p:txBody>
      </p:sp>
      <p:sp>
        <p:nvSpPr>
          <p:cNvPr id="79" name="Text Box 49">
            <a:extLst>
              <a:ext uri="{FF2B5EF4-FFF2-40B4-BE49-F238E27FC236}">
                <a16:creationId xmlns:a16="http://schemas.microsoft.com/office/drawing/2014/main" id="{F9B2C0FA-1A36-45CE-B20A-947BD8772A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077" y="4889011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AB2B536D-758E-4A0F-A888-6ED1B07B379F}"/>
              </a:ext>
            </a:extLst>
          </p:cNvPr>
          <p:cNvCxnSpPr/>
          <p:nvPr/>
        </p:nvCxnSpPr>
        <p:spPr>
          <a:xfrm flipV="1">
            <a:off x="2571389" y="3025212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 Box 49">
            <a:extLst>
              <a:ext uri="{FF2B5EF4-FFF2-40B4-BE49-F238E27FC236}">
                <a16:creationId xmlns:a16="http://schemas.microsoft.com/office/drawing/2014/main" id="{8396D139-7759-43B0-B882-122479B93D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0802" y="317234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1035347F-9867-4A18-98A9-76EE940D04B5}"/>
              </a:ext>
            </a:extLst>
          </p:cNvPr>
          <p:cNvSpPr/>
          <p:nvPr/>
        </p:nvSpPr>
        <p:spPr>
          <a:xfrm>
            <a:off x="904504" y="5700528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16307952-A634-4F87-8ECB-C927E8516F4F}"/>
              </a:ext>
            </a:extLst>
          </p:cNvPr>
          <p:cNvCxnSpPr>
            <a:cxnSpLocks/>
          </p:cNvCxnSpPr>
          <p:nvPr/>
        </p:nvCxnSpPr>
        <p:spPr>
          <a:xfrm>
            <a:off x="990270" y="5378749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 Box 49">
            <a:extLst>
              <a:ext uri="{FF2B5EF4-FFF2-40B4-BE49-F238E27FC236}">
                <a16:creationId xmlns:a16="http://schemas.microsoft.com/office/drawing/2014/main" id="{1C9EDEB5-A139-4FD2-AE45-00DE6DB671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531" y="565997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DFS(5)</a:t>
            </a:r>
          </a:p>
        </p:txBody>
      </p:sp>
      <p:sp>
        <p:nvSpPr>
          <p:cNvPr id="135" name="Text Box 49">
            <a:extLst>
              <a:ext uri="{FF2B5EF4-FFF2-40B4-BE49-F238E27FC236}">
                <a16:creationId xmlns:a16="http://schemas.microsoft.com/office/drawing/2014/main" id="{C05D8243-0005-494E-81B9-C47EDB33D8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547" y="5404399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5</a:t>
            </a:r>
          </a:p>
        </p:txBody>
      </p:sp>
      <p:sp>
        <p:nvSpPr>
          <p:cNvPr id="136" name="Text Box 49">
            <a:extLst>
              <a:ext uri="{FF2B5EF4-FFF2-40B4-BE49-F238E27FC236}">
                <a16:creationId xmlns:a16="http://schemas.microsoft.com/office/drawing/2014/main" id="{8F189DC5-1841-4651-9269-0272D17DB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4967" y="2818964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5</a:t>
            </a:r>
          </a:p>
        </p:txBody>
      </p: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6A212907-44E5-4585-B7D1-1DB8F3025F36}"/>
              </a:ext>
            </a:extLst>
          </p:cNvPr>
          <p:cNvCxnSpPr>
            <a:cxnSpLocks/>
          </p:cNvCxnSpPr>
          <p:nvPr/>
        </p:nvCxnSpPr>
        <p:spPr>
          <a:xfrm flipH="1">
            <a:off x="1978709" y="2948373"/>
            <a:ext cx="534705" cy="625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 Box 49">
            <a:extLst>
              <a:ext uri="{FF2B5EF4-FFF2-40B4-BE49-F238E27FC236}">
                <a16:creationId xmlns:a16="http://schemas.microsoft.com/office/drawing/2014/main" id="{C124F680-78AA-4125-BC6F-7146A7587D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6965" y="3273226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139" name="Text Box 49">
            <a:extLst>
              <a:ext uri="{FF2B5EF4-FFF2-40B4-BE49-F238E27FC236}">
                <a16:creationId xmlns:a16="http://schemas.microsoft.com/office/drawing/2014/main" id="{15CCFC8B-0CBF-43D2-ACE7-6B6F1758EE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7760" y="313442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4</a:t>
            </a:r>
          </a:p>
        </p:txBody>
      </p: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1CF3F245-B9F3-41DC-851D-27FC50B4BDE5}"/>
              </a:ext>
            </a:extLst>
          </p:cNvPr>
          <p:cNvCxnSpPr>
            <a:cxnSpLocks/>
          </p:cNvCxnSpPr>
          <p:nvPr/>
        </p:nvCxnSpPr>
        <p:spPr>
          <a:xfrm flipV="1">
            <a:off x="2804425" y="2842447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A07927AB-E3FE-46AE-AAD6-6F1EB94C1E79}"/>
              </a:ext>
            </a:extLst>
          </p:cNvPr>
          <p:cNvCxnSpPr>
            <a:cxnSpLocks/>
          </p:cNvCxnSpPr>
          <p:nvPr/>
        </p:nvCxnSpPr>
        <p:spPr>
          <a:xfrm>
            <a:off x="2657994" y="3049796"/>
            <a:ext cx="19411" cy="438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Oval 141">
            <a:extLst>
              <a:ext uri="{FF2B5EF4-FFF2-40B4-BE49-F238E27FC236}">
                <a16:creationId xmlns:a16="http://schemas.microsoft.com/office/drawing/2014/main" id="{155DF8EE-8DDD-46ED-823E-19F95EEED1E9}"/>
              </a:ext>
            </a:extLst>
          </p:cNvPr>
          <p:cNvSpPr/>
          <p:nvPr/>
        </p:nvSpPr>
        <p:spPr>
          <a:xfrm>
            <a:off x="928347" y="6203398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43" name="Text Box 49">
            <a:extLst>
              <a:ext uri="{FF2B5EF4-FFF2-40B4-BE49-F238E27FC236}">
                <a16:creationId xmlns:a16="http://schemas.microsoft.com/office/drawing/2014/main" id="{58DE1DEF-F947-4C28-B828-51A7AA353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19" y="5892174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6</a:t>
            </a:r>
          </a:p>
        </p:txBody>
      </p: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D8AAEEC5-CA93-4180-80E2-EC675BB73247}"/>
              </a:ext>
            </a:extLst>
          </p:cNvPr>
          <p:cNvCxnSpPr>
            <a:cxnSpLocks/>
          </p:cNvCxnSpPr>
          <p:nvPr/>
        </p:nvCxnSpPr>
        <p:spPr>
          <a:xfrm>
            <a:off x="997174" y="589217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 Box 49">
            <a:extLst>
              <a:ext uri="{FF2B5EF4-FFF2-40B4-BE49-F238E27FC236}">
                <a16:creationId xmlns:a16="http://schemas.microsoft.com/office/drawing/2014/main" id="{8BD7854C-5195-49F4-87DB-1A52DB759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818" y="6161861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DFS(2)</a:t>
            </a:r>
          </a:p>
        </p:txBody>
      </p: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46B4F0AB-11C3-49FB-A423-9153DCB4F165}"/>
              </a:ext>
            </a:extLst>
          </p:cNvPr>
          <p:cNvCxnSpPr>
            <a:cxnSpLocks/>
          </p:cNvCxnSpPr>
          <p:nvPr/>
        </p:nvCxnSpPr>
        <p:spPr>
          <a:xfrm>
            <a:off x="3349465" y="3054588"/>
            <a:ext cx="0" cy="4663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 Box 49">
            <a:extLst>
              <a:ext uri="{FF2B5EF4-FFF2-40B4-BE49-F238E27FC236}">
                <a16:creationId xmlns:a16="http://schemas.microsoft.com/office/drawing/2014/main" id="{BE142A12-4669-46C0-B680-F155A1509F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7916" y="3182146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6</a:t>
            </a:r>
          </a:p>
        </p:txBody>
      </p: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5A730AFA-71BE-4473-A366-2A0A44525797}"/>
              </a:ext>
            </a:extLst>
          </p:cNvPr>
          <p:cNvCxnSpPr>
            <a:cxnSpLocks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E4DD15CA-DDD0-4A52-8242-C7D405556BF3}"/>
              </a:ext>
            </a:extLst>
          </p:cNvPr>
          <p:cNvCxnSpPr/>
          <p:nvPr/>
        </p:nvCxnSpPr>
        <p:spPr>
          <a:xfrm flipV="1">
            <a:off x="3456288" y="3049796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CABA9D6B-D4A5-4E39-BC04-5A760F96DFE3}"/>
              </a:ext>
            </a:extLst>
          </p:cNvPr>
          <p:cNvCxnSpPr>
            <a:cxnSpLocks/>
          </p:cNvCxnSpPr>
          <p:nvPr/>
        </p:nvCxnSpPr>
        <p:spPr>
          <a:xfrm flipH="1" flipV="1">
            <a:off x="2786320" y="3738750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 Box 49">
            <a:extLst>
              <a:ext uri="{FF2B5EF4-FFF2-40B4-BE49-F238E27FC236}">
                <a16:creationId xmlns:a16="http://schemas.microsoft.com/office/drawing/2014/main" id="{B7DA6F52-0E50-44F4-90BB-C770796497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4967" y="3693795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7</a:t>
            </a:r>
          </a:p>
        </p:txBody>
      </p:sp>
      <p:sp>
        <p:nvSpPr>
          <p:cNvPr id="152" name="Text Box 49">
            <a:extLst>
              <a:ext uri="{FF2B5EF4-FFF2-40B4-BE49-F238E27FC236}">
                <a16:creationId xmlns:a16="http://schemas.microsoft.com/office/drawing/2014/main" id="{708A713A-2606-49B1-B91E-FF1DE7540E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9112" y="3182145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8</a:t>
            </a:r>
          </a:p>
        </p:txBody>
      </p:sp>
      <p:cxnSp>
        <p:nvCxnSpPr>
          <p:cNvPr id="153" name="Straight Arrow Connector 152">
            <a:extLst>
              <a:ext uri="{FF2B5EF4-FFF2-40B4-BE49-F238E27FC236}">
                <a16:creationId xmlns:a16="http://schemas.microsoft.com/office/drawing/2014/main" id="{B58DB7CF-D261-41FB-B81D-EF096E697B8F}"/>
              </a:ext>
            </a:extLst>
          </p:cNvPr>
          <p:cNvCxnSpPr>
            <a:cxnSpLocks/>
          </p:cNvCxnSpPr>
          <p:nvPr/>
        </p:nvCxnSpPr>
        <p:spPr>
          <a:xfrm flipH="1" flipV="1">
            <a:off x="1085105" y="5897913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id="{F7C03ADC-8DC5-4922-ACE9-1C18A7391838}"/>
              </a:ext>
            </a:extLst>
          </p:cNvPr>
          <p:cNvCxnSpPr>
            <a:cxnSpLocks/>
          </p:cNvCxnSpPr>
          <p:nvPr/>
        </p:nvCxnSpPr>
        <p:spPr>
          <a:xfrm flipH="1">
            <a:off x="2770433" y="2984072"/>
            <a:ext cx="534705" cy="625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Text Box 49">
            <a:extLst>
              <a:ext uri="{FF2B5EF4-FFF2-40B4-BE49-F238E27FC236}">
                <a16:creationId xmlns:a16="http://schemas.microsoft.com/office/drawing/2014/main" id="{35D65E69-C0F4-4FF0-9A69-3479F83AE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6683" y="3263550"/>
            <a:ext cx="39664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9</a:t>
            </a:r>
          </a:p>
        </p:txBody>
      </p: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39435717-1F51-4897-9724-47CA53AD7075}"/>
              </a:ext>
            </a:extLst>
          </p:cNvPr>
          <p:cNvCxnSpPr>
            <a:cxnSpLocks/>
          </p:cNvCxnSpPr>
          <p:nvPr/>
        </p:nvCxnSpPr>
        <p:spPr>
          <a:xfrm flipH="1" flipV="1">
            <a:off x="2788255" y="2749001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Text Box 49">
            <a:extLst>
              <a:ext uri="{FF2B5EF4-FFF2-40B4-BE49-F238E27FC236}">
                <a16:creationId xmlns:a16="http://schemas.microsoft.com/office/drawing/2014/main" id="{B29EE28D-B557-40C7-A696-D07DFCFE92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9384" y="2557123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10</a:t>
            </a:r>
          </a:p>
        </p:txBody>
      </p: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827F8CCE-C9DB-41DB-B850-86EE0A1608F8}"/>
              </a:ext>
            </a:extLst>
          </p:cNvPr>
          <p:cNvCxnSpPr>
            <a:cxnSpLocks/>
          </p:cNvCxnSpPr>
          <p:nvPr/>
        </p:nvCxnSpPr>
        <p:spPr>
          <a:xfrm flipH="1" flipV="1">
            <a:off x="1073242" y="5398798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C8B95986-79DB-49DC-AA84-58607DC1C385}"/>
              </a:ext>
            </a:extLst>
          </p:cNvPr>
          <p:cNvCxnSpPr>
            <a:cxnSpLocks/>
          </p:cNvCxnSpPr>
          <p:nvPr/>
        </p:nvCxnSpPr>
        <p:spPr>
          <a:xfrm flipH="1" flipV="1">
            <a:off x="1046073" y="4865379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Arrow Connector 159">
            <a:extLst>
              <a:ext uri="{FF2B5EF4-FFF2-40B4-BE49-F238E27FC236}">
                <a16:creationId xmlns:a16="http://schemas.microsoft.com/office/drawing/2014/main" id="{31B17523-8D60-4117-830C-58C3FE844C73}"/>
              </a:ext>
            </a:extLst>
          </p:cNvPr>
          <p:cNvCxnSpPr>
            <a:cxnSpLocks/>
          </p:cNvCxnSpPr>
          <p:nvPr/>
        </p:nvCxnSpPr>
        <p:spPr>
          <a:xfrm flipH="1" flipV="1">
            <a:off x="2042875" y="3652148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Text Box 49">
            <a:extLst>
              <a:ext uri="{FF2B5EF4-FFF2-40B4-BE49-F238E27FC236}">
                <a16:creationId xmlns:a16="http://schemas.microsoft.com/office/drawing/2014/main" id="{DFC8DB92-D6A1-4797-83CE-F28C1FAC5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6900" y="3479001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11</a:t>
            </a:r>
          </a:p>
        </p:txBody>
      </p:sp>
      <p:sp>
        <p:nvSpPr>
          <p:cNvPr id="162" name="Text Box 49">
            <a:extLst>
              <a:ext uri="{FF2B5EF4-FFF2-40B4-BE49-F238E27FC236}">
                <a16:creationId xmlns:a16="http://schemas.microsoft.com/office/drawing/2014/main" id="{12E2C22F-E0D4-469F-9729-97463AAF60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4894" y="3479001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12</a:t>
            </a:r>
          </a:p>
        </p:txBody>
      </p:sp>
      <p:sp>
        <p:nvSpPr>
          <p:cNvPr id="163" name="Text Box 49">
            <a:extLst>
              <a:ext uri="{FF2B5EF4-FFF2-40B4-BE49-F238E27FC236}">
                <a16:creationId xmlns:a16="http://schemas.microsoft.com/office/drawing/2014/main" id="{56087AF9-5E24-4050-8E73-132065FD69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6975" y="3049496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13</a:t>
            </a:r>
          </a:p>
        </p:txBody>
      </p: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D32277D9-343F-4E0C-B00A-329FF123F5E8}"/>
              </a:ext>
            </a:extLst>
          </p:cNvPr>
          <p:cNvCxnSpPr>
            <a:cxnSpLocks/>
          </p:cNvCxnSpPr>
          <p:nvPr/>
        </p:nvCxnSpPr>
        <p:spPr>
          <a:xfrm flipV="1">
            <a:off x="2745408" y="2940449"/>
            <a:ext cx="465050" cy="5385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9A79FDC2-4067-4903-BFA5-EA0933F67206}"/>
              </a:ext>
            </a:extLst>
          </p:cNvPr>
          <p:cNvCxnSpPr>
            <a:cxnSpLocks/>
          </p:cNvCxnSpPr>
          <p:nvPr/>
        </p:nvCxnSpPr>
        <p:spPr>
          <a:xfrm flipV="1">
            <a:off x="2836666" y="3652148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2572C10E-6FBF-46E5-B60D-DCDAF7CF16BD}"/>
              </a:ext>
            </a:extLst>
          </p:cNvPr>
          <p:cNvCxnSpPr>
            <a:cxnSpLocks/>
          </p:cNvCxnSpPr>
          <p:nvPr/>
        </p:nvCxnSpPr>
        <p:spPr>
          <a:xfrm flipV="1">
            <a:off x="1114170" y="4466768"/>
            <a:ext cx="214241" cy="2420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Arrow Connector 166">
            <a:extLst>
              <a:ext uri="{FF2B5EF4-FFF2-40B4-BE49-F238E27FC236}">
                <a16:creationId xmlns:a16="http://schemas.microsoft.com/office/drawing/2014/main" id="{07752212-4B7C-47E0-BAAC-AD22990DAAB5}"/>
              </a:ext>
            </a:extLst>
          </p:cNvPr>
          <p:cNvCxnSpPr/>
          <p:nvPr/>
        </p:nvCxnSpPr>
        <p:spPr>
          <a:xfrm flipV="1">
            <a:off x="1716404" y="3056410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Text Box 49">
            <a:extLst>
              <a:ext uri="{FF2B5EF4-FFF2-40B4-BE49-F238E27FC236}">
                <a16:creationId xmlns:a16="http://schemas.microsoft.com/office/drawing/2014/main" id="{14977E7B-4BAA-4459-B74F-66BDAE6D19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7049" y="3164476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14</a:t>
            </a:r>
          </a:p>
        </p:txBody>
      </p:sp>
      <p:sp>
        <p:nvSpPr>
          <p:cNvPr id="169" name="Oval 168">
            <a:extLst>
              <a:ext uri="{FF2B5EF4-FFF2-40B4-BE49-F238E27FC236}">
                <a16:creationId xmlns:a16="http://schemas.microsoft.com/office/drawing/2014/main" id="{09F0A31E-2633-41BF-81F5-0A07A85D5F74}"/>
              </a:ext>
            </a:extLst>
          </p:cNvPr>
          <p:cNvSpPr/>
          <p:nvPr/>
        </p:nvSpPr>
        <p:spPr>
          <a:xfrm>
            <a:off x="1793793" y="4665443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4304A1EF-ABAA-4B28-A8DC-81690EDD83B1}"/>
              </a:ext>
            </a:extLst>
          </p:cNvPr>
          <p:cNvCxnSpPr>
            <a:cxnSpLocks/>
          </p:cNvCxnSpPr>
          <p:nvPr/>
        </p:nvCxnSpPr>
        <p:spPr>
          <a:xfrm>
            <a:off x="1443863" y="4417782"/>
            <a:ext cx="377248" cy="24369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Text Box 49">
            <a:extLst>
              <a:ext uri="{FF2B5EF4-FFF2-40B4-BE49-F238E27FC236}">
                <a16:creationId xmlns:a16="http://schemas.microsoft.com/office/drawing/2014/main" id="{15643A32-3E75-41D5-80D4-5029CB487E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9658" y="4325505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14</a:t>
            </a:r>
          </a:p>
        </p:txBody>
      </p:sp>
      <p:sp>
        <p:nvSpPr>
          <p:cNvPr id="172" name="Text Box 49">
            <a:extLst>
              <a:ext uri="{FF2B5EF4-FFF2-40B4-BE49-F238E27FC236}">
                <a16:creationId xmlns:a16="http://schemas.microsoft.com/office/drawing/2014/main" id="{DDA8D414-CD49-405E-AD3C-EDA1BBD13E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7697" y="4585909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DFS(4)</a:t>
            </a:r>
          </a:p>
        </p:txBody>
      </p: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30D4FF36-F912-45C1-A1F0-3E030A61D039}"/>
              </a:ext>
            </a:extLst>
          </p:cNvPr>
          <p:cNvCxnSpPr>
            <a:cxnSpLocks/>
          </p:cNvCxnSpPr>
          <p:nvPr/>
        </p:nvCxnSpPr>
        <p:spPr>
          <a:xfrm>
            <a:off x="1826522" y="3040177"/>
            <a:ext cx="19411" cy="438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Text Box 49">
            <a:extLst>
              <a:ext uri="{FF2B5EF4-FFF2-40B4-BE49-F238E27FC236}">
                <a16:creationId xmlns:a16="http://schemas.microsoft.com/office/drawing/2014/main" id="{51BFAAEA-4B9C-4107-8B0A-59C0BF9398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6181" y="3119423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15</a:t>
            </a:r>
          </a:p>
        </p:txBody>
      </p:sp>
      <p:cxnSp>
        <p:nvCxnSpPr>
          <p:cNvPr id="175" name="Straight Arrow Connector 174">
            <a:extLst>
              <a:ext uri="{FF2B5EF4-FFF2-40B4-BE49-F238E27FC236}">
                <a16:creationId xmlns:a16="http://schemas.microsoft.com/office/drawing/2014/main" id="{C0B7395C-5163-4419-BD3B-0EE99370DA24}"/>
              </a:ext>
            </a:extLst>
          </p:cNvPr>
          <p:cNvCxnSpPr>
            <a:cxnSpLocks/>
          </p:cNvCxnSpPr>
          <p:nvPr/>
        </p:nvCxnSpPr>
        <p:spPr>
          <a:xfrm flipH="1" flipV="1">
            <a:off x="1142207" y="2761087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Text Box 49">
            <a:extLst>
              <a:ext uri="{FF2B5EF4-FFF2-40B4-BE49-F238E27FC236}">
                <a16:creationId xmlns:a16="http://schemas.microsoft.com/office/drawing/2014/main" id="{53DFB48B-55E0-452E-AA72-CB1836457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6063" y="2571963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16</a:t>
            </a:r>
          </a:p>
        </p:txBody>
      </p:sp>
      <p:sp>
        <p:nvSpPr>
          <p:cNvPr id="177" name="Oval 176">
            <a:extLst>
              <a:ext uri="{FF2B5EF4-FFF2-40B4-BE49-F238E27FC236}">
                <a16:creationId xmlns:a16="http://schemas.microsoft.com/office/drawing/2014/main" id="{66C6B3C5-DF22-4203-9549-4A3E4B0DEF2D}"/>
              </a:ext>
            </a:extLst>
          </p:cNvPr>
          <p:cNvSpPr/>
          <p:nvPr/>
        </p:nvSpPr>
        <p:spPr>
          <a:xfrm>
            <a:off x="1800563" y="5207362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8</a:t>
            </a:r>
          </a:p>
        </p:txBody>
      </p:sp>
      <p:cxnSp>
        <p:nvCxnSpPr>
          <p:cNvPr id="178" name="Straight Arrow Connector 177">
            <a:extLst>
              <a:ext uri="{FF2B5EF4-FFF2-40B4-BE49-F238E27FC236}">
                <a16:creationId xmlns:a16="http://schemas.microsoft.com/office/drawing/2014/main" id="{CC42371C-111D-4D6E-B68B-7754F59B480E}"/>
              </a:ext>
            </a:extLst>
          </p:cNvPr>
          <p:cNvCxnSpPr>
            <a:cxnSpLocks/>
          </p:cNvCxnSpPr>
          <p:nvPr/>
        </p:nvCxnSpPr>
        <p:spPr>
          <a:xfrm>
            <a:off x="1898839" y="486861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Text Box 49">
            <a:extLst>
              <a:ext uri="{FF2B5EF4-FFF2-40B4-BE49-F238E27FC236}">
                <a16:creationId xmlns:a16="http://schemas.microsoft.com/office/drawing/2014/main" id="{B88B19BE-479D-4287-B020-792B503196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6895" y="4906021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16</a:t>
            </a:r>
          </a:p>
        </p:txBody>
      </p:sp>
      <p:sp>
        <p:nvSpPr>
          <p:cNvPr id="180" name="Text Box 49">
            <a:extLst>
              <a:ext uri="{FF2B5EF4-FFF2-40B4-BE49-F238E27FC236}">
                <a16:creationId xmlns:a16="http://schemas.microsoft.com/office/drawing/2014/main" id="{6551989D-1CA0-46AA-8A26-A71278272B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5740" y="5178568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DFS(8)</a:t>
            </a:r>
          </a:p>
        </p:txBody>
      </p:sp>
      <p:sp>
        <p:nvSpPr>
          <p:cNvPr id="181" name="Oval 180">
            <a:extLst>
              <a:ext uri="{FF2B5EF4-FFF2-40B4-BE49-F238E27FC236}">
                <a16:creationId xmlns:a16="http://schemas.microsoft.com/office/drawing/2014/main" id="{4C9B6C34-88B7-4AF5-AE1E-34C0CACB78DF}"/>
              </a:ext>
            </a:extLst>
          </p:cNvPr>
          <p:cNvSpPr/>
          <p:nvPr/>
        </p:nvSpPr>
        <p:spPr>
          <a:xfrm>
            <a:off x="1810990" y="5739811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6</a:t>
            </a:r>
          </a:p>
        </p:txBody>
      </p:sp>
      <p:cxnSp>
        <p:nvCxnSpPr>
          <p:cNvPr id="182" name="Straight Arrow Connector 181">
            <a:extLst>
              <a:ext uri="{FF2B5EF4-FFF2-40B4-BE49-F238E27FC236}">
                <a16:creationId xmlns:a16="http://schemas.microsoft.com/office/drawing/2014/main" id="{9FD7DBAA-9912-4E44-AE3A-978698B3EFCA}"/>
              </a:ext>
            </a:extLst>
          </p:cNvPr>
          <p:cNvCxnSpPr>
            <a:cxnSpLocks/>
          </p:cNvCxnSpPr>
          <p:nvPr/>
        </p:nvCxnSpPr>
        <p:spPr>
          <a:xfrm>
            <a:off x="1909265" y="5406168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Text Box 49">
            <a:extLst>
              <a:ext uri="{FF2B5EF4-FFF2-40B4-BE49-F238E27FC236}">
                <a16:creationId xmlns:a16="http://schemas.microsoft.com/office/drawing/2014/main" id="{C5AF4850-F836-4610-A0BD-24D5EE327C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5482" y="5406168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18</a:t>
            </a:r>
          </a:p>
        </p:txBody>
      </p:sp>
      <p:cxnSp>
        <p:nvCxnSpPr>
          <p:cNvPr id="184" name="Straight Arrow Connector 183">
            <a:extLst>
              <a:ext uri="{FF2B5EF4-FFF2-40B4-BE49-F238E27FC236}">
                <a16:creationId xmlns:a16="http://schemas.microsoft.com/office/drawing/2014/main" id="{B39F11AB-3C7D-4D69-96E5-DD6D7FB553E5}"/>
              </a:ext>
            </a:extLst>
          </p:cNvPr>
          <p:cNvCxnSpPr>
            <a:cxnSpLocks/>
          </p:cNvCxnSpPr>
          <p:nvPr/>
        </p:nvCxnSpPr>
        <p:spPr>
          <a:xfrm flipV="1">
            <a:off x="1163922" y="2868056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49">
            <a:extLst>
              <a:ext uri="{FF2B5EF4-FFF2-40B4-BE49-F238E27FC236}">
                <a16:creationId xmlns:a16="http://schemas.microsoft.com/office/drawing/2014/main" id="{DBE3B991-AED5-40C7-B0A6-C829CA9C49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5925" y="2852732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17</a:t>
            </a:r>
          </a:p>
        </p:txBody>
      </p:sp>
      <p:cxnSp>
        <p:nvCxnSpPr>
          <p:cNvPr id="186" name="Straight Arrow Connector 185">
            <a:extLst>
              <a:ext uri="{FF2B5EF4-FFF2-40B4-BE49-F238E27FC236}">
                <a16:creationId xmlns:a16="http://schemas.microsoft.com/office/drawing/2014/main" id="{6059A8DF-F1AB-4037-971A-A937348D1D16}"/>
              </a:ext>
            </a:extLst>
          </p:cNvPr>
          <p:cNvCxnSpPr>
            <a:cxnSpLocks/>
          </p:cNvCxnSpPr>
          <p:nvPr/>
        </p:nvCxnSpPr>
        <p:spPr>
          <a:xfrm>
            <a:off x="900348" y="3047417"/>
            <a:ext cx="19411" cy="438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Text Box 49">
            <a:extLst>
              <a:ext uri="{FF2B5EF4-FFF2-40B4-BE49-F238E27FC236}">
                <a16:creationId xmlns:a16="http://schemas.microsoft.com/office/drawing/2014/main" id="{B0523D41-2E39-4C4B-829F-574BBCB111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966" y="3151067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18</a:t>
            </a:r>
          </a:p>
        </p:txBody>
      </p:sp>
      <p:cxnSp>
        <p:nvCxnSpPr>
          <p:cNvPr id="188" name="Straight Arrow Connector 187">
            <a:extLst>
              <a:ext uri="{FF2B5EF4-FFF2-40B4-BE49-F238E27FC236}">
                <a16:creationId xmlns:a16="http://schemas.microsoft.com/office/drawing/2014/main" id="{31CE8C31-80F5-4E9F-9313-C1ED6868DF5B}"/>
              </a:ext>
            </a:extLst>
          </p:cNvPr>
          <p:cNvCxnSpPr/>
          <p:nvPr/>
        </p:nvCxnSpPr>
        <p:spPr>
          <a:xfrm flipV="1">
            <a:off x="1049812" y="3047417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Text Box 49">
            <a:extLst>
              <a:ext uri="{FF2B5EF4-FFF2-40B4-BE49-F238E27FC236}">
                <a16:creationId xmlns:a16="http://schemas.microsoft.com/office/drawing/2014/main" id="{23090E47-8DF1-4EC3-A06C-6D8A586C57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9474" y="3175809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19</a:t>
            </a:r>
          </a:p>
        </p:txBody>
      </p:sp>
      <p:cxnSp>
        <p:nvCxnSpPr>
          <p:cNvPr id="190" name="Straight Arrow Connector 189">
            <a:extLst>
              <a:ext uri="{FF2B5EF4-FFF2-40B4-BE49-F238E27FC236}">
                <a16:creationId xmlns:a16="http://schemas.microsoft.com/office/drawing/2014/main" id="{0C9532CE-0D76-4313-8DDC-0F817CA73FFB}"/>
              </a:ext>
            </a:extLst>
          </p:cNvPr>
          <p:cNvCxnSpPr>
            <a:cxnSpLocks/>
          </p:cNvCxnSpPr>
          <p:nvPr/>
        </p:nvCxnSpPr>
        <p:spPr>
          <a:xfrm flipH="1" flipV="1">
            <a:off x="1994766" y="5412099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Arrow Connector 190">
            <a:extLst>
              <a:ext uri="{FF2B5EF4-FFF2-40B4-BE49-F238E27FC236}">
                <a16:creationId xmlns:a16="http://schemas.microsoft.com/office/drawing/2014/main" id="{25FF6303-D712-4C7F-9029-81E35BFE109F}"/>
              </a:ext>
            </a:extLst>
          </p:cNvPr>
          <p:cNvCxnSpPr>
            <a:cxnSpLocks/>
          </p:cNvCxnSpPr>
          <p:nvPr/>
        </p:nvCxnSpPr>
        <p:spPr>
          <a:xfrm flipH="1" flipV="1">
            <a:off x="1975740" y="4881590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2" name="Text Box 49">
            <a:extLst>
              <a:ext uri="{FF2B5EF4-FFF2-40B4-BE49-F238E27FC236}">
                <a16:creationId xmlns:a16="http://schemas.microsoft.com/office/drawing/2014/main" id="{0C056848-6319-4CC0-B1C8-24F376D2E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4431" y="5732644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DFS(6)</a:t>
            </a:r>
          </a:p>
        </p:txBody>
      </p:sp>
    </p:spTree>
    <p:extLst>
      <p:ext uri="{BB962C8B-B14F-4D97-AF65-F5344CB8AC3E}">
        <p14:creationId xmlns:p14="http://schemas.microsoft.com/office/powerpoint/2010/main" val="320314377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61DC68-6FC4-42F3-A7FF-A28D072B093D}"/>
              </a:ext>
            </a:extLst>
          </p:cNvPr>
          <p:cNvSpPr/>
          <p:nvPr/>
        </p:nvSpPr>
        <p:spPr>
          <a:xfrm>
            <a:off x="1688405" y="3603251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C27721-94B8-49D8-8BB0-5301EF206AEA}"/>
              </a:ext>
            </a:extLst>
          </p:cNvPr>
          <p:cNvSpPr/>
          <p:nvPr/>
        </p:nvSpPr>
        <p:spPr>
          <a:xfrm>
            <a:off x="2519484" y="3597334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3B22C1F-6253-4007-AABE-C796CB859CCF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680695" y="2874561"/>
            <a:ext cx="652874" cy="755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A7087B-5C78-4777-BE97-F118298F8F9C}"/>
              </a:ext>
            </a:extLst>
          </p:cNvPr>
          <p:cNvCxnSpPr>
            <a:cxnSpLocks/>
            <a:stCxn id="13" idx="6"/>
            <a:endCxn id="25" idx="2"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9E86B4-CD30-4E85-87B1-A1F3BEC63833}"/>
              </a:ext>
            </a:extLst>
          </p:cNvPr>
          <p:cNvCxnSpPr>
            <a:cxnSpLocks/>
            <a:stCxn id="20" idx="4"/>
            <a:endCxn id="25" idx="0"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E12DF75D-A0C9-44FE-AAEF-EBBF4323C69F}"/>
              </a:ext>
            </a:extLst>
          </p:cNvPr>
          <p:cNvSpPr/>
          <p:nvPr/>
        </p:nvSpPr>
        <p:spPr>
          <a:xfrm>
            <a:off x="3304784" y="2714086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45F4C9F-6E1B-40AA-B7F1-D946A22BD88B}"/>
              </a:ext>
            </a:extLst>
          </p:cNvPr>
          <p:cNvSpPr/>
          <p:nvPr/>
        </p:nvSpPr>
        <p:spPr>
          <a:xfrm>
            <a:off x="2519484" y="2703496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6408F56-368D-467D-B2FD-29EBBCDEAA9E}"/>
              </a:ext>
            </a:extLst>
          </p:cNvPr>
          <p:cNvSpPr/>
          <p:nvPr/>
        </p:nvSpPr>
        <p:spPr>
          <a:xfrm>
            <a:off x="1688404" y="2714086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D1FFC3A-BD8C-4B4E-8F26-63782A628E1D}"/>
              </a:ext>
            </a:extLst>
          </p:cNvPr>
          <p:cNvSpPr/>
          <p:nvPr/>
        </p:nvSpPr>
        <p:spPr>
          <a:xfrm>
            <a:off x="887443" y="2720185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F9A1C1A-4DE2-46D1-88CC-F420B3BB8193}"/>
              </a:ext>
            </a:extLst>
          </p:cNvPr>
          <p:cNvSpPr/>
          <p:nvPr/>
        </p:nvSpPr>
        <p:spPr>
          <a:xfrm>
            <a:off x="887443" y="3606864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18F8801-52CB-447F-8C35-5423194D4A4B}"/>
              </a:ext>
            </a:extLst>
          </p:cNvPr>
          <p:cNvSpPr/>
          <p:nvPr/>
        </p:nvSpPr>
        <p:spPr>
          <a:xfrm>
            <a:off x="3304784" y="3597334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5543268-7E58-4313-8EA6-EB1B6E81E534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83996" y="2808090"/>
            <a:ext cx="604408" cy="6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EE1543B-9B9B-468B-8AE7-A02C35506ED2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FD4B0F8-5691-4272-B296-E4A39EF3B680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2716037" y="2797500"/>
            <a:ext cx="588747" cy="105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EF7C0F4-E870-4231-A5EB-2169625F5B1B}"/>
              </a:ext>
            </a:extLst>
          </p:cNvPr>
          <p:cNvCxnSpPr>
            <a:cxnSpLocks/>
          </p:cNvCxnSpPr>
          <p:nvPr/>
        </p:nvCxnSpPr>
        <p:spPr>
          <a:xfrm>
            <a:off x="985719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BF8A9A5-D5EB-4E03-9244-80C3E65A80B4}"/>
              </a:ext>
            </a:extLst>
          </p:cNvPr>
          <p:cNvCxnSpPr>
            <a:cxnSpLocks/>
          </p:cNvCxnSpPr>
          <p:nvPr/>
        </p:nvCxnSpPr>
        <p:spPr>
          <a:xfrm>
            <a:off x="1786680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6C1B2EF-242C-48BD-8D2A-A3E36C9D489A}"/>
              </a:ext>
            </a:extLst>
          </p:cNvPr>
          <p:cNvCxnSpPr>
            <a:cxnSpLocks/>
          </p:cNvCxnSpPr>
          <p:nvPr/>
        </p:nvCxnSpPr>
        <p:spPr>
          <a:xfrm>
            <a:off x="2623868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4B2B762-7679-4E19-9F26-B0B0A0A6EF91}"/>
              </a:ext>
            </a:extLst>
          </p:cNvPr>
          <p:cNvCxnSpPr>
            <a:cxnSpLocks/>
            <a:endCxn id="7" idx="7"/>
          </p:cNvCxnSpPr>
          <p:nvPr/>
        </p:nvCxnSpPr>
        <p:spPr>
          <a:xfrm flipH="1">
            <a:off x="1856173" y="2844883"/>
            <a:ext cx="672486" cy="7859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3">
            <a:extLst>
              <a:ext uri="{FF2B5EF4-FFF2-40B4-BE49-F238E27FC236}">
                <a16:creationId xmlns:a16="http://schemas.microsoft.com/office/drawing/2014/main" id="{9F25E101-A360-40DF-BC5E-3DFEB1D77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3611" y="2604206"/>
            <a:ext cx="2383967" cy="341580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DFS(v)</a:t>
            </a:r>
          </a:p>
          <a:p>
            <a:pPr marL="0" indent="0">
              <a:buNone/>
            </a:pPr>
            <a:r>
              <a:rPr lang="en-US" altLang="en-US" sz="1400" dirty="0"/>
              <a:t>1. color[v] = gray; </a:t>
            </a:r>
          </a:p>
          <a:p>
            <a:pPr marL="0" indent="0">
              <a:buNone/>
            </a:pPr>
            <a:r>
              <a:rPr lang="en-US" altLang="en-US" sz="1400" dirty="0"/>
              <a:t>2.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/>
              <a:t>for (each edge [v, w])</a:t>
            </a:r>
          </a:p>
          <a:p>
            <a:pPr marL="0" indent="0">
              <a:buNone/>
            </a:pPr>
            <a:r>
              <a:rPr lang="en-US" altLang="en-US" sz="1400" dirty="0"/>
              <a:t>        if (color[w] == white) </a:t>
            </a:r>
          </a:p>
          <a:p>
            <a:pPr marL="0" indent="0">
              <a:buNone/>
            </a:pPr>
            <a:r>
              <a:rPr lang="en-US" altLang="en-US" sz="1400" dirty="0"/>
              <a:t>           DFS(w); </a:t>
            </a:r>
          </a:p>
          <a:p>
            <a:pPr marL="0" indent="0">
              <a:buNone/>
            </a:pPr>
            <a:r>
              <a:rPr lang="en-US" altLang="en-US" sz="1400" dirty="0"/>
              <a:t>3.</a:t>
            </a:r>
            <a:r>
              <a:rPr lang="en-US" altLang="en-US" sz="1400" dirty="0">
                <a:solidFill>
                  <a:srgbClr val="FF0000"/>
                </a:solidFill>
              </a:rPr>
              <a:t> color[v] = black</a:t>
            </a:r>
            <a:r>
              <a:rPr lang="en-US" altLang="en-US" sz="1400" dirty="0"/>
              <a:t>.</a:t>
            </a:r>
          </a:p>
          <a:p>
            <a:pPr marL="0" indent="0">
              <a:buNone/>
            </a:pPr>
            <a:endParaRPr lang="en-US" altLang="en-US" sz="1400" dirty="0"/>
          </a:p>
          <a:p>
            <a:pPr marL="0" indent="0">
              <a:buNone/>
            </a:pPr>
            <a:r>
              <a:rPr lang="en-US" altLang="en-US" sz="1400" dirty="0"/>
              <a:t>main()</a:t>
            </a:r>
          </a:p>
          <a:p>
            <a:pPr marL="0" indent="0">
              <a:buNone/>
            </a:pPr>
            <a:r>
              <a:rPr lang="en-US" altLang="en-US" sz="1400" dirty="0"/>
              <a:t>1. for (each vertex v) </a:t>
            </a:r>
          </a:p>
          <a:p>
            <a:pPr marL="0" indent="0">
              <a:buNone/>
            </a:pPr>
            <a:r>
              <a:rPr lang="en-US" altLang="en-US" sz="1400" dirty="0"/>
              <a:t>      color[v] = white;</a:t>
            </a:r>
          </a:p>
          <a:p>
            <a:pPr marL="0" indent="0">
              <a:buNone/>
            </a:pPr>
            <a:r>
              <a:rPr lang="en-US" altLang="en-US" sz="1400" dirty="0"/>
              <a:t>2. for (each vertex v)</a:t>
            </a:r>
          </a:p>
          <a:p>
            <a:pPr marL="0" indent="0">
              <a:buNone/>
            </a:pPr>
            <a:r>
              <a:rPr lang="en-US" altLang="en-US" sz="1400" dirty="0"/>
              <a:t>       if (color[v] == white) </a:t>
            </a:r>
          </a:p>
          <a:p>
            <a:pPr marL="0" indent="0">
              <a:buNone/>
            </a:pPr>
            <a:r>
              <a:rPr lang="en-US" altLang="en-US" sz="1400" dirty="0"/>
              <a:t>          DFS(v).   </a:t>
            </a:r>
          </a:p>
        </p:txBody>
      </p:sp>
      <p:sp>
        <p:nvSpPr>
          <p:cNvPr id="31" name="Text Box 49">
            <a:extLst>
              <a:ext uri="{FF2B5EF4-FFF2-40B4-BE49-F238E27FC236}">
                <a16:creationId xmlns:a16="http://schemas.microsoft.com/office/drawing/2014/main" id="{098CCC78-1B4E-4532-A268-3C67931BA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1580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14: Depth-First-Search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AD400265-E444-43FC-948E-798782566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396884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Depth-First-Search (DFS). </a:t>
            </a:r>
            <a:r>
              <a:rPr lang="en-US" altLang="en-US" sz="2000" dirty="0"/>
              <a:t>Starting from a vertex s, explore the graph vertices as far as possible before backing tracking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E07776AD-6515-419D-881B-A6E1340CE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Breadth-First-Search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sp>
        <p:nvSpPr>
          <p:cNvPr id="34" name="Text Box 49">
            <a:extLst>
              <a:ext uri="{FF2B5EF4-FFF2-40B4-BE49-F238E27FC236}">
                <a16:creationId xmlns:a16="http://schemas.microsoft.com/office/drawing/2014/main" id="{157E6755-D8B2-495C-B54A-2DAA51838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3514" y="2219467"/>
            <a:ext cx="20808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DFS (recursive version)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AD10C005-ADD3-429A-A848-C3101E652ACC}"/>
              </a:ext>
            </a:extLst>
          </p:cNvPr>
          <p:cNvSpPr/>
          <p:nvPr/>
        </p:nvSpPr>
        <p:spPr>
          <a:xfrm>
            <a:off x="1264544" y="4262042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1" name="Text Box 49">
            <a:extLst>
              <a:ext uri="{FF2B5EF4-FFF2-40B4-BE49-F238E27FC236}">
                <a16:creationId xmlns:a16="http://schemas.microsoft.com/office/drawing/2014/main" id="{3C1E5E21-4089-4429-8F13-60CBC96C94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4900" y="399910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DFS(1)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A69D1D6D-36D0-4732-AF1A-55CF750B174E}"/>
              </a:ext>
            </a:extLst>
          </p:cNvPr>
          <p:cNvSpPr/>
          <p:nvPr/>
        </p:nvSpPr>
        <p:spPr>
          <a:xfrm>
            <a:off x="887578" y="4664015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846FDEF3-1DF6-4787-A909-BE3F82403A4A}"/>
              </a:ext>
            </a:extLst>
          </p:cNvPr>
          <p:cNvCxnSpPr>
            <a:cxnSpLocks/>
            <a:endCxn id="82" idx="7"/>
          </p:cNvCxnSpPr>
          <p:nvPr/>
        </p:nvCxnSpPr>
        <p:spPr>
          <a:xfrm flipH="1">
            <a:off x="1055346" y="4421031"/>
            <a:ext cx="210786" cy="2705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 Box 49">
            <a:extLst>
              <a:ext uri="{FF2B5EF4-FFF2-40B4-BE49-F238E27FC236}">
                <a16:creationId xmlns:a16="http://schemas.microsoft.com/office/drawing/2014/main" id="{52D1297F-07AD-4596-9635-CC0B4CDD6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738" y="4417794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DFS(7)</a:t>
            </a:r>
          </a:p>
        </p:txBody>
      </p:sp>
      <p:sp>
        <p:nvSpPr>
          <p:cNvPr id="85" name="Text Box 49">
            <a:extLst>
              <a:ext uri="{FF2B5EF4-FFF2-40B4-BE49-F238E27FC236}">
                <a16:creationId xmlns:a16="http://schemas.microsoft.com/office/drawing/2014/main" id="{3DA8C400-CD85-45FB-ACF5-D4CE5790E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5388" y="436791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56B2D03C-C3C7-43DE-AF8F-51DE8BB4455F}"/>
              </a:ext>
            </a:extLst>
          </p:cNvPr>
          <p:cNvCxnSpPr>
            <a:cxnSpLocks/>
          </p:cNvCxnSpPr>
          <p:nvPr/>
        </p:nvCxnSpPr>
        <p:spPr>
          <a:xfrm flipV="1">
            <a:off x="1996234" y="3741634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 Box 49">
            <a:extLst>
              <a:ext uri="{FF2B5EF4-FFF2-40B4-BE49-F238E27FC236}">
                <a16:creationId xmlns:a16="http://schemas.microsoft.com/office/drawing/2014/main" id="{1C78D95F-E986-4AE0-8F09-B0FBE991F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0272" y="370983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graphicFrame>
        <p:nvGraphicFramePr>
          <p:cNvPr id="88" name="Table 87">
            <a:extLst>
              <a:ext uri="{FF2B5EF4-FFF2-40B4-BE49-F238E27FC236}">
                <a16:creationId xmlns:a16="http://schemas.microsoft.com/office/drawing/2014/main" id="{4093E59C-DB75-4804-9926-C721413C06B6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556840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89" name="Table 88">
            <a:extLst>
              <a:ext uri="{FF2B5EF4-FFF2-40B4-BE49-F238E27FC236}">
                <a16:creationId xmlns:a16="http://schemas.microsoft.com/office/drawing/2014/main" id="{61CDC00C-16AD-4A91-B599-F7010B338FE5}"/>
              </a:ext>
            </a:extLst>
          </p:cNvPr>
          <p:cNvGraphicFramePr>
            <a:graphicFrameLocks noGrp="1"/>
          </p:cNvGraphicFramePr>
          <p:nvPr/>
        </p:nvGraphicFramePr>
        <p:xfrm>
          <a:off x="3579898" y="4046353"/>
          <a:ext cx="228715" cy="23562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715">
                  <a:extLst>
                    <a:ext uri="{9D8B030D-6E8A-4147-A177-3AD203B41FA5}">
                      <a16:colId xmlns:a16="http://schemas.microsoft.com/office/drawing/2014/main" val="4148821893"/>
                    </a:ext>
                  </a:extLst>
                </a:gridCol>
              </a:tblGrid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608016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4068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82523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1417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0680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79515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908713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357039"/>
                  </a:ext>
                </a:extLst>
              </a:tr>
            </a:tbl>
          </a:graphicData>
        </a:graphic>
      </p:graphicFrame>
      <p:graphicFrame>
        <p:nvGraphicFramePr>
          <p:cNvPr id="90" name="Table 89">
            <a:extLst>
              <a:ext uri="{FF2B5EF4-FFF2-40B4-BE49-F238E27FC236}">
                <a16:creationId xmlns:a16="http://schemas.microsoft.com/office/drawing/2014/main" id="{A18C2E1B-B04A-488F-BB58-98DB2D7E3B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6400148"/>
              </p:ext>
            </p:extLst>
          </p:nvPr>
        </p:nvGraphicFramePr>
        <p:xfrm>
          <a:off x="3338104" y="4122214"/>
          <a:ext cx="215100" cy="23127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5100">
                  <a:extLst>
                    <a:ext uri="{9D8B030D-6E8A-4147-A177-3AD203B41FA5}">
                      <a16:colId xmlns:a16="http://schemas.microsoft.com/office/drawing/2014/main" val="3808604706"/>
                    </a:ext>
                  </a:extLst>
                </a:gridCol>
              </a:tblGrid>
              <a:tr h="234735">
                <a:tc>
                  <a:txBody>
                    <a:bodyPr/>
                    <a:lstStyle/>
                    <a:p>
                      <a:r>
                        <a:rPr lang="en-US" sz="800" dirty="0"/>
                        <a:t>1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10687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54921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855156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5315745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38559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751400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2951018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8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809559"/>
                  </a:ext>
                </a:extLst>
              </a:tr>
            </a:tbl>
          </a:graphicData>
        </a:graphic>
      </p:graphicFrame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5C9F96EC-6199-4989-A077-8C73BD64891A}"/>
              </a:ext>
            </a:extLst>
          </p:cNvPr>
          <p:cNvCxnSpPr>
            <a:cxnSpLocks/>
          </p:cNvCxnSpPr>
          <p:nvPr/>
        </p:nvCxnSpPr>
        <p:spPr>
          <a:xfrm>
            <a:off x="3694255" y="419026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5ADBF1C1-E47D-4A1B-ABBC-1563A9D5945F}"/>
              </a:ext>
            </a:extLst>
          </p:cNvPr>
          <p:cNvCxnSpPr>
            <a:cxnSpLocks/>
          </p:cNvCxnSpPr>
          <p:nvPr/>
        </p:nvCxnSpPr>
        <p:spPr>
          <a:xfrm>
            <a:off x="3694255" y="4480808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69EB41B6-AC88-4735-B681-2E02E2B46CE2}"/>
              </a:ext>
            </a:extLst>
          </p:cNvPr>
          <p:cNvCxnSpPr>
            <a:cxnSpLocks/>
          </p:cNvCxnSpPr>
          <p:nvPr/>
        </p:nvCxnSpPr>
        <p:spPr>
          <a:xfrm>
            <a:off x="3694255" y="478232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7BFF8897-5BE7-4ED4-9E39-37D7EFE527E8}"/>
              </a:ext>
            </a:extLst>
          </p:cNvPr>
          <p:cNvCxnSpPr>
            <a:cxnSpLocks/>
          </p:cNvCxnSpPr>
          <p:nvPr/>
        </p:nvCxnSpPr>
        <p:spPr>
          <a:xfrm>
            <a:off x="3694255" y="507268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804A911C-0364-47A9-810C-B86A66692B77}"/>
              </a:ext>
            </a:extLst>
          </p:cNvPr>
          <p:cNvCxnSpPr>
            <a:cxnSpLocks/>
          </p:cNvCxnSpPr>
          <p:nvPr/>
        </p:nvCxnSpPr>
        <p:spPr>
          <a:xfrm>
            <a:off x="3694255" y="539235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9E990F13-925F-40DB-A4E9-D51135A75222}"/>
              </a:ext>
            </a:extLst>
          </p:cNvPr>
          <p:cNvCxnSpPr>
            <a:cxnSpLocks/>
          </p:cNvCxnSpPr>
          <p:nvPr/>
        </p:nvCxnSpPr>
        <p:spPr>
          <a:xfrm>
            <a:off x="3694255" y="567812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BD04845A-6255-4CBA-A18E-90F0D38B9304}"/>
              </a:ext>
            </a:extLst>
          </p:cNvPr>
          <p:cNvCxnSpPr>
            <a:cxnSpLocks/>
          </p:cNvCxnSpPr>
          <p:nvPr/>
        </p:nvCxnSpPr>
        <p:spPr>
          <a:xfrm>
            <a:off x="3694255" y="5971807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922EA504-9D26-4052-BFB5-05926F62C04E}"/>
              </a:ext>
            </a:extLst>
          </p:cNvPr>
          <p:cNvCxnSpPr>
            <a:cxnSpLocks/>
          </p:cNvCxnSpPr>
          <p:nvPr/>
        </p:nvCxnSpPr>
        <p:spPr>
          <a:xfrm>
            <a:off x="3694255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9" name="Table 98">
            <a:extLst>
              <a:ext uri="{FF2B5EF4-FFF2-40B4-BE49-F238E27FC236}">
                <a16:creationId xmlns:a16="http://schemas.microsoft.com/office/drawing/2014/main" id="{37BAE0D0-0CDD-4DD7-9D9F-0F6EF943355E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F9271A97-62A7-4827-956A-788ECDAE4CDB}"/>
              </a:ext>
            </a:extLst>
          </p:cNvPr>
          <p:cNvCxnSpPr>
            <a:cxnSpLocks/>
          </p:cNvCxnSpPr>
          <p:nvPr/>
        </p:nvCxnSpPr>
        <p:spPr>
          <a:xfrm>
            <a:off x="425368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1" name="Table 100">
            <a:extLst>
              <a:ext uri="{FF2B5EF4-FFF2-40B4-BE49-F238E27FC236}">
                <a16:creationId xmlns:a16="http://schemas.microsoft.com/office/drawing/2014/main" id="{B04A089E-A7B5-48AE-9809-9B97CCA6B727}"/>
              </a:ext>
            </a:extLst>
          </p:cNvPr>
          <p:cNvGraphicFramePr>
            <a:graphicFrameLocks noGrp="1"/>
          </p:cNvGraphicFramePr>
          <p:nvPr/>
        </p:nvGraphicFramePr>
        <p:xfrm>
          <a:off x="451909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F6F6CDCE-2988-4BD8-96BD-60E8EE658DF2}"/>
              </a:ext>
            </a:extLst>
          </p:cNvPr>
          <p:cNvCxnSpPr>
            <a:cxnSpLocks/>
          </p:cNvCxnSpPr>
          <p:nvPr/>
        </p:nvCxnSpPr>
        <p:spPr>
          <a:xfrm>
            <a:off x="480740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3" name="Table 102">
            <a:extLst>
              <a:ext uri="{FF2B5EF4-FFF2-40B4-BE49-F238E27FC236}">
                <a16:creationId xmlns:a16="http://schemas.microsoft.com/office/drawing/2014/main" id="{FE13DE15-677B-4605-8679-C7DE366D124A}"/>
              </a:ext>
            </a:extLst>
          </p:cNvPr>
          <p:cNvGraphicFramePr>
            <a:graphicFrameLocks noGrp="1"/>
          </p:cNvGraphicFramePr>
          <p:nvPr/>
        </p:nvGraphicFramePr>
        <p:xfrm>
          <a:off x="5083018" y="406397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4" name="Table 103">
            <a:extLst>
              <a:ext uri="{FF2B5EF4-FFF2-40B4-BE49-F238E27FC236}">
                <a16:creationId xmlns:a16="http://schemas.microsoft.com/office/drawing/2014/main" id="{2F5950A1-1EB2-4262-A700-AC142791FAA4}"/>
              </a:ext>
            </a:extLst>
          </p:cNvPr>
          <p:cNvGraphicFramePr>
            <a:graphicFrameLocks noGrp="1"/>
          </p:cNvGraphicFramePr>
          <p:nvPr/>
        </p:nvGraphicFramePr>
        <p:xfrm>
          <a:off x="396410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B2009ED9-580F-4704-B2E4-058CAF4B2C8D}"/>
              </a:ext>
            </a:extLst>
          </p:cNvPr>
          <p:cNvCxnSpPr>
            <a:cxnSpLocks/>
          </p:cNvCxnSpPr>
          <p:nvPr/>
        </p:nvCxnSpPr>
        <p:spPr>
          <a:xfrm>
            <a:off x="4252418" y="448499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6" name="Table 105">
            <a:extLst>
              <a:ext uri="{FF2B5EF4-FFF2-40B4-BE49-F238E27FC236}">
                <a16:creationId xmlns:a16="http://schemas.microsoft.com/office/drawing/2014/main" id="{C2B837EA-B0D6-4895-85C7-D0790CC5FEB0}"/>
              </a:ext>
            </a:extLst>
          </p:cNvPr>
          <p:cNvGraphicFramePr>
            <a:graphicFrameLocks noGrp="1"/>
          </p:cNvGraphicFramePr>
          <p:nvPr/>
        </p:nvGraphicFramePr>
        <p:xfrm>
          <a:off x="451782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7" name="Table 106">
            <a:extLst>
              <a:ext uri="{FF2B5EF4-FFF2-40B4-BE49-F238E27FC236}">
                <a16:creationId xmlns:a16="http://schemas.microsoft.com/office/drawing/2014/main" id="{7524BCA0-94DB-4EC9-B154-4A3810CC9F80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1C484A79-53AE-4955-8A28-4AF280E5E2F1}"/>
              </a:ext>
            </a:extLst>
          </p:cNvPr>
          <p:cNvCxnSpPr>
            <a:cxnSpLocks/>
          </p:cNvCxnSpPr>
          <p:nvPr/>
        </p:nvCxnSpPr>
        <p:spPr>
          <a:xfrm>
            <a:off x="425368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9" name="Table 108">
            <a:extLst>
              <a:ext uri="{FF2B5EF4-FFF2-40B4-BE49-F238E27FC236}">
                <a16:creationId xmlns:a16="http://schemas.microsoft.com/office/drawing/2014/main" id="{ACA10DA5-2963-4F44-A4DB-215B2ACF86D4}"/>
              </a:ext>
            </a:extLst>
          </p:cNvPr>
          <p:cNvGraphicFramePr>
            <a:graphicFrameLocks noGrp="1"/>
          </p:cNvGraphicFramePr>
          <p:nvPr/>
        </p:nvGraphicFramePr>
        <p:xfrm>
          <a:off x="451909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D556E04A-87D3-4D19-AAB6-394C4689ED99}"/>
              </a:ext>
            </a:extLst>
          </p:cNvPr>
          <p:cNvCxnSpPr>
            <a:cxnSpLocks/>
          </p:cNvCxnSpPr>
          <p:nvPr/>
        </p:nvCxnSpPr>
        <p:spPr>
          <a:xfrm>
            <a:off x="480740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1" name="Table 110">
            <a:extLst>
              <a:ext uri="{FF2B5EF4-FFF2-40B4-BE49-F238E27FC236}">
                <a16:creationId xmlns:a16="http://schemas.microsoft.com/office/drawing/2014/main" id="{167058DB-4306-47EC-B8F4-1B8A6CC319F3}"/>
              </a:ext>
            </a:extLst>
          </p:cNvPr>
          <p:cNvGraphicFramePr>
            <a:graphicFrameLocks noGrp="1"/>
          </p:cNvGraphicFramePr>
          <p:nvPr/>
        </p:nvGraphicFramePr>
        <p:xfrm>
          <a:off x="5092022" y="468213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48088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2" name="Table 111">
            <a:extLst>
              <a:ext uri="{FF2B5EF4-FFF2-40B4-BE49-F238E27FC236}">
                <a16:creationId xmlns:a16="http://schemas.microsoft.com/office/drawing/2014/main" id="{AC29B882-43C6-4D9D-8F75-42CBED6F5D5E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00EC7571-CE31-4AEF-A6B6-5EEE8EC8BC05}"/>
              </a:ext>
            </a:extLst>
          </p:cNvPr>
          <p:cNvCxnSpPr>
            <a:cxnSpLocks/>
          </p:cNvCxnSpPr>
          <p:nvPr/>
        </p:nvCxnSpPr>
        <p:spPr>
          <a:xfrm>
            <a:off x="4250272" y="5089589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4" name="Table 113">
            <a:extLst>
              <a:ext uri="{FF2B5EF4-FFF2-40B4-BE49-F238E27FC236}">
                <a16:creationId xmlns:a16="http://schemas.microsoft.com/office/drawing/2014/main" id="{6E5CDD67-869F-4538-BE0D-6BAB73478111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5" name="Table 114">
            <a:extLst>
              <a:ext uri="{FF2B5EF4-FFF2-40B4-BE49-F238E27FC236}">
                <a16:creationId xmlns:a16="http://schemas.microsoft.com/office/drawing/2014/main" id="{214BAABB-0036-40E4-A79E-768AB40832A6}"/>
              </a:ext>
            </a:extLst>
          </p:cNvPr>
          <p:cNvGraphicFramePr>
            <a:graphicFrameLocks noGrp="1"/>
          </p:cNvGraphicFramePr>
          <p:nvPr/>
        </p:nvGraphicFramePr>
        <p:xfrm>
          <a:off x="396338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4FCF7F67-9B43-4E24-BC2F-DE7A2E13E908}"/>
              </a:ext>
            </a:extLst>
          </p:cNvPr>
          <p:cNvCxnSpPr>
            <a:cxnSpLocks/>
          </p:cNvCxnSpPr>
          <p:nvPr/>
        </p:nvCxnSpPr>
        <p:spPr>
          <a:xfrm>
            <a:off x="425170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7" name="Table 116">
            <a:extLst>
              <a:ext uri="{FF2B5EF4-FFF2-40B4-BE49-F238E27FC236}">
                <a16:creationId xmlns:a16="http://schemas.microsoft.com/office/drawing/2014/main" id="{F097709E-A7E7-4A9E-ABFB-0759187D9A16}"/>
              </a:ext>
            </a:extLst>
          </p:cNvPr>
          <p:cNvGraphicFramePr>
            <a:graphicFrameLocks noGrp="1"/>
          </p:cNvGraphicFramePr>
          <p:nvPr/>
        </p:nvGraphicFramePr>
        <p:xfrm>
          <a:off x="451710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B712224E-5E13-4E57-BA05-CED1B26367F8}"/>
              </a:ext>
            </a:extLst>
          </p:cNvPr>
          <p:cNvCxnSpPr>
            <a:cxnSpLocks/>
          </p:cNvCxnSpPr>
          <p:nvPr/>
        </p:nvCxnSpPr>
        <p:spPr>
          <a:xfrm>
            <a:off x="480542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9" name="Table 118">
            <a:extLst>
              <a:ext uri="{FF2B5EF4-FFF2-40B4-BE49-F238E27FC236}">
                <a16:creationId xmlns:a16="http://schemas.microsoft.com/office/drawing/2014/main" id="{94CE501F-F25F-44FD-822A-75E496F23B6B}"/>
              </a:ext>
            </a:extLst>
          </p:cNvPr>
          <p:cNvGraphicFramePr>
            <a:graphicFrameLocks noGrp="1"/>
          </p:cNvGraphicFramePr>
          <p:nvPr/>
        </p:nvGraphicFramePr>
        <p:xfrm>
          <a:off x="5081034" y="527805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0" name="Table 119">
            <a:extLst>
              <a:ext uri="{FF2B5EF4-FFF2-40B4-BE49-F238E27FC236}">
                <a16:creationId xmlns:a16="http://schemas.microsoft.com/office/drawing/2014/main" id="{A5E4B41F-A8AA-4CB3-8AC4-E1381D954B8D}"/>
              </a:ext>
            </a:extLst>
          </p:cNvPr>
          <p:cNvGraphicFramePr>
            <a:graphicFrameLocks noGrp="1"/>
          </p:cNvGraphicFramePr>
          <p:nvPr/>
        </p:nvGraphicFramePr>
        <p:xfrm>
          <a:off x="396740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D3FC22B2-68EF-491B-B1B8-9E322F1A1F57}"/>
              </a:ext>
            </a:extLst>
          </p:cNvPr>
          <p:cNvCxnSpPr>
            <a:cxnSpLocks/>
          </p:cNvCxnSpPr>
          <p:nvPr/>
        </p:nvCxnSpPr>
        <p:spPr>
          <a:xfrm>
            <a:off x="425571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2" name="Table 121">
            <a:extLst>
              <a:ext uri="{FF2B5EF4-FFF2-40B4-BE49-F238E27FC236}">
                <a16:creationId xmlns:a16="http://schemas.microsoft.com/office/drawing/2014/main" id="{8A2B24A3-880F-42E7-87D5-6B24DB2E51FD}"/>
              </a:ext>
            </a:extLst>
          </p:cNvPr>
          <p:cNvGraphicFramePr>
            <a:graphicFrameLocks noGrp="1"/>
          </p:cNvGraphicFramePr>
          <p:nvPr/>
        </p:nvGraphicFramePr>
        <p:xfrm>
          <a:off x="452112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D7D095A7-BE03-4219-BBDA-E0DA8DE9D74E}"/>
              </a:ext>
            </a:extLst>
          </p:cNvPr>
          <p:cNvCxnSpPr>
            <a:cxnSpLocks/>
          </p:cNvCxnSpPr>
          <p:nvPr/>
        </p:nvCxnSpPr>
        <p:spPr>
          <a:xfrm>
            <a:off x="480943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4" name="Table 123">
            <a:extLst>
              <a:ext uri="{FF2B5EF4-FFF2-40B4-BE49-F238E27FC236}">
                <a16:creationId xmlns:a16="http://schemas.microsoft.com/office/drawing/2014/main" id="{C63FD650-22E2-469D-AAE6-C380ED149A5A}"/>
              </a:ext>
            </a:extLst>
          </p:cNvPr>
          <p:cNvGraphicFramePr>
            <a:graphicFrameLocks noGrp="1"/>
          </p:cNvGraphicFramePr>
          <p:nvPr/>
        </p:nvGraphicFramePr>
        <p:xfrm>
          <a:off x="5648111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2070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A1DB1F45-91C9-4D84-9CB5-F814E303B656}"/>
              </a:ext>
            </a:extLst>
          </p:cNvPr>
          <p:cNvGraphicFramePr>
            <a:graphicFrameLocks noGrp="1"/>
          </p:cNvGraphicFramePr>
          <p:nvPr/>
        </p:nvGraphicFramePr>
        <p:xfrm>
          <a:off x="5074844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C8A1BB78-395A-48AE-85FF-53AFB2FC5662}"/>
              </a:ext>
            </a:extLst>
          </p:cNvPr>
          <p:cNvCxnSpPr>
            <a:cxnSpLocks/>
          </p:cNvCxnSpPr>
          <p:nvPr/>
        </p:nvCxnSpPr>
        <p:spPr>
          <a:xfrm>
            <a:off x="5363157" y="598058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7" name="Table 126">
            <a:extLst>
              <a:ext uri="{FF2B5EF4-FFF2-40B4-BE49-F238E27FC236}">
                <a16:creationId xmlns:a16="http://schemas.microsoft.com/office/drawing/2014/main" id="{A6EA25D7-1486-4233-A1F4-27B8BAFF0080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B675FD97-1DEF-49C3-BAAD-70011DE43102}"/>
              </a:ext>
            </a:extLst>
          </p:cNvPr>
          <p:cNvCxnSpPr>
            <a:cxnSpLocks/>
          </p:cNvCxnSpPr>
          <p:nvPr/>
        </p:nvCxnSpPr>
        <p:spPr>
          <a:xfrm>
            <a:off x="4250272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9" name="Table 128">
            <a:extLst>
              <a:ext uri="{FF2B5EF4-FFF2-40B4-BE49-F238E27FC236}">
                <a16:creationId xmlns:a16="http://schemas.microsoft.com/office/drawing/2014/main" id="{B778ECEC-665B-4ACA-B749-462594E43F76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sp>
        <p:nvSpPr>
          <p:cNvPr id="76" name="Oval 75">
            <a:extLst>
              <a:ext uri="{FF2B5EF4-FFF2-40B4-BE49-F238E27FC236}">
                <a16:creationId xmlns:a16="http://schemas.microsoft.com/office/drawing/2014/main" id="{F7BA409B-25CB-4387-9C94-E5A0D5D45D53}"/>
              </a:ext>
            </a:extLst>
          </p:cNvPr>
          <p:cNvSpPr/>
          <p:nvPr/>
        </p:nvSpPr>
        <p:spPr>
          <a:xfrm>
            <a:off x="887443" y="5183575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1D49CD8C-0C89-4B3D-B7A8-3E007DBFBC47}"/>
              </a:ext>
            </a:extLst>
          </p:cNvPr>
          <p:cNvCxnSpPr>
            <a:cxnSpLocks/>
            <a:endCxn id="76" idx="0"/>
          </p:cNvCxnSpPr>
          <p:nvPr/>
        </p:nvCxnSpPr>
        <p:spPr>
          <a:xfrm>
            <a:off x="972147" y="486151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 Box 49">
            <a:extLst>
              <a:ext uri="{FF2B5EF4-FFF2-40B4-BE49-F238E27FC236}">
                <a16:creationId xmlns:a16="http://schemas.microsoft.com/office/drawing/2014/main" id="{BE6E7FB3-3A49-48F9-9CDB-02B7D1E94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837" y="513785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DFS(3)</a:t>
            </a:r>
          </a:p>
        </p:txBody>
      </p:sp>
      <p:sp>
        <p:nvSpPr>
          <p:cNvPr id="79" name="Text Box 49">
            <a:extLst>
              <a:ext uri="{FF2B5EF4-FFF2-40B4-BE49-F238E27FC236}">
                <a16:creationId xmlns:a16="http://schemas.microsoft.com/office/drawing/2014/main" id="{F9B2C0FA-1A36-45CE-B20A-947BD8772A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077" y="4889011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AB2B536D-758E-4A0F-A888-6ED1B07B379F}"/>
              </a:ext>
            </a:extLst>
          </p:cNvPr>
          <p:cNvCxnSpPr/>
          <p:nvPr/>
        </p:nvCxnSpPr>
        <p:spPr>
          <a:xfrm flipV="1">
            <a:off x="2571389" y="3025212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 Box 49">
            <a:extLst>
              <a:ext uri="{FF2B5EF4-FFF2-40B4-BE49-F238E27FC236}">
                <a16:creationId xmlns:a16="http://schemas.microsoft.com/office/drawing/2014/main" id="{8396D139-7759-43B0-B882-122479B93D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0802" y="317234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1035347F-9867-4A18-98A9-76EE940D04B5}"/>
              </a:ext>
            </a:extLst>
          </p:cNvPr>
          <p:cNvSpPr/>
          <p:nvPr/>
        </p:nvSpPr>
        <p:spPr>
          <a:xfrm>
            <a:off x="904504" y="5700528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16307952-A634-4F87-8ECB-C927E8516F4F}"/>
              </a:ext>
            </a:extLst>
          </p:cNvPr>
          <p:cNvCxnSpPr>
            <a:cxnSpLocks/>
          </p:cNvCxnSpPr>
          <p:nvPr/>
        </p:nvCxnSpPr>
        <p:spPr>
          <a:xfrm>
            <a:off x="990270" y="5378749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 Box 49">
            <a:extLst>
              <a:ext uri="{FF2B5EF4-FFF2-40B4-BE49-F238E27FC236}">
                <a16:creationId xmlns:a16="http://schemas.microsoft.com/office/drawing/2014/main" id="{1C9EDEB5-A139-4FD2-AE45-00DE6DB671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531" y="565997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DFS(5)</a:t>
            </a:r>
          </a:p>
        </p:txBody>
      </p:sp>
      <p:sp>
        <p:nvSpPr>
          <p:cNvPr id="135" name="Text Box 49">
            <a:extLst>
              <a:ext uri="{FF2B5EF4-FFF2-40B4-BE49-F238E27FC236}">
                <a16:creationId xmlns:a16="http://schemas.microsoft.com/office/drawing/2014/main" id="{C05D8243-0005-494E-81B9-C47EDB33D8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547" y="5404399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5</a:t>
            </a:r>
          </a:p>
        </p:txBody>
      </p:sp>
      <p:sp>
        <p:nvSpPr>
          <p:cNvPr id="136" name="Text Box 49">
            <a:extLst>
              <a:ext uri="{FF2B5EF4-FFF2-40B4-BE49-F238E27FC236}">
                <a16:creationId xmlns:a16="http://schemas.microsoft.com/office/drawing/2014/main" id="{8F189DC5-1841-4651-9269-0272D17DB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4967" y="2818964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5</a:t>
            </a:r>
          </a:p>
        </p:txBody>
      </p: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6A212907-44E5-4585-B7D1-1DB8F3025F36}"/>
              </a:ext>
            </a:extLst>
          </p:cNvPr>
          <p:cNvCxnSpPr>
            <a:cxnSpLocks/>
          </p:cNvCxnSpPr>
          <p:nvPr/>
        </p:nvCxnSpPr>
        <p:spPr>
          <a:xfrm flipH="1">
            <a:off x="1978709" y="2948373"/>
            <a:ext cx="534705" cy="625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 Box 49">
            <a:extLst>
              <a:ext uri="{FF2B5EF4-FFF2-40B4-BE49-F238E27FC236}">
                <a16:creationId xmlns:a16="http://schemas.microsoft.com/office/drawing/2014/main" id="{C124F680-78AA-4125-BC6F-7146A7587D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6965" y="3273226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139" name="Text Box 49">
            <a:extLst>
              <a:ext uri="{FF2B5EF4-FFF2-40B4-BE49-F238E27FC236}">
                <a16:creationId xmlns:a16="http://schemas.microsoft.com/office/drawing/2014/main" id="{15CCFC8B-0CBF-43D2-ACE7-6B6F1758EE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7760" y="313442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4</a:t>
            </a:r>
          </a:p>
        </p:txBody>
      </p: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1CF3F245-B9F3-41DC-851D-27FC50B4BDE5}"/>
              </a:ext>
            </a:extLst>
          </p:cNvPr>
          <p:cNvCxnSpPr>
            <a:cxnSpLocks/>
          </p:cNvCxnSpPr>
          <p:nvPr/>
        </p:nvCxnSpPr>
        <p:spPr>
          <a:xfrm flipV="1">
            <a:off x="2804425" y="2842447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A07927AB-E3FE-46AE-AAD6-6F1EB94C1E79}"/>
              </a:ext>
            </a:extLst>
          </p:cNvPr>
          <p:cNvCxnSpPr>
            <a:cxnSpLocks/>
          </p:cNvCxnSpPr>
          <p:nvPr/>
        </p:nvCxnSpPr>
        <p:spPr>
          <a:xfrm>
            <a:off x="2657994" y="3049796"/>
            <a:ext cx="19411" cy="438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Oval 141">
            <a:extLst>
              <a:ext uri="{FF2B5EF4-FFF2-40B4-BE49-F238E27FC236}">
                <a16:creationId xmlns:a16="http://schemas.microsoft.com/office/drawing/2014/main" id="{155DF8EE-8DDD-46ED-823E-19F95EEED1E9}"/>
              </a:ext>
            </a:extLst>
          </p:cNvPr>
          <p:cNvSpPr/>
          <p:nvPr/>
        </p:nvSpPr>
        <p:spPr>
          <a:xfrm>
            <a:off x="928347" y="6203398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43" name="Text Box 49">
            <a:extLst>
              <a:ext uri="{FF2B5EF4-FFF2-40B4-BE49-F238E27FC236}">
                <a16:creationId xmlns:a16="http://schemas.microsoft.com/office/drawing/2014/main" id="{58DE1DEF-F947-4C28-B828-51A7AA353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19" y="5892174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6</a:t>
            </a:r>
          </a:p>
        </p:txBody>
      </p: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D8AAEEC5-CA93-4180-80E2-EC675BB73247}"/>
              </a:ext>
            </a:extLst>
          </p:cNvPr>
          <p:cNvCxnSpPr>
            <a:cxnSpLocks/>
          </p:cNvCxnSpPr>
          <p:nvPr/>
        </p:nvCxnSpPr>
        <p:spPr>
          <a:xfrm>
            <a:off x="997174" y="589217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 Box 49">
            <a:extLst>
              <a:ext uri="{FF2B5EF4-FFF2-40B4-BE49-F238E27FC236}">
                <a16:creationId xmlns:a16="http://schemas.microsoft.com/office/drawing/2014/main" id="{8BD7854C-5195-49F4-87DB-1A52DB759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818" y="6161861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DFS(2)</a:t>
            </a:r>
          </a:p>
        </p:txBody>
      </p: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46B4F0AB-11C3-49FB-A423-9153DCB4F165}"/>
              </a:ext>
            </a:extLst>
          </p:cNvPr>
          <p:cNvCxnSpPr>
            <a:cxnSpLocks/>
          </p:cNvCxnSpPr>
          <p:nvPr/>
        </p:nvCxnSpPr>
        <p:spPr>
          <a:xfrm>
            <a:off x="3349465" y="3054588"/>
            <a:ext cx="0" cy="4663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 Box 49">
            <a:extLst>
              <a:ext uri="{FF2B5EF4-FFF2-40B4-BE49-F238E27FC236}">
                <a16:creationId xmlns:a16="http://schemas.microsoft.com/office/drawing/2014/main" id="{BE142A12-4669-46C0-B680-F155A1509F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7916" y="3182146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6</a:t>
            </a:r>
          </a:p>
        </p:txBody>
      </p: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5A730AFA-71BE-4473-A366-2A0A44525797}"/>
              </a:ext>
            </a:extLst>
          </p:cNvPr>
          <p:cNvCxnSpPr>
            <a:cxnSpLocks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E4DD15CA-DDD0-4A52-8242-C7D405556BF3}"/>
              </a:ext>
            </a:extLst>
          </p:cNvPr>
          <p:cNvCxnSpPr/>
          <p:nvPr/>
        </p:nvCxnSpPr>
        <p:spPr>
          <a:xfrm flipV="1">
            <a:off x="3456288" y="3049796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CABA9D6B-D4A5-4E39-BC04-5A760F96DFE3}"/>
              </a:ext>
            </a:extLst>
          </p:cNvPr>
          <p:cNvCxnSpPr>
            <a:cxnSpLocks/>
          </p:cNvCxnSpPr>
          <p:nvPr/>
        </p:nvCxnSpPr>
        <p:spPr>
          <a:xfrm flipH="1" flipV="1">
            <a:off x="2786320" y="3738750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 Box 49">
            <a:extLst>
              <a:ext uri="{FF2B5EF4-FFF2-40B4-BE49-F238E27FC236}">
                <a16:creationId xmlns:a16="http://schemas.microsoft.com/office/drawing/2014/main" id="{B7DA6F52-0E50-44F4-90BB-C770796497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4967" y="3693795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7</a:t>
            </a:r>
          </a:p>
        </p:txBody>
      </p:sp>
      <p:sp>
        <p:nvSpPr>
          <p:cNvPr id="152" name="Text Box 49">
            <a:extLst>
              <a:ext uri="{FF2B5EF4-FFF2-40B4-BE49-F238E27FC236}">
                <a16:creationId xmlns:a16="http://schemas.microsoft.com/office/drawing/2014/main" id="{708A713A-2606-49B1-B91E-FF1DE7540E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9112" y="3182145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8</a:t>
            </a:r>
          </a:p>
        </p:txBody>
      </p:sp>
      <p:cxnSp>
        <p:nvCxnSpPr>
          <p:cNvPr id="153" name="Straight Arrow Connector 152">
            <a:extLst>
              <a:ext uri="{FF2B5EF4-FFF2-40B4-BE49-F238E27FC236}">
                <a16:creationId xmlns:a16="http://schemas.microsoft.com/office/drawing/2014/main" id="{B58DB7CF-D261-41FB-B81D-EF096E697B8F}"/>
              </a:ext>
            </a:extLst>
          </p:cNvPr>
          <p:cNvCxnSpPr>
            <a:cxnSpLocks/>
          </p:cNvCxnSpPr>
          <p:nvPr/>
        </p:nvCxnSpPr>
        <p:spPr>
          <a:xfrm flipH="1" flipV="1">
            <a:off x="1085105" y="5897913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id="{F7C03ADC-8DC5-4922-ACE9-1C18A7391838}"/>
              </a:ext>
            </a:extLst>
          </p:cNvPr>
          <p:cNvCxnSpPr>
            <a:cxnSpLocks/>
          </p:cNvCxnSpPr>
          <p:nvPr/>
        </p:nvCxnSpPr>
        <p:spPr>
          <a:xfrm flipH="1">
            <a:off x="2770433" y="2984072"/>
            <a:ext cx="534705" cy="625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Text Box 49">
            <a:extLst>
              <a:ext uri="{FF2B5EF4-FFF2-40B4-BE49-F238E27FC236}">
                <a16:creationId xmlns:a16="http://schemas.microsoft.com/office/drawing/2014/main" id="{35D65E69-C0F4-4FF0-9A69-3479F83AE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6683" y="3263550"/>
            <a:ext cx="39664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9</a:t>
            </a:r>
          </a:p>
        </p:txBody>
      </p: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39435717-1F51-4897-9724-47CA53AD7075}"/>
              </a:ext>
            </a:extLst>
          </p:cNvPr>
          <p:cNvCxnSpPr>
            <a:cxnSpLocks/>
          </p:cNvCxnSpPr>
          <p:nvPr/>
        </p:nvCxnSpPr>
        <p:spPr>
          <a:xfrm flipH="1" flipV="1">
            <a:off x="2788255" y="2749001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Text Box 49">
            <a:extLst>
              <a:ext uri="{FF2B5EF4-FFF2-40B4-BE49-F238E27FC236}">
                <a16:creationId xmlns:a16="http://schemas.microsoft.com/office/drawing/2014/main" id="{B29EE28D-B557-40C7-A696-D07DFCFE92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9384" y="2557123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10</a:t>
            </a:r>
          </a:p>
        </p:txBody>
      </p: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827F8CCE-C9DB-41DB-B850-86EE0A1608F8}"/>
              </a:ext>
            </a:extLst>
          </p:cNvPr>
          <p:cNvCxnSpPr>
            <a:cxnSpLocks/>
          </p:cNvCxnSpPr>
          <p:nvPr/>
        </p:nvCxnSpPr>
        <p:spPr>
          <a:xfrm flipH="1" flipV="1">
            <a:off x="1073242" y="5398798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C8B95986-79DB-49DC-AA84-58607DC1C385}"/>
              </a:ext>
            </a:extLst>
          </p:cNvPr>
          <p:cNvCxnSpPr>
            <a:cxnSpLocks/>
          </p:cNvCxnSpPr>
          <p:nvPr/>
        </p:nvCxnSpPr>
        <p:spPr>
          <a:xfrm flipH="1" flipV="1">
            <a:off x="1046073" y="4865379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Arrow Connector 159">
            <a:extLst>
              <a:ext uri="{FF2B5EF4-FFF2-40B4-BE49-F238E27FC236}">
                <a16:creationId xmlns:a16="http://schemas.microsoft.com/office/drawing/2014/main" id="{31B17523-8D60-4117-830C-58C3FE844C73}"/>
              </a:ext>
            </a:extLst>
          </p:cNvPr>
          <p:cNvCxnSpPr>
            <a:cxnSpLocks/>
          </p:cNvCxnSpPr>
          <p:nvPr/>
        </p:nvCxnSpPr>
        <p:spPr>
          <a:xfrm flipH="1" flipV="1">
            <a:off x="2042875" y="3652148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Text Box 49">
            <a:extLst>
              <a:ext uri="{FF2B5EF4-FFF2-40B4-BE49-F238E27FC236}">
                <a16:creationId xmlns:a16="http://schemas.microsoft.com/office/drawing/2014/main" id="{DFC8DB92-D6A1-4797-83CE-F28C1FAC5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6900" y="3479001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11</a:t>
            </a:r>
          </a:p>
        </p:txBody>
      </p:sp>
      <p:sp>
        <p:nvSpPr>
          <p:cNvPr id="162" name="Text Box 49">
            <a:extLst>
              <a:ext uri="{FF2B5EF4-FFF2-40B4-BE49-F238E27FC236}">
                <a16:creationId xmlns:a16="http://schemas.microsoft.com/office/drawing/2014/main" id="{12E2C22F-E0D4-469F-9729-97463AAF60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4894" y="3479001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12</a:t>
            </a:r>
          </a:p>
        </p:txBody>
      </p:sp>
      <p:sp>
        <p:nvSpPr>
          <p:cNvPr id="163" name="Text Box 49">
            <a:extLst>
              <a:ext uri="{FF2B5EF4-FFF2-40B4-BE49-F238E27FC236}">
                <a16:creationId xmlns:a16="http://schemas.microsoft.com/office/drawing/2014/main" id="{56087AF9-5E24-4050-8E73-132065FD69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6975" y="3049496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13</a:t>
            </a:r>
          </a:p>
        </p:txBody>
      </p: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D32277D9-343F-4E0C-B00A-329FF123F5E8}"/>
              </a:ext>
            </a:extLst>
          </p:cNvPr>
          <p:cNvCxnSpPr>
            <a:cxnSpLocks/>
          </p:cNvCxnSpPr>
          <p:nvPr/>
        </p:nvCxnSpPr>
        <p:spPr>
          <a:xfrm flipV="1">
            <a:off x="2745408" y="2940449"/>
            <a:ext cx="465050" cy="5385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9A79FDC2-4067-4903-BFA5-EA0933F67206}"/>
              </a:ext>
            </a:extLst>
          </p:cNvPr>
          <p:cNvCxnSpPr>
            <a:cxnSpLocks/>
          </p:cNvCxnSpPr>
          <p:nvPr/>
        </p:nvCxnSpPr>
        <p:spPr>
          <a:xfrm flipV="1">
            <a:off x="2836666" y="3652148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2572C10E-6FBF-46E5-B60D-DCDAF7CF16BD}"/>
              </a:ext>
            </a:extLst>
          </p:cNvPr>
          <p:cNvCxnSpPr>
            <a:cxnSpLocks/>
          </p:cNvCxnSpPr>
          <p:nvPr/>
        </p:nvCxnSpPr>
        <p:spPr>
          <a:xfrm flipV="1">
            <a:off x="1114170" y="4466768"/>
            <a:ext cx="214241" cy="2420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Arrow Connector 166">
            <a:extLst>
              <a:ext uri="{FF2B5EF4-FFF2-40B4-BE49-F238E27FC236}">
                <a16:creationId xmlns:a16="http://schemas.microsoft.com/office/drawing/2014/main" id="{07752212-4B7C-47E0-BAAC-AD22990DAAB5}"/>
              </a:ext>
            </a:extLst>
          </p:cNvPr>
          <p:cNvCxnSpPr/>
          <p:nvPr/>
        </p:nvCxnSpPr>
        <p:spPr>
          <a:xfrm flipV="1">
            <a:off x="1716404" y="3056410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Text Box 49">
            <a:extLst>
              <a:ext uri="{FF2B5EF4-FFF2-40B4-BE49-F238E27FC236}">
                <a16:creationId xmlns:a16="http://schemas.microsoft.com/office/drawing/2014/main" id="{14977E7B-4BAA-4459-B74F-66BDAE6D19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7049" y="3164476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14</a:t>
            </a:r>
          </a:p>
        </p:txBody>
      </p:sp>
      <p:sp>
        <p:nvSpPr>
          <p:cNvPr id="169" name="Oval 168">
            <a:extLst>
              <a:ext uri="{FF2B5EF4-FFF2-40B4-BE49-F238E27FC236}">
                <a16:creationId xmlns:a16="http://schemas.microsoft.com/office/drawing/2014/main" id="{09F0A31E-2633-41BF-81F5-0A07A85D5F74}"/>
              </a:ext>
            </a:extLst>
          </p:cNvPr>
          <p:cNvSpPr/>
          <p:nvPr/>
        </p:nvSpPr>
        <p:spPr>
          <a:xfrm>
            <a:off x="1793793" y="4665443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4</a:t>
            </a:r>
          </a:p>
        </p:txBody>
      </p: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4304A1EF-ABAA-4B28-A8DC-81690EDD83B1}"/>
              </a:ext>
            </a:extLst>
          </p:cNvPr>
          <p:cNvCxnSpPr>
            <a:cxnSpLocks/>
          </p:cNvCxnSpPr>
          <p:nvPr/>
        </p:nvCxnSpPr>
        <p:spPr>
          <a:xfrm>
            <a:off x="1443863" y="4417782"/>
            <a:ext cx="377248" cy="24369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Text Box 49">
            <a:extLst>
              <a:ext uri="{FF2B5EF4-FFF2-40B4-BE49-F238E27FC236}">
                <a16:creationId xmlns:a16="http://schemas.microsoft.com/office/drawing/2014/main" id="{15643A32-3E75-41D5-80D4-5029CB487E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9658" y="4325505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14</a:t>
            </a:r>
          </a:p>
        </p:txBody>
      </p:sp>
      <p:sp>
        <p:nvSpPr>
          <p:cNvPr id="172" name="Text Box 49">
            <a:extLst>
              <a:ext uri="{FF2B5EF4-FFF2-40B4-BE49-F238E27FC236}">
                <a16:creationId xmlns:a16="http://schemas.microsoft.com/office/drawing/2014/main" id="{DDA8D414-CD49-405E-AD3C-EDA1BBD13E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7697" y="4585909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DFS(4)</a:t>
            </a:r>
          </a:p>
        </p:txBody>
      </p: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30D4FF36-F912-45C1-A1F0-3E030A61D039}"/>
              </a:ext>
            </a:extLst>
          </p:cNvPr>
          <p:cNvCxnSpPr>
            <a:cxnSpLocks/>
          </p:cNvCxnSpPr>
          <p:nvPr/>
        </p:nvCxnSpPr>
        <p:spPr>
          <a:xfrm>
            <a:off x="1826522" y="3040177"/>
            <a:ext cx="19411" cy="438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Text Box 49">
            <a:extLst>
              <a:ext uri="{FF2B5EF4-FFF2-40B4-BE49-F238E27FC236}">
                <a16:creationId xmlns:a16="http://schemas.microsoft.com/office/drawing/2014/main" id="{51BFAAEA-4B9C-4107-8B0A-59C0BF9398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6181" y="3119423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15</a:t>
            </a:r>
          </a:p>
        </p:txBody>
      </p:sp>
      <p:cxnSp>
        <p:nvCxnSpPr>
          <p:cNvPr id="175" name="Straight Arrow Connector 174">
            <a:extLst>
              <a:ext uri="{FF2B5EF4-FFF2-40B4-BE49-F238E27FC236}">
                <a16:creationId xmlns:a16="http://schemas.microsoft.com/office/drawing/2014/main" id="{C0B7395C-5163-4419-BD3B-0EE99370DA24}"/>
              </a:ext>
            </a:extLst>
          </p:cNvPr>
          <p:cNvCxnSpPr>
            <a:cxnSpLocks/>
          </p:cNvCxnSpPr>
          <p:nvPr/>
        </p:nvCxnSpPr>
        <p:spPr>
          <a:xfrm flipH="1" flipV="1">
            <a:off x="1142207" y="2761087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Text Box 49">
            <a:extLst>
              <a:ext uri="{FF2B5EF4-FFF2-40B4-BE49-F238E27FC236}">
                <a16:creationId xmlns:a16="http://schemas.microsoft.com/office/drawing/2014/main" id="{53DFB48B-55E0-452E-AA72-CB1836457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6063" y="2571963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16</a:t>
            </a:r>
          </a:p>
        </p:txBody>
      </p:sp>
      <p:sp>
        <p:nvSpPr>
          <p:cNvPr id="177" name="Oval 176">
            <a:extLst>
              <a:ext uri="{FF2B5EF4-FFF2-40B4-BE49-F238E27FC236}">
                <a16:creationId xmlns:a16="http://schemas.microsoft.com/office/drawing/2014/main" id="{66C6B3C5-DF22-4203-9549-4A3E4B0DEF2D}"/>
              </a:ext>
            </a:extLst>
          </p:cNvPr>
          <p:cNvSpPr/>
          <p:nvPr/>
        </p:nvSpPr>
        <p:spPr>
          <a:xfrm>
            <a:off x="1800563" y="5207362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8</a:t>
            </a:r>
          </a:p>
        </p:txBody>
      </p:sp>
      <p:cxnSp>
        <p:nvCxnSpPr>
          <p:cNvPr id="178" name="Straight Arrow Connector 177">
            <a:extLst>
              <a:ext uri="{FF2B5EF4-FFF2-40B4-BE49-F238E27FC236}">
                <a16:creationId xmlns:a16="http://schemas.microsoft.com/office/drawing/2014/main" id="{CC42371C-111D-4D6E-B68B-7754F59B480E}"/>
              </a:ext>
            </a:extLst>
          </p:cNvPr>
          <p:cNvCxnSpPr>
            <a:cxnSpLocks/>
          </p:cNvCxnSpPr>
          <p:nvPr/>
        </p:nvCxnSpPr>
        <p:spPr>
          <a:xfrm>
            <a:off x="1898839" y="486861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Text Box 49">
            <a:extLst>
              <a:ext uri="{FF2B5EF4-FFF2-40B4-BE49-F238E27FC236}">
                <a16:creationId xmlns:a16="http://schemas.microsoft.com/office/drawing/2014/main" id="{B88B19BE-479D-4287-B020-792B503196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6895" y="4906021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16</a:t>
            </a:r>
          </a:p>
        </p:txBody>
      </p:sp>
      <p:sp>
        <p:nvSpPr>
          <p:cNvPr id="180" name="Text Box 49">
            <a:extLst>
              <a:ext uri="{FF2B5EF4-FFF2-40B4-BE49-F238E27FC236}">
                <a16:creationId xmlns:a16="http://schemas.microsoft.com/office/drawing/2014/main" id="{6551989D-1CA0-46AA-8A26-A71278272B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5740" y="5178568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DFS(8)</a:t>
            </a:r>
          </a:p>
        </p:txBody>
      </p:sp>
      <p:sp>
        <p:nvSpPr>
          <p:cNvPr id="181" name="Oval 180">
            <a:extLst>
              <a:ext uri="{FF2B5EF4-FFF2-40B4-BE49-F238E27FC236}">
                <a16:creationId xmlns:a16="http://schemas.microsoft.com/office/drawing/2014/main" id="{4C9B6C34-88B7-4AF5-AE1E-34C0CACB78DF}"/>
              </a:ext>
            </a:extLst>
          </p:cNvPr>
          <p:cNvSpPr/>
          <p:nvPr/>
        </p:nvSpPr>
        <p:spPr>
          <a:xfrm>
            <a:off x="1810990" y="5739811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6</a:t>
            </a:r>
          </a:p>
        </p:txBody>
      </p:sp>
      <p:cxnSp>
        <p:nvCxnSpPr>
          <p:cNvPr id="182" name="Straight Arrow Connector 181">
            <a:extLst>
              <a:ext uri="{FF2B5EF4-FFF2-40B4-BE49-F238E27FC236}">
                <a16:creationId xmlns:a16="http://schemas.microsoft.com/office/drawing/2014/main" id="{9FD7DBAA-9912-4E44-AE3A-978698B3EFCA}"/>
              </a:ext>
            </a:extLst>
          </p:cNvPr>
          <p:cNvCxnSpPr>
            <a:cxnSpLocks/>
          </p:cNvCxnSpPr>
          <p:nvPr/>
        </p:nvCxnSpPr>
        <p:spPr>
          <a:xfrm>
            <a:off x="1909265" y="5406168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Text Box 49">
            <a:extLst>
              <a:ext uri="{FF2B5EF4-FFF2-40B4-BE49-F238E27FC236}">
                <a16:creationId xmlns:a16="http://schemas.microsoft.com/office/drawing/2014/main" id="{C5AF4850-F836-4610-A0BD-24D5EE327C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5482" y="5406168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18</a:t>
            </a:r>
          </a:p>
        </p:txBody>
      </p:sp>
      <p:cxnSp>
        <p:nvCxnSpPr>
          <p:cNvPr id="184" name="Straight Arrow Connector 183">
            <a:extLst>
              <a:ext uri="{FF2B5EF4-FFF2-40B4-BE49-F238E27FC236}">
                <a16:creationId xmlns:a16="http://schemas.microsoft.com/office/drawing/2014/main" id="{B39F11AB-3C7D-4D69-96E5-DD6D7FB553E5}"/>
              </a:ext>
            </a:extLst>
          </p:cNvPr>
          <p:cNvCxnSpPr>
            <a:cxnSpLocks/>
          </p:cNvCxnSpPr>
          <p:nvPr/>
        </p:nvCxnSpPr>
        <p:spPr>
          <a:xfrm flipV="1">
            <a:off x="1163922" y="2868056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49">
            <a:extLst>
              <a:ext uri="{FF2B5EF4-FFF2-40B4-BE49-F238E27FC236}">
                <a16:creationId xmlns:a16="http://schemas.microsoft.com/office/drawing/2014/main" id="{DBE3B991-AED5-40C7-B0A6-C829CA9C49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5925" y="2852732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17</a:t>
            </a:r>
          </a:p>
        </p:txBody>
      </p:sp>
      <p:cxnSp>
        <p:nvCxnSpPr>
          <p:cNvPr id="186" name="Straight Arrow Connector 185">
            <a:extLst>
              <a:ext uri="{FF2B5EF4-FFF2-40B4-BE49-F238E27FC236}">
                <a16:creationId xmlns:a16="http://schemas.microsoft.com/office/drawing/2014/main" id="{6059A8DF-F1AB-4037-971A-A937348D1D16}"/>
              </a:ext>
            </a:extLst>
          </p:cNvPr>
          <p:cNvCxnSpPr>
            <a:cxnSpLocks/>
          </p:cNvCxnSpPr>
          <p:nvPr/>
        </p:nvCxnSpPr>
        <p:spPr>
          <a:xfrm>
            <a:off x="900348" y="3047417"/>
            <a:ext cx="19411" cy="438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Text Box 49">
            <a:extLst>
              <a:ext uri="{FF2B5EF4-FFF2-40B4-BE49-F238E27FC236}">
                <a16:creationId xmlns:a16="http://schemas.microsoft.com/office/drawing/2014/main" id="{B0523D41-2E39-4C4B-829F-574BBCB111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966" y="3151067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18</a:t>
            </a:r>
          </a:p>
        </p:txBody>
      </p:sp>
      <p:cxnSp>
        <p:nvCxnSpPr>
          <p:cNvPr id="188" name="Straight Arrow Connector 187">
            <a:extLst>
              <a:ext uri="{FF2B5EF4-FFF2-40B4-BE49-F238E27FC236}">
                <a16:creationId xmlns:a16="http://schemas.microsoft.com/office/drawing/2014/main" id="{31CE8C31-80F5-4E9F-9313-C1ED6868DF5B}"/>
              </a:ext>
            </a:extLst>
          </p:cNvPr>
          <p:cNvCxnSpPr/>
          <p:nvPr/>
        </p:nvCxnSpPr>
        <p:spPr>
          <a:xfrm flipV="1">
            <a:off x="1049812" y="3047417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Text Box 49">
            <a:extLst>
              <a:ext uri="{FF2B5EF4-FFF2-40B4-BE49-F238E27FC236}">
                <a16:creationId xmlns:a16="http://schemas.microsoft.com/office/drawing/2014/main" id="{23090E47-8DF1-4EC3-A06C-6D8A586C57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9474" y="3175809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19</a:t>
            </a:r>
          </a:p>
        </p:txBody>
      </p:sp>
      <p:cxnSp>
        <p:nvCxnSpPr>
          <p:cNvPr id="190" name="Straight Arrow Connector 189">
            <a:extLst>
              <a:ext uri="{FF2B5EF4-FFF2-40B4-BE49-F238E27FC236}">
                <a16:creationId xmlns:a16="http://schemas.microsoft.com/office/drawing/2014/main" id="{0C9532CE-0D76-4313-8DDC-0F817CA73FFB}"/>
              </a:ext>
            </a:extLst>
          </p:cNvPr>
          <p:cNvCxnSpPr>
            <a:cxnSpLocks/>
          </p:cNvCxnSpPr>
          <p:nvPr/>
        </p:nvCxnSpPr>
        <p:spPr>
          <a:xfrm flipH="1" flipV="1">
            <a:off x="1994766" y="5412099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Arrow Connector 190">
            <a:extLst>
              <a:ext uri="{FF2B5EF4-FFF2-40B4-BE49-F238E27FC236}">
                <a16:creationId xmlns:a16="http://schemas.microsoft.com/office/drawing/2014/main" id="{25FF6303-D712-4C7F-9029-81E35BFE109F}"/>
              </a:ext>
            </a:extLst>
          </p:cNvPr>
          <p:cNvCxnSpPr>
            <a:cxnSpLocks/>
          </p:cNvCxnSpPr>
          <p:nvPr/>
        </p:nvCxnSpPr>
        <p:spPr>
          <a:xfrm flipH="1" flipV="1">
            <a:off x="1975740" y="4881590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Arrow Connector 191">
            <a:extLst>
              <a:ext uri="{FF2B5EF4-FFF2-40B4-BE49-F238E27FC236}">
                <a16:creationId xmlns:a16="http://schemas.microsoft.com/office/drawing/2014/main" id="{853067B3-DC29-43D1-AE41-649220DC96BD}"/>
              </a:ext>
            </a:extLst>
          </p:cNvPr>
          <p:cNvCxnSpPr>
            <a:cxnSpLocks/>
          </p:cNvCxnSpPr>
          <p:nvPr/>
        </p:nvCxnSpPr>
        <p:spPr>
          <a:xfrm flipH="1" flipV="1">
            <a:off x="1445770" y="4502620"/>
            <a:ext cx="222403" cy="14645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Text Box 49">
            <a:extLst>
              <a:ext uri="{FF2B5EF4-FFF2-40B4-BE49-F238E27FC236}">
                <a16:creationId xmlns:a16="http://schemas.microsoft.com/office/drawing/2014/main" id="{DB08CC95-381C-4CCF-85F2-00C060F085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4431" y="5732644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DFS(6)</a:t>
            </a:r>
          </a:p>
        </p:txBody>
      </p:sp>
    </p:spTree>
    <p:extLst>
      <p:ext uri="{BB962C8B-B14F-4D97-AF65-F5344CB8AC3E}">
        <p14:creationId xmlns:p14="http://schemas.microsoft.com/office/powerpoint/2010/main" val="427744365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61DC68-6FC4-42F3-A7FF-A28D072B093D}"/>
              </a:ext>
            </a:extLst>
          </p:cNvPr>
          <p:cNvSpPr/>
          <p:nvPr/>
        </p:nvSpPr>
        <p:spPr>
          <a:xfrm>
            <a:off x="1688405" y="3603251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C27721-94B8-49D8-8BB0-5301EF206AEA}"/>
              </a:ext>
            </a:extLst>
          </p:cNvPr>
          <p:cNvSpPr/>
          <p:nvPr/>
        </p:nvSpPr>
        <p:spPr>
          <a:xfrm>
            <a:off x="2519484" y="3597334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3B22C1F-6253-4007-AABE-C796CB859CCF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680695" y="2874561"/>
            <a:ext cx="652874" cy="755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A7087B-5C78-4777-BE97-F118298F8F9C}"/>
              </a:ext>
            </a:extLst>
          </p:cNvPr>
          <p:cNvCxnSpPr>
            <a:cxnSpLocks/>
            <a:stCxn id="13" idx="6"/>
            <a:endCxn id="25" idx="2"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9E86B4-CD30-4E85-87B1-A1F3BEC63833}"/>
              </a:ext>
            </a:extLst>
          </p:cNvPr>
          <p:cNvCxnSpPr>
            <a:cxnSpLocks/>
            <a:stCxn id="20" idx="4"/>
            <a:endCxn id="25" idx="0"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E12DF75D-A0C9-44FE-AAEF-EBBF4323C69F}"/>
              </a:ext>
            </a:extLst>
          </p:cNvPr>
          <p:cNvSpPr/>
          <p:nvPr/>
        </p:nvSpPr>
        <p:spPr>
          <a:xfrm>
            <a:off x="3304784" y="2714086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45F4C9F-6E1B-40AA-B7F1-D946A22BD88B}"/>
              </a:ext>
            </a:extLst>
          </p:cNvPr>
          <p:cNvSpPr/>
          <p:nvPr/>
        </p:nvSpPr>
        <p:spPr>
          <a:xfrm>
            <a:off x="2519484" y="2703496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6408F56-368D-467D-B2FD-29EBBCDEAA9E}"/>
              </a:ext>
            </a:extLst>
          </p:cNvPr>
          <p:cNvSpPr/>
          <p:nvPr/>
        </p:nvSpPr>
        <p:spPr>
          <a:xfrm>
            <a:off x="1688404" y="2714086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D1FFC3A-BD8C-4B4E-8F26-63782A628E1D}"/>
              </a:ext>
            </a:extLst>
          </p:cNvPr>
          <p:cNvSpPr/>
          <p:nvPr/>
        </p:nvSpPr>
        <p:spPr>
          <a:xfrm>
            <a:off x="887443" y="2720185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F9A1C1A-4DE2-46D1-88CC-F420B3BB8193}"/>
              </a:ext>
            </a:extLst>
          </p:cNvPr>
          <p:cNvSpPr/>
          <p:nvPr/>
        </p:nvSpPr>
        <p:spPr>
          <a:xfrm>
            <a:off x="887443" y="3606864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18F8801-52CB-447F-8C35-5423194D4A4B}"/>
              </a:ext>
            </a:extLst>
          </p:cNvPr>
          <p:cNvSpPr/>
          <p:nvPr/>
        </p:nvSpPr>
        <p:spPr>
          <a:xfrm>
            <a:off x="3304784" y="3597334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5543268-7E58-4313-8EA6-EB1B6E81E534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83996" y="2808090"/>
            <a:ext cx="604408" cy="6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EE1543B-9B9B-468B-8AE7-A02C35506ED2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FD4B0F8-5691-4272-B296-E4A39EF3B680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2716037" y="2797500"/>
            <a:ext cx="588747" cy="105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EF7C0F4-E870-4231-A5EB-2169625F5B1B}"/>
              </a:ext>
            </a:extLst>
          </p:cNvPr>
          <p:cNvCxnSpPr>
            <a:cxnSpLocks/>
          </p:cNvCxnSpPr>
          <p:nvPr/>
        </p:nvCxnSpPr>
        <p:spPr>
          <a:xfrm>
            <a:off x="985719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BF8A9A5-D5EB-4E03-9244-80C3E65A80B4}"/>
              </a:ext>
            </a:extLst>
          </p:cNvPr>
          <p:cNvCxnSpPr>
            <a:cxnSpLocks/>
          </p:cNvCxnSpPr>
          <p:nvPr/>
        </p:nvCxnSpPr>
        <p:spPr>
          <a:xfrm>
            <a:off x="1786680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6C1B2EF-242C-48BD-8D2A-A3E36C9D489A}"/>
              </a:ext>
            </a:extLst>
          </p:cNvPr>
          <p:cNvCxnSpPr>
            <a:cxnSpLocks/>
          </p:cNvCxnSpPr>
          <p:nvPr/>
        </p:nvCxnSpPr>
        <p:spPr>
          <a:xfrm>
            <a:off x="2623868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4B2B762-7679-4E19-9F26-B0B0A0A6EF91}"/>
              </a:ext>
            </a:extLst>
          </p:cNvPr>
          <p:cNvCxnSpPr>
            <a:cxnSpLocks/>
            <a:endCxn id="7" idx="7"/>
          </p:cNvCxnSpPr>
          <p:nvPr/>
        </p:nvCxnSpPr>
        <p:spPr>
          <a:xfrm flipH="1">
            <a:off x="1856173" y="2844883"/>
            <a:ext cx="672486" cy="7859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3">
            <a:extLst>
              <a:ext uri="{FF2B5EF4-FFF2-40B4-BE49-F238E27FC236}">
                <a16:creationId xmlns:a16="http://schemas.microsoft.com/office/drawing/2014/main" id="{9F25E101-A360-40DF-BC5E-3DFEB1D77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3611" y="2604206"/>
            <a:ext cx="2383967" cy="341580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DFS(v)</a:t>
            </a:r>
          </a:p>
          <a:p>
            <a:pPr marL="0" indent="0">
              <a:buNone/>
            </a:pPr>
            <a:r>
              <a:rPr lang="en-US" altLang="en-US" sz="1400" dirty="0"/>
              <a:t>1. color[v] = gray; </a:t>
            </a:r>
          </a:p>
          <a:p>
            <a:pPr marL="0" indent="0">
              <a:buNone/>
            </a:pPr>
            <a:r>
              <a:rPr lang="en-US" altLang="en-US" sz="1400" dirty="0"/>
              <a:t>2.</a:t>
            </a:r>
            <a:r>
              <a:rPr lang="en-US" altLang="en-US" sz="1400" dirty="0">
                <a:solidFill>
                  <a:srgbClr val="FF0000"/>
                </a:solidFill>
              </a:rPr>
              <a:t> for (each edge [v, w])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        if (color[w] == white) 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           DFS(w); </a:t>
            </a:r>
          </a:p>
          <a:p>
            <a:pPr marL="0" indent="0">
              <a:buNone/>
            </a:pPr>
            <a:r>
              <a:rPr lang="en-US" altLang="en-US" sz="1400" dirty="0"/>
              <a:t>3.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/>
              <a:t>color[v] = black.</a:t>
            </a:r>
          </a:p>
          <a:p>
            <a:pPr marL="0" indent="0">
              <a:buNone/>
            </a:pPr>
            <a:endParaRPr lang="en-US" altLang="en-US" sz="1400" dirty="0"/>
          </a:p>
          <a:p>
            <a:pPr marL="0" indent="0">
              <a:buNone/>
            </a:pPr>
            <a:r>
              <a:rPr lang="en-US" altLang="en-US" sz="1400" dirty="0"/>
              <a:t>main()</a:t>
            </a:r>
          </a:p>
          <a:p>
            <a:pPr marL="0" indent="0">
              <a:buNone/>
            </a:pPr>
            <a:r>
              <a:rPr lang="en-US" altLang="en-US" sz="1400" dirty="0"/>
              <a:t>1. for (each vertex v) </a:t>
            </a:r>
          </a:p>
          <a:p>
            <a:pPr marL="0" indent="0">
              <a:buNone/>
            </a:pPr>
            <a:r>
              <a:rPr lang="en-US" altLang="en-US" sz="1400" dirty="0"/>
              <a:t>      color[v] = white;</a:t>
            </a:r>
          </a:p>
          <a:p>
            <a:pPr marL="0" indent="0">
              <a:buNone/>
            </a:pPr>
            <a:r>
              <a:rPr lang="en-US" altLang="en-US" sz="1400" dirty="0"/>
              <a:t>2. for (each vertex v)</a:t>
            </a:r>
          </a:p>
          <a:p>
            <a:pPr marL="0" indent="0">
              <a:buNone/>
            </a:pPr>
            <a:r>
              <a:rPr lang="en-US" altLang="en-US" sz="1400" dirty="0"/>
              <a:t>       if (color[v] == white) </a:t>
            </a:r>
          </a:p>
          <a:p>
            <a:pPr marL="0" indent="0">
              <a:buNone/>
            </a:pPr>
            <a:r>
              <a:rPr lang="en-US" altLang="en-US" sz="1400" dirty="0"/>
              <a:t>          DFS(v).   </a:t>
            </a:r>
          </a:p>
        </p:txBody>
      </p:sp>
      <p:sp>
        <p:nvSpPr>
          <p:cNvPr id="31" name="Text Box 49">
            <a:extLst>
              <a:ext uri="{FF2B5EF4-FFF2-40B4-BE49-F238E27FC236}">
                <a16:creationId xmlns:a16="http://schemas.microsoft.com/office/drawing/2014/main" id="{098CCC78-1B4E-4532-A268-3C67931BA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1580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14: Depth-First-Search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AD400265-E444-43FC-948E-798782566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396884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Depth-First-Search (DFS). </a:t>
            </a:r>
            <a:r>
              <a:rPr lang="en-US" altLang="en-US" sz="2000" dirty="0"/>
              <a:t>Starting from a vertex s, explore the graph vertices as far as possible before backing tracking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E07776AD-6515-419D-881B-A6E1340CE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Breadth-First-Search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sp>
        <p:nvSpPr>
          <p:cNvPr id="34" name="Text Box 49">
            <a:extLst>
              <a:ext uri="{FF2B5EF4-FFF2-40B4-BE49-F238E27FC236}">
                <a16:creationId xmlns:a16="http://schemas.microsoft.com/office/drawing/2014/main" id="{157E6755-D8B2-495C-B54A-2DAA51838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3514" y="2219467"/>
            <a:ext cx="20808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DFS (recursive version)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AD10C005-ADD3-429A-A848-C3101E652ACC}"/>
              </a:ext>
            </a:extLst>
          </p:cNvPr>
          <p:cNvSpPr/>
          <p:nvPr/>
        </p:nvSpPr>
        <p:spPr>
          <a:xfrm>
            <a:off x="1264544" y="4262042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1" name="Text Box 49">
            <a:extLst>
              <a:ext uri="{FF2B5EF4-FFF2-40B4-BE49-F238E27FC236}">
                <a16:creationId xmlns:a16="http://schemas.microsoft.com/office/drawing/2014/main" id="{3C1E5E21-4089-4429-8F13-60CBC96C94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4900" y="399910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DFS(1)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A69D1D6D-36D0-4732-AF1A-55CF750B174E}"/>
              </a:ext>
            </a:extLst>
          </p:cNvPr>
          <p:cNvSpPr/>
          <p:nvPr/>
        </p:nvSpPr>
        <p:spPr>
          <a:xfrm>
            <a:off x="887578" y="4664015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846FDEF3-1DF6-4787-A909-BE3F82403A4A}"/>
              </a:ext>
            </a:extLst>
          </p:cNvPr>
          <p:cNvCxnSpPr>
            <a:cxnSpLocks/>
            <a:endCxn id="82" idx="7"/>
          </p:cNvCxnSpPr>
          <p:nvPr/>
        </p:nvCxnSpPr>
        <p:spPr>
          <a:xfrm flipH="1">
            <a:off x="1055346" y="4421031"/>
            <a:ext cx="210786" cy="2705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 Box 49">
            <a:extLst>
              <a:ext uri="{FF2B5EF4-FFF2-40B4-BE49-F238E27FC236}">
                <a16:creationId xmlns:a16="http://schemas.microsoft.com/office/drawing/2014/main" id="{52D1297F-07AD-4596-9635-CC0B4CDD6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738" y="4417794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DFS(7)</a:t>
            </a:r>
          </a:p>
        </p:txBody>
      </p:sp>
      <p:sp>
        <p:nvSpPr>
          <p:cNvPr id="85" name="Text Box 49">
            <a:extLst>
              <a:ext uri="{FF2B5EF4-FFF2-40B4-BE49-F238E27FC236}">
                <a16:creationId xmlns:a16="http://schemas.microsoft.com/office/drawing/2014/main" id="{3DA8C400-CD85-45FB-ACF5-D4CE5790E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5388" y="436791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56B2D03C-C3C7-43DE-AF8F-51DE8BB4455F}"/>
              </a:ext>
            </a:extLst>
          </p:cNvPr>
          <p:cNvCxnSpPr>
            <a:cxnSpLocks/>
          </p:cNvCxnSpPr>
          <p:nvPr/>
        </p:nvCxnSpPr>
        <p:spPr>
          <a:xfrm flipV="1">
            <a:off x="1996234" y="3741634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 Box 49">
            <a:extLst>
              <a:ext uri="{FF2B5EF4-FFF2-40B4-BE49-F238E27FC236}">
                <a16:creationId xmlns:a16="http://schemas.microsoft.com/office/drawing/2014/main" id="{1C78D95F-E986-4AE0-8F09-B0FBE991F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0272" y="370983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graphicFrame>
        <p:nvGraphicFramePr>
          <p:cNvPr id="88" name="Table 87">
            <a:extLst>
              <a:ext uri="{FF2B5EF4-FFF2-40B4-BE49-F238E27FC236}">
                <a16:creationId xmlns:a16="http://schemas.microsoft.com/office/drawing/2014/main" id="{4093E59C-DB75-4804-9926-C721413C06B6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556840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89" name="Table 88">
            <a:extLst>
              <a:ext uri="{FF2B5EF4-FFF2-40B4-BE49-F238E27FC236}">
                <a16:creationId xmlns:a16="http://schemas.microsoft.com/office/drawing/2014/main" id="{61CDC00C-16AD-4A91-B599-F7010B338FE5}"/>
              </a:ext>
            </a:extLst>
          </p:cNvPr>
          <p:cNvGraphicFramePr>
            <a:graphicFrameLocks noGrp="1"/>
          </p:cNvGraphicFramePr>
          <p:nvPr/>
        </p:nvGraphicFramePr>
        <p:xfrm>
          <a:off x="3579898" y="4046353"/>
          <a:ext cx="228715" cy="23562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715">
                  <a:extLst>
                    <a:ext uri="{9D8B030D-6E8A-4147-A177-3AD203B41FA5}">
                      <a16:colId xmlns:a16="http://schemas.microsoft.com/office/drawing/2014/main" val="4148821893"/>
                    </a:ext>
                  </a:extLst>
                </a:gridCol>
              </a:tblGrid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608016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4068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82523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1417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0680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79515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908713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357039"/>
                  </a:ext>
                </a:extLst>
              </a:tr>
            </a:tbl>
          </a:graphicData>
        </a:graphic>
      </p:graphicFrame>
      <p:graphicFrame>
        <p:nvGraphicFramePr>
          <p:cNvPr id="90" name="Table 89">
            <a:extLst>
              <a:ext uri="{FF2B5EF4-FFF2-40B4-BE49-F238E27FC236}">
                <a16:creationId xmlns:a16="http://schemas.microsoft.com/office/drawing/2014/main" id="{A18C2E1B-B04A-488F-BB58-98DB2D7E3B46}"/>
              </a:ext>
            </a:extLst>
          </p:cNvPr>
          <p:cNvGraphicFramePr>
            <a:graphicFrameLocks noGrp="1"/>
          </p:cNvGraphicFramePr>
          <p:nvPr/>
        </p:nvGraphicFramePr>
        <p:xfrm>
          <a:off x="3338104" y="4122214"/>
          <a:ext cx="215100" cy="23127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5100">
                  <a:extLst>
                    <a:ext uri="{9D8B030D-6E8A-4147-A177-3AD203B41FA5}">
                      <a16:colId xmlns:a16="http://schemas.microsoft.com/office/drawing/2014/main" val="3808604706"/>
                    </a:ext>
                  </a:extLst>
                </a:gridCol>
              </a:tblGrid>
              <a:tr h="234735">
                <a:tc>
                  <a:txBody>
                    <a:bodyPr/>
                    <a:lstStyle/>
                    <a:p>
                      <a:r>
                        <a:rPr lang="en-US" sz="800" dirty="0"/>
                        <a:t>1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10687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54921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855156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5315745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38559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751400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2951018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8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809559"/>
                  </a:ext>
                </a:extLst>
              </a:tr>
            </a:tbl>
          </a:graphicData>
        </a:graphic>
      </p:graphicFrame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5C9F96EC-6199-4989-A077-8C73BD64891A}"/>
              </a:ext>
            </a:extLst>
          </p:cNvPr>
          <p:cNvCxnSpPr>
            <a:cxnSpLocks/>
          </p:cNvCxnSpPr>
          <p:nvPr/>
        </p:nvCxnSpPr>
        <p:spPr>
          <a:xfrm>
            <a:off x="3694255" y="419026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5ADBF1C1-E47D-4A1B-ABBC-1563A9D5945F}"/>
              </a:ext>
            </a:extLst>
          </p:cNvPr>
          <p:cNvCxnSpPr>
            <a:cxnSpLocks/>
          </p:cNvCxnSpPr>
          <p:nvPr/>
        </p:nvCxnSpPr>
        <p:spPr>
          <a:xfrm>
            <a:off x="3694255" y="4480808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69EB41B6-AC88-4735-B681-2E02E2B46CE2}"/>
              </a:ext>
            </a:extLst>
          </p:cNvPr>
          <p:cNvCxnSpPr>
            <a:cxnSpLocks/>
          </p:cNvCxnSpPr>
          <p:nvPr/>
        </p:nvCxnSpPr>
        <p:spPr>
          <a:xfrm>
            <a:off x="3694255" y="478232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7BFF8897-5BE7-4ED4-9E39-37D7EFE527E8}"/>
              </a:ext>
            </a:extLst>
          </p:cNvPr>
          <p:cNvCxnSpPr>
            <a:cxnSpLocks/>
          </p:cNvCxnSpPr>
          <p:nvPr/>
        </p:nvCxnSpPr>
        <p:spPr>
          <a:xfrm>
            <a:off x="3694255" y="507268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804A911C-0364-47A9-810C-B86A66692B77}"/>
              </a:ext>
            </a:extLst>
          </p:cNvPr>
          <p:cNvCxnSpPr>
            <a:cxnSpLocks/>
          </p:cNvCxnSpPr>
          <p:nvPr/>
        </p:nvCxnSpPr>
        <p:spPr>
          <a:xfrm>
            <a:off x="3694255" y="539235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9E990F13-925F-40DB-A4E9-D51135A75222}"/>
              </a:ext>
            </a:extLst>
          </p:cNvPr>
          <p:cNvCxnSpPr>
            <a:cxnSpLocks/>
          </p:cNvCxnSpPr>
          <p:nvPr/>
        </p:nvCxnSpPr>
        <p:spPr>
          <a:xfrm>
            <a:off x="3694255" y="567812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BD04845A-6255-4CBA-A18E-90F0D38B9304}"/>
              </a:ext>
            </a:extLst>
          </p:cNvPr>
          <p:cNvCxnSpPr>
            <a:cxnSpLocks/>
          </p:cNvCxnSpPr>
          <p:nvPr/>
        </p:nvCxnSpPr>
        <p:spPr>
          <a:xfrm>
            <a:off x="3694255" y="5971807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922EA504-9D26-4052-BFB5-05926F62C04E}"/>
              </a:ext>
            </a:extLst>
          </p:cNvPr>
          <p:cNvCxnSpPr>
            <a:cxnSpLocks/>
          </p:cNvCxnSpPr>
          <p:nvPr/>
        </p:nvCxnSpPr>
        <p:spPr>
          <a:xfrm>
            <a:off x="3694255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9" name="Table 98">
            <a:extLst>
              <a:ext uri="{FF2B5EF4-FFF2-40B4-BE49-F238E27FC236}">
                <a16:creationId xmlns:a16="http://schemas.microsoft.com/office/drawing/2014/main" id="{37BAE0D0-0CDD-4DD7-9D9F-0F6EF943355E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F9271A97-62A7-4827-956A-788ECDAE4CDB}"/>
              </a:ext>
            </a:extLst>
          </p:cNvPr>
          <p:cNvCxnSpPr>
            <a:cxnSpLocks/>
          </p:cNvCxnSpPr>
          <p:nvPr/>
        </p:nvCxnSpPr>
        <p:spPr>
          <a:xfrm>
            <a:off x="425368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1" name="Table 100">
            <a:extLst>
              <a:ext uri="{FF2B5EF4-FFF2-40B4-BE49-F238E27FC236}">
                <a16:creationId xmlns:a16="http://schemas.microsoft.com/office/drawing/2014/main" id="{B04A089E-A7B5-48AE-9809-9B97CCA6B727}"/>
              </a:ext>
            </a:extLst>
          </p:cNvPr>
          <p:cNvGraphicFramePr>
            <a:graphicFrameLocks noGrp="1"/>
          </p:cNvGraphicFramePr>
          <p:nvPr/>
        </p:nvGraphicFramePr>
        <p:xfrm>
          <a:off x="451909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F6F6CDCE-2988-4BD8-96BD-60E8EE658DF2}"/>
              </a:ext>
            </a:extLst>
          </p:cNvPr>
          <p:cNvCxnSpPr>
            <a:cxnSpLocks/>
          </p:cNvCxnSpPr>
          <p:nvPr/>
        </p:nvCxnSpPr>
        <p:spPr>
          <a:xfrm>
            <a:off x="480740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3" name="Table 102">
            <a:extLst>
              <a:ext uri="{FF2B5EF4-FFF2-40B4-BE49-F238E27FC236}">
                <a16:creationId xmlns:a16="http://schemas.microsoft.com/office/drawing/2014/main" id="{FE13DE15-677B-4605-8679-C7DE366D12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082264"/>
              </p:ext>
            </p:extLst>
          </p:nvPr>
        </p:nvGraphicFramePr>
        <p:xfrm>
          <a:off x="5083018" y="406397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4" name="Table 103">
            <a:extLst>
              <a:ext uri="{FF2B5EF4-FFF2-40B4-BE49-F238E27FC236}">
                <a16:creationId xmlns:a16="http://schemas.microsoft.com/office/drawing/2014/main" id="{2F5950A1-1EB2-4262-A700-AC142791FAA4}"/>
              </a:ext>
            </a:extLst>
          </p:cNvPr>
          <p:cNvGraphicFramePr>
            <a:graphicFrameLocks noGrp="1"/>
          </p:cNvGraphicFramePr>
          <p:nvPr/>
        </p:nvGraphicFramePr>
        <p:xfrm>
          <a:off x="396410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B2009ED9-580F-4704-B2E4-058CAF4B2C8D}"/>
              </a:ext>
            </a:extLst>
          </p:cNvPr>
          <p:cNvCxnSpPr>
            <a:cxnSpLocks/>
          </p:cNvCxnSpPr>
          <p:nvPr/>
        </p:nvCxnSpPr>
        <p:spPr>
          <a:xfrm>
            <a:off x="4252418" y="448499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6" name="Table 105">
            <a:extLst>
              <a:ext uri="{FF2B5EF4-FFF2-40B4-BE49-F238E27FC236}">
                <a16:creationId xmlns:a16="http://schemas.microsoft.com/office/drawing/2014/main" id="{C2B837EA-B0D6-4895-85C7-D0790CC5FEB0}"/>
              </a:ext>
            </a:extLst>
          </p:cNvPr>
          <p:cNvGraphicFramePr>
            <a:graphicFrameLocks noGrp="1"/>
          </p:cNvGraphicFramePr>
          <p:nvPr/>
        </p:nvGraphicFramePr>
        <p:xfrm>
          <a:off x="451782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7" name="Table 106">
            <a:extLst>
              <a:ext uri="{FF2B5EF4-FFF2-40B4-BE49-F238E27FC236}">
                <a16:creationId xmlns:a16="http://schemas.microsoft.com/office/drawing/2014/main" id="{7524BCA0-94DB-4EC9-B154-4A3810CC9F80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1C484A79-53AE-4955-8A28-4AF280E5E2F1}"/>
              </a:ext>
            </a:extLst>
          </p:cNvPr>
          <p:cNvCxnSpPr>
            <a:cxnSpLocks/>
          </p:cNvCxnSpPr>
          <p:nvPr/>
        </p:nvCxnSpPr>
        <p:spPr>
          <a:xfrm>
            <a:off x="425368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9" name="Table 108">
            <a:extLst>
              <a:ext uri="{FF2B5EF4-FFF2-40B4-BE49-F238E27FC236}">
                <a16:creationId xmlns:a16="http://schemas.microsoft.com/office/drawing/2014/main" id="{ACA10DA5-2963-4F44-A4DB-215B2ACF86D4}"/>
              </a:ext>
            </a:extLst>
          </p:cNvPr>
          <p:cNvGraphicFramePr>
            <a:graphicFrameLocks noGrp="1"/>
          </p:cNvGraphicFramePr>
          <p:nvPr/>
        </p:nvGraphicFramePr>
        <p:xfrm>
          <a:off x="451909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D556E04A-87D3-4D19-AAB6-394C4689ED99}"/>
              </a:ext>
            </a:extLst>
          </p:cNvPr>
          <p:cNvCxnSpPr>
            <a:cxnSpLocks/>
          </p:cNvCxnSpPr>
          <p:nvPr/>
        </p:nvCxnSpPr>
        <p:spPr>
          <a:xfrm>
            <a:off x="480740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1" name="Table 110">
            <a:extLst>
              <a:ext uri="{FF2B5EF4-FFF2-40B4-BE49-F238E27FC236}">
                <a16:creationId xmlns:a16="http://schemas.microsoft.com/office/drawing/2014/main" id="{167058DB-4306-47EC-B8F4-1B8A6CC319F3}"/>
              </a:ext>
            </a:extLst>
          </p:cNvPr>
          <p:cNvGraphicFramePr>
            <a:graphicFrameLocks noGrp="1"/>
          </p:cNvGraphicFramePr>
          <p:nvPr/>
        </p:nvGraphicFramePr>
        <p:xfrm>
          <a:off x="5092022" y="468213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48088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2" name="Table 111">
            <a:extLst>
              <a:ext uri="{FF2B5EF4-FFF2-40B4-BE49-F238E27FC236}">
                <a16:creationId xmlns:a16="http://schemas.microsoft.com/office/drawing/2014/main" id="{AC29B882-43C6-4D9D-8F75-42CBED6F5D5E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00EC7571-CE31-4AEF-A6B6-5EEE8EC8BC05}"/>
              </a:ext>
            </a:extLst>
          </p:cNvPr>
          <p:cNvCxnSpPr>
            <a:cxnSpLocks/>
          </p:cNvCxnSpPr>
          <p:nvPr/>
        </p:nvCxnSpPr>
        <p:spPr>
          <a:xfrm>
            <a:off x="4250272" y="5089589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4" name="Table 113">
            <a:extLst>
              <a:ext uri="{FF2B5EF4-FFF2-40B4-BE49-F238E27FC236}">
                <a16:creationId xmlns:a16="http://schemas.microsoft.com/office/drawing/2014/main" id="{6E5CDD67-869F-4538-BE0D-6BAB73478111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5" name="Table 114">
            <a:extLst>
              <a:ext uri="{FF2B5EF4-FFF2-40B4-BE49-F238E27FC236}">
                <a16:creationId xmlns:a16="http://schemas.microsoft.com/office/drawing/2014/main" id="{214BAABB-0036-40E4-A79E-768AB40832A6}"/>
              </a:ext>
            </a:extLst>
          </p:cNvPr>
          <p:cNvGraphicFramePr>
            <a:graphicFrameLocks noGrp="1"/>
          </p:cNvGraphicFramePr>
          <p:nvPr/>
        </p:nvGraphicFramePr>
        <p:xfrm>
          <a:off x="396338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4FCF7F67-9B43-4E24-BC2F-DE7A2E13E908}"/>
              </a:ext>
            </a:extLst>
          </p:cNvPr>
          <p:cNvCxnSpPr>
            <a:cxnSpLocks/>
          </p:cNvCxnSpPr>
          <p:nvPr/>
        </p:nvCxnSpPr>
        <p:spPr>
          <a:xfrm>
            <a:off x="425170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7" name="Table 116">
            <a:extLst>
              <a:ext uri="{FF2B5EF4-FFF2-40B4-BE49-F238E27FC236}">
                <a16:creationId xmlns:a16="http://schemas.microsoft.com/office/drawing/2014/main" id="{F097709E-A7E7-4A9E-ABFB-0759187D9A16}"/>
              </a:ext>
            </a:extLst>
          </p:cNvPr>
          <p:cNvGraphicFramePr>
            <a:graphicFrameLocks noGrp="1"/>
          </p:cNvGraphicFramePr>
          <p:nvPr/>
        </p:nvGraphicFramePr>
        <p:xfrm>
          <a:off x="451710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B712224E-5E13-4E57-BA05-CED1B26367F8}"/>
              </a:ext>
            </a:extLst>
          </p:cNvPr>
          <p:cNvCxnSpPr>
            <a:cxnSpLocks/>
          </p:cNvCxnSpPr>
          <p:nvPr/>
        </p:nvCxnSpPr>
        <p:spPr>
          <a:xfrm>
            <a:off x="480542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9" name="Table 118">
            <a:extLst>
              <a:ext uri="{FF2B5EF4-FFF2-40B4-BE49-F238E27FC236}">
                <a16:creationId xmlns:a16="http://schemas.microsoft.com/office/drawing/2014/main" id="{94CE501F-F25F-44FD-822A-75E496F23B6B}"/>
              </a:ext>
            </a:extLst>
          </p:cNvPr>
          <p:cNvGraphicFramePr>
            <a:graphicFrameLocks noGrp="1"/>
          </p:cNvGraphicFramePr>
          <p:nvPr/>
        </p:nvGraphicFramePr>
        <p:xfrm>
          <a:off x="5081034" y="527805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0" name="Table 119">
            <a:extLst>
              <a:ext uri="{FF2B5EF4-FFF2-40B4-BE49-F238E27FC236}">
                <a16:creationId xmlns:a16="http://schemas.microsoft.com/office/drawing/2014/main" id="{A5E4B41F-A8AA-4CB3-8AC4-E1381D954B8D}"/>
              </a:ext>
            </a:extLst>
          </p:cNvPr>
          <p:cNvGraphicFramePr>
            <a:graphicFrameLocks noGrp="1"/>
          </p:cNvGraphicFramePr>
          <p:nvPr/>
        </p:nvGraphicFramePr>
        <p:xfrm>
          <a:off x="396740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D3FC22B2-68EF-491B-B1B8-9E322F1A1F57}"/>
              </a:ext>
            </a:extLst>
          </p:cNvPr>
          <p:cNvCxnSpPr>
            <a:cxnSpLocks/>
          </p:cNvCxnSpPr>
          <p:nvPr/>
        </p:nvCxnSpPr>
        <p:spPr>
          <a:xfrm>
            <a:off x="425571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2" name="Table 121">
            <a:extLst>
              <a:ext uri="{FF2B5EF4-FFF2-40B4-BE49-F238E27FC236}">
                <a16:creationId xmlns:a16="http://schemas.microsoft.com/office/drawing/2014/main" id="{8A2B24A3-880F-42E7-87D5-6B24DB2E51FD}"/>
              </a:ext>
            </a:extLst>
          </p:cNvPr>
          <p:cNvGraphicFramePr>
            <a:graphicFrameLocks noGrp="1"/>
          </p:cNvGraphicFramePr>
          <p:nvPr/>
        </p:nvGraphicFramePr>
        <p:xfrm>
          <a:off x="452112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D7D095A7-BE03-4219-BBDA-E0DA8DE9D74E}"/>
              </a:ext>
            </a:extLst>
          </p:cNvPr>
          <p:cNvCxnSpPr>
            <a:cxnSpLocks/>
          </p:cNvCxnSpPr>
          <p:nvPr/>
        </p:nvCxnSpPr>
        <p:spPr>
          <a:xfrm>
            <a:off x="480943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4" name="Table 123">
            <a:extLst>
              <a:ext uri="{FF2B5EF4-FFF2-40B4-BE49-F238E27FC236}">
                <a16:creationId xmlns:a16="http://schemas.microsoft.com/office/drawing/2014/main" id="{C63FD650-22E2-469D-AAE6-C380ED149A5A}"/>
              </a:ext>
            </a:extLst>
          </p:cNvPr>
          <p:cNvGraphicFramePr>
            <a:graphicFrameLocks noGrp="1"/>
          </p:cNvGraphicFramePr>
          <p:nvPr/>
        </p:nvGraphicFramePr>
        <p:xfrm>
          <a:off x="5648111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2070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A1DB1F45-91C9-4D84-9CB5-F814E303B656}"/>
              </a:ext>
            </a:extLst>
          </p:cNvPr>
          <p:cNvGraphicFramePr>
            <a:graphicFrameLocks noGrp="1"/>
          </p:cNvGraphicFramePr>
          <p:nvPr/>
        </p:nvGraphicFramePr>
        <p:xfrm>
          <a:off x="5074844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C8A1BB78-395A-48AE-85FF-53AFB2FC5662}"/>
              </a:ext>
            </a:extLst>
          </p:cNvPr>
          <p:cNvCxnSpPr>
            <a:cxnSpLocks/>
          </p:cNvCxnSpPr>
          <p:nvPr/>
        </p:nvCxnSpPr>
        <p:spPr>
          <a:xfrm>
            <a:off x="5363157" y="598058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7" name="Table 126">
            <a:extLst>
              <a:ext uri="{FF2B5EF4-FFF2-40B4-BE49-F238E27FC236}">
                <a16:creationId xmlns:a16="http://schemas.microsoft.com/office/drawing/2014/main" id="{A6EA25D7-1486-4233-A1F4-27B8BAFF0080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B675FD97-1DEF-49C3-BAAD-70011DE43102}"/>
              </a:ext>
            </a:extLst>
          </p:cNvPr>
          <p:cNvCxnSpPr>
            <a:cxnSpLocks/>
          </p:cNvCxnSpPr>
          <p:nvPr/>
        </p:nvCxnSpPr>
        <p:spPr>
          <a:xfrm>
            <a:off x="4250272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9" name="Table 128">
            <a:extLst>
              <a:ext uri="{FF2B5EF4-FFF2-40B4-BE49-F238E27FC236}">
                <a16:creationId xmlns:a16="http://schemas.microsoft.com/office/drawing/2014/main" id="{B778ECEC-665B-4ACA-B749-462594E43F76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sp>
        <p:nvSpPr>
          <p:cNvPr id="76" name="Oval 75">
            <a:extLst>
              <a:ext uri="{FF2B5EF4-FFF2-40B4-BE49-F238E27FC236}">
                <a16:creationId xmlns:a16="http://schemas.microsoft.com/office/drawing/2014/main" id="{F7BA409B-25CB-4387-9C94-E5A0D5D45D53}"/>
              </a:ext>
            </a:extLst>
          </p:cNvPr>
          <p:cNvSpPr/>
          <p:nvPr/>
        </p:nvSpPr>
        <p:spPr>
          <a:xfrm>
            <a:off x="887443" y="5183575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1D49CD8C-0C89-4B3D-B7A8-3E007DBFBC47}"/>
              </a:ext>
            </a:extLst>
          </p:cNvPr>
          <p:cNvCxnSpPr>
            <a:cxnSpLocks/>
            <a:endCxn id="76" idx="0"/>
          </p:cNvCxnSpPr>
          <p:nvPr/>
        </p:nvCxnSpPr>
        <p:spPr>
          <a:xfrm>
            <a:off x="972147" y="486151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 Box 49">
            <a:extLst>
              <a:ext uri="{FF2B5EF4-FFF2-40B4-BE49-F238E27FC236}">
                <a16:creationId xmlns:a16="http://schemas.microsoft.com/office/drawing/2014/main" id="{BE6E7FB3-3A49-48F9-9CDB-02B7D1E94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837" y="513785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DFS(3)</a:t>
            </a:r>
          </a:p>
        </p:txBody>
      </p:sp>
      <p:sp>
        <p:nvSpPr>
          <p:cNvPr id="79" name="Text Box 49">
            <a:extLst>
              <a:ext uri="{FF2B5EF4-FFF2-40B4-BE49-F238E27FC236}">
                <a16:creationId xmlns:a16="http://schemas.microsoft.com/office/drawing/2014/main" id="{F9B2C0FA-1A36-45CE-B20A-947BD8772A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077" y="4889011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AB2B536D-758E-4A0F-A888-6ED1B07B379F}"/>
              </a:ext>
            </a:extLst>
          </p:cNvPr>
          <p:cNvCxnSpPr/>
          <p:nvPr/>
        </p:nvCxnSpPr>
        <p:spPr>
          <a:xfrm flipV="1">
            <a:off x="2571389" y="3025212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 Box 49">
            <a:extLst>
              <a:ext uri="{FF2B5EF4-FFF2-40B4-BE49-F238E27FC236}">
                <a16:creationId xmlns:a16="http://schemas.microsoft.com/office/drawing/2014/main" id="{8396D139-7759-43B0-B882-122479B93D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0802" y="317234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1035347F-9867-4A18-98A9-76EE940D04B5}"/>
              </a:ext>
            </a:extLst>
          </p:cNvPr>
          <p:cNvSpPr/>
          <p:nvPr/>
        </p:nvSpPr>
        <p:spPr>
          <a:xfrm>
            <a:off x="904504" y="5700528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16307952-A634-4F87-8ECB-C927E8516F4F}"/>
              </a:ext>
            </a:extLst>
          </p:cNvPr>
          <p:cNvCxnSpPr>
            <a:cxnSpLocks/>
          </p:cNvCxnSpPr>
          <p:nvPr/>
        </p:nvCxnSpPr>
        <p:spPr>
          <a:xfrm>
            <a:off x="990270" y="5378749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 Box 49">
            <a:extLst>
              <a:ext uri="{FF2B5EF4-FFF2-40B4-BE49-F238E27FC236}">
                <a16:creationId xmlns:a16="http://schemas.microsoft.com/office/drawing/2014/main" id="{1C9EDEB5-A139-4FD2-AE45-00DE6DB671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531" y="565997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DFS(5)</a:t>
            </a:r>
          </a:p>
        </p:txBody>
      </p:sp>
      <p:sp>
        <p:nvSpPr>
          <p:cNvPr id="135" name="Text Box 49">
            <a:extLst>
              <a:ext uri="{FF2B5EF4-FFF2-40B4-BE49-F238E27FC236}">
                <a16:creationId xmlns:a16="http://schemas.microsoft.com/office/drawing/2014/main" id="{C05D8243-0005-494E-81B9-C47EDB33D8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547" y="5404399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5</a:t>
            </a:r>
          </a:p>
        </p:txBody>
      </p:sp>
      <p:sp>
        <p:nvSpPr>
          <p:cNvPr id="136" name="Text Box 49">
            <a:extLst>
              <a:ext uri="{FF2B5EF4-FFF2-40B4-BE49-F238E27FC236}">
                <a16:creationId xmlns:a16="http://schemas.microsoft.com/office/drawing/2014/main" id="{8F189DC5-1841-4651-9269-0272D17DB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4967" y="2818964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5</a:t>
            </a:r>
          </a:p>
        </p:txBody>
      </p: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6A212907-44E5-4585-B7D1-1DB8F3025F36}"/>
              </a:ext>
            </a:extLst>
          </p:cNvPr>
          <p:cNvCxnSpPr>
            <a:cxnSpLocks/>
          </p:cNvCxnSpPr>
          <p:nvPr/>
        </p:nvCxnSpPr>
        <p:spPr>
          <a:xfrm flipH="1">
            <a:off x="1978709" y="2948373"/>
            <a:ext cx="534705" cy="625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 Box 49">
            <a:extLst>
              <a:ext uri="{FF2B5EF4-FFF2-40B4-BE49-F238E27FC236}">
                <a16:creationId xmlns:a16="http://schemas.microsoft.com/office/drawing/2014/main" id="{C124F680-78AA-4125-BC6F-7146A7587D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6965" y="3273226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139" name="Text Box 49">
            <a:extLst>
              <a:ext uri="{FF2B5EF4-FFF2-40B4-BE49-F238E27FC236}">
                <a16:creationId xmlns:a16="http://schemas.microsoft.com/office/drawing/2014/main" id="{15CCFC8B-0CBF-43D2-ACE7-6B6F1758EE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7760" y="313442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4</a:t>
            </a:r>
          </a:p>
        </p:txBody>
      </p: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1CF3F245-B9F3-41DC-851D-27FC50B4BDE5}"/>
              </a:ext>
            </a:extLst>
          </p:cNvPr>
          <p:cNvCxnSpPr>
            <a:cxnSpLocks/>
          </p:cNvCxnSpPr>
          <p:nvPr/>
        </p:nvCxnSpPr>
        <p:spPr>
          <a:xfrm flipV="1">
            <a:off x="2804425" y="2842447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A07927AB-E3FE-46AE-AAD6-6F1EB94C1E79}"/>
              </a:ext>
            </a:extLst>
          </p:cNvPr>
          <p:cNvCxnSpPr>
            <a:cxnSpLocks/>
          </p:cNvCxnSpPr>
          <p:nvPr/>
        </p:nvCxnSpPr>
        <p:spPr>
          <a:xfrm>
            <a:off x="2657994" y="3049796"/>
            <a:ext cx="19411" cy="438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Oval 141">
            <a:extLst>
              <a:ext uri="{FF2B5EF4-FFF2-40B4-BE49-F238E27FC236}">
                <a16:creationId xmlns:a16="http://schemas.microsoft.com/office/drawing/2014/main" id="{155DF8EE-8DDD-46ED-823E-19F95EEED1E9}"/>
              </a:ext>
            </a:extLst>
          </p:cNvPr>
          <p:cNvSpPr/>
          <p:nvPr/>
        </p:nvSpPr>
        <p:spPr>
          <a:xfrm>
            <a:off x="928347" y="6203398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43" name="Text Box 49">
            <a:extLst>
              <a:ext uri="{FF2B5EF4-FFF2-40B4-BE49-F238E27FC236}">
                <a16:creationId xmlns:a16="http://schemas.microsoft.com/office/drawing/2014/main" id="{58DE1DEF-F947-4C28-B828-51A7AA353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19" y="5892174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6</a:t>
            </a:r>
          </a:p>
        </p:txBody>
      </p: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D8AAEEC5-CA93-4180-80E2-EC675BB73247}"/>
              </a:ext>
            </a:extLst>
          </p:cNvPr>
          <p:cNvCxnSpPr>
            <a:cxnSpLocks/>
          </p:cNvCxnSpPr>
          <p:nvPr/>
        </p:nvCxnSpPr>
        <p:spPr>
          <a:xfrm>
            <a:off x="997174" y="589217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 Box 49">
            <a:extLst>
              <a:ext uri="{FF2B5EF4-FFF2-40B4-BE49-F238E27FC236}">
                <a16:creationId xmlns:a16="http://schemas.microsoft.com/office/drawing/2014/main" id="{8BD7854C-5195-49F4-87DB-1A52DB759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818" y="6161861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DFS(2)</a:t>
            </a:r>
          </a:p>
        </p:txBody>
      </p: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46B4F0AB-11C3-49FB-A423-9153DCB4F165}"/>
              </a:ext>
            </a:extLst>
          </p:cNvPr>
          <p:cNvCxnSpPr>
            <a:cxnSpLocks/>
          </p:cNvCxnSpPr>
          <p:nvPr/>
        </p:nvCxnSpPr>
        <p:spPr>
          <a:xfrm>
            <a:off x="3349465" y="3054588"/>
            <a:ext cx="0" cy="4663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 Box 49">
            <a:extLst>
              <a:ext uri="{FF2B5EF4-FFF2-40B4-BE49-F238E27FC236}">
                <a16:creationId xmlns:a16="http://schemas.microsoft.com/office/drawing/2014/main" id="{BE142A12-4669-46C0-B680-F155A1509F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7916" y="3182146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6</a:t>
            </a:r>
          </a:p>
        </p:txBody>
      </p: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5A730AFA-71BE-4473-A366-2A0A44525797}"/>
              </a:ext>
            </a:extLst>
          </p:cNvPr>
          <p:cNvCxnSpPr>
            <a:cxnSpLocks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E4DD15CA-DDD0-4A52-8242-C7D405556BF3}"/>
              </a:ext>
            </a:extLst>
          </p:cNvPr>
          <p:cNvCxnSpPr/>
          <p:nvPr/>
        </p:nvCxnSpPr>
        <p:spPr>
          <a:xfrm flipV="1">
            <a:off x="3456288" y="3049796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CABA9D6B-D4A5-4E39-BC04-5A760F96DFE3}"/>
              </a:ext>
            </a:extLst>
          </p:cNvPr>
          <p:cNvCxnSpPr>
            <a:cxnSpLocks/>
          </p:cNvCxnSpPr>
          <p:nvPr/>
        </p:nvCxnSpPr>
        <p:spPr>
          <a:xfrm flipH="1" flipV="1">
            <a:off x="2786320" y="3738750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 Box 49">
            <a:extLst>
              <a:ext uri="{FF2B5EF4-FFF2-40B4-BE49-F238E27FC236}">
                <a16:creationId xmlns:a16="http://schemas.microsoft.com/office/drawing/2014/main" id="{B7DA6F52-0E50-44F4-90BB-C770796497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4967" y="3693795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7</a:t>
            </a:r>
          </a:p>
        </p:txBody>
      </p:sp>
      <p:sp>
        <p:nvSpPr>
          <p:cNvPr id="152" name="Text Box 49">
            <a:extLst>
              <a:ext uri="{FF2B5EF4-FFF2-40B4-BE49-F238E27FC236}">
                <a16:creationId xmlns:a16="http://schemas.microsoft.com/office/drawing/2014/main" id="{708A713A-2606-49B1-B91E-FF1DE7540E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9112" y="3182145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8</a:t>
            </a:r>
          </a:p>
        </p:txBody>
      </p:sp>
      <p:cxnSp>
        <p:nvCxnSpPr>
          <p:cNvPr id="153" name="Straight Arrow Connector 152">
            <a:extLst>
              <a:ext uri="{FF2B5EF4-FFF2-40B4-BE49-F238E27FC236}">
                <a16:creationId xmlns:a16="http://schemas.microsoft.com/office/drawing/2014/main" id="{B58DB7CF-D261-41FB-B81D-EF096E697B8F}"/>
              </a:ext>
            </a:extLst>
          </p:cNvPr>
          <p:cNvCxnSpPr>
            <a:cxnSpLocks/>
          </p:cNvCxnSpPr>
          <p:nvPr/>
        </p:nvCxnSpPr>
        <p:spPr>
          <a:xfrm flipH="1" flipV="1">
            <a:off x="1085105" y="5897913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id="{F7C03ADC-8DC5-4922-ACE9-1C18A7391838}"/>
              </a:ext>
            </a:extLst>
          </p:cNvPr>
          <p:cNvCxnSpPr>
            <a:cxnSpLocks/>
          </p:cNvCxnSpPr>
          <p:nvPr/>
        </p:nvCxnSpPr>
        <p:spPr>
          <a:xfrm flipH="1">
            <a:off x="2770433" y="2984072"/>
            <a:ext cx="534705" cy="625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Text Box 49">
            <a:extLst>
              <a:ext uri="{FF2B5EF4-FFF2-40B4-BE49-F238E27FC236}">
                <a16:creationId xmlns:a16="http://schemas.microsoft.com/office/drawing/2014/main" id="{35D65E69-C0F4-4FF0-9A69-3479F83AE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6683" y="3263550"/>
            <a:ext cx="39664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9</a:t>
            </a:r>
          </a:p>
        </p:txBody>
      </p: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39435717-1F51-4897-9724-47CA53AD7075}"/>
              </a:ext>
            </a:extLst>
          </p:cNvPr>
          <p:cNvCxnSpPr>
            <a:cxnSpLocks/>
          </p:cNvCxnSpPr>
          <p:nvPr/>
        </p:nvCxnSpPr>
        <p:spPr>
          <a:xfrm flipH="1" flipV="1">
            <a:off x="2788255" y="2749001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Text Box 49">
            <a:extLst>
              <a:ext uri="{FF2B5EF4-FFF2-40B4-BE49-F238E27FC236}">
                <a16:creationId xmlns:a16="http://schemas.microsoft.com/office/drawing/2014/main" id="{B29EE28D-B557-40C7-A696-D07DFCFE92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9384" y="2557123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10</a:t>
            </a:r>
          </a:p>
        </p:txBody>
      </p: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827F8CCE-C9DB-41DB-B850-86EE0A1608F8}"/>
              </a:ext>
            </a:extLst>
          </p:cNvPr>
          <p:cNvCxnSpPr>
            <a:cxnSpLocks/>
          </p:cNvCxnSpPr>
          <p:nvPr/>
        </p:nvCxnSpPr>
        <p:spPr>
          <a:xfrm flipH="1" flipV="1">
            <a:off x="1073242" y="5398798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C8B95986-79DB-49DC-AA84-58607DC1C385}"/>
              </a:ext>
            </a:extLst>
          </p:cNvPr>
          <p:cNvCxnSpPr>
            <a:cxnSpLocks/>
          </p:cNvCxnSpPr>
          <p:nvPr/>
        </p:nvCxnSpPr>
        <p:spPr>
          <a:xfrm flipH="1" flipV="1">
            <a:off x="1046073" y="4865379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Arrow Connector 159">
            <a:extLst>
              <a:ext uri="{FF2B5EF4-FFF2-40B4-BE49-F238E27FC236}">
                <a16:creationId xmlns:a16="http://schemas.microsoft.com/office/drawing/2014/main" id="{31B17523-8D60-4117-830C-58C3FE844C73}"/>
              </a:ext>
            </a:extLst>
          </p:cNvPr>
          <p:cNvCxnSpPr>
            <a:cxnSpLocks/>
          </p:cNvCxnSpPr>
          <p:nvPr/>
        </p:nvCxnSpPr>
        <p:spPr>
          <a:xfrm flipH="1" flipV="1">
            <a:off x="2042875" y="3652148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Text Box 49">
            <a:extLst>
              <a:ext uri="{FF2B5EF4-FFF2-40B4-BE49-F238E27FC236}">
                <a16:creationId xmlns:a16="http://schemas.microsoft.com/office/drawing/2014/main" id="{DFC8DB92-D6A1-4797-83CE-F28C1FAC5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6900" y="3479001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11</a:t>
            </a:r>
          </a:p>
        </p:txBody>
      </p:sp>
      <p:sp>
        <p:nvSpPr>
          <p:cNvPr id="162" name="Text Box 49">
            <a:extLst>
              <a:ext uri="{FF2B5EF4-FFF2-40B4-BE49-F238E27FC236}">
                <a16:creationId xmlns:a16="http://schemas.microsoft.com/office/drawing/2014/main" id="{12E2C22F-E0D4-469F-9729-97463AAF60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4894" y="3479001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12</a:t>
            </a:r>
          </a:p>
        </p:txBody>
      </p:sp>
      <p:sp>
        <p:nvSpPr>
          <p:cNvPr id="163" name="Text Box 49">
            <a:extLst>
              <a:ext uri="{FF2B5EF4-FFF2-40B4-BE49-F238E27FC236}">
                <a16:creationId xmlns:a16="http://schemas.microsoft.com/office/drawing/2014/main" id="{56087AF9-5E24-4050-8E73-132065FD69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6975" y="3049496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13</a:t>
            </a:r>
          </a:p>
        </p:txBody>
      </p: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D32277D9-343F-4E0C-B00A-329FF123F5E8}"/>
              </a:ext>
            </a:extLst>
          </p:cNvPr>
          <p:cNvCxnSpPr>
            <a:cxnSpLocks/>
          </p:cNvCxnSpPr>
          <p:nvPr/>
        </p:nvCxnSpPr>
        <p:spPr>
          <a:xfrm flipV="1">
            <a:off x="2745408" y="2940449"/>
            <a:ext cx="465050" cy="5385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9A79FDC2-4067-4903-BFA5-EA0933F67206}"/>
              </a:ext>
            </a:extLst>
          </p:cNvPr>
          <p:cNvCxnSpPr>
            <a:cxnSpLocks/>
          </p:cNvCxnSpPr>
          <p:nvPr/>
        </p:nvCxnSpPr>
        <p:spPr>
          <a:xfrm flipV="1">
            <a:off x="2836666" y="3652148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2572C10E-6FBF-46E5-B60D-DCDAF7CF16BD}"/>
              </a:ext>
            </a:extLst>
          </p:cNvPr>
          <p:cNvCxnSpPr>
            <a:cxnSpLocks/>
          </p:cNvCxnSpPr>
          <p:nvPr/>
        </p:nvCxnSpPr>
        <p:spPr>
          <a:xfrm flipV="1">
            <a:off x="1114170" y="4466768"/>
            <a:ext cx="214241" cy="2420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Arrow Connector 166">
            <a:extLst>
              <a:ext uri="{FF2B5EF4-FFF2-40B4-BE49-F238E27FC236}">
                <a16:creationId xmlns:a16="http://schemas.microsoft.com/office/drawing/2014/main" id="{07752212-4B7C-47E0-BAAC-AD22990DAAB5}"/>
              </a:ext>
            </a:extLst>
          </p:cNvPr>
          <p:cNvCxnSpPr/>
          <p:nvPr/>
        </p:nvCxnSpPr>
        <p:spPr>
          <a:xfrm flipV="1">
            <a:off x="1716404" y="3056410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Text Box 49">
            <a:extLst>
              <a:ext uri="{FF2B5EF4-FFF2-40B4-BE49-F238E27FC236}">
                <a16:creationId xmlns:a16="http://schemas.microsoft.com/office/drawing/2014/main" id="{14977E7B-4BAA-4459-B74F-66BDAE6D19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7049" y="3164476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14</a:t>
            </a:r>
          </a:p>
        </p:txBody>
      </p:sp>
      <p:sp>
        <p:nvSpPr>
          <p:cNvPr id="169" name="Oval 168">
            <a:extLst>
              <a:ext uri="{FF2B5EF4-FFF2-40B4-BE49-F238E27FC236}">
                <a16:creationId xmlns:a16="http://schemas.microsoft.com/office/drawing/2014/main" id="{09F0A31E-2633-41BF-81F5-0A07A85D5F74}"/>
              </a:ext>
            </a:extLst>
          </p:cNvPr>
          <p:cNvSpPr/>
          <p:nvPr/>
        </p:nvSpPr>
        <p:spPr>
          <a:xfrm>
            <a:off x="1793793" y="4665443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4</a:t>
            </a:r>
          </a:p>
        </p:txBody>
      </p: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4304A1EF-ABAA-4B28-A8DC-81690EDD83B1}"/>
              </a:ext>
            </a:extLst>
          </p:cNvPr>
          <p:cNvCxnSpPr>
            <a:cxnSpLocks/>
          </p:cNvCxnSpPr>
          <p:nvPr/>
        </p:nvCxnSpPr>
        <p:spPr>
          <a:xfrm>
            <a:off x="1443863" y="4417782"/>
            <a:ext cx="377248" cy="24369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Text Box 49">
            <a:extLst>
              <a:ext uri="{FF2B5EF4-FFF2-40B4-BE49-F238E27FC236}">
                <a16:creationId xmlns:a16="http://schemas.microsoft.com/office/drawing/2014/main" id="{15643A32-3E75-41D5-80D4-5029CB487E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9658" y="4325505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14</a:t>
            </a:r>
          </a:p>
        </p:txBody>
      </p:sp>
      <p:sp>
        <p:nvSpPr>
          <p:cNvPr id="172" name="Text Box 49">
            <a:extLst>
              <a:ext uri="{FF2B5EF4-FFF2-40B4-BE49-F238E27FC236}">
                <a16:creationId xmlns:a16="http://schemas.microsoft.com/office/drawing/2014/main" id="{DDA8D414-CD49-405E-AD3C-EDA1BBD13E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7697" y="4585909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DFS(4)</a:t>
            </a:r>
          </a:p>
        </p:txBody>
      </p: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30D4FF36-F912-45C1-A1F0-3E030A61D039}"/>
              </a:ext>
            </a:extLst>
          </p:cNvPr>
          <p:cNvCxnSpPr>
            <a:cxnSpLocks/>
          </p:cNvCxnSpPr>
          <p:nvPr/>
        </p:nvCxnSpPr>
        <p:spPr>
          <a:xfrm>
            <a:off x="1826522" y="3040177"/>
            <a:ext cx="19411" cy="438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Text Box 49">
            <a:extLst>
              <a:ext uri="{FF2B5EF4-FFF2-40B4-BE49-F238E27FC236}">
                <a16:creationId xmlns:a16="http://schemas.microsoft.com/office/drawing/2014/main" id="{51BFAAEA-4B9C-4107-8B0A-59C0BF9398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6181" y="3119423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15</a:t>
            </a:r>
          </a:p>
        </p:txBody>
      </p:sp>
      <p:cxnSp>
        <p:nvCxnSpPr>
          <p:cNvPr id="175" name="Straight Arrow Connector 174">
            <a:extLst>
              <a:ext uri="{FF2B5EF4-FFF2-40B4-BE49-F238E27FC236}">
                <a16:creationId xmlns:a16="http://schemas.microsoft.com/office/drawing/2014/main" id="{C0B7395C-5163-4419-BD3B-0EE99370DA24}"/>
              </a:ext>
            </a:extLst>
          </p:cNvPr>
          <p:cNvCxnSpPr>
            <a:cxnSpLocks/>
          </p:cNvCxnSpPr>
          <p:nvPr/>
        </p:nvCxnSpPr>
        <p:spPr>
          <a:xfrm flipH="1" flipV="1">
            <a:off x="1142207" y="2761087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Text Box 49">
            <a:extLst>
              <a:ext uri="{FF2B5EF4-FFF2-40B4-BE49-F238E27FC236}">
                <a16:creationId xmlns:a16="http://schemas.microsoft.com/office/drawing/2014/main" id="{53DFB48B-55E0-452E-AA72-CB1836457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6063" y="2571963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16</a:t>
            </a:r>
          </a:p>
        </p:txBody>
      </p:sp>
      <p:sp>
        <p:nvSpPr>
          <p:cNvPr id="177" name="Oval 176">
            <a:extLst>
              <a:ext uri="{FF2B5EF4-FFF2-40B4-BE49-F238E27FC236}">
                <a16:creationId xmlns:a16="http://schemas.microsoft.com/office/drawing/2014/main" id="{66C6B3C5-DF22-4203-9549-4A3E4B0DEF2D}"/>
              </a:ext>
            </a:extLst>
          </p:cNvPr>
          <p:cNvSpPr/>
          <p:nvPr/>
        </p:nvSpPr>
        <p:spPr>
          <a:xfrm>
            <a:off x="1800563" y="5207362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8</a:t>
            </a:r>
          </a:p>
        </p:txBody>
      </p:sp>
      <p:cxnSp>
        <p:nvCxnSpPr>
          <p:cNvPr id="178" name="Straight Arrow Connector 177">
            <a:extLst>
              <a:ext uri="{FF2B5EF4-FFF2-40B4-BE49-F238E27FC236}">
                <a16:creationId xmlns:a16="http://schemas.microsoft.com/office/drawing/2014/main" id="{CC42371C-111D-4D6E-B68B-7754F59B480E}"/>
              </a:ext>
            </a:extLst>
          </p:cNvPr>
          <p:cNvCxnSpPr>
            <a:cxnSpLocks/>
          </p:cNvCxnSpPr>
          <p:nvPr/>
        </p:nvCxnSpPr>
        <p:spPr>
          <a:xfrm>
            <a:off x="1898839" y="486861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Text Box 49">
            <a:extLst>
              <a:ext uri="{FF2B5EF4-FFF2-40B4-BE49-F238E27FC236}">
                <a16:creationId xmlns:a16="http://schemas.microsoft.com/office/drawing/2014/main" id="{B88B19BE-479D-4287-B020-792B503196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6895" y="4906021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16</a:t>
            </a:r>
          </a:p>
        </p:txBody>
      </p:sp>
      <p:sp>
        <p:nvSpPr>
          <p:cNvPr id="180" name="Text Box 49">
            <a:extLst>
              <a:ext uri="{FF2B5EF4-FFF2-40B4-BE49-F238E27FC236}">
                <a16:creationId xmlns:a16="http://schemas.microsoft.com/office/drawing/2014/main" id="{6551989D-1CA0-46AA-8A26-A71278272B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5740" y="5178568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DFS(8)</a:t>
            </a:r>
          </a:p>
        </p:txBody>
      </p:sp>
      <p:sp>
        <p:nvSpPr>
          <p:cNvPr id="181" name="Oval 180">
            <a:extLst>
              <a:ext uri="{FF2B5EF4-FFF2-40B4-BE49-F238E27FC236}">
                <a16:creationId xmlns:a16="http://schemas.microsoft.com/office/drawing/2014/main" id="{4C9B6C34-88B7-4AF5-AE1E-34C0CACB78DF}"/>
              </a:ext>
            </a:extLst>
          </p:cNvPr>
          <p:cNvSpPr/>
          <p:nvPr/>
        </p:nvSpPr>
        <p:spPr>
          <a:xfrm>
            <a:off x="1810990" y="5739811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6</a:t>
            </a:r>
          </a:p>
        </p:txBody>
      </p:sp>
      <p:cxnSp>
        <p:nvCxnSpPr>
          <p:cNvPr id="182" name="Straight Arrow Connector 181">
            <a:extLst>
              <a:ext uri="{FF2B5EF4-FFF2-40B4-BE49-F238E27FC236}">
                <a16:creationId xmlns:a16="http://schemas.microsoft.com/office/drawing/2014/main" id="{9FD7DBAA-9912-4E44-AE3A-978698B3EFCA}"/>
              </a:ext>
            </a:extLst>
          </p:cNvPr>
          <p:cNvCxnSpPr>
            <a:cxnSpLocks/>
          </p:cNvCxnSpPr>
          <p:nvPr/>
        </p:nvCxnSpPr>
        <p:spPr>
          <a:xfrm>
            <a:off x="1909265" y="5406168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Text Box 49">
            <a:extLst>
              <a:ext uri="{FF2B5EF4-FFF2-40B4-BE49-F238E27FC236}">
                <a16:creationId xmlns:a16="http://schemas.microsoft.com/office/drawing/2014/main" id="{C5AF4850-F836-4610-A0BD-24D5EE327C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5482" y="5406168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18</a:t>
            </a:r>
          </a:p>
        </p:txBody>
      </p:sp>
      <p:cxnSp>
        <p:nvCxnSpPr>
          <p:cNvPr id="184" name="Straight Arrow Connector 183">
            <a:extLst>
              <a:ext uri="{FF2B5EF4-FFF2-40B4-BE49-F238E27FC236}">
                <a16:creationId xmlns:a16="http://schemas.microsoft.com/office/drawing/2014/main" id="{B39F11AB-3C7D-4D69-96E5-DD6D7FB553E5}"/>
              </a:ext>
            </a:extLst>
          </p:cNvPr>
          <p:cNvCxnSpPr>
            <a:cxnSpLocks/>
          </p:cNvCxnSpPr>
          <p:nvPr/>
        </p:nvCxnSpPr>
        <p:spPr>
          <a:xfrm flipV="1">
            <a:off x="1163922" y="2868056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49">
            <a:extLst>
              <a:ext uri="{FF2B5EF4-FFF2-40B4-BE49-F238E27FC236}">
                <a16:creationId xmlns:a16="http://schemas.microsoft.com/office/drawing/2014/main" id="{DBE3B991-AED5-40C7-B0A6-C829CA9C49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5925" y="2852732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17</a:t>
            </a:r>
          </a:p>
        </p:txBody>
      </p:sp>
      <p:cxnSp>
        <p:nvCxnSpPr>
          <p:cNvPr id="186" name="Straight Arrow Connector 185">
            <a:extLst>
              <a:ext uri="{FF2B5EF4-FFF2-40B4-BE49-F238E27FC236}">
                <a16:creationId xmlns:a16="http://schemas.microsoft.com/office/drawing/2014/main" id="{6059A8DF-F1AB-4037-971A-A937348D1D16}"/>
              </a:ext>
            </a:extLst>
          </p:cNvPr>
          <p:cNvCxnSpPr>
            <a:cxnSpLocks/>
          </p:cNvCxnSpPr>
          <p:nvPr/>
        </p:nvCxnSpPr>
        <p:spPr>
          <a:xfrm>
            <a:off x="900348" y="3047417"/>
            <a:ext cx="19411" cy="438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Text Box 49">
            <a:extLst>
              <a:ext uri="{FF2B5EF4-FFF2-40B4-BE49-F238E27FC236}">
                <a16:creationId xmlns:a16="http://schemas.microsoft.com/office/drawing/2014/main" id="{B0523D41-2E39-4C4B-829F-574BBCB111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966" y="3151067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18</a:t>
            </a:r>
          </a:p>
        </p:txBody>
      </p:sp>
      <p:cxnSp>
        <p:nvCxnSpPr>
          <p:cNvPr id="188" name="Straight Arrow Connector 187">
            <a:extLst>
              <a:ext uri="{FF2B5EF4-FFF2-40B4-BE49-F238E27FC236}">
                <a16:creationId xmlns:a16="http://schemas.microsoft.com/office/drawing/2014/main" id="{31CE8C31-80F5-4E9F-9313-C1ED6868DF5B}"/>
              </a:ext>
            </a:extLst>
          </p:cNvPr>
          <p:cNvCxnSpPr/>
          <p:nvPr/>
        </p:nvCxnSpPr>
        <p:spPr>
          <a:xfrm flipV="1">
            <a:off x="1049812" y="3047417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Text Box 49">
            <a:extLst>
              <a:ext uri="{FF2B5EF4-FFF2-40B4-BE49-F238E27FC236}">
                <a16:creationId xmlns:a16="http://schemas.microsoft.com/office/drawing/2014/main" id="{23090E47-8DF1-4EC3-A06C-6D8A586C57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9474" y="3175809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19</a:t>
            </a:r>
          </a:p>
        </p:txBody>
      </p:sp>
      <p:cxnSp>
        <p:nvCxnSpPr>
          <p:cNvPr id="190" name="Straight Arrow Connector 189">
            <a:extLst>
              <a:ext uri="{FF2B5EF4-FFF2-40B4-BE49-F238E27FC236}">
                <a16:creationId xmlns:a16="http://schemas.microsoft.com/office/drawing/2014/main" id="{0C9532CE-0D76-4313-8DDC-0F817CA73FFB}"/>
              </a:ext>
            </a:extLst>
          </p:cNvPr>
          <p:cNvCxnSpPr>
            <a:cxnSpLocks/>
          </p:cNvCxnSpPr>
          <p:nvPr/>
        </p:nvCxnSpPr>
        <p:spPr>
          <a:xfrm flipH="1" flipV="1">
            <a:off x="1994766" y="5412099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Arrow Connector 190">
            <a:extLst>
              <a:ext uri="{FF2B5EF4-FFF2-40B4-BE49-F238E27FC236}">
                <a16:creationId xmlns:a16="http://schemas.microsoft.com/office/drawing/2014/main" id="{25FF6303-D712-4C7F-9029-81E35BFE109F}"/>
              </a:ext>
            </a:extLst>
          </p:cNvPr>
          <p:cNvCxnSpPr>
            <a:cxnSpLocks/>
          </p:cNvCxnSpPr>
          <p:nvPr/>
        </p:nvCxnSpPr>
        <p:spPr>
          <a:xfrm flipH="1" flipV="1">
            <a:off x="1975740" y="4881590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Arrow Connector 191">
            <a:extLst>
              <a:ext uri="{FF2B5EF4-FFF2-40B4-BE49-F238E27FC236}">
                <a16:creationId xmlns:a16="http://schemas.microsoft.com/office/drawing/2014/main" id="{0F57F8D1-CA65-4B27-AE54-CEA0EFDBCC72}"/>
              </a:ext>
            </a:extLst>
          </p:cNvPr>
          <p:cNvCxnSpPr>
            <a:cxnSpLocks/>
          </p:cNvCxnSpPr>
          <p:nvPr/>
        </p:nvCxnSpPr>
        <p:spPr>
          <a:xfrm flipV="1">
            <a:off x="1957705" y="2862037"/>
            <a:ext cx="465050" cy="5385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Text Box 49">
            <a:extLst>
              <a:ext uri="{FF2B5EF4-FFF2-40B4-BE49-F238E27FC236}">
                <a16:creationId xmlns:a16="http://schemas.microsoft.com/office/drawing/2014/main" id="{0B2A57A3-DF49-4F24-8572-0A5865EB03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8581" y="2911398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20</a:t>
            </a:r>
          </a:p>
        </p:txBody>
      </p:sp>
      <p:cxnSp>
        <p:nvCxnSpPr>
          <p:cNvPr id="194" name="Straight Arrow Connector 193">
            <a:extLst>
              <a:ext uri="{FF2B5EF4-FFF2-40B4-BE49-F238E27FC236}">
                <a16:creationId xmlns:a16="http://schemas.microsoft.com/office/drawing/2014/main" id="{E8833814-1F5B-4FE1-96BB-B8DFAEC0D0B3}"/>
              </a:ext>
            </a:extLst>
          </p:cNvPr>
          <p:cNvCxnSpPr>
            <a:cxnSpLocks/>
          </p:cNvCxnSpPr>
          <p:nvPr/>
        </p:nvCxnSpPr>
        <p:spPr>
          <a:xfrm flipH="1" flipV="1">
            <a:off x="1445770" y="4502620"/>
            <a:ext cx="222403" cy="14645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" name="Text Box 49">
            <a:extLst>
              <a:ext uri="{FF2B5EF4-FFF2-40B4-BE49-F238E27FC236}">
                <a16:creationId xmlns:a16="http://schemas.microsoft.com/office/drawing/2014/main" id="{57833EB0-7698-4CA4-A676-63405C8541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4431" y="5732644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DFS(6)</a:t>
            </a:r>
          </a:p>
        </p:txBody>
      </p:sp>
    </p:spTree>
    <p:extLst>
      <p:ext uri="{BB962C8B-B14F-4D97-AF65-F5344CB8AC3E}">
        <p14:creationId xmlns:p14="http://schemas.microsoft.com/office/powerpoint/2010/main" val="233069582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61DC68-6FC4-42F3-A7FF-A28D072B093D}"/>
              </a:ext>
            </a:extLst>
          </p:cNvPr>
          <p:cNvSpPr/>
          <p:nvPr/>
        </p:nvSpPr>
        <p:spPr>
          <a:xfrm>
            <a:off x="1688405" y="3603251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C27721-94B8-49D8-8BB0-5301EF206AEA}"/>
              </a:ext>
            </a:extLst>
          </p:cNvPr>
          <p:cNvSpPr/>
          <p:nvPr/>
        </p:nvSpPr>
        <p:spPr>
          <a:xfrm>
            <a:off x="2519484" y="3597334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3B22C1F-6253-4007-AABE-C796CB859CCF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680695" y="2874561"/>
            <a:ext cx="652874" cy="755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A7087B-5C78-4777-BE97-F118298F8F9C}"/>
              </a:ext>
            </a:extLst>
          </p:cNvPr>
          <p:cNvCxnSpPr>
            <a:cxnSpLocks/>
            <a:stCxn id="13" idx="6"/>
            <a:endCxn id="25" idx="2"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9E86B4-CD30-4E85-87B1-A1F3BEC63833}"/>
              </a:ext>
            </a:extLst>
          </p:cNvPr>
          <p:cNvCxnSpPr>
            <a:cxnSpLocks/>
            <a:stCxn id="20" idx="4"/>
            <a:endCxn id="25" idx="0"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E12DF75D-A0C9-44FE-AAEF-EBBF4323C69F}"/>
              </a:ext>
            </a:extLst>
          </p:cNvPr>
          <p:cNvSpPr/>
          <p:nvPr/>
        </p:nvSpPr>
        <p:spPr>
          <a:xfrm>
            <a:off x="3304784" y="2714086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45F4C9F-6E1B-40AA-B7F1-D946A22BD88B}"/>
              </a:ext>
            </a:extLst>
          </p:cNvPr>
          <p:cNvSpPr/>
          <p:nvPr/>
        </p:nvSpPr>
        <p:spPr>
          <a:xfrm>
            <a:off x="2519484" y="2703496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6408F56-368D-467D-B2FD-29EBBCDEAA9E}"/>
              </a:ext>
            </a:extLst>
          </p:cNvPr>
          <p:cNvSpPr/>
          <p:nvPr/>
        </p:nvSpPr>
        <p:spPr>
          <a:xfrm>
            <a:off x="1688404" y="2714086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D1FFC3A-BD8C-4B4E-8F26-63782A628E1D}"/>
              </a:ext>
            </a:extLst>
          </p:cNvPr>
          <p:cNvSpPr/>
          <p:nvPr/>
        </p:nvSpPr>
        <p:spPr>
          <a:xfrm>
            <a:off x="887443" y="2720185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F9A1C1A-4DE2-46D1-88CC-F420B3BB8193}"/>
              </a:ext>
            </a:extLst>
          </p:cNvPr>
          <p:cNvSpPr/>
          <p:nvPr/>
        </p:nvSpPr>
        <p:spPr>
          <a:xfrm>
            <a:off x="887443" y="3606864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18F8801-52CB-447F-8C35-5423194D4A4B}"/>
              </a:ext>
            </a:extLst>
          </p:cNvPr>
          <p:cNvSpPr/>
          <p:nvPr/>
        </p:nvSpPr>
        <p:spPr>
          <a:xfrm>
            <a:off x="3304784" y="3597334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5543268-7E58-4313-8EA6-EB1B6E81E534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83996" y="2808090"/>
            <a:ext cx="604408" cy="6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EE1543B-9B9B-468B-8AE7-A02C35506ED2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FD4B0F8-5691-4272-B296-E4A39EF3B680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2716037" y="2797500"/>
            <a:ext cx="588747" cy="105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EF7C0F4-E870-4231-A5EB-2169625F5B1B}"/>
              </a:ext>
            </a:extLst>
          </p:cNvPr>
          <p:cNvCxnSpPr>
            <a:cxnSpLocks/>
          </p:cNvCxnSpPr>
          <p:nvPr/>
        </p:nvCxnSpPr>
        <p:spPr>
          <a:xfrm>
            <a:off x="985719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BF8A9A5-D5EB-4E03-9244-80C3E65A80B4}"/>
              </a:ext>
            </a:extLst>
          </p:cNvPr>
          <p:cNvCxnSpPr>
            <a:cxnSpLocks/>
          </p:cNvCxnSpPr>
          <p:nvPr/>
        </p:nvCxnSpPr>
        <p:spPr>
          <a:xfrm>
            <a:off x="1786680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6C1B2EF-242C-48BD-8D2A-A3E36C9D489A}"/>
              </a:ext>
            </a:extLst>
          </p:cNvPr>
          <p:cNvCxnSpPr>
            <a:cxnSpLocks/>
          </p:cNvCxnSpPr>
          <p:nvPr/>
        </p:nvCxnSpPr>
        <p:spPr>
          <a:xfrm>
            <a:off x="2623868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4B2B762-7679-4E19-9F26-B0B0A0A6EF91}"/>
              </a:ext>
            </a:extLst>
          </p:cNvPr>
          <p:cNvCxnSpPr>
            <a:cxnSpLocks/>
            <a:endCxn id="7" idx="7"/>
          </p:cNvCxnSpPr>
          <p:nvPr/>
        </p:nvCxnSpPr>
        <p:spPr>
          <a:xfrm flipH="1">
            <a:off x="1856173" y="2844883"/>
            <a:ext cx="672486" cy="7859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3">
            <a:extLst>
              <a:ext uri="{FF2B5EF4-FFF2-40B4-BE49-F238E27FC236}">
                <a16:creationId xmlns:a16="http://schemas.microsoft.com/office/drawing/2014/main" id="{9F25E101-A360-40DF-BC5E-3DFEB1D77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3611" y="2604206"/>
            <a:ext cx="2383967" cy="341580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DFS(v)</a:t>
            </a:r>
          </a:p>
          <a:p>
            <a:pPr marL="0" indent="0">
              <a:buNone/>
            </a:pPr>
            <a:r>
              <a:rPr lang="en-US" altLang="en-US" sz="1400" dirty="0"/>
              <a:t>1. color[v] = gray; </a:t>
            </a:r>
          </a:p>
          <a:p>
            <a:pPr marL="0" indent="0">
              <a:buNone/>
            </a:pPr>
            <a:r>
              <a:rPr lang="en-US" altLang="en-US" sz="1400" dirty="0"/>
              <a:t>2.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/>
              <a:t>for (each edge [v, w])</a:t>
            </a:r>
          </a:p>
          <a:p>
            <a:pPr marL="0" indent="0">
              <a:buNone/>
            </a:pPr>
            <a:r>
              <a:rPr lang="en-US" altLang="en-US" sz="1400" dirty="0"/>
              <a:t>        if (color[w] == white) </a:t>
            </a:r>
          </a:p>
          <a:p>
            <a:pPr marL="0" indent="0">
              <a:buNone/>
            </a:pPr>
            <a:r>
              <a:rPr lang="en-US" altLang="en-US" sz="1400" dirty="0"/>
              <a:t>           DFS(w); </a:t>
            </a:r>
          </a:p>
          <a:p>
            <a:pPr marL="0" indent="0">
              <a:buNone/>
            </a:pPr>
            <a:r>
              <a:rPr lang="en-US" altLang="en-US" sz="1400" dirty="0"/>
              <a:t>3.</a:t>
            </a:r>
            <a:r>
              <a:rPr lang="en-US" altLang="en-US" sz="1400" dirty="0">
                <a:solidFill>
                  <a:srgbClr val="FF0000"/>
                </a:solidFill>
              </a:rPr>
              <a:t> color[v] = black</a:t>
            </a:r>
            <a:r>
              <a:rPr lang="en-US" altLang="en-US" sz="1400" dirty="0"/>
              <a:t>.</a:t>
            </a:r>
          </a:p>
          <a:p>
            <a:pPr marL="0" indent="0">
              <a:buNone/>
            </a:pPr>
            <a:endParaRPr lang="en-US" altLang="en-US" sz="1400" dirty="0"/>
          </a:p>
          <a:p>
            <a:pPr marL="0" indent="0">
              <a:buNone/>
            </a:pPr>
            <a:r>
              <a:rPr lang="en-US" altLang="en-US" sz="1400" dirty="0"/>
              <a:t>main()</a:t>
            </a:r>
          </a:p>
          <a:p>
            <a:pPr marL="0" indent="0">
              <a:buNone/>
            </a:pPr>
            <a:r>
              <a:rPr lang="en-US" altLang="en-US" sz="1400" dirty="0"/>
              <a:t>1. for (each vertex v) </a:t>
            </a:r>
          </a:p>
          <a:p>
            <a:pPr marL="0" indent="0">
              <a:buNone/>
            </a:pPr>
            <a:r>
              <a:rPr lang="en-US" altLang="en-US" sz="1400" dirty="0"/>
              <a:t>      color[v] = white;</a:t>
            </a:r>
          </a:p>
          <a:p>
            <a:pPr marL="0" indent="0">
              <a:buNone/>
            </a:pPr>
            <a:r>
              <a:rPr lang="en-US" altLang="en-US" sz="1400" dirty="0"/>
              <a:t>2. for (each vertex v)</a:t>
            </a:r>
          </a:p>
          <a:p>
            <a:pPr marL="0" indent="0">
              <a:buNone/>
            </a:pPr>
            <a:r>
              <a:rPr lang="en-US" altLang="en-US" sz="1400" dirty="0"/>
              <a:t>       if (color[v] == white) </a:t>
            </a:r>
          </a:p>
          <a:p>
            <a:pPr marL="0" indent="0">
              <a:buNone/>
            </a:pPr>
            <a:r>
              <a:rPr lang="en-US" altLang="en-US" sz="1400" dirty="0"/>
              <a:t>          DFS(v).   </a:t>
            </a:r>
          </a:p>
        </p:txBody>
      </p:sp>
      <p:sp>
        <p:nvSpPr>
          <p:cNvPr id="31" name="Text Box 49">
            <a:extLst>
              <a:ext uri="{FF2B5EF4-FFF2-40B4-BE49-F238E27FC236}">
                <a16:creationId xmlns:a16="http://schemas.microsoft.com/office/drawing/2014/main" id="{098CCC78-1B4E-4532-A268-3C67931BA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1580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14: Depth-First-Search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AD400265-E444-43FC-948E-798782566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396884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Depth-First-Search (DFS). </a:t>
            </a:r>
            <a:r>
              <a:rPr lang="en-US" altLang="en-US" sz="2000" dirty="0"/>
              <a:t>Starting from a vertex s, explore the graph vertices as far as possible before backing tracking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E07776AD-6515-419D-881B-A6E1340CE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Breadth-First-Search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sp>
        <p:nvSpPr>
          <p:cNvPr id="34" name="Text Box 49">
            <a:extLst>
              <a:ext uri="{FF2B5EF4-FFF2-40B4-BE49-F238E27FC236}">
                <a16:creationId xmlns:a16="http://schemas.microsoft.com/office/drawing/2014/main" id="{157E6755-D8B2-495C-B54A-2DAA51838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3514" y="2219467"/>
            <a:ext cx="20808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DFS (recursive version)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AD10C005-ADD3-429A-A848-C3101E652ACC}"/>
              </a:ext>
            </a:extLst>
          </p:cNvPr>
          <p:cNvSpPr/>
          <p:nvPr/>
        </p:nvSpPr>
        <p:spPr>
          <a:xfrm>
            <a:off x="1264544" y="4262042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81" name="Text Box 49">
            <a:extLst>
              <a:ext uri="{FF2B5EF4-FFF2-40B4-BE49-F238E27FC236}">
                <a16:creationId xmlns:a16="http://schemas.microsoft.com/office/drawing/2014/main" id="{3C1E5E21-4089-4429-8F13-60CBC96C94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4900" y="399910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DFS(1)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A69D1D6D-36D0-4732-AF1A-55CF750B174E}"/>
              </a:ext>
            </a:extLst>
          </p:cNvPr>
          <p:cNvSpPr/>
          <p:nvPr/>
        </p:nvSpPr>
        <p:spPr>
          <a:xfrm>
            <a:off x="887578" y="4664015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846FDEF3-1DF6-4787-A909-BE3F82403A4A}"/>
              </a:ext>
            </a:extLst>
          </p:cNvPr>
          <p:cNvCxnSpPr>
            <a:cxnSpLocks/>
            <a:endCxn id="82" idx="7"/>
          </p:cNvCxnSpPr>
          <p:nvPr/>
        </p:nvCxnSpPr>
        <p:spPr>
          <a:xfrm flipH="1">
            <a:off x="1055346" y="4421031"/>
            <a:ext cx="210786" cy="2705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 Box 49">
            <a:extLst>
              <a:ext uri="{FF2B5EF4-FFF2-40B4-BE49-F238E27FC236}">
                <a16:creationId xmlns:a16="http://schemas.microsoft.com/office/drawing/2014/main" id="{52D1297F-07AD-4596-9635-CC0B4CDD6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738" y="4417794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DFS(7)</a:t>
            </a:r>
          </a:p>
        </p:txBody>
      </p:sp>
      <p:sp>
        <p:nvSpPr>
          <p:cNvPr id="85" name="Text Box 49">
            <a:extLst>
              <a:ext uri="{FF2B5EF4-FFF2-40B4-BE49-F238E27FC236}">
                <a16:creationId xmlns:a16="http://schemas.microsoft.com/office/drawing/2014/main" id="{3DA8C400-CD85-45FB-ACF5-D4CE5790E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5388" y="436791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56B2D03C-C3C7-43DE-AF8F-51DE8BB4455F}"/>
              </a:ext>
            </a:extLst>
          </p:cNvPr>
          <p:cNvCxnSpPr>
            <a:cxnSpLocks/>
          </p:cNvCxnSpPr>
          <p:nvPr/>
        </p:nvCxnSpPr>
        <p:spPr>
          <a:xfrm flipV="1">
            <a:off x="1996234" y="3741634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 Box 49">
            <a:extLst>
              <a:ext uri="{FF2B5EF4-FFF2-40B4-BE49-F238E27FC236}">
                <a16:creationId xmlns:a16="http://schemas.microsoft.com/office/drawing/2014/main" id="{1C78D95F-E986-4AE0-8F09-B0FBE991F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0272" y="370983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graphicFrame>
        <p:nvGraphicFramePr>
          <p:cNvPr id="88" name="Table 87">
            <a:extLst>
              <a:ext uri="{FF2B5EF4-FFF2-40B4-BE49-F238E27FC236}">
                <a16:creationId xmlns:a16="http://schemas.microsoft.com/office/drawing/2014/main" id="{4093E59C-DB75-4804-9926-C721413C06B6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556840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89" name="Table 88">
            <a:extLst>
              <a:ext uri="{FF2B5EF4-FFF2-40B4-BE49-F238E27FC236}">
                <a16:creationId xmlns:a16="http://schemas.microsoft.com/office/drawing/2014/main" id="{61CDC00C-16AD-4A91-B599-F7010B338FE5}"/>
              </a:ext>
            </a:extLst>
          </p:cNvPr>
          <p:cNvGraphicFramePr>
            <a:graphicFrameLocks noGrp="1"/>
          </p:cNvGraphicFramePr>
          <p:nvPr/>
        </p:nvGraphicFramePr>
        <p:xfrm>
          <a:off x="3579898" y="4046353"/>
          <a:ext cx="228715" cy="23562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715">
                  <a:extLst>
                    <a:ext uri="{9D8B030D-6E8A-4147-A177-3AD203B41FA5}">
                      <a16:colId xmlns:a16="http://schemas.microsoft.com/office/drawing/2014/main" val="4148821893"/>
                    </a:ext>
                  </a:extLst>
                </a:gridCol>
              </a:tblGrid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608016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4068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82523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1417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0680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79515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908713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357039"/>
                  </a:ext>
                </a:extLst>
              </a:tr>
            </a:tbl>
          </a:graphicData>
        </a:graphic>
      </p:graphicFrame>
      <p:graphicFrame>
        <p:nvGraphicFramePr>
          <p:cNvPr id="90" name="Table 89">
            <a:extLst>
              <a:ext uri="{FF2B5EF4-FFF2-40B4-BE49-F238E27FC236}">
                <a16:creationId xmlns:a16="http://schemas.microsoft.com/office/drawing/2014/main" id="{A18C2E1B-B04A-488F-BB58-98DB2D7E3B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8513865"/>
              </p:ext>
            </p:extLst>
          </p:nvPr>
        </p:nvGraphicFramePr>
        <p:xfrm>
          <a:off x="3338104" y="4122214"/>
          <a:ext cx="215100" cy="23127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5100">
                  <a:extLst>
                    <a:ext uri="{9D8B030D-6E8A-4147-A177-3AD203B41FA5}">
                      <a16:colId xmlns:a16="http://schemas.microsoft.com/office/drawing/2014/main" val="3808604706"/>
                    </a:ext>
                  </a:extLst>
                </a:gridCol>
              </a:tblGrid>
              <a:tr h="234735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10687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54921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855156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5315745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38559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751400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2951018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8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809559"/>
                  </a:ext>
                </a:extLst>
              </a:tr>
            </a:tbl>
          </a:graphicData>
        </a:graphic>
      </p:graphicFrame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5C9F96EC-6199-4989-A077-8C73BD64891A}"/>
              </a:ext>
            </a:extLst>
          </p:cNvPr>
          <p:cNvCxnSpPr>
            <a:cxnSpLocks/>
          </p:cNvCxnSpPr>
          <p:nvPr/>
        </p:nvCxnSpPr>
        <p:spPr>
          <a:xfrm>
            <a:off x="3694255" y="419026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5ADBF1C1-E47D-4A1B-ABBC-1563A9D5945F}"/>
              </a:ext>
            </a:extLst>
          </p:cNvPr>
          <p:cNvCxnSpPr>
            <a:cxnSpLocks/>
          </p:cNvCxnSpPr>
          <p:nvPr/>
        </p:nvCxnSpPr>
        <p:spPr>
          <a:xfrm>
            <a:off x="3694255" y="4480808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69EB41B6-AC88-4735-B681-2E02E2B46CE2}"/>
              </a:ext>
            </a:extLst>
          </p:cNvPr>
          <p:cNvCxnSpPr>
            <a:cxnSpLocks/>
          </p:cNvCxnSpPr>
          <p:nvPr/>
        </p:nvCxnSpPr>
        <p:spPr>
          <a:xfrm>
            <a:off x="3694255" y="478232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7BFF8897-5BE7-4ED4-9E39-37D7EFE527E8}"/>
              </a:ext>
            </a:extLst>
          </p:cNvPr>
          <p:cNvCxnSpPr>
            <a:cxnSpLocks/>
          </p:cNvCxnSpPr>
          <p:nvPr/>
        </p:nvCxnSpPr>
        <p:spPr>
          <a:xfrm>
            <a:off x="3694255" y="507268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804A911C-0364-47A9-810C-B86A66692B77}"/>
              </a:ext>
            </a:extLst>
          </p:cNvPr>
          <p:cNvCxnSpPr>
            <a:cxnSpLocks/>
          </p:cNvCxnSpPr>
          <p:nvPr/>
        </p:nvCxnSpPr>
        <p:spPr>
          <a:xfrm>
            <a:off x="3694255" y="539235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9E990F13-925F-40DB-A4E9-D51135A75222}"/>
              </a:ext>
            </a:extLst>
          </p:cNvPr>
          <p:cNvCxnSpPr>
            <a:cxnSpLocks/>
          </p:cNvCxnSpPr>
          <p:nvPr/>
        </p:nvCxnSpPr>
        <p:spPr>
          <a:xfrm>
            <a:off x="3694255" y="567812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BD04845A-6255-4CBA-A18E-90F0D38B9304}"/>
              </a:ext>
            </a:extLst>
          </p:cNvPr>
          <p:cNvCxnSpPr>
            <a:cxnSpLocks/>
          </p:cNvCxnSpPr>
          <p:nvPr/>
        </p:nvCxnSpPr>
        <p:spPr>
          <a:xfrm>
            <a:off x="3694255" y="5971807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922EA504-9D26-4052-BFB5-05926F62C04E}"/>
              </a:ext>
            </a:extLst>
          </p:cNvPr>
          <p:cNvCxnSpPr>
            <a:cxnSpLocks/>
          </p:cNvCxnSpPr>
          <p:nvPr/>
        </p:nvCxnSpPr>
        <p:spPr>
          <a:xfrm>
            <a:off x="3694255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9" name="Table 98">
            <a:extLst>
              <a:ext uri="{FF2B5EF4-FFF2-40B4-BE49-F238E27FC236}">
                <a16:creationId xmlns:a16="http://schemas.microsoft.com/office/drawing/2014/main" id="{37BAE0D0-0CDD-4DD7-9D9F-0F6EF943355E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F9271A97-62A7-4827-956A-788ECDAE4CDB}"/>
              </a:ext>
            </a:extLst>
          </p:cNvPr>
          <p:cNvCxnSpPr>
            <a:cxnSpLocks/>
          </p:cNvCxnSpPr>
          <p:nvPr/>
        </p:nvCxnSpPr>
        <p:spPr>
          <a:xfrm>
            <a:off x="425368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1" name="Table 100">
            <a:extLst>
              <a:ext uri="{FF2B5EF4-FFF2-40B4-BE49-F238E27FC236}">
                <a16:creationId xmlns:a16="http://schemas.microsoft.com/office/drawing/2014/main" id="{B04A089E-A7B5-48AE-9809-9B97CCA6B727}"/>
              </a:ext>
            </a:extLst>
          </p:cNvPr>
          <p:cNvGraphicFramePr>
            <a:graphicFrameLocks noGrp="1"/>
          </p:cNvGraphicFramePr>
          <p:nvPr/>
        </p:nvGraphicFramePr>
        <p:xfrm>
          <a:off x="451909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F6F6CDCE-2988-4BD8-96BD-60E8EE658DF2}"/>
              </a:ext>
            </a:extLst>
          </p:cNvPr>
          <p:cNvCxnSpPr>
            <a:cxnSpLocks/>
          </p:cNvCxnSpPr>
          <p:nvPr/>
        </p:nvCxnSpPr>
        <p:spPr>
          <a:xfrm>
            <a:off x="480740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3" name="Table 102">
            <a:extLst>
              <a:ext uri="{FF2B5EF4-FFF2-40B4-BE49-F238E27FC236}">
                <a16:creationId xmlns:a16="http://schemas.microsoft.com/office/drawing/2014/main" id="{FE13DE15-677B-4605-8679-C7DE366D124A}"/>
              </a:ext>
            </a:extLst>
          </p:cNvPr>
          <p:cNvGraphicFramePr>
            <a:graphicFrameLocks noGrp="1"/>
          </p:cNvGraphicFramePr>
          <p:nvPr/>
        </p:nvGraphicFramePr>
        <p:xfrm>
          <a:off x="5083018" y="406397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4" name="Table 103">
            <a:extLst>
              <a:ext uri="{FF2B5EF4-FFF2-40B4-BE49-F238E27FC236}">
                <a16:creationId xmlns:a16="http://schemas.microsoft.com/office/drawing/2014/main" id="{2F5950A1-1EB2-4262-A700-AC142791FAA4}"/>
              </a:ext>
            </a:extLst>
          </p:cNvPr>
          <p:cNvGraphicFramePr>
            <a:graphicFrameLocks noGrp="1"/>
          </p:cNvGraphicFramePr>
          <p:nvPr/>
        </p:nvGraphicFramePr>
        <p:xfrm>
          <a:off x="396410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B2009ED9-580F-4704-B2E4-058CAF4B2C8D}"/>
              </a:ext>
            </a:extLst>
          </p:cNvPr>
          <p:cNvCxnSpPr>
            <a:cxnSpLocks/>
          </p:cNvCxnSpPr>
          <p:nvPr/>
        </p:nvCxnSpPr>
        <p:spPr>
          <a:xfrm>
            <a:off x="4252418" y="448499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6" name="Table 105">
            <a:extLst>
              <a:ext uri="{FF2B5EF4-FFF2-40B4-BE49-F238E27FC236}">
                <a16:creationId xmlns:a16="http://schemas.microsoft.com/office/drawing/2014/main" id="{C2B837EA-B0D6-4895-85C7-D0790CC5FEB0}"/>
              </a:ext>
            </a:extLst>
          </p:cNvPr>
          <p:cNvGraphicFramePr>
            <a:graphicFrameLocks noGrp="1"/>
          </p:cNvGraphicFramePr>
          <p:nvPr/>
        </p:nvGraphicFramePr>
        <p:xfrm>
          <a:off x="451782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7" name="Table 106">
            <a:extLst>
              <a:ext uri="{FF2B5EF4-FFF2-40B4-BE49-F238E27FC236}">
                <a16:creationId xmlns:a16="http://schemas.microsoft.com/office/drawing/2014/main" id="{7524BCA0-94DB-4EC9-B154-4A3810CC9F80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1C484A79-53AE-4955-8A28-4AF280E5E2F1}"/>
              </a:ext>
            </a:extLst>
          </p:cNvPr>
          <p:cNvCxnSpPr>
            <a:cxnSpLocks/>
          </p:cNvCxnSpPr>
          <p:nvPr/>
        </p:nvCxnSpPr>
        <p:spPr>
          <a:xfrm>
            <a:off x="425368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9" name="Table 108">
            <a:extLst>
              <a:ext uri="{FF2B5EF4-FFF2-40B4-BE49-F238E27FC236}">
                <a16:creationId xmlns:a16="http://schemas.microsoft.com/office/drawing/2014/main" id="{ACA10DA5-2963-4F44-A4DB-215B2ACF86D4}"/>
              </a:ext>
            </a:extLst>
          </p:cNvPr>
          <p:cNvGraphicFramePr>
            <a:graphicFrameLocks noGrp="1"/>
          </p:cNvGraphicFramePr>
          <p:nvPr/>
        </p:nvGraphicFramePr>
        <p:xfrm>
          <a:off x="451909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D556E04A-87D3-4D19-AAB6-394C4689ED99}"/>
              </a:ext>
            </a:extLst>
          </p:cNvPr>
          <p:cNvCxnSpPr>
            <a:cxnSpLocks/>
          </p:cNvCxnSpPr>
          <p:nvPr/>
        </p:nvCxnSpPr>
        <p:spPr>
          <a:xfrm>
            <a:off x="480740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1" name="Table 110">
            <a:extLst>
              <a:ext uri="{FF2B5EF4-FFF2-40B4-BE49-F238E27FC236}">
                <a16:creationId xmlns:a16="http://schemas.microsoft.com/office/drawing/2014/main" id="{167058DB-4306-47EC-B8F4-1B8A6CC319F3}"/>
              </a:ext>
            </a:extLst>
          </p:cNvPr>
          <p:cNvGraphicFramePr>
            <a:graphicFrameLocks noGrp="1"/>
          </p:cNvGraphicFramePr>
          <p:nvPr/>
        </p:nvGraphicFramePr>
        <p:xfrm>
          <a:off x="5092022" y="468213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48088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2" name="Table 111">
            <a:extLst>
              <a:ext uri="{FF2B5EF4-FFF2-40B4-BE49-F238E27FC236}">
                <a16:creationId xmlns:a16="http://schemas.microsoft.com/office/drawing/2014/main" id="{AC29B882-43C6-4D9D-8F75-42CBED6F5D5E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00EC7571-CE31-4AEF-A6B6-5EEE8EC8BC05}"/>
              </a:ext>
            </a:extLst>
          </p:cNvPr>
          <p:cNvCxnSpPr>
            <a:cxnSpLocks/>
          </p:cNvCxnSpPr>
          <p:nvPr/>
        </p:nvCxnSpPr>
        <p:spPr>
          <a:xfrm>
            <a:off x="4250272" y="5089589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4" name="Table 113">
            <a:extLst>
              <a:ext uri="{FF2B5EF4-FFF2-40B4-BE49-F238E27FC236}">
                <a16:creationId xmlns:a16="http://schemas.microsoft.com/office/drawing/2014/main" id="{6E5CDD67-869F-4538-BE0D-6BAB73478111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5" name="Table 114">
            <a:extLst>
              <a:ext uri="{FF2B5EF4-FFF2-40B4-BE49-F238E27FC236}">
                <a16:creationId xmlns:a16="http://schemas.microsoft.com/office/drawing/2014/main" id="{214BAABB-0036-40E4-A79E-768AB40832A6}"/>
              </a:ext>
            </a:extLst>
          </p:cNvPr>
          <p:cNvGraphicFramePr>
            <a:graphicFrameLocks noGrp="1"/>
          </p:cNvGraphicFramePr>
          <p:nvPr/>
        </p:nvGraphicFramePr>
        <p:xfrm>
          <a:off x="396338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4FCF7F67-9B43-4E24-BC2F-DE7A2E13E908}"/>
              </a:ext>
            </a:extLst>
          </p:cNvPr>
          <p:cNvCxnSpPr>
            <a:cxnSpLocks/>
          </p:cNvCxnSpPr>
          <p:nvPr/>
        </p:nvCxnSpPr>
        <p:spPr>
          <a:xfrm>
            <a:off x="425170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7" name="Table 116">
            <a:extLst>
              <a:ext uri="{FF2B5EF4-FFF2-40B4-BE49-F238E27FC236}">
                <a16:creationId xmlns:a16="http://schemas.microsoft.com/office/drawing/2014/main" id="{F097709E-A7E7-4A9E-ABFB-0759187D9A16}"/>
              </a:ext>
            </a:extLst>
          </p:cNvPr>
          <p:cNvGraphicFramePr>
            <a:graphicFrameLocks noGrp="1"/>
          </p:cNvGraphicFramePr>
          <p:nvPr/>
        </p:nvGraphicFramePr>
        <p:xfrm>
          <a:off x="451710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B712224E-5E13-4E57-BA05-CED1B26367F8}"/>
              </a:ext>
            </a:extLst>
          </p:cNvPr>
          <p:cNvCxnSpPr>
            <a:cxnSpLocks/>
          </p:cNvCxnSpPr>
          <p:nvPr/>
        </p:nvCxnSpPr>
        <p:spPr>
          <a:xfrm>
            <a:off x="480542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9" name="Table 118">
            <a:extLst>
              <a:ext uri="{FF2B5EF4-FFF2-40B4-BE49-F238E27FC236}">
                <a16:creationId xmlns:a16="http://schemas.microsoft.com/office/drawing/2014/main" id="{94CE501F-F25F-44FD-822A-75E496F23B6B}"/>
              </a:ext>
            </a:extLst>
          </p:cNvPr>
          <p:cNvGraphicFramePr>
            <a:graphicFrameLocks noGrp="1"/>
          </p:cNvGraphicFramePr>
          <p:nvPr/>
        </p:nvGraphicFramePr>
        <p:xfrm>
          <a:off x="5081034" y="527805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0" name="Table 119">
            <a:extLst>
              <a:ext uri="{FF2B5EF4-FFF2-40B4-BE49-F238E27FC236}">
                <a16:creationId xmlns:a16="http://schemas.microsoft.com/office/drawing/2014/main" id="{A5E4B41F-A8AA-4CB3-8AC4-E1381D954B8D}"/>
              </a:ext>
            </a:extLst>
          </p:cNvPr>
          <p:cNvGraphicFramePr>
            <a:graphicFrameLocks noGrp="1"/>
          </p:cNvGraphicFramePr>
          <p:nvPr/>
        </p:nvGraphicFramePr>
        <p:xfrm>
          <a:off x="396740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D3FC22B2-68EF-491B-B1B8-9E322F1A1F57}"/>
              </a:ext>
            </a:extLst>
          </p:cNvPr>
          <p:cNvCxnSpPr>
            <a:cxnSpLocks/>
          </p:cNvCxnSpPr>
          <p:nvPr/>
        </p:nvCxnSpPr>
        <p:spPr>
          <a:xfrm>
            <a:off x="425571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2" name="Table 121">
            <a:extLst>
              <a:ext uri="{FF2B5EF4-FFF2-40B4-BE49-F238E27FC236}">
                <a16:creationId xmlns:a16="http://schemas.microsoft.com/office/drawing/2014/main" id="{8A2B24A3-880F-42E7-87D5-6B24DB2E51FD}"/>
              </a:ext>
            </a:extLst>
          </p:cNvPr>
          <p:cNvGraphicFramePr>
            <a:graphicFrameLocks noGrp="1"/>
          </p:cNvGraphicFramePr>
          <p:nvPr/>
        </p:nvGraphicFramePr>
        <p:xfrm>
          <a:off x="452112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D7D095A7-BE03-4219-BBDA-E0DA8DE9D74E}"/>
              </a:ext>
            </a:extLst>
          </p:cNvPr>
          <p:cNvCxnSpPr>
            <a:cxnSpLocks/>
          </p:cNvCxnSpPr>
          <p:nvPr/>
        </p:nvCxnSpPr>
        <p:spPr>
          <a:xfrm>
            <a:off x="480943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4" name="Table 123">
            <a:extLst>
              <a:ext uri="{FF2B5EF4-FFF2-40B4-BE49-F238E27FC236}">
                <a16:creationId xmlns:a16="http://schemas.microsoft.com/office/drawing/2014/main" id="{C63FD650-22E2-469D-AAE6-C380ED149A5A}"/>
              </a:ext>
            </a:extLst>
          </p:cNvPr>
          <p:cNvGraphicFramePr>
            <a:graphicFrameLocks noGrp="1"/>
          </p:cNvGraphicFramePr>
          <p:nvPr/>
        </p:nvGraphicFramePr>
        <p:xfrm>
          <a:off x="5648111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2070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A1DB1F45-91C9-4D84-9CB5-F814E303B656}"/>
              </a:ext>
            </a:extLst>
          </p:cNvPr>
          <p:cNvGraphicFramePr>
            <a:graphicFrameLocks noGrp="1"/>
          </p:cNvGraphicFramePr>
          <p:nvPr/>
        </p:nvGraphicFramePr>
        <p:xfrm>
          <a:off x="5074844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C8A1BB78-395A-48AE-85FF-53AFB2FC5662}"/>
              </a:ext>
            </a:extLst>
          </p:cNvPr>
          <p:cNvCxnSpPr>
            <a:cxnSpLocks/>
          </p:cNvCxnSpPr>
          <p:nvPr/>
        </p:nvCxnSpPr>
        <p:spPr>
          <a:xfrm>
            <a:off x="5363157" y="598058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7" name="Table 126">
            <a:extLst>
              <a:ext uri="{FF2B5EF4-FFF2-40B4-BE49-F238E27FC236}">
                <a16:creationId xmlns:a16="http://schemas.microsoft.com/office/drawing/2014/main" id="{A6EA25D7-1486-4233-A1F4-27B8BAFF0080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B675FD97-1DEF-49C3-BAAD-70011DE43102}"/>
              </a:ext>
            </a:extLst>
          </p:cNvPr>
          <p:cNvCxnSpPr>
            <a:cxnSpLocks/>
          </p:cNvCxnSpPr>
          <p:nvPr/>
        </p:nvCxnSpPr>
        <p:spPr>
          <a:xfrm>
            <a:off x="4250272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9" name="Table 128">
            <a:extLst>
              <a:ext uri="{FF2B5EF4-FFF2-40B4-BE49-F238E27FC236}">
                <a16:creationId xmlns:a16="http://schemas.microsoft.com/office/drawing/2014/main" id="{B778ECEC-665B-4ACA-B749-462594E43F76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sp>
        <p:nvSpPr>
          <p:cNvPr id="76" name="Oval 75">
            <a:extLst>
              <a:ext uri="{FF2B5EF4-FFF2-40B4-BE49-F238E27FC236}">
                <a16:creationId xmlns:a16="http://schemas.microsoft.com/office/drawing/2014/main" id="{F7BA409B-25CB-4387-9C94-E5A0D5D45D53}"/>
              </a:ext>
            </a:extLst>
          </p:cNvPr>
          <p:cNvSpPr/>
          <p:nvPr/>
        </p:nvSpPr>
        <p:spPr>
          <a:xfrm>
            <a:off x="887443" y="5183575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1D49CD8C-0C89-4B3D-B7A8-3E007DBFBC47}"/>
              </a:ext>
            </a:extLst>
          </p:cNvPr>
          <p:cNvCxnSpPr>
            <a:cxnSpLocks/>
            <a:endCxn id="76" idx="0"/>
          </p:cNvCxnSpPr>
          <p:nvPr/>
        </p:nvCxnSpPr>
        <p:spPr>
          <a:xfrm>
            <a:off x="972147" y="486151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 Box 49">
            <a:extLst>
              <a:ext uri="{FF2B5EF4-FFF2-40B4-BE49-F238E27FC236}">
                <a16:creationId xmlns:a16="http://schemas.microsoft.com/office/drawing/2014/main" id="{BE6E7FB3-3A49-48F9-9CDB-02B7D1E94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837" y="513785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DFS(3)</a:t>
            </a:r>
          </a:p>
        </p:txBody>
      </p:sp>
      <p:sp>
        <p:nvSpPr>
          <p:cNvPr id="79" name="Text Box 49">
            <a:extLst>
              <a:ext uri="{FF2B5EF4-FFF2-40B4-BE49-F238E27FC236}">
                <a16:creationId xmlns:a16="http://schemas.microsoft.com/office/drawing/2014/main" id="{F9B2C0FA-1A36-45CE-B20A-947BD8772A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077" y="4889011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AB2B536D-758E-4A0F-A888-6ED1B07B379F}"/>
              </a:ext>
            </a:extLst>
          </p:cNvPr>
          <p:cNvCxnSpPr/>
          <p:nvPr/>
        </p:nvCxnSpPr>
        <p:spPr>
          <a:xfrm flipV="1">
            <a:off x="2571389" y="3025212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 Box 49">
            <a:extLst>
              <a:ext uri="{FF2B5EF4-FFF2-40B4-BE49-F238E27FC236}">
                <a16:creationId xmlns:a16="http://schemas.microsoft.com/office/drawing/2014/main" id="{8396D139-7759-43B0-B882-122479B93D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0802" y="317234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1035347F-9867-4A18-98A9-76EE940D04B5}"/>
              </a:ext>
            </a:extLst>
          </p:cNvPr>
          <p:cNvSpPr/>
          <p:nvPr/>
        </p:nvSpPr>
        <p:spPr>
          <a:xfrm>
            <a:off x="904504" y="5700528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16307952-A634-4F87-8ECB-C927E8516F4F}"/>
              </a:ext>
            </a:extLst>
          </p:cNvPr>
          <p:cNvCxnSpPr>
            <a:cxnSpLocks/>
          </p:cNvCxnSpPr>
          <p:nvPr/>
        </p:nvCxnSpPr>
        <p:spPr>
          <a:xfrm>
            <a:off x="990270" y="5378749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 Box 49">
            <a:extLst>
              <a:ext uri="{FF2B5EF4-FFF2-40B4-BE49-F238E27FC236}">
                <a16:creationId xmlns:a16="http://schemas.microsoft.com/office/drawing/2014/main" id="{1C9EDEB5-A139-4FD2-AE45-00DE6DB671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531" y="565997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DFS(5)</a:t>
            </a:r>
          </a:p>
        </p:txBody>
      </p:sp>
      <p:sp>
        <p:nvSpPr>
          <p:cNvPr id="135" name="Text Box 49">
            <a:extLst>
              <a:ext uri="{FF2B5EF4-FFF2-40B4-BE49-F238E27FC236}">
                <a16:creationId xmlns:a16="http://schemas.microsoft.com/office/drawing/2014/main" id="{C05D8243-0005-494E-81B9-C47EDB33D8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547" y="5404399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5</a:t>
            </a:r>
          </a:p>
        </p:txBody>
      </p:sp>
      <p:sp>
        <p:nvSpPr>
          <p:cNvPr id="136" name="Text Box 49">
            <a:extLst>
              <a:ext uri="{FF2B5EF4-FFF2-40B4-BE49-F238E27FC236}">
                <a16:creationId xmlns:a16="http://schemas.microsoft.com/office/drawing/2014/main" id="{8F189DC5-1841-4651-9269-0272D17DB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4967" y="2818964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5</a:t>
            </a:r>
          </a:p>
        </p:txBody>
      </p: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6A212907-44E5-4585-B7D1-1DB8F3025F36}"/>
              </a:ext>
            </a:extLst>
          </p:cNvPr>
          <p:cNvCxnSpPr>
            <a:cxnSpLocks/>
          </p:cNvCxnSpPr>
          <p:nvPr/>
        </p:nvCxnSpPr>
        <p:spPr>
          <a:xfrm flipH="1">
            <a:off x="1978709" y="2948373"/>
            <a:ext cx="534705" cy="625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 Box 49">
            <a:extLst>
              <a:ext uri="{FF2B5EF4-FFF2-40B4-BE49-F238E27FC236}">
                <a16:creationId xmlns:a16="http://schemas.microsoft.com/office/drawing/2014/main" id="{C124F680-78AA-4125-BC6F-7146A7587D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6965" y="3273226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139" name="Text Box 49">
            <a:extLst>
              <a:ext uri="{FF2B5EF4-FFF2-40B4-BE49-F238E27FC236}">
                <a16:creationId xmlns:a16="http://schemas.microsoft.com/office/drawing/2014/main" id="{15CCFC8B-0CBF-43D2-ACE7-6B6F1758EE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7760" y="313442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4</a:t>
            </a:r>
          </a:p>
        </p:txBody>
      </p: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1CF3F245-B9F3-41DC-851D-27FC50B4BDE5}"/>
              </a:ext>
            </a:extLst>
          </p:cNvPr>
          <p:cNvCxnSpPr>
            <a:cxnSpLocks/>
          </p:cNvCxnSpPr>
          <p:nvPr/>
        </p:nvCxnSpPr>
        <p:spPr>
          <a:xfrm flipV="1">
            <a:off x="2804425" y="2842447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A07927AB-E3FE-46AE-AAD6-6F1EB94C1E79}"/>
              </a:ext>
            </a:extLst>
          </p:cNvPr>
          <p:cNvCxnSpPr>
            <a:cxnSpLocks/>
          </p:cNvCxnSpPr>
          <p:nvPr/>
        </p:nvCxnSpPr>
        <p:spPr>
          <a:xfrm>
            <a:off x="2657994" y="3049796"/>
            <a:ext cx="19411" cy="438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Oval 141">
            <a:extLst>
              <a:ext uri="{FF2B5EF4-FFF2-40B4-BE49-F238E27FC236}">
                <a16:creationId xmlns:a16="http://schemas.microsoft.com/office/drawing/2014/main" id="{155DF8EE-8DDD-46ED-823E-19F95EEED1E9}"/>
              </a:ext>
            </a:extLst>
          </p:cNvPr>
          <p:cNvSpPr/>
          <p:nvPr/>
        </p:nvSpPr>
        <p:spPr>
          <a:xfrm>
            <a:off x="928347" y="6203398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43" name="Text Box 49">
            <a:extLst>
              <a:ext uri="{FF2B5EF4-FFF2-40B4-BE49-F238E27FC236}">
                <a16:creationId xmlns:a16="http://schemas.microsoft.com/office/drawing/2014/main" id="{58DE1DEF-F947-4C28-B828-51A7AA353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19" y="5892174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6</a:t>
            </a:r>
          </a:p>
        </p:txBody>
      </p: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D8AAEEC5-CA93-4180-80E2-EC675BB73247}"/>
              </a:ext>
            </a:extLst>
          </p:cNvPr>
          <p:cNvCxnSpPr>
            <a:cxnSpLocks/>
          </p:cNvCxnSpPr>
          <p:nvPr/>
        </p:nvCxnSpPr>
        <p:spPr>
          <a:xfrm>
            <a:off x="997174" y="589217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 Box 49">
            <a:extLst>
              <a:ext uri="{FF2B5EF4-FFF2-40B4-BE49-F238E27FC236}">
                <a16:creationId xmlns:a16="http://schemas.microsoft.com/office/drawing/2014/main" id="{8BD7854C-5195-49F4-87DB-1A52DB759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818" y="6161861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DFS(2)</a:t>
            </a:r>
          </a:p>
        </p:txBody>
      </p: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46B4F0AB-11C3-49FB-A423-9153DCB4F165}"/>
              </a:ext>
            </a:extLst>
          </p:cNvPr>
          <p:cNvCxnSpPr>
            <a:cxnSpLocks/>
          </p:cNvCxnSpPr>
          <p:nvPr/>
        </p:nvCxnSpPr>
        <p:spPr>
          <a:xfrm>
            <a:off x="3349465" y="3054588"/>
            <a:ext cx="0" cy="4663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 Box 49">
            <a:extLst>
              <a:ext uri="{FF2B5EF4-FFF2-40B4-BE49-F238E27FC236}">
                <a16:creationId xmlns:a16="http://schemas.microsoft.com/office/drawing/2014/main" id="{BE142A12-4669-46C0-B680-F155A1509F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7916" y="3182146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6</a:t>
            </a:r>
          </a:p>
        </p:txBody>
      </p: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5A730AFA-71BE-4473-A366-2A0A44525797}"/>
              </a:ext>
            </a:extLst>
          </p:cNvPr>
          <p:cNvCxnSpPr>
            <a:cxnSpLocks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E4DD15CA-DDD0-4A52-8242-C7D405556BF3}"/>
              </a:ext>
            </a:extLst>
          </p:cNvPr>
          <p:cNvCxnSpPr/>
          <p:nvPr/>
        </p:nvCxnSpPr>
        <p:spPr>
          <a:xfrm flipV="1">
            <a:off x="3456288" y="3049796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CABA9D6B-D4A5-4E39-BC04-5A760F96DFE3}"/>
              </a:ext>
            </a:extLst>
          </p:cNvPr>
          <p:cNvCxnSpPr>
            <a:cxnSpLocks/>
          </p:cNvCxnSpPr>
          <p:nvPr/>
        </p:nvCxnSpPr>
        <p:spPr>
          <a:xfrm flipH="1" flipV="1">
            <a:off x="2786320" y="3738750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 Box 49">
            <a:extLst>
              <a:ext uri="{FF2B5EF4-FFF2-40B4-BE49-F238E27FC236}">
                <a16:creationId xmlns:a16="http://schemas.microsoft.com/office/drawing/2014/main" id="{B7DA6F52-0E50-44F4-90BB-C770796497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4967" y="3693795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7</a:t>
            </a:r>
          </a:p>
        </p:txBody>
      </p:sp>
      <p:sp>
        <p:nvSpPr>
          <p:cNvPr id="152" name="Text Box 49">
            <a:extLst>
              <a:ext uri="{FF2B5EF4-FFF2-40B4-BE49-F238E27FC236}">
                <a16:creationId xmlns:a16="http://schemas.microsoft.com/office/drawing/2014/main" id="{708A713A-2606-49B1-B91E-FF1DE7540E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9112" y="3182145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8</a:t>
            </a:r>
          </a:p>
        </p:txBody>
      </p:sp>
      <p:cxnSp>
        <p:nvCxnSpPr>
          <p:cNvPr id="153" name="Straight Arrow Connector 152">
            <a:extLst>
              <a:ext uri="{FF2B5EF4-FFF2-40B4-BE49-F238E27FC236}">
                <a16:creationId xmlns:a16="http://schemas.microsoft.com/office/drawing/2014/main" id="{B58DB7CF-D261-41FB-B81D-EF096E697B8F}"/>
              </a:ext>
            </a:extLst>
          </p:cNvPr>
          <p:cNvCxnSpPr>
            <a:cxnSpLocks/>
          </p:cNvCxnSpPr>
          <p:nvPr/>
        </p:nvCxnSpPr>
        <p:spPr>
          <a:xfrm flipH="1" flipV="1">
            <a:off x="1085105" y="5897913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id="{F7C03ADC-8DC5-4922-ACE9-1C18A7391838}"/>
              </a:ext>
            </a:extLst>
          </p:cNvPr>
          <p:cNvCxnSpPr>
            <a:cxnSpLocks/>
          </p:cNvCxnSpPr>
          <p:nvPr/>
        </p:nvCxnSpPr>
        <p:spPr>
          <a:xfrm flipH="1">
            <a:off x="2770433" y="2984072"/>
            <a:ext cx="534705" cy="625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Text Box 49">
            <a:extLst>
              <a:ext uri="{FF2B5EF4-FFF2-40B4-BE49-F238E27FC236}">
                <a16:creationId xmlns:a16="http://schemas.microsoft.com/office/drawing/2014/main" id="{35D65E69-C0F4-4FF0-9A69-3479F83AE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6683" y="3263550"/>
            <a:ext cx="39664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9</a:t>
            </a:r>
          </a:p>
        </p:txBody>
      </p: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39435717-1F51-4897-9724-47CA53AD7075}"/>
              </a:ext>
            </a:extLst>
          </p:cNvPr>
          <p:cNvCxnSpPr>
            <a:cxnSpLocks/>
          </p:cNvCxnSpPr>
          <p:nvPr/>
        </p:nvCxnSpPr>
        <p:spPr>
          <a:xfrm flipH="1" flipV="1">
            <a:off x="2788255" y="2749001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Text Box 49">
            <a:extLst>
              <a:ext uri="{FF2B5EF4-FFF2-40B4-BE49-F238E27FC236}">
                <a16:creationId xmlns:a16="http://schemas.microsoft.com/office/drawing/2014/main" id="{B29EE28D-B557-40C7-A696-D07DFCFE92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9384" y="2557123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10</a:t>
            </a:r>
          </a:p>
        </p:txBody>
      </p: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827F8CCE-C9DB-41DB-B850-86EE0A1608F8}"/>
              </a:ext>
            </a:extLst>
          </p:cNvPr>
          <p:cNvCxnSpPr>
            <a:cxnSpLocks/>
          </p:cNvCxnSpPr>
          <p:nvPr/>
        </p:nvCxnSpPr>
        <p:spPr>
          <a:xfrm flipH="1" flipV="1">
            <a:off x="1073242" y="5398798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C8B95986-79DB-49DC-AA84-58607DC1C385}"/>
              </a:ext>
            </a:extLst>
          </p:cNvPr>
          <p:cNvCxnSpPr>
            <a:cxnSpLocks/>
          </p:cNvCxnSpPr>
          <p:nvPr/>
        </p:nvCxnSpPr>
        <p:spPr>
          <a:xfrm flipH="1" flipV="1">
            <a:off x="1046073" y="4865379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Arrow Connector 159">
            <a:extLst>
              <a:ext uri="{FF2B5EF4-FFF2-40B4-BE49-F238E27FC236}">
                <a16:creationId xmlns:a16="http://schemas.microsoft.com/office/drawing/2014/main" id="{31B17523-8D60-4117-830C-58C3FE844C73}"/>
              </a:ext>
            </a:extLst>
          </p:cNvPr>
          <p:cNvCxnSpPr>
            <a:cxnSpLocks/>
          </p:cNvCxnSpPr>
          <p:nvPr/>
        </p:nvCxnSpPr>
        <p:spPr>
          <a:xfrm flipH="1" flipV="1">
            <a:off x="2042875" y="3652148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Text Box 49">
            <a:extLst>
              <a:ext uri="{FF2B5EF4-FFF2-40B4-BE49-F238E27FC236}">
                <a16:creationId xmlns:a16="http://schemas.microsoft.com/office/drawing/2014/main" id="{DFC8DB92-D6A1-4797-83CE-F28C1FAC5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6900" y="3479001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11</a:t>
            </a:r>
          </a:p>
        </p:txBody>
      </p:sp>
      <p:sp>
        <p:nvSpPr>
          <p:cNvPr id="162" name="Text Box 49">
            <a:extLst>
              <a:ext uri="{FF2B5EF4-FFF2-40B4-BE49-F238E27FC236}">
                <a16:creationId xmlns:a16="http://schemas.microsoft.com/office/drawing/2014/main" id="{12E2C22F-E0D4-469F-9729-97463AAF60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4894" y="3479001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12</a:t>
            </a:r>
          </a:p>
        </p:txBody>
      </p:sp>
      <p:sp>
        <p:nvSpPr>
          <p:cNvPr id="163" name="Text Box 49">
            <a:extLst>
              <a:ext uri="{FF2B5EF4-FFF2-40B4-BE49-F238E27FC236}">
                <a16:creationId xmlns:a16="http://schemas.microsoft.com/office/drawing/2014/main" id="{56087AF9-5E24-4050-8E73-132065FD69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6975" y="3049496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13</a:t>
            </a:r>
          </a:p>
        </p:txBody>
      </p: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D32277D9-343F-4E0C-B00A-329FF123F5E8}"/>
              </a:ext>
            </a:extLst>
          </p:cNvPr>
          <p:cNvCxnSpPr>
            <a:cxnSpLocks/>
          </p:cNvCxnSpPr>
          <p:nvPr/>
        </p:nvCxnSpPr>
        <p:spPr>
          <a:xfrm flipV="1">
            <a:off x="2745408" y="2940449"/>
            <a:ext cx="465050" cy="5385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9A79FDC2-4067-4903-BFA5-EA0933F67206}"/>
              </a:ext>
            </a:extLst>
          </p:cNvPr>
          <p:cNvCxnSpPr>
            <a:cxnSpLocks/>
          </p:cNvCxnSpPr>
          <p:nvPr/>
        </p:nvCxnSpPr>
        <p:spPr>
          <a:xfrm flipV="1">
            <a:off x="2836666" y="3652148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2572C10E-6FBF-46E5-B60D-DCDAF7CF16BD}"/>
              </a:ext>
            </a:extLst>
          </p:cNvPr>
          <p:cNvCxnSpPr>
            <a:cxnSpLocks/>
          </p:cNvCxnSpPr>
          <p:nvPr/>
        </p:nvCxnSpPr>
        <p:spPr>
          <a:xfrm flipV="1">
            <a:off x="1114170" y="4466768"/>
            <a:ext cx="214241" cy="2420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Arrow Connector 166">
            <a:extLst>
              <a:ext uri="{FF2B5EF4-FFF2-40B4-BE49-F238E27FC236}">
                <a16:creationId xmlns:a16="http://schemas.microsoft.com/office/drawing/2014/main" id="{07752212-4B7C-47E0-BAAC-AD22990DAAB5}"/>
              </a:ext>
            </a:extLst>
          </p:cNvPr>
          <p:cNvCxnSpPr/>
          <p:nvPr/>
        </p:nvCxnSpPr>
        <p:spPr>
          <a:xfrm flipV="1">
            <a:off x="1716404" y="3056410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Text Box 49">
            <a:extLst>
              <a:ext uri="{FF2B5EF4-FFF2-40B4-BE49-F238E27FC236}">
                <a16:creationId xmlns:a16="http://schemas.microsoft.com/office/drawing/2014/main" id="{14977E7B-4BAA-4459-B74F-66BDAE6D19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7049" y="3164476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14</a:t>
            </a:r>
          </a:p>
        </p:txBody>
      </p:sp>
      <p:sp>
        <p:nvSpPr>
          <p:cNvPr id="169" name="Oval 168">
            <a:extLst>
              <a:ext uri="{FF2B5EF4-FFF2-40B4-BE49-F238E27FC236}">
                <a16:creationId xmlns:a16="http://schemas.microsoft.com/office/drawing/2014/main" id="{09F0A31E-2633-41BF-81F5-0A07A85D5F74}"/>
              </a:ext>
            </a:extLst>
          </p:cNvPr>
          <p:cNvSpPr/>
          <p:nvPr/>
        </p:nvSpPr>
        <p:spPr>
          <a:xfrm>
            <a:off x="1793793" y="4665443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4</a:t>
            </a:r>
          </a:p>
        </p:txBody>
      </p: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4304A1EF-ABAA-4B28-A8DC-81690EDD83B1}"/>
              </a:ext>
            </a:extLst>
          </p:cNvPr>
          <p:cNvCxnSpPr>
            <a:cxnSpLocks/>
          </p:cNvCxnSpPr>
          <p:nvPr/>
        </p:nvCxnSpPr>
        <p:spPr>
          <a:xfrm>
            <a:off x="1443863" y="4417782"/>
            <a:ext cx="377248" cy="24369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Text Box 49">
            <a:extLst>
              <a:ext uri="{FF2B5EF4-FFF2-40B4-BE49-F238E27FC236}">
                <a16:creationId xmlns:a16="http://schemas.microsoft.com/office/drawing/2014/main" id="{15643A32-3E75-41D5-80D4-5029CB487E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9658" y="4325505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14</a:t>
            </a:r>
          </a:p>
        </p:txBody>
      </p:sp>
      <p:sp>
        <p:nvSpPr>
          <p:cNvPr id="172" name="Text Box 49">
            <a:extLst>
              <a:ext uri="{FF2B5EF4-FFF2-40B4-BE49-F238E27FC236}">
                <a16:creationId xmlns:a16="http://schemas.microsoft.com/office/drawing/2014/main" id="{DDA8D414-CD49-405E-AD3C-EDA1BBD13E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7697" y="4585909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DFS(4)</a:t>
            </a:r>
          </a:p>
        </p:txBody>
      </p: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30D4FF36-F912-45C1-A1F0-3E030A61D039}"/>
              </a:ext>
            </a:extLst>
          </p:cNvPr>
          <p:cNvCxnSpPr>
            <a:cxnSpLocks/>
          </p:cNvCxnSpPr>
          <p:nvPr/>
        </p:nvCxnSpPr>
        <p:spPr>
          <a:xfrm>
            <a:off x="1826522" y="3040177"/>
            <a:ext cx="19411" cy="438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Text Box 49">
            <a:extLst>
              <a:ext uri="{FF2B5EF4-FFF2-40B4-BE49-F238E27FC236}">
                <a16:creationId xmlns:a16="http://schemas.microsoft.com/office/drawing/2014/main" id="{51BFAAEA-4B9C-4107-8B0A-59C0BF9398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6181" y="3119423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15</a:t>
            </a:r>
          </a:p>
        </p:txBody>
      </p:sp>
      <p:cxnSp>
        <p:nvCxnSpPr>
          <p:cNvPr id="175" name="Straight Arrow Connector 174">
            <a:extLst>
              <a:ext uri="{FF2B5EF4-FFF2-40B4-BE49-F238E27FC236}">
                <a16:creationId xmlns:a16="http://schemas.microsoft.com/office/drawing/2014/main" id="{C0B7395C-5163-4419-BD3B-0EE99370DA24}"/>
              </a:ext>
            </a:extLst>
          </p:cNvPr>
          <p:cNvCxnSpPr>
            <a:cxnSpLocks/>
          </p:cNvCxnSpPr>
          <p:nvPr/>
        </p:nvCxnSpPr>
        <p:spPr>
          <a:xfrm flipH="1" flipV="1">
            <a:off x="1142207" y="2761087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Text Box 49">
            <a:extLst>
              <a:ext uri="{FF2B5EF4-FFF2-40B4-BE49-F238E27FC236}">
                <a16:creationId xmlns:a16="http://schemas.microsoft.com/office/drawing/2014/main" id="{53DFB48B-55E0-452E-AA72-CB1836457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6063" y="2571963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16</a:t>
            </a:r>
          </a:p>
        </p:txBody>
      </p:sp>
      <p:sp>
        <p:nvSpPr>
          <p:cNvPr id="177" name="Oval 176">
            <a:extLst>
              <a:ext uri="{FF2B5EF4-FFF2-40B4-BE49-F238E27FC236}">
                <a16:creationId xmlns:a16="http://schemas.microsoft.com/office/drawing/2014/main" id="{66C6B3C5-DF22-4203-9549-4A3E4B0DEF2D}"/>
              </a:ext>
            </a:extLst>
          </p:cNvPr>
          <p:cNvSpPr/>
          <p:nvPr/>
        </p:nvSpPr>
        <p:spPr>
          <a:xfrm>
            <a:off x="1800563" y="5207362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8</a:t>
            </a:r>
          </a:p>
        </p:txBody>
      </p:sp>
      <p:cxnSp>
        <p:nvCxnSpPr>
          <p:cNvPr id="178" name="Straight Arrow Connector 177">
            <a:extLst>
              <a:ext uri="{FF2B5EF4-FFF2-40B4-BE49-F238E27FC236}">
                <a16:creationId xmlns:a16="http://schemas.microsoft.com/office/drawing/2014/main" id="{CC42371C-111D-4D6E-B68B-7754F59B480E}"/>
              </a:ext>
            </a:extLst>
          </p:cNvPr>
          <p:cNvCxnSpPr>
            <a:cxnSpLocks/>
          </p:cNvCxnSpPr>
          <p:nvPr/>
        </p:nvCxnSpPr>
        <p:spPr>
          <a:xfrm>
            <a:off x="1898839" y="486861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Text Box 49">
            <a:extLst>
              <a:ext uri="{FF2B5EF4-FFF2-40B4-BE49-F238E27FC236}">
                <a16:creationId xmlns:a16="http://schemas.microsoft.com/office/drawing/2014/main" id="{B88B19BE-479D-4287-B020-792B503196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6895" y="4906021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16</a:t>
            </a:r>
          </a:p>
        </p:txBody>
      </p:sp>
      <p:sp>
        <p:nvSpPr>
          <p:cNvPr id="180" name="Text Box 49">
            <a:extLst>
              <a:ext uri="{FF2B5EF4-FFF2-40B4-BE49-F238E27FC236}">
                <a16:creationId xmlns:a16="http://schemas.microsoft.com/office/drawing/2014/main" id="{6551989D-1CA0-46AA-8A26-A71278272B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5740" y="5178568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DFS(8)</a:t>
            </a:r>
          </a:p>
        </p:txBody>
      </p:sp>
      <p:sp>
        <p:nvSpPr>
          <p:cNvPr id="181" name="Oval 180">
            <a:extLst>
              <a:ext uri="{FF2B5EF4-FFF2-40B4-BE49-F238E27FC236}">
                <a16:creationId xmlns:a16="http://schemas.microsoft.com/office/drawing/2014/main" id="{4C9B6C34-88B7-4AF5-AE1E-34C0CACB78DF}"/>
              </a:ext>
            </a:extLst>
          </p:cNvPr>
          <p:cNvSpPr/>
          <p:nvPr/>
        </p:nvSpPr>
        <p:spPr>
          <a:xfrm>
            <a:off x="1810990" y="5739811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6</a:t>
            </a:r>
          </a:p>
        </p:txBody>
      </p:sp>
      <p:cxnSp>
        <p:nvCxnSpPr>
          <p:cNvPr id="182" name="Straight Arrow Connector 181">
            <a:extLst>
              <a:ext uri="{FF2B5EF4-FFF2-40B4-BE49-F238E27FC236}">
                <a16:creationId xmlns:a16="http://schemas.microsoft.com/office/drawing/2014/main" id="{9FD7DBAA-9912-4E44-AE3A-978698B3EFCA}"/>
              </a:ext>
            </a:extLst>
          </p:cNvPr>
          <p:cNvCxnSpPr>
            <a:cxnSpLocks/>
          </p:cNvCxnSpPr>
          <p:nvPr/>
        </p:nvCxnSpPr>
        <p:spPr>
          <a:xfrm>
            <a:off x="1909265" y="5406168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Text Box 49">
            <a:extLst>
              <a:ext uri="{FF2B5EF4-FFF2-40B4-BE49-F238E27FC236}">
                <a16:creationId xmlns:a16="http://schemas.microsoft.com/office/drawing/2014/main" id="{C5AF4850-F836-4610-A0BD-24D5EE327C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5482" y="5406168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18</a:t>
            </a:r>
          </a:p>
        </p:txBody>
      </p:sp>
      <p:cxnSp>
        <p:nvCxnSpPr>
          <p:cNvPr id="184" name="Straight Arrow Connector 183">
            <a:extLst>
              <a:ext uri="{FF2B5EF4-FFF2-40B4-BE49-F238E27FC236}">
                <a16:creationId xmlns:a16="http://schemas.microsoft.com/office/drawing/2014/main" id="{B39F11AB-3C7D-4D69-96E5-DD6D7FB553E5}"/>
              </a:ext>
            </a:extLst>
          </p:cNvPr>
          <p:cNvCxnSpPr>
            <a:cxnSpLocks/>
          </p:cNvCxnSpPr>
          <p:nvPr/>
        </p:nvCxnSpPr>
        <p:spPr>
          <a:xfrm flipV="1">
            <a:off x="1163922" y="2868056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49">
            <a:extLst>
              <a:ext uri="{FF2B5EF4-FFF2-40B4-BE49-F238E27FC236}">
                <a16:creationId xmlns:a16="http://schemas.microsoft.com/office/drawing/2014/main" id="{DBE3B991-AED5-40C7-B0A6-C829CA9C49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5925" y="2852732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17</a:t>
            </a:r>
          </a:p>
        </p:txBody>
      </p:sp>
      <p:cxnSp>
        <p:nvCxnSpPr>
          <p:cNvPr id="186" name="Straight Arrow Connector 185">
            <a:extLst>
              <a:ext uri="{FF2B5EF4-FFF2-40B4-BE49-F238E27FC236}">
                <a16:creationId xmlns:a16="http://schemas.microsoft.com/office/drawing/2014/main" id="{6059A8DF-F1AB-4037-971A-A937348D1D16}"/>
              </a:ext>
            </a:extLst>
          </p:cNvPr>
          <p:cNvCxnSpPr>
            <a:cxnSpLocks/>
          </p:cNvCxnSpPr>
          <p:nvPr/>
        </p:nvCxnSpPr>
        <p:spPr>
          <a:xfrm>
            <a:off x="900348" y="3047417"/>
            <a:ext cx="19411" cy="438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Text Box 49">
            <a:extLst>
              <a:ext uri="{FF2B5EF4-FFF2-40B4-BE49-F238E27FC236}">
                <a16:creationId xmlns:a16="http://schemas.microsoft.com/office/drawing/2014/main" id="{B0523D41-2E39-4C4B-829F-574BBCB111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966" y="3151067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18</a:t>
            </a:r>
          </a:p>
        </p:txBody>
      </p:sp>
      <p:cxnSp>
        <p:nvCxnSpPr>
          <p:cNvPr id="188" name="Straight Arrow Connector 187">
            <a:extLst>
              <a:ext uri="{FF2B5EF4-FFF2-40B4-BE49-F238E27FC236}">
                <a16:creationId xmlns:a16="http://schemas.microsoft.com/office/drawing/2014/main" id="{31CE8C31-80F5-4E9F-9313-C1ED6868DF5B}"/>
              </a:ext>
            </a:extLst>
          </p:cNvPr>
          <p:cNvCxnSpPr/>
          <p:nvPr/>
        </p:nvCxnSpPr>
        <p:spPr>
          <a:xfrm flipV="1">
            <a:off x="1049812" y="3047417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Text Box 49">
            <a:extLst>
              <a:ext uri="{FF2B5EF4-FFF2-40B4-BE49-F238E27FC236}">
                <a16:creationId xmlns:a16="http://schemas.microsoft.com/office/drawing/2014/main" id="{23090E47-8DF1-4EC3-A06C-6D8A586C57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9474" y="3175809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19</a:t>
            </a:r>
          </a:p>
        </p:txBody>
      </p:sp>
      <p:cxnSp>
        <p:nvCxnSpPr>
          <p:cNvPr id="190" name="Straight Arrow Connector 189">
            <a:extLst>
              <a:ext uri="{FF2B5EF4-FFF2-40B4-BE49-F238E27FC236}">
                <a16:creationId xmlns:a16="http://schemas.microsoft.com/office/drawing/2014/main" id="{0C9532CE-0D76-4313-8DDC-0F817CA73FFB}"/>
              </a:ext>
            </a:extLst>
          </p:cNvPr>
          <p:cNvCxnSpPr>
            <a:cxnSpLocks/>
          </p:cNvCxnSpPr>
          <p:nvPr/>
        </p:nvCxnSpPr>
        <p:spPr>
          <a:xfrm flipH="1" flipV="1">
            <a:off x="1994766" y="5412099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Arrow Connector 190">
            <a:extLst>
              <a:ext uri="{FF2B5EF4-FFF2-40B4-BE49-F238E27FC236}">
                <a16:creationId xmlns:a16="http://schemas.microsoft.com/office/drawing/2014/main" id="{25FF6303-D712-4C7F-9029-81E35BFE109F}"/>
              </a:ext>
            </a:extLst>
          </p:cNvPr>
          <p:cNvCxnSpPr>
            <a:cxnSpLocks/>
          </p:cNvCxnSpPr>
          <p:nvPr/>
        </p:nvCxnSpPr>
        <p:spPr>
          <a:xfrm flipH="1" flipV="1">
            <a:off x="1975740" y="4881590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Arrow Connector 191">
            <a:extLst>
              <a:ext uri="{FF2B5EF4-FFF2-40B4-BE49-F238E27FC236}">
                <a16:creationId xmlns:a16="http://schemas.microsoft.com/office/drawing/2014/main" id="{0F57F8D1-CA65-4B27-AE54-CEA0EFDBCC72}"/>
              </a:ext>
            </a:extLst>
          </p:cNvPr>
          <p:cNvCxnSpPr>
            <a:cxnSpLocks/>
          </p:cNvCxnSpPr>
          <p:nvPr/>
        </p:nvCxnSpPr>
        <p:spPr>
          <a:xfrm flipV="1">
            <a:off x="1957705" y="2862037"/>
            <a:ext cx="465050" cy="5385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Text Box 49">
            <a:extLst>
              <a:ext uri="{FF2B5EF4-FFF2-40B4-BE49-F238E27FC236}">
                <a16:creationId xmlns:a16="http://schemas.microsoft.com/office/drawing/2014/main" id="{0B2A57A3-DF49-4F24-8572-0A5865EB03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8581" y="2911398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20</a:t>
            </a:r>
          </a:p>
        </p:txBody>
      </p:sp>
      <p:cxnSp>
        <p:nvCxnSpPr>
          <p:cNvPr id="194" name="Straight Arrow Connector 193">
            <a:extLst>
              <a:ext uri="{FF2B5EF4-FFF2-40B4-BE49-F238E27FC236}">
                <a16:creationId xmlns:a16="http://schemas.microsoft.com/office/drawing/2014/main" id="{AE23BED2-D51F-4E17-84C6-8D2A5A99835B}"/>
              </a:ext>
            </a:extLst>
          </p:cNvPr>
          <p:cNvCxnSpPr>
            <a:cxnSpLocks/>
          </p:cNvCxnSpPr>
          <p:nvPr/>
        </p:nvCxnSpPr>
        <p:spPr>
          <a:xfrm flipH="1" flipV="1">
            <a:off x="1445770" y="4502620"/>
            <a:ext cx="222403" cy="14645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" name="Text Box 49">
            <a:extLst>
              <a:ext uri="{FF2B5EF4-FFF2-40B4-BE49-F238E27FC236}">
                <a16:creationId xmlns:a16="http://schemas.microsoft.com/office/drawing/2014/main" id="{9E07D829-C15F-4861-A6D1-FD6E56BDB4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4431" y="5732644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DFS(6)</a:t>
            </a:r>
          </a:p>
        </p:txBody>
      </p:sp>
    </p:spTree>
    <p:extLst>
      <p:ext uri="{BB962C8B-B14F-4D97-AF65-F5344CB8AC3E}">
        <p14:creationId xmlns:p14="http://schemas.microsoft.com/office/powerpoint/2010/main" val="263581114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61DC68-6FC4-42F3-A7FF-A28D072B093D}"/>
              </a:ext>
            </a:extLst>
          </p:cNvPr>
          <p:cNvSpPr/>
          <p:nvPr/>
        </p:nvSpPr>
        <p:spPr>
          <a:xfrm>
            <a:off x="1688405" y="3603251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C27721-94B8-49D8-8BB0-5301EF206AEA}"/>
              </a:ext>
            </a:extLst>
          </p:cNvPr>
          <p:cNvSpPr/>
          <p:nvPr/>
        </p:nvSpPr>
        <p:spPr>
          <a:xfrm>
            <a:off x="2519484" y="3597334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3B22C1F-6253-4007-AABE-C796CB859CCF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680695" y="2874561"/>
            <a:ext cx="652874" cy="755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A7087B-5C78-4777-BE97-F118298F8F9C}"/>
              </a:ext>
            </a:extLst>
          </p:cNvPr>
          <p:cNvCxnSpPr>
            <a:cxnSpLocks/>
            <a:stCxn id="13" idx="6"/>
            <a:endCxn id="25" idx="2"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9E86B4-CD30-4E85-87B1-A1F3BEC63833}"/>
              </a:ext>
            </a:extLst>
          </p:cNvPr>
          <p:cNvCxnSpPr>
            <a:cxnSpLocks/>
            <a:stCxn id="20" idx="4"/>
            <a:endCxn id="25" idx="0"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E12DF75D-A0C9-44FE-AAEF-EBBF4323C69F}"/>
              </a:ext>
            </a:extLst>
          </p:cNvPr>
          <p:cNvSpPr/>
          <p:nvPr/>
        </p:nvSpPr>
        <p:spPr>
          <a:xfrm>
            <a:off x="3304784" y="2714086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45F4C9F-6E1B-40AA-B7F1-D946A22BD88B}"/>
              </a:ext>
            </a:extLst>
          </p:cNvPr>
          <p:cNvSpPr/>
          <p:nvPr/>
        </p:nvSpPr>
        <p:spPr>
          <a:xfrm>
            <a:off x="2519484" y="2703496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6408F56-368D-467D-B2FD-29EBBCDEAA9E}"/>
              </a:ext>
            </a:extLst>
          </p:cNvPr>
          <p:cNvSpPr/>
          <p:nvPr/>
        </p:nvSpPr>
        <p:spPr>
          <a:xfrm>
            <a:off x="1688404" y="2714086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D1FFC3A-BD8C-4B4E-8F26-63782A628E1D}"/>
              </a:ext>
            </a:extLst>
          </p:cNvPr>
          <p:cNvSpPr/>
          <p:nvPr/>
        </p:nvSpPr>
        <p:spPr>
          <a:xfrm>
            <a:off x="887443" y="2720185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F9A1C1A-4DE2-46D1-88CC-F420B3BB8193}"/>
              </a:ext>
            </a:extLst>
          </p:cNvPr>
          <p:cNvSpPr/>
          <p:nvPr/>
        </p:nvSpPr>
        <p:spPr>
          <a:xfrm>
            <a:off x="887443" y="3606864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18F8801-52CB-447F-8C35-5423194D4A4B}"/>
              </a:ext>
            </a:extLst>
          </p:cNvPr>
          <p:cNvSpPr/>
          <p:nvPr/>
        </p:nvSpPr>
        <p:spPr>
          <a:xfrm>
            <a:off x="3304784" y="3597334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5543268-7E58-4313-8EA6-EB1B6E81E534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83996" y="2808090"/>
            <a:ext cx="604408" cy="6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EE1543B-9B9B-468B-8AE7-A02C35506ED2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FD4B0F8-5691-4272-B296-E4A39EF3B680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2716037" y="2797500"/>
            <a:ext cx="588747" cy="105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EF7C0F4-E870-4231-A5EB-2169625F5B1B}"/>
              </a:ext>
            </a:extLst>
          </p:cNvPr>
          <p:cNvCxnSpPr>
            <a:cxnSpLocks/>
          </p:cNvCxnSpPr>
          <p:nvPr/>
        </p:nvCxnSpPr>
        <p:spPr>
          <a:xfrm>
            <a:off x="985719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BF8A9A5-D5EB-4E03-9244-80C3E65A80B4}"/>
              </a:ext>
            </a:extLst>
          </p:cNvPr>
          <p:cNvCxnSpPr>
            <a:cxnSpLocks/>
          </p:cNvCxnSpPr>
          <p:nvPr/>
        </p:nvCxnSpPr>
        <p:spPr>
          <a:xfrm>
            <a:off x="1786680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6C1B2EF-242C-48BD-8D2A-A3E36C9D489A}"/>
              </a:ext>
            </a:extLst>
          </p:cNvPr>
          <p:cNvCxnSpPr>
            <a:cxnSpLocks/>
          </p:cNvCxnSpPr>
          <p:nvPr/>
        </p:nvCxnSpPr>
        <p:spPr>
          <a:xfrm>
            <a:off x="2623868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4B2B762-7679-4E19-9F26-B0B0A0A6EF91}"/>
              </a:ext>
            </a:extLst>
          </p:cNvPr>
          <p:cNvCxnSpPr>
            <a:cxnSpLocks/>
            <a:endCxn id="7" idx="7"/>
          </p:cNvCxnSpPr>
          <p:nvPr/>
        </p:nvCxnSpPr>
        <p:spPr>
          <a:xfrm flipH="1">
            <a:off x="1856173" y="2844883"/>
            <a:ext cx="672486" cy="7859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3">
            <a:extLst>
              <a:ext uri="{FF2B5EF4-FFF2-40B4-BE49-F238E27FC236}">
                <a16:creationId xmlns:a16="http://schemas.microsoft.com/office/drawing/2014/main" id="{9F25E101-A360-40DF-BC5E-3DFEB1D77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3611" y="2604206"/>
            <a:ext cx="2383967" cy="341580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DFS(v)</a:t>
            </a:r>
          </a:p>
          <a:p>
            <a:pPr marL="0" indent="0">
              <a:buNone/>
            </a:pPr>
            <a:r>
              <a:rPr lang="en-US" altLang="en-US" sz="1400" dirty="0"/>
              <a:t>1. color[v] = gray; </a:t>
            </a:r>
          </a:p>
          <a:p>
            <a:pPr marL="0" indent="0">
              <a:buNone/>
            </a:pPr>
            <a:r>
              <a:rPr lang="en-US" altLang="en-US" sz="1400" dirty="0"/>
              <a:t>2.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/>
              <a:t>for (each edge [v, w])</a:t>
            </a:r>
          </a:p>
          <a:p>
            <a:pPr marL="0" indent="0">
              <a:buNone/>
            </a:pPr>
            <a:r>
              <a:rPr lang="en-US" altLang="en-US" sz="1400" dirty="0"/>
              <a:t>        if (color[w] == white) </a:t>
            </a:r>
          </a:p>
          <a:p>
            <a:pPr marL="0" indent="0">
              <a:buNone/>
            </a:pPr>
            <a:r>
              <a:rPr lang="en-US" altLang="en-US" sz="1400" dirty="0"/>
              <a:t>           DFS(w); </a:t>
            </a:r>
          </a:p>
          <a:p>
            <a:pPr marL="0" indent="0">
              <a:buNone/>
            </a:pPr>
            <a:r>
              <a:rPr lang="en-US" altLang="en-US" sz="1400" dirty="0"/>
              <a:t>3.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/>
              <a:t>color[v] = black.</a:t>
            </a:r>
          </a:p>
          <a:p>
            <a:pPr marL="0" indent="0">
              <a:buNone/>
            </a:pPr>
            <a:endParaRPr lang="en-US" altLang="en-US" sz="1400" dirty="0"/>
          </a:p>
          <a:p>
            <a:pPr marL="0" indent="0">
              <a:buNone/>
            </a:pPr>
            <a:r>
              <a:rPr lang="en-US" altLang="en-US" sz="1400" dirty="0"/>
              <a:t>main()</a:t>
            </a:r>
          </a:p>
          <a:p>
            <a:pPr marL="0" indent="0">
              <a:buNone/>
            </a:pPr>
            <a:r>
              <a:rPr lang="en-US" altLang="en-US" sz="1400" dirty="0"/>
              <a:t>1. for (each vertex v) </a:t>
            </a:r>
          </a:p>
          <a:p>
            <a:pPr marL="0" indent="0">
              <a:buNone/>
            </a:pPr>
            <a:r>
              <a:rPr lang="en-US" altLang="en-US" sz="1400" dirty="0"/>
              <a:t>      color[v] = white;</a:t>
            </a:r>
          </a:p>
          <a:p>
            <a:pPr marL="0" indent="0">
              <a:buNone/>
            </a:pPr>
            <a:r>
              <a:rPr lang="en-US" altLang="en-US" sz="1400" dirty="0"/>
              <a:t>2. for (each vertex v)</a:t>
            </a:r>
          </a:p>
          <a:p>
            <a:pPr marL="0" indent="0">
              <a:buNone/>
            </a:pPr>
            <a:r>
              <a:rPr lang="en-US" altLang="en-US" sz="1400" dirty="0"/>
              <a:t>       if (color[v] == white) </a:t>
            </a:r>
          </a:p>
          <a:p>
            <a:pPr marL="0" indent="0">
              <a:buNone/>
            </a:pPr>
            <a:r>
              <a:rPr lang="en-US" altLang="en-US" sz="1400" dirty="0"/>
              <a:t>          DFS(v).   </a:t>
            </a:r>
          </a:p>
        </p:txBody>
      </p:sp>
      <p:sp>
        <p:nvSpPr>
          <p:cNvPr id="31" name="Text Box 49">
            <a:extLst>
              <a:ext uri="{FF2B5EF4-FFF2-40B4-BE49-F238E27FC236}">
                <a16:creationId xmlns:a16="http://schemas.microsoft.com/office/drawing/2014/main" id="{098CCC78-1B4E-4532-A268-3C67931BA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1580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14: Depth-First-Search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AD400265-E444-43FC-948E-798782566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396884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Depth-First-Search (DFS). </a:t>
            </a:r>
            <a:r>
              <a:rPr lang="en-US" altLang="en-US" sz="2000" dirty="0"/>
              <a:t>Starting from a vertex s, explore the graph vertices as far as possible before backing tracking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E07776AD-6515-419D-881B-A6E1340CE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Breadth-First-Search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sp>
        <p:nvSpPr>
          <p:cNvPr id="34" name="Text Box 49">
            <a:extLst>
              <a:ext uri="{FF2B5EF4-FFF2-40B4-BE49-F238E27FC236}">
                <a16:creationId xmlns:a16="http://schemas.microsoft.com/office/drawing/2014/main" id="{157E6755-D8B2-495C-B54A-2DAA51838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3514" y="2219467"/>
            <a:ext cx="20808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DFS (recursive version)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AD10C005-ADD3-429A-A848-C3101E652ACC}"/>
              </a:ext>
            </a:extLst>
          </p:cNvPr>
          <p:cNvSpPr/>
          <p:nvPr/>
        </p:nvSpPr>
        <p:spPr>
          <a:xfrm>
            <a:off x="1264544" y="4262042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81" name="Text Box 49">
            <a:extLst>
              <a:ext uri="{FF2B5EF4-FFF2-40B4-BE49-F238E27FC236}">
                <a16:creationId xmlns:a16="http://schemas.microsoft.com/office/drawing/2014/main" id="{3C1E5E21-4089-4429-8F13-60CBC96C94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4900" y="399910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DFS(1)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A69D1D6D-36D0-4732-AF1A-55CF750B174E}"/>
              </a:ext>
            </a:extLst>
          </p:cNvPr>
          <p:cNvSpPr/>
          <p:nvPr/>
        </p:nvSpPr>
        <p:spPr>
          <a:xfrm>
            <a:off x="887578" y="4664015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846FDEF3-1DF6-4787-A909-BE3F82403A4A}"/>
              </a:ext>
            </a:extLst>
          </p:cNvPr>
          <p:cNvCxnSpPr>
            <a:cxnSpLocks/>
            <a:endCxn id="82" idx="7"/>
          </p:cNvCxnSpPr>
          <p:nvPr/>
        </p:nvCxnSpPr>
        <p:spPr>
          <a:xfrm flipH="1">
            <a:off x="1055346" y="4421031"/>
            <a:ext cx="210786" cy="2705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 Box 49">
            <a:extLst>
              <a:ext uri="{FF2B5EF4-FFF2-40B4-BE49-F238E27FC236}">
                <a16:creationId xmlns:a16="http://schemas.microsoft.com/office/drawing/2014/main" id="{52D1297F-07AD-4596-9635-CC0B4CDD6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738" y="4417794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DFS(7)</a:t>
            </a:r>
          </a:p>
        </p:txBody>
      </p:sp>
      <p:sp>
        <p:nvSpPr>
          <p:cNvPr id="85" name="Text Box 49">
            <a:extLst>
              <a:ext uri="{FF2B5EF4-FFF2-40B4-BE49-F238E27FC236}">
                <a16:creationId xmlns:a16="http://schemas.microsoft.com/office/drawing/2014/main" id="{3DA8C400-CD85-45FB-ACF5-D4CE5790E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5388" y="436791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56B2D03C-C3C7-43DE-AF8F-51DE8BB4455F}"/>
              </a:ext>
            </a:extLst>
          </p:cNvPr>
          <p:cNvCxnSpPr>
            <a:cxnSpLocks/>
          </p:cNvCxnSpPr>
          <p:nvPr/>
        </p:nvCxnSpPr>
        <p:spPr>
          <a:xfrm flipV="1">
            <a:off x="1996234" y="3741634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 Box 49">
            <a:extLst>
              <a:ext uri="{FF2B5EF4-FFF2-40B4-BE49-F238E27FC236}">
                <a16:creationId xmlns:a16="http://schemas.microsoft.com/office/drawing/2014/main" id="{1C78D95F-E986-4AE0-8F09-B0FBE991F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0272" y="370983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graphicFrame>
        <p:nvGraphicFramePr>
          <p:cNvPr id="88" name="Table 87">
            <a:extLst>
              <a:ext uri="{FF2B5EF4-FFF2-40B4-BE49-F238E27FC236}">
                <a16:creationId xmlns:a16="http://schemas.microsoft.com/office/drawing/2014/main" id="{4093E59C-DB75-4804-9926-C721413C06B6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556840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89" name="Table 88">
            <a:extLst>
              <a:ext uri="{FF2B5EF4-FFF2-40B4-BE49-F238E27FC236}">
                <a16:creationId xmlns:a16="http://schemas.microsoft.com/office/drawing/2014/main" id="{61CDC00C-16AD-4A91-B599-F7010B338FE5}"/>
              </a:ext>
            </a:extLst>
          </p:cNvPr>
          <p:cNvGraphicFramePr>
            <a:graphicFrameLocks noGrp="1"/>
          </p:cNvGraphicFramePr>
          <p:nvPr/>
        </p:nvGraphicFramePr>
        <p:xfrm>
          <a:off x="3579898" y="4046353"/>
          <a:ext cx="228715" cy="23562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715">
                  <a:extLst>
                    <a:ext uri="{9D8B030D-6E8A-4147-A177-3AD203B41FA5}">
                      <a16:colId xmlns:a16="http://schemas.microsoft.com/office/drawing/2014/main" val="4148821893"/>
                    </a:ext>
                  </a:extLst>
                </a:gridCol>
              </a:tblGrid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608016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4068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82523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1417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0680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79515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908713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357039"/>
                  </a:ext>
                </a:extLst>
              </a:tr>
            </a:tbl>
          </a:graphicData>
        </a:graphic>
      </p:graphicFrame>
      <p:graphicFrame>
        <p:nvGraphicFramePr>
          <p:cNvPr id="90" name="Table 89">
            <a:extLst>
              <a:ext uri="{FF2B5EF4-FFF2-40B4-BE49-F238E27FC236}">
                <a16:creationId xmlns:a16="http://schemas.microsoft.com/office/drawing/2014/main" id="{A18C2E1B-B04A-488F-BB58-98DB2D7E3B46}"/>
              </a:ext>
            </a:extLst>
          </p:cNvPr>
          <p:cNvGraphicFramePr>
            <a:graphicFrameLocks noGrp="1"/>
          </p:cNvGraphicFramePr>
          <p:nvPr/>
        </p:nvGraphicFramePr>
        <p:xfrm>
          <a:off x="3338104" y="4122214"/>
          <a:ext cx="215100" cy="23127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5100">
                  <a:extLst>
                    <a:ext uri="{9D8B030D-6E8A-4147-A177-3AD203B41FA5}">
                      <a16:colId xmlns:a16="http://schemas.microsoft.com/office/drawing/2014/main" val="3808604706"/>
                    </a:ext>
                  </a:extLst>
                </a:gridCol>
              </a:tblGrid>
              <a:tr h="234735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10687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54921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855156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5315745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38559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751400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2951018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8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809559"/>
                  </a:ext>
                </a:extLst>
              </a:tr>
            </a:tbl>
          </a:graphicData>
        </a:graphic>
      </p:graphicFrame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5C9F96EC-6199-4989-A077-8C73BD64891A}"/>
              </a:ext>
            </a:extLst>
          </p:cNvPr>
          <p:cNvCxnSpPr>
            <a:cxnSpLocks/>
          </p:cNvCxnSpPr>
          <p:nvPr/>
        </p:nvCxnSpPr>
        <p:spPr>
          <a:xfrm>
            <a:off x="3694255" y="419026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5ADBF1C1-E47D-4A1B-ABBC-1563A9D5945F}"/>
              </a:ext>
            </a:extLst>
          </p:cNvPr>
          <p:cNvCxnSpPr>
            <a:cxnSpLocks/>
          </p:cNvCxnSpPr>
          <p:nvPr/>
        </p:nvCxnSpPr>
        <p:spPr>
          <a:xfrm>
            <a:off x="3694255" y="4480808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69EB41B6-AC88-4735-B681-2E02E2B46CE2}"/>
              </a:ext>
            </a:extLst>
          </p:cNvPr>
          <p:cNvCxnSpPr>
            <a:cxnSpLocks/>
          </p:cNvCxnSpPr>
          <p:nvPr/>
        </p:nvCxnSpPr>
        <p:spPr>
          <a:xfrm>
            <a:off x="3694255" y="478232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7BFF8897-5BE7-4ED4-9E39-37D7EFE527E8}"/>
              </a:ext>
            </a:extLst>
          </p:cNvPr>
          <p:cNvCxnSpPr>
            <a:cxnSpLocks/>
          </p:cNvCxnSpPr>
          <p:nvPr/>
        </p:nvCxnSpPr>
        <p:spPr>
          <a:xfrm>
            <a:off x="3694255" y="507268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804A911C-0364-47A9-810C-B86A66692B77}"/>
              </a:ext>
            </a:extLst>
          </p:cNvPr>
          <p:cNvCxnSpPr>
            <a:cxnSpLocks/>
          </p:cNvCxnSpPr>
          <p:nvPr/>
        </p:nvCxnSpPr>
        <p:spPr>
          <a:xfrm>
            <a:off x="3694255" y="539235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9E990F13-925F-40DB-A4E9-D51135A75222}"/>
              </a:ext>
            </a:extLst>
          </p:cNvPr>
          <p:cNvCxnSpPr>
            <a:cxnSpLocks/>
          </p:cNvCxnSpPr>
          <p:nvPr/>
        </p:nvCxnSpPr>
        <p:spPr>
          <a:xfrm>
            <a:off x="3694255" y="567812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BD04845A-6255-4CBA-A18E-90F0D38B9304}"/>
              </a:ext>
            </a:extLst>
          </p:cNvPr>
          <p:cNvCxnSpPr>
            <a:cxnSpLocks/>
          </p:cNvCxnSpPr>
          <p:nvPr/>
        </p:nvCxnSpPr>
        <p:spPr>
          <a:xfrm>
            <a:off x="3694255" y="5971807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922EA504-9D26-4052-BFB5-05926F62C04E}"/>
              </a:ext>
            </a:extLst>
          </p:cNvPr>
          <p:cNvCxnSpPr>
            <a:cxnSpLocks/>
          </p:cNvCxnSpPr>
          <p:nvPr/>
        </p:nvCxnSpPr>
        <p:spPr>
          <a:xfrm>
            <a:off x="3694255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9" name="Table 98">
            <a:extLst>
              <a:ext uri="{FF2B5EF4-FFF2-40B4-BE49-F238E27FC236}">
                <a16:creationId xmlns:a16="http://schemas.microsoft.com/office/drawing/2014/main" id="{37BAE0D0-0CDD-4DD7-9D9F-0F6EF943355E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F9271A97-62A7-4827-956A-788ECDAE4CDB}"/>
              </a:ext>
            </a:extLst>
          </p:cNvPr>
          <p:cNvCxnSpPr>
            <a:cxnSpLocks/>
          </p:cNvCxnSpPr>
          <p:nvPr/>
        </p:nvCxnSpPr>
        <p:spPr>
          <a:xfrm>
            <a:off x="425368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1" name="Table 100">
            <a:extLst>
              <a:ext uri="{FF2B5EF4-FFF2-40B4-BE49-F238E27FC236}">
                <a16:creationId xmlns:a16="http://schemas.microsoft.com/office/drawing/2014/main" id="{B04A089E-A7B5-48AE-9809-9B97CCA6B727}"/>
              </a:ext>
            </a:extLst>
          </p:cNvPr>
          <p:cNvGraphicFramePr>
            <a:graphicFrameLocks noGrp="1"/>
          </p:cNvGraphicFramePr>
          <p:nvPr/>
        </p:nvGraphicFramePr>
        <p:xfrm>
          <a:off x="451909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F6F6CDCE-2988-4BD8-96BD-60E8EE658DF2}"/>
              </a:ext>
            </a:extLst>
          </p:cNvPr>
          <p:cNvCxnSpPr>
            <a:cxnSpLocks/>
          </p:cNvCxnSpPr>
          <p:nvPr/>
        </p:nvCxnSpPr>
        <p:spPr>
          <a:xfrm>
            <a:off x="480740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3" name="Table 102">
            <a:extLst>
              <a:ext uri="{FF2B5EF4-FFF2-40B4-BE49-F238E27FC236}">
                <a16:creationId xmlns:a16="http://schemas.microsoft.com/office/drawing/2014/main" id="{FE13DE15-677B-4605-8679-C7DE366D124A}"/>
              </a:ext>
            </a:extLst>
          </p:cNvPr>
          <p:cNvGraphicFramePr>
            <a:graphicFrameLocks noGrp="1"/>
          </p:cNvGraphicFramePr>
          <p:nvPr/>
        </p:nvGraphicFramePr>
        <p:xfrm>
          <a:off x="5083018" y="406397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4" name="Table 103">
            <a:extLst>
              <a:ext uri="{FF2B5EF4-FFF2-40B4-BE49-F238E27FC236}">
                <a16:creationId xmlns:a16="http://schemas.microsoft.com/office/drawing/2014/main" id="{2F5950A1-1EB2-4262-A700-AC142791FAA4}"/>
              </a:ext>
            </a:extLst>
          </p:cNvPr>
          <p:cNvGraphicFramePr>
            <a:graphicFrameLocks noGrp="1"/>
          </p:cNvGraphicFramePr>
          <p:nvPr/>
        </p:nvGraphicFramePr>
        <p:xfrm>
          <a:off x="396410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B2009ED9-580F-4704-B2E4-058CAF4B2C8D}"/>
              </a:ext>
            </a:extLst>
          </p:cNvPr>
          <p:cNvCxnSpPr>
            <a:cxnSpLocks/>
          </p:cNvCxnSpPr>
          <p:nvPr/>
        </p:nvCxnSpPr>
        <p:spPr>
          <a:xfrm>
            <a:off x="4252418" y="448499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6" name="Table 105">
            <a:extLst>
              <a:ext uri="{FF2B5EF4-FFF2-40B4-BE49-F238E27FC236}">
                <a16:creationId xmlns:a16="http://schemas.microsoft.com/office/drawing/2014/main" id="{C2B837EA-B0D6-4895-85C7-D0790CC5FEB0}"/>
              </a:ext>
            </a:extLst>
          </p:cNvPr>
          <p:cNvGraphicFramePr>
            <a:graphicFrameLocks noGrp="1"/>
          </p:cNvGraphicFramePr>
          <p:nvPr/>
        </p:nvGraphicFramePr>
        <p:xfrm>
          <a:off x="451782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7" name="Table 106">
            <a:extLst>
              <a:ext uri="{FF2B5EF4-FFF2-40B4-BE49-F238E27FC236}">
                <a16:creationId xmlns:a16="http://schemas.microsoft.com/office/drawing/2014/main" id="{7524BCA0-94DB-4EC9-B154-4A3810CC9F80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1C484A79-53AE-4955-8A28-4AF280E5E2F1}"/>
              </a:ext>
            </a:extLst>
          </p:cNvPr>
          <p:cNvCxnSpPr>
            <a:cxnSpLocks/>
          </p:cNvCxnSpPr>
          <p:nvPr/>
        </p:nvCxnSpPr>
        <p:spPr>
          <a:xfrm>
            <a:off x="425368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9" name="Table 108">
            <a:extLst>
              <a:ext uri="{FF2B5EF4-FFF2-40B4-BE49-F238E27FC236}">
                <a16:creationId xmlns:a16="http://schemas.microsoft.com/office/drawing/2014/main" id="{ACA10DA5-2963-4F44-A4DB-215B2ACF86D4}"/>
              </a:ext>
            </a:extLst>
          </p:cNvPr>
          <p:cNvGraphicFramePr>
            <a:graphicFrameLocks noGrp="1"/>
          </p:cNvGraphicFramePr>
          <p:nvPr/>
        </p:nvGraphicFramePr>
        <p:xfrm>
          <a:off x="451909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D556E04A-87D3-4D19-AAB6-394C4689ED99}"/>
              </a:ext>
            </a:extLst>
          </p:cNvPr>
          <p:cNvCxnSpPr>
            <a:cxnSpLocks/>
          </p:cNvCxnSpPr>
          <p:nvPr/>
        </p:nvCxnSpPr>
        <p:spPr>
          <a:xfrm>
            <a:off x="480740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1" name="Table 110">
            <a:extLst>
              <a:ext uri="{FF2B5EF4-FFF2-40B4-BE49-F238E27FC236}">
                <a16:creationId xmlns:a16="http://schemas.microsoft.com/office/drawing/2014/main" id="{167058DB-4306-47EC-B8F4-1B8A6CC319F3}"/>
              </a:ext>
            </a:extLst>
          </p:cNvPr>
          <p:cNvGraphicFramePr>
            <a:graphicFrameLocks noGrp="1"/>
          </p:cNvGraphicFramePr>
          <p:nvPr/>
        </p:nvGraphicFramePr>
        <p:xfrm>
          <a:off x="5092022" y="468213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48088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2" name="Table 111">
            <a:extLst>
              <a:ext uri="{FF2B5EF4-FFF2-40B4-BE49-F238E27FC236}">
                <a16:creationId xmlns:a16="http://schemas.microsoft.com/office/drawing/2014/main" id="{AC29B882-43C6-4D9D-8F75-42CBED6F5D5E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00EC7571-CE31-4AEF-A6B6-5EEE8EC8BC05}"/>
              </a:ext>
            </a:extLst>
          </p:cNvPr>
          <p:cNvCxnSpPr>
            <a:cxnSpLocks/>
          </p:cNvCxnSpPr>
          <p:nvPr/>
        </p:nvCxnSpPr>
        <p:spPr>
          <a:xfrm>
            <a:off x="4250272" y="5089589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4" name="Table 113">
            <a:extLst>
              <a:ext uri="{FF2B5EF4-FFF2-40B4-BE49-F238E27FC236}">
                <a16:creationId xmlns:a16="http://schemas.microsoft.com/office/drawing/2014/main" id="{6E5CDD67-869F-4538-BE0D-6BAB73478111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5" name="Table 114">
            <a:extLst>
              <a:ext uri="{FF2B5EF4-FFF2-40B4-BE49-F238E27FC236}">
                <a16:creationId xmlns:a16="http://schemas.microsoft.com/office/drawing/2014/main" id="{214BAABB-0036-40E4-A79E-768AB40832A6}"/>
              </a:ext>
            </a:extLst>
          </p:cNvPr>
          <p:cNvGraphicFramePr>
            <a:graphicFrameLocks noGrp="1"/>
          </p:cNvGraphicFramePr>
          <p:nvPr/>
        </p:nvGraphicFramePr>
        <p:xfrm>
          <a:off x="396338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4FCF7F67-9B43-4E24-BC2F-DE7A2E13E908}"/>
              </a:ext>
            </a:extLst>
          </p:cNvPr>
          <p:cNvCxnSpPr>
            <a:cxnSpLocks/>
          </p:cNvCxnSpPr>
          <p:nvPr/>
        </p:nvCxnSpPr>
        <p:spPr>
          <a:xfrm>
            <a:off x="425170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7" name="Table 116">
            <a:extLst>
              <a:ext uri="{FF2B5EF4-FFF2-40B4-BE49-F238E27FC236}">
                <a16:creationId xmlns:a16="http://schemas.microsoft.com/office/drawing/2014/main" id="{F097709E-A7E7-4A9E-ABFB-0759187D9A16}"/>
              </a:ext>
            </a:extLst>
          </p:cNvPr>
          <p:cNvGraphicFramePr>
            <a:graphicFrameLocks noGrp="1"/>
          </p:cNvGraphicFramePr>
          <p:nvPr/>
        </p:nvGraphicFramePr>
        <p:xfrm>
          <a:off x="451710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B712224E-5E13-4E57-BA05-CED1B26367F8}"/>
              </a:ext>
            </a:extLst>
          </p:cNvPr>
          <p:cNvCxnSpPr>
            <a:cxnSpLocks/>
          </p:cNvCxnSpPr>
          <p:nvPr/>
        </p:nvCxnSpPr>
        <p:spPr>
          <a:xfrm>
            <a:off x="480542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9" name="Table 118">
            <a:extLst>
              <a:ext uri="{FF2B5EF4-FFF2-40B4-BE49-F238E27FC236}">
                <a16:creationId xmlns:a16="http://schemas.microsoft.com/office/drawing/2014/main" id="{94CE501F-F25F-44FD-822A-75E496F23B6B}"/>
              </a:ext>
            </a:extLst>
          </p:cNvPr>
          <p:cNvGraphicFramePr>
            <a:graphicFrameLocks noGrp="1"/>
          </p:cNvGraphicFramePr>
          <p:nvPr/>
        </p:nvGraphicFramePr>
        <p:xfrm>
          <a:off x="5081034" y="527805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0" name="Table 119">
            <a:extLst>
              <a:ext uri="{FF2B5EF4-FFF2-40B4-BE49-F238E27FC236}">
                <a16:creationId xmlns:a16="http://schemas.microsoft.com/office/drawing/2014/main" id="{A5E4B41F-A8AA-4CB3-8AC4-E1381D954B8D}"/>
              </a:ext>
            </a:extLst>
          </p:cNvPr>
          <p:cNvGraphicFramePr>
            <a:graphicFrameLocks noGrp="1"/>
          </p:cNvGraphicFramePr>
          <p:nvPr/>
        </p:nvGraphicFramePr>
        <p:xfrm>
          <a:off x="396740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D3FC22B2-68EF-491B-B1B8-9E322F1A1F57}"/>
              </a:ext>
            </a:extLst>
          </p:cNvPr>
          <p:cNvCxnSpPr>
            <a:cxnSpLocks/>
          </p:cNvCxnSpPr>
          <p:nvPr/>
        </p:nvCxnSpPr>
        <p:spPr>
          <a:xfrm>
            <a:off x="425571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2" name="Table 121">
            <a:extLst>
              <a:ext uri="{FF2B5EF4-FFF2-40B4-BE49-F238E27FC236}">
                <a16:creationId xmlns:a16="http://schemas.microsoft.com/office/drawing/2014/main" id="{8A2B24A3-880F-42E7-87D5-6B24DB2E51FD}"/>
              </a:ext>
            </a:extLst>
          </p:cNvPr>
          <p:cNvGraphicFramePr>
            <a:graphicFrameLocks noGrp="1"/>
          </p:cNvGraphicFramePr>
          <p:nvPr/>
        </p:nvGraphicFramePr>
        <p:xfrm>
          <a:off x="452112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D7D095A7-BE03-4219-BBDA-E0DA8DE9D74E}"/>
              </a:ext>
            </a:extLst>
          </p:cNvPr>
          <p:cNvCxnSpPr>
            <a:cxnSpLocks/>
          </p:cNvCxnSpPr>
          <p:nvPr/>
        </p:nvCxnSpPr>
        <p:spPr>
          <a:xfrm>
            <a:off x="480943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4" name="Table 123">
            <a:extLst>
              <a:ext uri="{FF2B5EF4-FFF2-40B4-BE49-F238E27FC236}">
                <a16:creationId xmlns:a16="http://schemas.microsoft.com/office/drawing/2014/main" id="{C63FD650-22E2-469D-AAE6-C380ED149A5A}"/>
              </a:ext>
            </a:extLst>
          </p:cNvPr>
          <p:cNvGraphicFramePr>
            <a:graphicFrameLocks noGrp="1"/>
          </p:cNvGraphicFramePr>
          <p:nvPr/>
        </p:nvGraphicFramePr>
        <p:xfrm>
          <a:off x="5648111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2070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A1DB1F45-91C9-4D84-9CB5-F814E303B656}"/>
              </a:ext>
            </a:extLst>
          </p:cNvPr>
          <p:cNvGraphicFramePr>
            <a:graphicFrameLocks noGrp="1"/>
          </p:cNvGraphicFramePr>
          <p:nvPr/>
        </p:nvGraphicFramePr>
        <p:xfrm>
          <a:off x="5074844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C8A1BB78-395A-48AE-85FF-53AFB2FC5662}"/>
              </a:ext>
            </a:extLst>
          </p:cNvPr>
          <p:cNvCxnSpPr>
            <a:cxnSpLocks/>
          </p:cNvCxnSpPr>
          <p:nvPr/>
        </p:nvCxnSpPr>
        <p:spPr>
          <a:xfrm>
            <a:off x="5363157" y="598058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7" name="Table 126">
            <a:extLst>
              <a:ext uri="{FF2B5EF4-FFF2-40B4-BE49-F238E27FC236}">
                <a16:creationId xmlns:a16="http://schemas.microsoft.com/office/drawing/2014/main" id="{A6EA25D7-1486-4233-A1F4-27B8BAFF0080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B675FD97-1DEF-49C3-BAAD-70011DE43102}"/>
              </a:ext>
            </a:extLst>
          </p:cNvPr>
          <p:cNvCxnSpPr>
            <a:cxnSpLocks/>
          </p:cNvCxnSpPr>
          <p:nvPr/>
        </p:nvCxnSpPr>
        <p:spPr>
          <a:xfrm>
            <a:off x="4250272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9" name="Table 128">
            <a:extLst>
              <a:ext uri="{FF2B5EF4-FFF2-40B4-BE49-F238E27FC236}">
                <a16:creationId xmlns:a16="http://schemas.microsoft.com/office/drawing/2014/main" id="{B778ECEC-665B-4ACA-B749-462594E43F76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sp>
        <p:nvSpPr>
          <p:cNvPr id="76" name="Oval 75">
            <a:extLst>
              <a:ext uri="{FF2B5EF4-FFF2-40B4-BE49-F238E27FC236}">
                <a16:creationId xmlns:a16="http://schemas.microsoft.com/office/drawing/2014/main" id="{F7BA409B-25CB-4387-9C94-E5A0D5D45D53}"/>
              </a:ext>
            </a:extLst>
          </p:cNvPr>
          <p:cNvSpPr/>
          <p:nvPr/>
        </p:nvSpPr>
        <p:spPr>
          <a:xfrm>
            <a:off x="887443" y="5183575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1D49CD8C-0C89-4B3D-B7A8-3E007DBFBC47}"/>
              </a:ext>
            </a:extLst>
          </p:cNvPr>
          <p:cNvCxnSpPr>
            <a:cxnSpLocks/>
            <a:endCxn id="76" idx="0"/>
          </p:cNvCxnSpPr>
          <p:nvPr/>
        </p:nvCxnSpPr>
        <p:spPr>
          <a:xfrm>
            <a:off x="972147" y="486151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 Box 49">
            <a:extLst>
              <a:ext uri="{FF2B5EF4-FFF2-40B4-BE49-F238E27FC236}">
                <a16:creationId xmlns:a16="http://schemas.microsoft.com/office/drawing/2014/main" id="{BE6E7FB3-3A49-48F9-9CDB-02B7D1E94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837" y="513785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DFS(3)</a:t>
            </a:r>
          </a:p>
        </p:txBody>
      </p:sp>
      <p:sp>
        <p:nvSpPr>
          <p:cNvPr id="79" name="Text Box 49">
            <a:extLst>
              <a:ext uri="{FF2B5EF4-FFF2-40B4-BE49-F238E27FC236}">
                <a16:creationId xmlns:a16="http://schemas.microsoft.com/office/drawing/2014/main" id="{F9B2C0FA-1A36-45CE-B20A-947BD8772A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077" y="4889011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AB2B536D-758E-4A0F-A888-6ED1B07B379F}"/>
              </a:ext>
            </a:extLst>
          </p:cNvPr>
          <p:cNvCxnSpPr/>
          <p:nvPr/>
        </p:nvCxnSpPr>
        <p:spPr>
          <a:xfrm flipV="1">
            <a:off x="2571389" y="3025212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 Box 49">
            <a:extLst>
              <a:ext uri="{FF2B5EF4-FFF2-40B4-BE49-F238E27FC236}">
                <a16:creationId xmlns:a16="http://schemas.microsoft.com/office/drawing/2014/main" id="{8396D139-7759-43B0-B882-122479B93D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0802" y="317234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1035347F-9867-4A18-98A9-76EE940D04B5}"/>
              </a:ext>
            </a:extLst>
          </p:cNvPr>
          <p:cNvSpPr/>
          <p:nvPr/>
        </p:nvSpPr>
        <p:spPr>
          <a:xfrm>
            <a:off x="904504" y="5700528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16307952-A634-4F87-8ECB-C927E8516F4F}"/>
              </a:ext>
            </a:extLst>
          </p:cNvPr>
          <p:cNvCxnSpPr>
            <a:cxnSpLocks/>
          </p:cNvCxnSpPr>
          <p:nvPr/>
        </p:nvCxnSpPr>
        <p:spPr>
          <a:xfrm>
            <a:off x="990270" y="5378749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 Box 49">
            <a:extLst>
              <a:ext uri="{FF2B5EF4-FFF2-40B4-BE49-F238E27FC236}">
                <a16:creationId xmlns:a16="http://schemas.microsoft.com/office/drawing/2014/main" id="{1C9EDEB5-A139-4FD2-AE45-00DE6DB671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531" y="565997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DFS(5)</a:t>
            </a:r>
          </a:p>
        </p:txBody>
      </p:sp>
      <p:sp>
        <p:nvSpPr>
          <p:cNvPr id="135" name="Text Box 49">
            <a:extLst>
              <a:ext uri="{FF2B5EF4-FFF2-40B4-BE49-F238E27FC236}">
                <a16:creationId xmlns:a16="http://schemas.microsoft.com/office/drawing/2014/main" id="{C05D8243-0005-494E-81B9-C47EDB33D8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547" y="5404399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5</a:t>
            </a:r>
          </a:p>
        </p:txBody>
      </p:sp>
      <p:sp>
        <p:nvSpPr>
          <p:cNvPr id="136" name="Text Box 49">
            <a:extLst>
              <a:ext uri="{FF2B5EF4-FFF2-40B4-BE49-F238E27FC236}">
                <a16:creationId xmlns:a16="http://schemas.microsoft.com/office/drawing/2014/main" id="{8F189DC5-1841-4651-9269-0272D17DB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4967" y="2818964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5</a:t>
            </a:r>
          </a:p>
        </p:txBody>
      </p: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6A212907-44E5-4585-B7D1-1DB8F3025F36}"/>
              </a:ext>
            </a:extLst>
          </p:cNvPr>
          <p:cNvCxnSpPr>
            <a:cxnSpLocks/>
          </p:cNvCxnSpPr>
          <p:nvPr/>
        </p:nvCxnSpPr>
        <p:spPr>
          <a:xfrm flipH="1">
            <a:off x="1978709" y="2948373"/>
            <a:ext cx="534705" cy="625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 Box 49">
            <a:extLst>
              <a:ext uri="{FF2B5EF4-FFF2-40B4-BE49-F238E27FC236}">
                <a16:creationId xmlns:a16="http://schemas.microsoft.com/office/drawing/2014/main" id="{C124F680-78AA-4125-BC6F-7146A7587D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6965" y="3273226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139" name="Text Box 49">
            <a:extLst>
              <a:ext uri="{FF2B5EF4-FFF2-40B4-BE49-F238E27FC236}">
                <a16:creationId xmlns:a16="http://schemas.microsoft.com/office/drawing/2014/main" id="{15CCFC8B-0CBF-43D2-ACE7-6B6F1758EE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7760" y="313442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4</a:t>
            </a:r>
          </a:p>
        </p:txBody>
      </p: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1CF3F245-B9F3-41DC-851D-27FC50B4BDE5}"/>
              </a:ext>
            </a:extLst>
          </p:cNvPr>
          <p:cNvCxnSpPr>
            <a:cxnSpLocks/>
          </p:cNvCxnSpPr>
          <p:nvPr/>
        </p:nvCxnSpPr>
        <p:spPr>
          <a:xfrm flipV="1">
            <a:off x="2804425" y="2842447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A07927AB-E3FE-46AE-AAD6-6F1EB94C1E79}"/>
              </a:ext>
            </a:extLst>
          </p:cNvPr>
          <p:cNvCxnSpPr>
            <a:cxnSpLocks/>
          </p:cNvCxnSpPr>
          <p:nvPr/>
        </p:nvCxnSpPr>
        <p:spPr>
          <a:xfrm>
            <a:off x="2657994" y="3049796"/>
            <a:ext cx="19411" cy="438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Oval 141">
            <a:extLst>
              <a:ext uri="{FF2B5EF4-FFF2-40B4-BE49-F238E27FC236}">
                <a16:creationId xmlns:a16="http://schemas.microsoft.com/office/drawing/2014/main" id="{155DF8EE-8DDD-46ED-823E-19F95EEED1E9}"/>
              </a:ext>
            </a:extLst>
          </p:cNvPr>
          <p:cNvSpPr/>
          <p:nvPr/>
        </p:nvSpPr>
        <p:spPr>
          <a:xfrm>
            <a:off x="928347" y="6203398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43" name="Text Box 49">
            <a:extLst>
              <a:ext uri="{FF2B5EF4-FFF2-40B4-BE49-F238E27FC236}">
                <a16:creationId xmlns:a16="http://schemas.microsoft.com/office/drawing/2014/main" id="{58DE1DEF-F947-4C28-B828-51A7AA353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19" y="5892174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6</a:t>
            </a:r>
          </a:p>
        </p:txBody>
      </p: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D8AAEEC5-CA93-4180-80E2-EC675BB73247}"/>
              </a:ext>
            </a:extLst>
          </p:cNvPr>
          <p:cNvCxnSpPr>
            <a:cxnSpLocks/>
          </p:cNvCxnSpPr>
          <p:nvPr/>
        </p:nvCxnSpPr>
        <p:spPr>
          <a:xfrm>
            <a:off x="997174" y="589217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 Box 49">
            <a:extLst>
              <a:ext uri="{FF2B5EF4-FFF2-40B4-BE49-F238E27FC236}">
                <a16:creationId xmlns:a16="http://schemas.microsoft.com/office/drawing/2014/main" id="{8BD7854C-5195-49F4-87DB-1A52DB759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818" y="6161861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DFS(2)</a:t>
            </a:r>
          </a:p>
        </p:txBody>
      </p: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46B4F0AB-11C3-49FB-A423-9153DCB4F165}"/>
              </a:ext>
            </a:extLst>
          </p:cNvPr>
          <p:cNvCxnSpPr>
            <a:cxnSpLocks/>
          </p:cNvCxnSpPr>
          <p:nvPr/>
        </p:nvCxnSpPr>
        <p:spPr>
          <a:xfrm>
            <a:off x="3349465" y="3054588"/>
            <a:ext cx="0" cy="4663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 Box 49">
            <a:extLst>
              <a:ext uri="{FF2B5EF4-FFF2-40B4-BE49-F238E27FC236}">
                <a16:creationId xmlns:a16="http://schemas.microsoft.com/office/drawing/2014/main" id="{BE142A12-4669-46C0-B680-F155A1509F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7916" y="3182146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6</a:t>
            </a:r>
          </a:p>
        </p:txBody>
      </p: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5A730AFA-71BE-4473-A366-2A0A44525797}"/>
              </a:ext>
            </a:extLst>
          </p:cNvPr>
          <p:cNvCxnSpPr>
            <a:cxnSpLocks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E4DD15CA-DDD0-4A52-8242-C7D405556BF3}"/>
              </a:ext>
            </a:extLst>
          </p:cNvPr>
          <p:cNvCxnSpPr/>
          <p:nvPr/>
        </p:nvCxnSpPr>
        <p:spPr>
          <a:xfrm flipV="1">
            <a:off x="3456288" y="3049796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CABA9D6B-D4A5-4E39-BC04-5A760F96DFE3}"/>
              </a:ext>
            </a:extLst>
          </p:cNvPr>
          <p:cNvCxnSpPr>
            <a:cxnSpLocks/>
          </p:cNvCxnSpPr>
          <p:nvPr/>
        </p:nvCxnSpPr>
        <p:spPr>
          <a:xfrm flipH="1" flipV="1">
            <a:off x="2786320" y="3738750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 Box 49">
            <a:extLst>
              <a:ext uri="{FF2B5EF4-FFF2-40B4-BE49-F238E27FC236}">
                <a16:creationId xmlns:a16="http://schemas.microsoft.com/office/drawing/2014/main" id="{B7DA6F52-0E50-44F4-90BB-C770796497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4967" y="3693795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7</a:t>
            </a:r>
          </a:p>
        </p:txBody>
      </p:sp>
      <p:sp>
        <p:nvSpPr>
          <p:cNvPr id="152" name="Text Box 49">
            <a:extLst>
              <a:ext uri="{FF2B5EF4-FFF2-40B4-BE49-F238E27FC236}">
                <a16:creationId xmlns:a16="http://schemas.microsoft.com/office/drawing/2014/main" id="{708A713A-2606-49B1-B91E-FF1DE7540E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9112" y="3182145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8</a:t>
            </a:r>
          </a:p>
        </p:txBody>
      </p:sp>
      <p:cxnSp>
        <p:nvCxnSpPr>
          <p:cNvPr id="153" name="Straight Arrow Connector 152">
            <a:extLst>
              <a:ext uri="{FF2B5EF4-FFF2-40B4-BE49-F238E27FC236}">
                <a16:creationId xmlns:a16="http://schemas.microsoft.com/office/drawing/2014/main" id="{B58DB7CF-D261-41FB-B81D-EF096E697B8F}"/>
              </a:ext>
            </a:extLst>
          </p:cNvPr>
          <p:cNvCxnSpPr>
            <a:cxnSpLocks/>
          </p:cNvCxnSpPr>
          <p:nvPr/>
        </p:nvCxnSpPr>
        <p:spPr>
          <a:xfrm flipH="1" flipV="1">
            <a:off x="1085105" y="5897913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id="{F7C03ADC-8DC5-4922-ACE9-1C18A7391838}"/>
              </a:ext>
            </a:extLst>
          </p:cNvPr>
          <p:cNvCxnSpPr>
            <a:cxnSpLocks/>
          </p:cNvCxnSpPr>
          <p:nvPr/>
        </p:nvCxnSpPr>
        <p:spPr>
          <a:xfrm flipH="1">
            <a:off x="2770433" y="2984072"/>
            <a:ext cx="534705" cy="625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Text Box 49">
            <a:extLst>
              <a:ext uri="{FF2B5EF4-FFF2-40B4-BE49-F238E27FC236}">
                <a16:creationId xmlns:a16="http://schemas.microsoft.com/office/drawing/2014/main" id="{35D65E69-C0F4-4FF0-9A69-3479F83AE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6683" y="3263550"/>
            <a:ext cx="39664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9</a:t>
            </a:r>
          </a:p>
        </p:txBody>
      </p: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39435717-1F51-4897-9724-47CA53AD7075}"/>
              </a:ext>
            </a:extLst>
          </p:cNvPr>
          <p:cNvCxnSpPr>
            <a:cxnSpLocks/>
          </p:cNvCxnSpPr>
          <p:nvPr/>
        </p:nvCxnSpPr>
        <p:spPr>
          <a:xfrm flipH="1" flipV="1">
            <a:off x="2788255" y="2749001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Text Box 49">
            <a:extLst>
              <a:ext uri="{FF2B5EF4-FFF2-40B4-BE49-F238E27FC236}">
                <a16:creationId xmlns:a16="http://schemas.microsoft.com/office/drawing/2014/main" id="{B29EE28D-B557-40C7-A696-D07DFCFE92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9384" y="2557123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10</a:t>
            </a:r>
          </a:p>
        </p:txBody>
      </p: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827F8CCE-C9DB-41DB-B850-86EE0A1608F8}"/>
              </a:ext>
            </a:extLst>
          </p:cNvPr>
          <p:cNvCxnSpPr>
            <a:cxnSpLocks/>
          </p:cNvCxnSpPr>
          <p:nvPr/>
        </p:nvCxnSpPr>
        <p:spPr>
          <a:xfrm flipH="1" flipV="1">
            <a:off x="1073242" y="5398798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C8B95986-79DB-49DC-AA84-58607DC1C385}"/>
              </a:ext>
            </a:extLst>
          </p:cNvPr>
          <p:cNvCxnSpPr>
            <a:cxnSpLocks/>
          </p:cNvCxnSpPr>
          <p:nvPr/>
        </p:nvCxnSpPr>
        <p:spPr>
          <a:xfrm flipH="1" flipV="1">
            <a:off x="1046073" y="4865379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Arrow Connector 159">
            <a:extLst>
              <a:ext uri="{FF2B5EF4-FFF2-40B4-BE49-F238E27FC236}">
                <a16:creationId xmlns:a16="http://schemas.microsoft.com/office/drawing/2014/main" id="{31B17523-8D60-4117-830C-58C3FE844C73}"/>
              </a:ext>
            </a:extLst>
          </p:cNvPr>
          <p:cNvCxnSpPr>
            <a:cxnSpLocks/>
          </p:cNvCxnSpPr>
          <p:nvPr/>
        </p:nvCxnSpPr>
        <p:spPr>
          <a:xfrm flipH="1" flipV="1">
            <a:off x="2042875" y="3652148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Text Box 49">
            <a:extLst>
              <a:ext uri="{FF2B5EF4-FFF2-40B4-BE49-F238E27FC236}">
                <a16:creationId xmlns:a16="http://schemas.microsoft.com/office/drawing/2014/main" id="{DFC8DB92-D6A1-4797-83CE-F28C1FAC5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6900" y="3479001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11</a:t>
            </a:r>
          </a:p>
        </p:txBody>
      </p:sp>
      <p:sp>
        <p:nvSpPr>
          <p:cNvPr id="162" name="Text Box 49">
            <a:extLst>
              <a:ext uri="{FF2B5EF4-FFF2-40B4-BE49-F238E27FC236}">
                <a16:creationId xmlns:a16="http://schemas.microsoft.com/office/drawing/2014/main" id="{12E2C22F-E0D4-469F-9729-97463AAF60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4894" y="3479001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12</a:t>
            </a:r>
          </a:p>
        </p:txBody>
      </p:sp>
      <p:sp>
        <p:nvSpPr>
          <p:cNvPr id="163" name="Text Box 49">
            <a:extLst>
              <a:ext uri="{FF2B5EF4-FFF2-40B4-BE49-F238E27FC236}">
                <a16:creationId xmlns:a16="http://schemas.microsoft.com/office/drawing/2014/main" id="{56087AF9-5E24-4050-8E73-132065FD69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6975" y="3049496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13</a:t>
            </a:r>
          </a:p>
        </p:txBody>
      </p: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D32277D9-343F-4E0C-B00A-329FF123F5E8}"/>
              </a:ext>
            </a:extLst>
          </p:cNvPr>
          <p:cNvCxnSpPr>
            <a:cxnSpLocks/>
          </p:cNvCxnSpPr>
          <p:nvPr/>
        </p:nvCxnSpPr>
        <p:spPr>
          <a:xfrm flipV="1">
            <a:off x="2745408" y="2940449"/>
            <a:ext cx="465050" cy="5385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9A79FDC2-4067-4903-BFA5-EA0933F67206}"/>
              </a:ext>
            </a:extLst>
          </p:cNvPr>
          <p:cNvCxnSpPr>
            <a:cxnSpLocks/>
          </p:cNvCxnSpPr>
          <p:nvPr/>
        </p:nvCxnSpPr>
        <p:spPr>
          <a:xfrm flipV="1">
            <a:off x="2836666" y="3652148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2572C10E-6FBF-46E5-B60D-DCDAF7CF16BD}"/>
              </a:ext>
            </a:extLst>
          </p:cNvPr>
          <p:cNvCxnSpPr>
            <a:cxnSpLocks/>
          </p:cNvCxnSpPr>
          <p:nvPr/>
        </p:nvCxnSpPr>
        <p:spPr>
          <a:xfrm flipV="1">
            <a:off x="1114170" y="4466768"/>
            <a:ext cx="214241" cy="2420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Arrow Connector 166">
            <a:extLst>
              <a:ext uri="{FF2B5EF4-FFF2-40B4-BE49-F238E27FC236}">
                <a16:creationId xmlns:a16="http://schemas.microsoft.com/office/drawing/2014/main" id="{07752212-4B7C-47E0-BAAC-AD22990DAAB5}"/>
              </a:ext>
            </a:extLst>
          </p:cNvPr>
          <p:cNvCxnSpPr/>
          <p:nvPr/>
        </p:nvCxnSpPr>
        <p:spPr>
          <a:xfrm flipV="1">
            <a:off x="1716404" y="3056410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Text Box 49">
            <a:extLst>
              <a:ext uri="{FF2B5EF4-FFF2-40B4-BE49-F238E27FC236}">
                <a16:creationId xmlns:a16="http://schemas.microsoft.com/office/drawing/2014/main" id="{14977E7B-4BAA-4459-B74F-66BDAE6D19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7049" y="3164476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14</a:t>
            </a:r>
          </a:p>
        </p:txBody>
      </p:sp>
      <p:sp>
        <p:nvSpPr>
          <p:cNvPr id="169" name="Oval 168">
            <a:extLst>
              <a:ext uri="{FF2B5EF4-FFF2-40B4-BE49-F238E27FC236}">
                <a16:creationId xmlns:a16="http://schemas.microsoft.com/office/drawing/2014/main" id="{09F0A31E-2633-41BF-81F5-0A07A85D5F74}"/>
              </a:ext>
            </a:extLst>
          </p:cNvPr>
          <p:cNvSpPr/>
          <p:nvPr/>
        </p:nvSpPr>
        <p:spPr>
          <a:xfrm>
            <a:off x="1793793" y="4665443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4</a:t>
            </a:r>
          </a:p>
        </p:txBody>
      </p: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4304A1EF-ABAA-4B28-A8DC-81690EDD83B1}"/>
              </a:ext>
            </a:extLst>
          </p:cNvPr>
          <p:cNvCxnSpPr>
            <a:cxnSpLocks/>
          </p:cNvCxnSpPr>
          <p:nvPr/>
        </p:nvCxnSpPr>
        <p:spPr>
          <a:xfrm>
            <a:off x="1443863" y="4417782"/>
            <a:ext cx="377248" cy="24369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Text Box 49">
            <a:extLst>
              <a:ext uri="{FF2B5EF4-FFF2-40B4-BE49-F238E27FC236}">
                <a16:creationId xmlns:a16="http://schemas.microsoft.com/office/drawing/2014/main" id="{15643A32-3E75-41D5-80D4-5029CB487E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9658" y="4325505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14</a:t>
            </a:r>
          </a:p>
        </p:txBody>
      </p:sp>
      <p:sp>
        <p:nvSpPr>
          <p:cNvPr id="172" name="Text Box 49">
            <a:extLst>
              <a:ext uri="{FF2B5EF4-FFF2-40B4-BE49-F238E27FC236}">
                <a16:creationId xmlns:a16="http://schemas.microsoft.com/office/drawing/2014/main" id="{DDA8D414-CD49-405E-AD3C-EDA1BBD13E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7697" y="4585909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DFS(4)</a:t>
            </a:r>
          </a:p>
        </p:txBody>
      </p: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30D4FF36-F912-45C1-A1F0-3E030A61D039}"/>
              </a:ext>
            </a:extLst>
          </p:cNvPr>
          <p:cNvCxnSpPr>
            <a:cxnSpLocks/>
          </p:cNvCxnSpPr>
          <p:nvPr/>
        </p:nvCxnSpPr>
        <p:spPr>
          <a:xfrm>
            <a:off x="1826522" y="3040177"/>
            <a:ext cx="19411" cy="438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Text Box 49">
            <a:extLst>
              <a:ext uri="{FF2B5EF4-FFF2-40B4-BE49-F238E27FC236}">
                <a16:creationId xmlns:a16="http://schemas.microsoft.com/office/drawing/2014/main" id="{51BFAAEA-4B9C-4107-8B0A-59C0BF9398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6181" y="3119423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15</a:t>
            </a:r>
          </a:p>
        </p:txBody>
      </p:sp>
      <p:cxnSp>
        <p:nvCxnSpPr>
          <p:cNvPr id="175" name="Straight Arrow Connector 174">
            <a:extLst>
              <a:ext uri="{FF2B5EF4-FFF2-40B4-BE49-F238E27FC236}">
                <a16:creationId xmlns:a16="http://schemas.microsoft.com/office/drawing/2014/main" id="{C0B7395C-5163-4419-BD3B-0EE99370DA24}"/>
              </a:ext>
            </a:extLst>
          </p:cNvPr>
          <p:cNvCxnSpPr>
            <a:cxnSpLocks/>
          </p:cNvCxnSpPr>
          <p:nvPr/>
        </p:nvCxnSpPr>
        <p:spPr>
          <a:xfrm flipH="1" flipV="1">
            <a:off x="1142207" y="2761087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Text Box 49">
            <a:extLst>
              <a:ext uri="{FF2B5EF4-FFF2-40B4-BE49-F238E27FC236}">
                <a16:creationId xmlns:a16="http://schemas.microsoft.com/office/drawing/2014/main" id="{53DFB48B-55E0-452E-AA72-CB1836457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6063" y="2571963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16</a:t>
            </a:r>
          </a:p>
        </p:txBody>
      </p:sp>
      <p:sp>
        <p:nvSpPr>
          <p:cNvPr id="177" name="Oval 176">
            <a:extLst>
              <a:ext uri="{FF2B5EF4-FFF2-40B4-BE49-F238E27FC236}">
                <a16:creationId xmlns:a16="http://schemas.microsoft.com/office/drawing/2014/main" id="{66C6B3C5-DF22-4203-9549-4A3E4B0DEF2D}"/>
              </a:ext>
            </a:extLst>
          </p:cNvPr>
          <p:cNvSpPr/>
          <p:nvPr/>
        </p:nvSpPr>
        <p:spPr>
          <a:xfrm>
            <a:off x="1800563" y="5207362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8</a:t>
            </a:r>
          </a:p>
        </p:txBody>
      </p:sp>
      <p:cxnSp>
        <p:nvCxnSpPr>
          <p:cNvPr id="178" name="Straight Arrow Connector 177">
            <a:extLst>
              <a:ext uri="{FF2B5EF4-FFF2-40B4-BE49-F238E27FC236}">
                <a16:creationId xmlns:a16="http://schemas.microsoft.com/office/drawing/2014/main" id="{CC42371C-111D-4D6E-B68B-7754F59B480E}"/>
              </a:ext>
            </a:extLst>
          </p:cNvPr>
          <p:cNvCxnSpPr>
            <a:cxnSpLocks/>
          </p:cNvCxnSpPr>
          <p:nvPr/>
        </p:nvCxnSpPr>
        <p:spPr>
          <a:xfrm>
            <a:off x="1898839" y="486861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Text Box 49">
            <a:extLst>
              <a:ext uri="{FF2B5EF4-FFF2-40B4-BE49-F238E27FC236}">
                <a16:creationId xmlns:a16="http://schemas.microsoft.com/office/drawing/2014/main" id="{B88B19BE-479D-4287-B020-792B503196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6895" y="4906021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16</a:t>
            </a:r>
          </a:p>
        </p:txBody>
      </p:sp>
      <p:sp>
        <p:nvSpPr>
          <p:cNvPr id="180" name="Text Box 49">
            <a:extLst>
              <a:ext uri="{FF2B5EF4-FFF2-40B4-BE49-F238E27FC236}">
                <a16:creationId xmlns:a16="http://schemas.microsoft.com/office/drawing/2014/main" id="{6551989D-1CA0-46AA-8A26-A71278272B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5740" y="5178568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DFS(8)</a:t>
            </a:r>
          </a:p>
        </p:txBody>
      </p:sp>
      <p:sp>
        <p:nvSpPr>
          <p:cNvPr id="181" name="Oval 180">
            <a:extLst>
              <a:ext uri="{FF2B5EF4-FFF2-40B4-BE49-F238E27FC236}">
                <a16:creationId xmlns:a16="http://schemas.microsoft.com/office/drawing/2014/main" id="{4C9B6C34-88B7-4AF5-AE1E-34C0CACB78DF}"/>
              </a:ext>
            </a:extLst>
          </p:cNvPr>
          <p:cNvSpPr/>
          <p:nvPr/>
        </p:nvSpPr>
        <p:spPr>
          <a:xfrm>
            <a:off x="1810990" y="5739811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6</a:t>
            </a:r>
          </a:p>
        </p:txBody>
      </p:sp>
      <p:cxnSp>
        <p:nvCxnSpPr>
          <p:cNvPr id="182" name="Straight Arrow Connector 181">
            <a:extLst>
              <a:ext uri="{FF2B5EF4-FFF2-40B4-BE49-F238E27FC236}">
                <a16:creationId xmlns:a16="http://schemas.microsoft.com/office/drawing/2014/main" id="{9FD7DBAA-9912-4E44-AE3A-978698B3EFCA}"/>
              </a:ext>
            </a:extLst>
          </p:cNvPr>
          <p:cNvCxnSpPr>
            <a:cxnSpLocks/>
          </p:cNvCxnSpPr>
          <p:nvPr/>
        </p:nvCxnSpPr>
        <p:spPr>
          <a:xfrm>
            <a:off x="1909265" y="5406168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Text Box 49">
            <a:extLst>
              <a:ext uri="{FF2B5EF4-FFF2-40B4-BE49-F238E27FC236}">
                <a16:creationId xmlns:a16="http://schemas.microsoft.com/office/drawing/2014/main" id="{C5AF4850-F836-4610-A0BD-24D5EE327C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5482" y="5406168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18</a:t>
            </a:r>
          </a:p>
        </p:txBody>
      </p:sp>
      <p:cxnSp>
        <p:nvCxnSpPr>
          <p:cNvPr id="184" name="Straight Arrow Connector 183">
            <a:extLst>
              <a:ext uri="{FF2B5EF4-FFF2-40B4-BE49-F238E27FC236}">
                <a16:creationId xmlns:a16="http://schemas.microsoft.com/office/drawing/2014/main" id="{B39F11AB-3C7D-4D69-96E5-DD6D7FB553E5}"/>
              </a:ext>
            </a:extLst>
          </p:cNvPr>
          <p:cNvCxnSpPr>
            <a:cxnSpLocks/>
          </p:cNvCxnSpPr>
          <p:nvPr/>
        </p:nvCxnSpPr>
        <p:spPr>
          <a:xfrm flipV="1">
            <a:off x="1163922" y="2868056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49">
            <a:extLst>
              <a:ext uri="{FF2B5EF4-FFF2-40B4-BE49-F238E27FC236}">
                <a16:creationId xmlns:a16="http://schemas.microsoft.com/office/drawing/2014/main" id="{DBE3B991-AED5-40C7-B0A6-C829CA9C49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5925" y="2852732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17</a:t>
            </a:r>
          </a:p>
        </p:txBody>
      </p:sp>
      <p:cxnSp>
        <p:nvCxnSpPr>
          <p:cNvPr id="186" name="Straight Arrow Connector 185">
            <a:extLst>
              <a:ext uri="{FF2B5EF4-FFF2-40B4-BE49-F238E27FC236}">
                <a16:creationId xmlns:a16="http://schemas.microsoft.com/office/drawing/2014/main" id="{6059A8DF-F1AB-4037-971A-A937348D1D16}"/>
              </a:ext>
            </a:extLst>
          </p:cNvPr>
          <p:cNvCxnSpPr>
            <a:cxnSpLocks/>
          </p:cNvCxnSpPr>
          <p:nvPr/>
        </p:nvCxnSpPr>
        <p:spPr>
          <a:xfrm>
            <a:off x="900348" y="3047417"/>
            <a:ext cx="19411" cy="438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Text Box 49">
            <a:extLst>
              <a:ext uri="{FF2B5EF4-FFF2-40B4-BE49-F238E27FC236}">
                <a16:creationId xmlns:a16="http://schemas.microsoft.com/office/drawing/2014/main" id="{B0523D41-2E39-4C4B-829F-574BBCB111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966" y="3151067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18</a:t>
            </a:r>
          </a:p>
        </p:txBody>
      </p:sp>
      <p:cxnSp>
        <p:nvCxnSpPr>
          <p:cNvPr id="188" name="Straight Arrow Connector 187">
            <a:extLst>
              <a:ext uri="{FF2B5EF4-FFF2-40B4-BE49-F238E27FC236}">
                <a16:creationId xmlns:a16="http://schemas.microsoft.com/office/drawing/2014/main" id="{31CE8C31-80F5-4E9F-9313-C1ED6868DF5B}"/>
              </a:ext>
            </a:extLst>
          </p:cNvPr>
          <p:cNvCxnSpPr/>
          <p:nvPr/>
        </p:nvCxnSpPr>
        <p:spPr>
          <a:xfrm flipV="1">
            <a:off x="1049812" y="3047417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Text Box 49">
            <a:extLst>
              <a:ext uri="{FF2B5EF4-FFF2-40B4-BE49-F238E27FC236}">
                <a16:creationId xmlns:a16="http://schemas.microsoft.com/office/drawing/2014/main" id="{23090E47-8DF1-4EC3-A06C-6D8A586C57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9474" y="3175809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19</a:t>
            </a:r>
          </a:p>
        </p:txBody>
      </p:sp>
      <p:cxnSp>
        <p:nvCxnSpPr>
          <p:cNvPr id="190" name="Straight Arrow Connector 189">
            <a:extLst>
              <a:ext uri="{FF2B5EF4-FFF2-40B4-BE49-F238E27FC236}">
                <a16:creationId xmlns:a16="http://schemas.microsoft.com/office/drawing/2014/main" id="{0C9532CE-0D76-4313-8DDC-0F817CA73FFB}"/>
              </a:ext>
            </a:extLst>
          </p:cNvPr>
          <p:cNvCxnSpPr>
            <a:cxnSpLocks/>
          </p:cNvCxnSpPr>
          <p:nvPr/>
        </p:nvCxnSpPr>
        <p:spPr>
          <a:xfrm flipH="1" flipV="1">
            <a:off x="1994766" y="5412099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Arrow Connector 190">
            <a:extLst>
              <a:ext uri="{FF2B5EF4-FFF2-40B4-BE49-F238E27FC236}">
                <a16:creationId xmlns:a16="http://schemas.microsoft.com/office/drawing/2014/main" id="{25FF6303-D712-4C7F-9029-81E35BFE109F}"/>
              </a:ext>
            </a:extLst>
          </p:cNvPr>
          <p:cNvCxnSpPr>
            <a:cxnSpLocks/>
          </p:cNvCxnSpPr>
          <p:nvPr/>
        </p:nvCxnSpPr>
        <p:spPr>
          <a:xfrm flipH="1" flipV="1">
            <a:off x="1975740" y="4881590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Arrow Connector 191">
            <a:extLst>
              <a:ext uri="{FF2B5EF4-FFF2-40B4-BE49-F238E27FC236}">
                <a16:creationId xmlns:a16="http://schemas.microsoft.com/office/drawing/2014/main" id="{0F57F8D1-CA65-4B27-AE54-CEA0EFDBCC72}"/>
              </a:ext>
            </a:extLst>
          </p:cNvPr>
          <p:cNvCxnSpPr>
            <a:cxnSpLocks/>
          </p:cNvCxnSpPr>
          <p:nvPr/>
        </p:nvCxnSpPr>
        <p:spPr>
          <a:xfrm flipV="1">
            <a:off x="1957705" y="2862037"/>
            <a:ext cx="465050" cy="5385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Text Box 49">
            <a:extLst>
              <a:ext uri="{FF2B5EF4-FFF2-40B4-BE49-F238E27FC236}">
                <a16:creationId xmlns:a16="http://schemas.microsoft.com/office/drawing/2014/main" id="{0B2A57A3-DF49-4F24-8572-0A5865EB03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8581" y="2911398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20</a:t>
            </a:r>
          </a:p>
        </p:txBody>
      </p:sp>
      <p:cxnSp>
        <p:nvCxnSpPr>
          <p:cNvPr id="194" name="Straight Arrow Connector 193">
            <a:extLst>
              <a:ext uri="{FF2B5EF4-FFF2-40B4-BE49-F238E27FC236}">
                <a16:creationId xmlns:a16="http://schemas.microsoft.com/office/drawing/2014/main" id="{AE23BED2-D51F-4E17-84C6-8D2A5A99835B}"/>
              </a:ext>
            </a:extLst>
          </p:cNvPr>
          <p:cNvCxnSpPr>
            <a:cxnSpLocks/>
          </p:cNvCxnSpPr>
          <p:nvPr/>
        </p:nvCxnSpPr>
        <p:spPr>
          <a:xfrm flipH="1" flipV="1">
            <a:off x="1445770" y="4502620"/>
            <a:ext cx="222403" cy="14645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" name="Text Box 49">
            <a:extLst>
              <a:ext uri="{FF2B5EF4-FFF2-40B4-BE49-F238E27FC236}">
                <a16:creationId xmlns:a16="http://schemas.microsoft.com/office/drawing/2014/main" id="{9E07D829-C15F-4861-A6D1-FD6E56BDB4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4431" y="5732644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DFS(6)</a:t>
            </a:r>
          </a:p>
        </p:txBody>
      </p:sp>
      <p:sp>
        <p:nvSpPr>
          <p:cNvPr id="196" name="Text Box 49">
            <a:extLst>
              <a:ext uri="{FF2B5EF4-FFF2-40B4-BE49-F238E27FC236}">
                <a16:creationId xmlns:a16="http://schemas.microsoft.com/office/drawing/2014/main" id="{CFAB75D3-09BB-40CF-AF71-18AAED3E4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8524" y="2183224"/>
            <a:ext cx="2312483" cy="160043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Running Time = O(m + n):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DFS(v) is called on each vertex exactly once.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Charge the time of DFS(v) to the vertex v, not including the recursive calls DFS(w) in DFS(v).</a:t>
            </a: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C698D493-255A-3698-F7F7-CB989C45679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4713014"/>
              </p:ext>
            </p:extLst>
          </p:nvPr>
        </p:nvGraphicFramePr>
        <p:xfrm>
          <a:off x="98425" y="98425"/>
          <a:ext cx="83820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ckager Shell Object" showAsIcon="1" r:id="rId2" imgW="838055" imgH="514350" progId="Package">
                  <p:embed/>
                </p:oleObj>
              </mc:Choice>
              <mc:Fallback>
                <p:oleObj name="Packager Shell Object" showAsIcon="1" r:id="rId2" imgW="838055" imgH="51435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8425" y="98425"/>
                        <a:ext cx="838200" cy="514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97F19BEB-F9A1-229F-73E7-CD8417B7F34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1744371"/>
              </p:ext>
            </p:extLst>
          </p:nvPr>
        </p:nvGraphicFramePr>
        <p:xfrm>
          <a:off x="98425" y="98425"/>
          <a:ext cx="83820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ckager Shell Object" showAsIcon="1" r:id="rId4" imgW="838055" imgH="514350" progId="Package">
                  <p:embed/>
                </p:oleObj>
              </mc:Choice>
              <mc:Fallback>
                <p:oleObj name="Packager Shell Object" showAsIcon="1" r:id="rId4" imgW="838055" imgH="51435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8425" y="98425"/>
                        <a:ext cx="838200" cy="514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95126903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6281</TotalTime>
  <Words>9766</Words>
  <Application>Microsoft Office PowerPoint</Application>
  <PresentationFormat>On-screen Show (4:3)</PresentationFormat>
  <Paragraphs>3195</Paragraphs>
  <Slides>49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6" baseType="lpstr">
      <vt:lpstr>宋体</vt:lpstr>
      <vt:lpstr>Arial</vt:lpstr>
      <vt:lpstr>Tahoma</vt:lpstr>
      <vt:lpstr>Times New Roman</vt:lpstr>
      <vt:lpstr>Wingdings</vt:lpstr>
      <vt:lpstr>Default Design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594</cp:revision>
  <cp:lastPrinted>2001-01-16T17:12:14Z</cp:lastPrinted>
  <dcterms:created xsi:type="dcterms:W3CDTF">1999-07-13T19:55:20Z</dcterms:created>
  <dcterms:modified xsi:type="dcterms:W3CDTF">2025-02-17T19:09:45Z</dcterms:modified>
</cp:coreProperties>
</file>