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93" r:id="rId2"/>
    <p:sldId id="945" r:id="rId3"/>
    <p:sldId id="849" r:id="rId4"/>
    <p:sldId id="848" r:id="rId5"/>
    <p:sldId id="847" r:id="rId6"/>
    <p:sldId id="947" r:id="rId7"/>
    <p:sldId id="948" r:id="rId8"/>
    <p:sldId id="906" r:id="rId9"/>
    <p:sldId id="859" r:id="rId10"/>
    <p:sldId id="861" r:id="rId11"/>
    <p:sldId id="860" r:id="rId12"/>
    <p:sldId id="862" r:id="rId13"/>
    <p:sldId id="867" r:id="rId14"/>
    <p:sldId id="865" r:id="rId15"/>
    <p:sldId id="869" r:id="rId16"/>
    <p:sldId id="870" r:id="rId17"/>
    <p:sldId id="872" r:id="rId18"/>
    <p:sldId id="871" r:id="rId19"/>
    <p:sldId id="879" r:id="rId20"/>
    <p:sldId id="877" r:id="rId21"/>
    <p:sldId id="908" r:id="rId22"/>
    <p:sldId id="874" r:id="rId23"/>
    <p:sldId id="882" r:id="rId24"/>
    <p:sldId id="881" r:id="rId25"/>
    <p:sldId id="880" r:id="rId26"/>
    <p:sldId id="891" r:id="rId27"/>
    <p:sldId id="890" r:id="rId28"/>
    <p:sldId id="889" r:id="rId29"/>
    <p:sldId id="888" r:id="rId30"/>
    <p:sldId id="887" r:id="rId31"/>
    <p:sldId id="886" r:id="rId32"/>
    <p:sldId id="883" r:id="rId33"/>
    <p:sldId id="893" r:id="rId34"/>
    <p:sldId id="944" r:id="rId35"/>
    <p:sldId id="942" r:id="rId36"/>
    <p:sldId id="943" r:id="rId37"/>
    <p:sldId id="900" r:id="rId38"/>
    <p:sldId id="899" r:id="rId39"/>
    <p:sldId id="898" r:id="rId40"/>
    <p:sldId id="897" r:id="rId41"/>
    <p:sldId id="896" r:id="rId42"/>
    <p:sldId id="892" r:id="rId43"/>
    <p:sldId id="962" r:id="rId44"/>
    <p:sldId id="961" r:id="rId4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FFCC00"/>
    <a:srgbClr val="33CC33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82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0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1013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7: Lower Bounds for Sorting and Searching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FB97B-85FB-A3D5-62B9-B78AC6848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C6513298-3461-1C76-4DE3-DBD822796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AC72EF7-2870-92A5-0C2E-16FB0AD01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90007AE8-1344-A777-4BB2-B638CA9804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6E5184D7-B7F2-3B7A-2ABB-588E926B5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B40E219F-33E9-DE9C-E8F0-756B8108A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A8E97B5F-9AA7-2317-28EF-3EE1AB90A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A0ED2CE1-953D-3B83-7FFE-95D619B37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8AE136A6-AE69-6AB3-B91E-3E7EF5F91E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998F1BE-E240-839E-88CC-03C4B93B6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976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takes ≤ c steps.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998F1BE-E240-839E-88CC-03C4B93B61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998F1BE-E240-839E-88CC-03C4B93B6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CFB43FB-E496-14B5-82D4-632F84A02C78}"/>
              </a:ext>
            </a:extLst>
          </p:cNvPr>
          <p:cNvGrpSpPr/>
          <p:nvPr/>
        </p:nvGrpSpPr>
        <p:grpSpPr>
          <a:xfrm>
            <a:off x="692411" y="4131112"/>
            <a:ext cx="3800473" cy="1988506"/>
            <a:chOff x="4910087" y="2828822"/>
            <a:chExt cx="3800473" cy="198850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573C4A5-0A04-FE2A-CA10-3781D8B55BCC}"/>
                </a:ext>
              </a:extLst>
            </p:cNvPr>
            <p:cNvSpPr/>
            <p:nvPr/>
          </p:nvSpPr>
          <p:spPr>
            <a:xfrm>
              <a:off x="5684103" y="3384321"/>
              <a:ext cx="351378" cy="311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CD9F9EB-7286-DCA9-83DC-B1F87A36BC6F}"/>
                </a:ext>
              </a:extLst>
            </p:cNvPr>
            <p:cNvGrpSpPr/>
            <p:nvPr/>
          </p:nvGrpSpPr>
          <p:grpSpPr>
            <a:xfrm>
              <a:off x="6600512" y="2828822"/>
              <a:ext cx="351379" cy="311409"/>
              <a:chOff x="6600512" y="2828822"/>
              <a:chExt cx="351379" cy="311409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B0D9A38-2A97-4ADF-4969-99AEADAB3DF5}"/>
                  </a:ext>
                </a:extLst>
              </p:cNvPr>
              <p:cNvSpPr/>
              <p:nvPr/>
            </p:nvSpPr>
            <p:spPr>
              <a:xfrm>
                <a:off x="6600513" y="2828822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1E57520-F3C4-FEE5-AB0D-66F5440265DB}"/>
                  </a:ext>
                </a:extLst>
              </p:cNvPr>
              <p:cNvSpPr txBox="1"/>
              <p:nvPr/>
            </p:nvSpPr>
            <p:spPr>
              <a:xfrm>
                <a:off x="6600512" y="2837594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5D6B163-1327-6BF7-E071-F8F8908671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737" y="4144302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252B23B-076F-F40F-4DA1-A8339CA9E639}"/>
                </a:ext>
              </a:extLst>
            </p:cNvPr>
            <p:cNvCxnSpPr>
              <a:cxnSpLocks/>
            </p:cNvCxnSpPr>
            <p:nvPr/>
          </p:nvCxnSpPr>
          <p:spPr>
            <a:xfrm>
              <a:off x="7421669" y="4162253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3AB494-D552-42A7-1F42-431DEA87F458}"/>
                </a:ext>
              </a:extLst>
            </p:cNvPr>
            <p:cNvSpPr txBox="1"/>
            <p:nvPr/>
          </p:nvSpPr>
          <p:spPr>
            <a:xfrm>
              <a:off x="5684102" y="3393093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508B1C0-21D8-60DB-893B-CE46029E2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9425" y="4145159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E25446-0464-3300-0331-3CABE6BD6B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709" y="415357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F8C0A3B-5931-55BF-1593-BDFFE0336E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50249" y="417172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29F38D1-ED79-72E9-52CB-EA4F2CFC2C03}"/>
                </a:ext>
              </a:extLst>
            </p:cNvPr>
            <p:cNvCxnSpPr>
              <a:cxnSpLocks/>
            </p:cNvCxnSpPr>
            <p:nvPr/>
          </p:nvCxnSpPr>
          <p:spPr>
            <a:xfrm>
              <a:off x="5498861" y="41612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BAD39A8-2A9B-76D1-43A3-5C653323B313}"/>
                </a:ext>
              </a:extLst>
            </p:cNvPr>
            <p:cNvCxnSpPr>
              <a:cxnSpLocks/>
            </p:cNvCxnSpPr>
            <p:nvPr/>
          </p:nvCxnSpPr>
          <p:spPr>
            <a:xfrm>
              <a:off x="6414265" y="4163237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B92046-EA08-8D6C-76D8-9C0ADFB181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7233" y="3636613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FA36195-0AA7-3241-C8CD-3386387DF3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7611" y="3646082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496AB48-D505-A341-EC6A-49D6AA10CA4B}"/>
                </a:ext>
              </a:extLst>
            </p:cNvPr>
            <p:cNvCxnSpPr>
              <a:cxnSpLocks/>
            </p:cNvCxnSpPr>
            <p:nvPr/>
          </p:nvCxnSpPr>
          <p:spPr>
            <a:xfrm>
              <a:off x="7920583" y="3615241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C9F034C-D191-8214-9BA0-E2A4B6EE02BC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38" y="3662726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538FAD3-BF47-499F-4468-8690A8A90D14}"/>
                </a:ext>
              </a:extLst>
            </p:cNvPr>
            <p:cNvSpPr/>
            <p:nvPr/>
          </p:nvSpPr>
          <p:spPr>
            <a:xfrm>
              <a:off x="7599516" y="3384320"/>
              <a:ext cx="351378" cy="311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E05ECF5-253A-695E-751B-9BDAC8D9D221}"/>
                </a:ext>
              </a:extLst>
            </p:cNvPr>
            <p:cNvSpPr txBox="1"/>
            <p:nvPr/>
          </p:nvSpPr>
          <p:spPr>
            <a:xfrm>
              <a:off x="7599515" y="33930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E253C41-9644-A818-11D9-9E236CED6D45}"/>
                </a:ext>
              </a:extLst>
            </p:cNvPr>
            <p:cNvSpPr/>
            <p:nvPr/>
          </p:nvSpPr>
          <p:spPr>
            <a:xfrm>
              <a:off x="6399343" y="442119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48F1F3D-AB59-F9CA-7051-0464FE1DC57B}"/>
                </a:ext>
              </a:extLst>
            </p:cNvPr>
            <p:cNvSpPr txBox="1"/>
            <p:nvPr/>
          </p:nvSpPr>
          <p:spPr>
            <a:xfrm>
              <a:off x="6399342" y="4429966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774F70F-8CAA-43A0-EC00-DC34B393A96D}"/>
                </a:ext>
              </a:extLst>
            </p:cNvPr>
            <p:cNvSpPr/>
            <p:nvPr/>
          </p:nvSpPr>
          <p:spPr>
            <a:xfrm>
              <a:off x="5443432" y="4413719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70DC4A2-96F0-8B37-9AE0-78CCAB014CB3}"/>
                </a:ext>
              </a:extLst>
            </p:cNvPr>
            <p:cNvSpPr txBox="1"/>
            <p:nvPr/>
          </p:nvSpPr>
          <p:spPr>
            <a:xfrm>
              <a:off x="5434502" y="4423828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1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E8592FD-D241-1928-DC12-74FD0E6EA544}"/>
                </a:ext>
              </a:extLst>
            </p:cNvPr>
            <p:cNvSpPr/>
            <p:nvPr/>
          </p:nvSpPr>
          <p:spPr>
            <a:xfrm>
              <a:off x="4968473" y="44137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6FE43A2-D30C-8428-00A9-A3A4A1C86EFD}"/>
                </a:ext>
              </a:extLst>
            </p:cNvPr>
            <p:cNvSpPr txBox="1"/>
            <p:nvPr/>
          </p:nvSpPr>
          <p:spPr>
            <a:xfrm>
              <a:off x="5011202" y="44224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462F6C2-3B18-3F02-71F4-A02C7710168A}"/>
                </a:ext>
              </a:extLst>
            </p:cNvPr>
            <p:cNvSpPr/>
            <p:nvPr/>
          </p:nvSpPr>
          <p:spPr>
            <a:xfrm>
              <a:off x="6874302" y="4403045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F8C0867-DC12-018F-00EA-BA7ACE01A844}"/>
                </a:ext>
              </a:extLst>
            </p:cNvPr>
            <p:cNvSpPr txBox="1"/>
            <p:nvPr/>
          </p:nvSpPr>
          <p:spPr>
            <a:xfrm>
              <a:off x="6874302" y="4420685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5BD360D-675C-1388-F219-7A008887AB6E}"/>
                </a:ext>
              </a:extLst>
            </p:cNvPr>
            <p:cNvSpPr/>
            <p:nvPr/>
          </p:nvSpPr>
          <p:spPr>
            <a:xfrm>
              <a:off x="5924384" y="441682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640DCE-80ED-4C76-5480-3CC61880DDAF}"/>
                </a:ext>
              </a:extLst>
            </p:cNvPr>
            <p:cNvSpPr txBox="1"/>
            <p:nvPr/>
          </p:nvSpPr>
          <p:spPr>
            <a:xfrm>
              <a:off x="5924383" y="4425596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76101C3-87EB-BB39-BAB2-649F28DA5FE0}"/>
                </a:ext>
              </a:extLst>
            </p:cNvPr>
            <p:cNvSpPr/>
            <p:nvPr/>
          </p:nvSpPr>
          <p:spPr>
            <a:xfrm>
              <a:off x="8041327" y="3860426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FA1D173-6BAA-6E0B-00C6-9C5D7E532B7D}"/>
                </a:ext>
              </a:extLst>
            </p:cNvPr>
            <p:cNvSpPr txBox="1"/>
            <p:nvPr/>
          </p:nvSpPr>
          <p:spPr>
            <a:xfrm>
              <a:off x="8028040" y="3868860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D9EA0CD-1892-A056-1A41-B3D53B7C31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5638" y="3037679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303C00C-D461-8290-627C-DABF478E3096}"/>
                </a:ext>
              </a:extLst>
            </p:cNvPr>
            <p:cNvCxnSpPr>
              <a:cxnSpLocks/>
            </p:cNvCxnSpPr>
            <p:nvPr/>
          </p:nvCxnSpPr>
          <p:spPr>
            <a:xfrm>
              <a:off x="6940989" y="3019529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791EB9C-650B-CF8C-DDFB-095E08FDF8BC}"/>
                </a:ext>
              </a:extLst>
            </p:cNvPr>
            <p:cNvSpPr/>
            <p:nvPr/>
          </p:nvSpPr>
          <p:spPr>
            <a:xfrm>
              <a:off x="7378940" y="4401673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3E84032-CFD6-5F10-3526-909B41EC389C}"/>
                </a:ext>
              </a:extLst>
            </p:cNvPr>
            <p:cNvSpPr txBox="1"/>
            <p:nvPr/>
          </p:nvSpPr>
          <p:spPr>
            <a:xfrm>
              <a:off x="7421669" y="441044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BD3ED16-28D5-C1DD-044B-65445BD9E18B}"/>
                </a:ext>
              </a:extLst>
            </p:cNvPr>
            <p:cNvSpPr/>
            <p:nvPr/>
          </p:nvSpPr>
          <p:spPr>
            <a:xfrm>
              <a:off x="7833611" y="439164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AFDF37D-2C9A-6B55-A4D4-DC6184E0B7AF}"/>
                </a:ext>
              </a:extLst>
            </p:cNvPr>
            <p:cNvSpPr txBox="1"/>
            <p:nvPr/>
          </p:nvSpPr>
          <p:spPr>
            <a:xfrm>
              <a:off x="7833611" y="4400415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F9E5621-C9BB-7BC2-1F1F-8D815C1B0B97}"/>
                </a:ext>
              </a:extLst>
            </p:cNvPr>
            <p:cNvSpPr/>
            <p:nvPr/>
          </p:nvSpPr>
          <p:spPr>
            <a:xfrm>
              <a:off x="7134842" y="3886372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304200-AE0F-1869-701A-3E428C24A5EA}"/>
                </a:ext>
              </a:extLst>
            </p:cNvPr>
            <p:cNvSpPr txBox="1"/>
            <p:nvPr/>
          </p:nvSpPr>
          <p:spPr>
            <a:xfrm>
              <a:off x="7121555" y="3894806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BEF74CE-25D8-E154-A600-48FA3FB761E6}"/>
                </a:ext>
              </a:extLst>
            </p:cNvPr>
            <p:cNvSpPr/>
            <p:nvPr/>
          </p:nvSpPr>
          <p:spPr>
            <a:xfrm>
              <a:off x="6125236" y="3886371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012E18F-88A5-1111-A022-CF7B44560FEB}"/>
                </a:ext>
              </a:extLst>
            </p:cNvPr>
            <p:cNvSpPr txBox="1"/>
            <p:nvPr/>
          </p:nvSpPr>
          <p:spPr>
            <a:xfrm>
              <a:off x="6111949" y="3894805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0DE9718-C2B9-8110-77FE-1766D1932DDD}"/>
                </a:ext>
              </a:extLst>
            </p:cNvPr>
            <p:cNvSpPr/>
            <p:nvPr/>
          </p:nvSpPr>
          <p:spPr>
            <a:xfrm>
              <a:off x="5210736" y="3877599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C889E7B-14D6-31F5-F7E8-3701ABED4E71}"/>
                </a:ext>
              </a:extLst>
            </p:cNvPr>
            <p:cNvSpPr txBox="1"/>
            <p:nvPr/>
          </p:nvSpPr>
          <p:spPr>
            <a:xfrm>
              <a:off x="5197449" y="3886033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1E7673F-CFAA-9328-439F-F02B90DC33AE}"/>
                </a:ext>
              </a:extLst>
            </p:cNvPr>
            <p:cNvSpPr/>
            <p:nvPr/>
          </p:nvSpPr>
          <p:spPr>
            <a:xfrm>
              <a:off x="4910087" y="3789145"/>
              <a:ext cx="926900" cy="1028183"/>
            </a:xfrm>
            <a:custGeom>
              <a:avLst/>
              <a:gdLst>
                <a:gd name="connsiteX0" fmla="*/ 554410 w 1052208"/>
                <a:gd name="connsiteY0" fmla="*/ 5188 h 1100759"/>
                <a:gd name="connsiteX1" fmla="*/ 110029 w 1052208"/>
                <a:gd name="connsiteY1" fmla="*/ 261562 h 1100759"/>
                <a:gd name="connsiteX2" fmla="*/ 33117 w 1052208"/>
                <a:gd name="connsiteY2" fmla="*/ 979408 h 1100759"/>
                <a:gd name="connsiteX3" fmla="*/ 562956 w 1052208"/>
                <a:gd name="connsiteY3" fmla="*/ 1064866 h 1100759"/>
                <a:gd name="connsiteX4" fmla="*/ 998792 w 1052208"/>
                <a:gd name="connsiteY4" fmla="*/ 1047775 h 1100759"/>
                <a:gd name="connsiteX5" fmla="*/ 998792 w 1052208"/>
                <a:gd name="connsiteY5" fmla="*/ 458115 h 1100759"/>
                <a:gd name="connsiteX6" fmla="*/ 554410 w 1052208"/>
                <a:gd name="connsiteY6" fmla="*/ 5188 h 110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208" h="1100759">
                  <a:moveTo>
                    <a:pt x="554410" y="5188"/>
                  </a:moveTo>
                  <a:cubicBezTo>
                    <a:pt x="406283" y="-27571"/>
                    <a:pt x="196911" y="99192"/>
                    <a:pt x="110029" y="261562"/>
                  </a:cubicBezTo>
                  <a:cubicBezTo>
                    <a:pt x="23147" y="423932"/>
                    <a:pt x="-42371" y="845524"/>
                    <a:pt x="33117" y="979408"/>
                  </a:cubicBezTo>
                  <a:cubicBezTo>
                    <a:pt x="108605" y="1113292"/>
                    <a:pt x="402010" y="1053472"/>
                    <a:pt x="562956" y="1064866"/>
                  </a:cubicBezTo>
                  <a:cubicBezTo>
                    <a:pt x="723902" y="1076261"/>
                    <a:pt x="926153" y="1148900"/>
                    <a:pt x="998792" y="1047775"/>
                  </a:cubicBezTo>
                  <a:cubicBezTo>
                    <a:pt x="1071431" y="946650"/>
                    <a:pt x="1068583" y="631879"/>
                    <a:pt x="998792" y="458115"/>
                  </a:cubicBezTo>
                  <a:cubicBezTo>
                    <a:pt x="929001" y="284351"/>
                    <a:pt x="702537" y="37947"/>
                    <a:pt x="554410" y="518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DA2F1E8-B1A7-4FAD-7A32-7D5DBC937918}"/>
                </a:ext>
              </a:extLst>
            </p:cNvPr>
            <p:cNvSpPr/>
            <p:nvPr/>
          </p:nvSpPr>
          <p:spPr>
            <a:xfrm>
              <a:off x="5883015" y="3787725"/>
              <a:ext cx="926900" cy="1028183"/>
            </a:xfrm>
            <a:custGeom>
              <a:avLst/>
              <a:gdLst>
                <a:gd name="connsiteX0" fmla="*/ 554410 w 1052208"/>
                <a:gd name="connsiteY0" fmla="*/ 5188 h 1100759"/>
                <a:gd name="connsiteX1" fmla="*/ 110029 w 1052208"/>
                <a:gd name="connsiteY1" fmla="*/ 261562 h 1100759"/>
                <a:gd name="connsiteX2" fmla="*/ 33117 w 1052208"/>
                <a:gd name="connsiteY2" fmla="*/ 979408 h 1100759"/>
                <a:gd name="connsiteX3" fmla="*/ 562956 w 1052208"/>
                <a:gd name="connsiteY3" fmla="*/ 1064866 h 1100759"/>
                <a:gd name="connsiteX4" fmla="*/ 998792 w 1052208"/>
                <a:gd name="connsiteY4" fmla="*/ 1047775 h 1100759"/>
                <a:gd name="connsiteX5" fmla="*/ 998792 w 1052208"/>
                <a:gd name="connsiteY5" fmla="*/ 458115 h 1100759"/>
                <a:gd name="connsiteX6" fmla="*/ 554410 w 1052208"/>
                <a:gd name="connsiteY6" fmla="*/ 5188 h 110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208" h="1100759">
                  <a:moveTo>
                    <a:pt x="554410" y="5188"/>
                  </a:moveTo>
                  <a:cubicBezTo>
                    <a:pt x="406283" y="-27571"/>
                    <a:pt x="196911" y="99192"/>
                    <a:pt x="110029" y="261562"/>
                  </a:cubicBezTo>
                  <a:cubicBezTo>
                    <a:pt x="23147" y="423932"/>
                    <a:pt x="-42371" y="845524"/>
                    <a:pt x="33117" y="979408"/>
                  </a:cubicBezTo>
                  <a:cubicBezTo>
                    <a:pt x="108605" y="1113292"/>
                    <a:pt x="402010" y="1053472"/>
                    <a:pt x="562956" y="1064866"/>
                  </a:cubicBezTo>
                  <a:cubicBezTo>
                    <a:pt x="723902" y="1076261"/>
                    <a:pt x="926153" y="1148900"/>
                    <a:pt x="998792" y="1047775"/>
                  </a:cubicBezTo>
                  <a:cubicBezTo>
                    <a:pt x="1071431" y="946650"/>
                    <a:pt x="1068583" y="631879"/>
                    <a:pt x="998792" y="458115"/>
                  </a:cubicBezTo>
                  <a:cubicBezTo>
                    <a:pt x="929001" y="284351"/>
                    <a:pt x="702537" y="37947"/>
                    <a:pt x="554410" y="518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02BC93A-A9E3-4151-655C-D94AD3DF12DB}"/>
                </a:ext>
              </a:extLst>
            </p:cNvPr>
            <p:cNvSpPr/>
            <p:nvPr/>
          </p:nvSpPr>
          <p:spPr>
            <a:xfrm>
              <a:off x="6840980" y="3788905"/>
              <a:ext cx="926900" cy="1028183"/>
            </a:xfrm>
            <a:custGeom>
              <a:avLst/>
              <a:gdLst>
                <a:gd name="connsiteX0" fmla="*/ 554410 w 1052208"/>
                <a:gd name="connsiteY0" fmla="*/ 5188 h 1100759"/>
                <a:gd name="connsiteX1" fmla="*/ 110029 w 1052208"/>
                <a:gd name="connsiteY1" fmla="*/ 261562 h 1100759"/>
                <a:gd name="connsiteX2" fmla="*/ 33117 w 1052208"/>
                <a:gd name="connsiteY2" fmla="*/ 979408 h 1100759"/>
                <a:gd name="connsiteX3" fmla="*/ 562956 w 1052208"/>
                <a:gd name="connsiteY3" fmla="*/ 1064866 h 1100759"/>
                <a:gd name="connsiteX4" fmla="*/ 998792 w 1052208"/>
                <a:gd name="connsiteY4" fmla="*/ 1047775 h 1100759"/>
                <a:gd name="connsiteX5" fmla="*/ 998792 w 1052208"/>
                <a:gd name="connsiteY5" fmla="*/ 458115 h 1100759"/>
                <a:gd name="connsiteX6" fmla="*/ 554410 w 1052208"/>
                <a:gd name="connsiteY6" fmla="*/ 5188 h 110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208" h="1100759">
                  <a:moveTo>
                    <a:pt x="554410" y="5188"/>
                  </a:moveTo>
                  <a:cubicBezTo>
                    <a:pt x="406283" y="-27571"/>
                    <a:pt x="196911" y="99192"/>
                    <a:pt x="110029" y="261562"/>
                  </a:cubicBezTo>
                  <a:cubicBezTo>
                    <a:pt x="23147" y="423932"/>
                    <a:pt x="-42371" y="845524"/>
                    <a:pt x="33117" y="979408"/>
                  </a:cubicBezTo>
                  <a:cubicBezTo>
                    <a:pt x="108605" y="1113292"/>
                    <a:pt x="402010" y="1053472"/>
                    <a:pt x="562956" y="1064866"/>
                  </a:cubicBezTo>
                  <a:cubicBezTo>
                    <a:pt x="723902" y="1076261"/>
                    <a:pt x="926153" y="1148900"/>
                    <a:pt x="998792" y="1047775"/>
                  </a:cubicBezTo>
                  <a:cubicBezTo>
                    <a:pt x="1071431" y="946650"/>
                    <a:pt x="1068583" y="631879"/>
                    <a:pt x="998792" y="458115"/>
                  </a:cubicBezTo>
                  <a:cubicBezTo>
                    <a:pt x="929001" y="284351"/>
                    <a:pt x="702537" y="37947"/>
                    <a:pt x="554410" y="518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F674F73-BA48-3862-D972-44DCACDECEBA}"/>
                </a:ext>
              </a:extLst>
            </p:cNvPr>
            <p:cNvSpPr/>
            <p:nvPr/>
          </p:nvSpPr>
          <p:spPr>
            <a:xfrm>
              <a:off x="7783660" y="3787726"/>
              <a:ext cx="926900" cy="1028183"/>
            </a:xfrm>
            <a:custGeom>
              <a:avLst/>
              <a:gdLst>
                <a:gd name="connsiteX0" fmla="*/ 554410 w 1052208"/>
                <a:gd name="connsiteY0" fmla="*/ 5188 h 1100759"/>
                <a:gd name="connsiteX1" fmla="*/ 110029 w 1052208"/>
                <a:gd name="connsiteY1" fmla="*/ 261562 h 1100759"/>
                <a:gd name="connsiteX2" fmla="*/ 33117 w 1052208"/>
                <a:gd name="connsiteY2" fmla="*/ 979408 h 1100759"/>
                <a:gd name="connsiteX3" fmla="*/ 562956 w 1052208"/>
                <a:gd name="connsiteY3" fmla="*/ 1064866 h 1100759"/>
                <a:gd name="connsiteX4" fmla="*/ 998792 w 1052208"/>
                <a:gd name="connsiteY4" fmla="*/ 1047775 h 1100759"/>
                <a:gd name="connsiteX5" fmla="*/ 998792 w 1052208"/>
                <a:gd name="connsiteY5" fmla="*/ 458115 h 1100759"/>
                <a:gd name="connsiteX6" fmla="*/ 554410 w 1052208"/>
                <a:gd name="connsiteY6" fmla="*/ 5188 h 110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208" h="1100759">
                  <a:moveTo>
                    <a:pt x="554410" y="5188"/>
                  </a:moveTo>
                  <a:cubicBezTo>
                    <a:pt x="406283" y="-27571"/>
                    <a:pt x="196911" y="99192"/>
                    <a:pt x="110029" y="261562"/>
                  </a:cubicBezTo>
                  <a:cubicBezTo>
                    <a:pt x="23147" y="423932"/>
                    <a:pt x="-42371" y="845524"/>
                    <a:pt x="33117" y="979408"/>
                  </a:cubicBezTo>
                  <a:cubicBezTo>
                    <a:pt x="108605" y="1113292"/>
                    <a:pt x="402010" y="1053472"/>
                    <a:pt x="562956" y="1064866"/>
                  </a:cubicBezTo>
                  <a:cubicBezTo>
                    <a:pt x="723902" y="1076261"/>
                    <a:pt x="926153" y="1148900"/>
                    <a:pt x="998792" y="1047775"/>
                  </a:cubicBezTo>
                  <a:cubicBezTo>
                    <a:pt x="1071431" y="946650"/>
                    <a:pt x="1068583" y="631879"/>
                    <a:pt x="998792" y="458115"/>
                  </a:cubicBezTo>
                  <a:cubicBezTo>
                    <a:pt x="929001" y="284351"/>
                    <a:pt x="702537" y="37947"/>
                    <a:pt x="554410" y="518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9119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takes ≤ 2c steps.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46">
                <a:extLst>
                  <a:ext uri="{FF2B5EF4-FFF2-40B4-BE49-F238E27FC236}">
                    <a16:creationId xmlns:a16="http://schemas.microsoft.com/office/drawing/2014/main" id="{27B539E0-E36B-0428-DEB6-AF085983A3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6" name="Text Box 46">
                <a:extLst>
                  <a:ext uri="{FF2B5EF4-FFF2-40B4-BE49-F238E27FC236}">
                    <a16:creationId xmlns:a16="http://schemas.microsoft.com/office/drawing/2014/main" id="{27B539E0-E36B-0428-DEB6-AF085983A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7E89BE37-70F2-5AFD-DA0B-285A88562386}"/>
              </a:ext>
            </a:extLst>
          </p:cNvPr>
          <p:cNvSpPr/>
          <p:nvPr/>
        </p:nvSpPr>
        <p:spPr>
          <a:xfrm>
            <a:off x="1466427" y="468661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E892B9E-9CCE-F3F5-7E73-863CC392AAB7}"/>
              </a:ext>
            </a:extLst>
          </p:cNvPr>
          <p:cNvGrpSpPr/>
          <p:nvPr/>
        </p:nvGrpSpPr>
        <p:grpSpPr>
          <a:xfrm>
            <a:off x="2382836" y="4131112"/>
            <a:ext cx="351379" cy="311409"/>
            <a:chOff x="6600512" y="2828822"/>
            <a:chExt cx="351379" cy="311409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0824124-1104-7AAE-6F73-9F6DF5162406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62D35E1-A54C-BCA8-D759-2A17EB596B5B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9CDE0FF-BDB7-7424-5C48-40C1F3761626}"/>
              </a:ext>
            </a:extLst>
          </p:cNvPr>
          <p:cNvCxnSpPr>
            <a:cxnSpLocks/>
          </p:cNvCxnSpPr>
          <p:nvPr/>
        </p:nvCxnSpPr>
        <p:spPr>
          <a:xfrm flipH="1">
            <a:off x="3764061" y="544659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14E81A-4BF2-8F71-6BC2-638E4C228A29}"/>
              </a:ext>
            </a:extLst>
          </p:cNvPr>
          <p:cNvCxnSpPr>
            <a:cxnSpLocks/>
          </p:cNvCxnSpPr>
          <p:nvPr/>
        </p:nvCxnSpPr>
        <p:spPr>
          <a:xfrm>
            <a:off x="3203993" y="546454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72E720B-E288-543D-920C-43118D5C1AB0}"/>
              </a:ext>
            </a:extLst>
          </p:cNvPr>
          <p:cNvSpPr txBox="1"/>
          <p:nvPr/>
        </p:nvSpPr>
        <p:spPr>
          <a:xfrm>
            <a:off x="1466426" y="4695383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E0F72E-0592-CD40-CEBD-9ABEDF5CE016}"/>
              </a:ext>
            </a:extLst>
          </p:cNvPr>
          <p:cNvCxnSpPr>
            <a:cxnSpLocks/>
          </p:cNvCxnSpPr>
          <p:nvPr/>
        </p:nvCxnSpPr>
        <p:spPr>
          <a:xfrm flipH="1">
            <a:off x="2841749" y="544744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126FCD-0649-C575-B7FE-B91EA8620CC8}"/>
              </a:ext>
            </a:extLst>
          </p:cNvPr>
          <p:cNvCxnSpPr>
            <a:cxnSpLocks/>
          </p:cNvCxnSpPr>
          <p:nvPr/>
        </p:nvCxnSpPr>
        <p:spPr>
          <a:xfrm flipH="1">
            <a:off x="1844033" y="545586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479818B-340A-EF19-DD24-D780BEF08B9A}"/>
              </a:ext>
            </a:extLst>
          </p:cNvPr>
          <p:cNvCxnSpPr>
            <a:cxnSpLocks/>
          </p:cNvCxnSpPr>
          <p:nvPr/>
        </p:nvCxnSpPr>
        <p:spPr>
          <a:xfrm flipH="1">
            <a:off x="932573" y="547401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8F63340-3B5F-1B30-D307-5E44BBCEBCEB}"/>
              </a:ext>
            </a:extLst>
          </p:cNvPr>
          <p:cNvCxnSpPr>
            <a:cxnSpLocks/>
          </p:cNvCxnSpPr>
          <p:nvPr/>
        </p:nvCxnSpPr>
        <p:spPr>
          <a:xfrm>
            <a:off x="1281185" y="546351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DFC6E2-DACF-0422-39AD-AB1CAD2030FC}"/>
              </a:ext>
            </a:extLst>
          </p:cNvPr>
          <p:cNvCxnSpPr>
            <a:cxnSpLocks/>
          </p:cNvCxnSpPr>
          <p:nvPr/>
        </p:nvCxnSpPr>
        <p:spPr>
          <a:xfrm>
            <a:off x="2196589" y="546552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78D8-D3DA-262D-9664-1F8E3DB7E8F0}"/>
              </a:ext>
            </a:extLst>
          </p:cNvPr>
          <p:cNvCxnSpPr>
            <a:cxnSpLocks/>
          </p:cNvCxnSpPr>
          <p:nvPr/>
        </p:nvCxnSpPr>
        <p:spPr>
          <a:xfrm flipH="1">
            <a:off x="3039557" y="493890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B8B543-6D0F-1C74-EE51-A5C5201369CF}"/>
              </a:ext>
            </a:extLst>
          </p:cNvPr>
          <p:cNvCxnSpPr>
            <a:cxnSpLocks/>
          </p:cNvCxnSpPr>
          <p:nvPr/>
        </p:nvCxnSpPr>
        <p:spPr>
          <a:xfrm flipH="1">
            <a:off x="1119935" y="494837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86C6C1-5EF0-38B4-ED52-E331D6844DAB}"/>
              </a:ext>
            </a:extLst>
          </p:cNvPr>
          <p:cNvCxnSpPr>
            <a:cxnSpLocks/>
          </p:cNvCxnSpPr>
          <p:nvPr/>
        </p:nvCxnSpPr>
        <p:spPr>
          <a:xfrm>
            <a:off x="3702907" y="491753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1A969FC-17AC-72BA-0D83-948BBCDA8BC9}"/>
              </a:ext>
            </a:extLst>
          </p:cNvPr>
          <p:cNvCxnSpPr>
            <a:cxnSpLocks/>
          </p:cNvCxnSpPr>
          <p:nvPr/>
        </p:nvCxnSpPr>
        <p:spPr>
          <a:xfrm>
            <a:off x="1767962" y="496501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3FBF7B09-0005-B2CD-2143-71D3ED9E9890}"/>
              </a:ext>
            </a:extLst>
          </p:cNvPr>
          <p:cNvSpPr/>
          <p:nvPr/>
        </p:nvSpPr>
        <p:spPr>
          <a:xfrm>
            <a:off x="3381840" y="468661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682340-3D4E-01E8-DEAB-9D909CC8DD28}"/>
              </a:ext>
            </a:extLst>
          </p:cNvPr>
          <p:cNvSpPr txBox="1"/>
          <p:nvPr/>
        </p:nvSpPr>
        <p:spPr>
          <a:xfrm>
            <a:off x="3381839" y="4695382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6985C90-EDA3-2409-8F38-6AD4289204BC}"/>
              </a:ext>
            </a:extLst>
          </p:cNvPr>
          <p:cNvSpPr/>
          <p:nvPr/>
        </p:nvSpPr>
        <p:spPr>
          <a:xfrm>
            <a:off x="2181667" y="572348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730C35-45D3-0A11-D003-E1E08F9B0A15}"/>
              </a:ext>
            </a:extLst>
          </p:cNvPr>
          <p:cNvSpPr txBox="1"/>
          <p:nvPr/>
        </p:nvSpPr>
        <p:spPr>
          <a:xfrm>
            <a:off x="2181666" y="573225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6FB24BC-143A-E6E7-C727-B2658071ECB2}"/>
              </a:ext>
            </a:extLst>
          </p:cNvPr>
          <p:cNvSpPr/>
          <p:nvPr/>
        </p:nvSpPr>
        <p:spPr>
          <a:xfrm>
            <a:off x="1225756" y="571600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2EFCD8-DEAA-301B-0C4A-57699C31872C}"/>
              </a:ext>
            </a:extLst>
          </p:cNvPr>
          <p:cNvSpPr txBox="1"/>
          <p:nvPr/>
        </p:nvSpPr>
        <p:spPr>
          <a:xfrm>
            <a:off x="1216826" y="572611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0526524-DEE6-9A4C-1E76-6F8F8464646E}"/>
              </a:ext>
            </a:extLst>
          </p:cNvPr>
          <p:cNvSpPr/>
          <p:nvPr/>
        </p:nvSpPr>
        <p:spPr>
          <a:xfrm>
            <a:off x="750797" y="571601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A8AE0A-ADA6-174A-1591-55004E993287}"/>
              </a:ext>
            </a:extLst>
          </p:cNvPr>
          <p:cNvSpPr txBox="1"/>
          <p:nvPr/>
        </p:nvSpPr>
        <p:spPr>
          <a:xfrm>
            <a:off x="793526" y="572478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CB01CFF-C711-68D4-A1EF-86A1E0AB2CF0}"/>
              </a:ext>
            </a:extLst>
          </p:cNvPr>
          <p:cNvSpPr/>
          <p:nvPr/>
        </p:nvSpPr>
        <p:spPr>
          <a:xfrm>
            <a:off x="2656626" y="570533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F13A84C-AD85-1D8A-227A-7EF6D02657D6}"/>
              </a:ext>
            </a:extLst>
          </p:cNvPr>
          <p:cNvSpPr txBox="1"/>
          <p:nvPr/>
        </p:nvSpPr>
        <p:spPr>
          <a:xfrm>
            <a:off x="2656626" y="572297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86C39D7-FE8D-146C-DAF0-E31E0F22FCFA}"/>
              </a:ext>
            </a:extLst>
          </p:cNvPr>
          <p:cNvSpPr/>
          <p:nvPr/>
        </p:nvSpPr>
        <p:spPr>
          <a:xfrm>
            <a:off x="1706708" y="571911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53FFF5-B8BA-4303-A7D1-06C7176D2AE4}"/>
              </a:ext>
            </a:extLst>
          </p:cNvPr>
          <p:cNvSpPr txBox="1"/>
          <p:nvPr/>
        </p:nvSpPr>
        <p:spPr>
          <a:xfrm>
            <a:off x="1706707" y="572788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C4CE561-5273-0A6C-5D27-2983A81D6A1F}"/>
              </a:ext>
            </a:extLst>
          </p:cNvPr>
          <p:cNvSpPr/>
          <p:nvPr/>
        </p:nvSpPr>
        <p:spPr>
          <a:xfrm>
            <a:off x="3823651" y="516271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2E89F8D-4744-68D7-DB73-1BB8BEC7854D}"/>
              </a:ext>
            </a:extLst>
          </p:cNvPr>
          <p:cNvSpPr txBox="1"/>
          <p:nvPr/>
        </p:nvSpPr>
        <p:spPr>
          <a:xfrm>
            <a:off x="3810364" y="517115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44647B9-6A08-ED5D-F3CA-C1E526B994F7}"/>
              </a:ext>
            </a:extLst>
          </p:cNvPr>
          <p:cNvCxnSpPr>
            <a:cxnSpLocks/>
          </p:cNvCxnSpPr>
          <p:nvPr/>
        </p:nvCxnSpPr>
        <p:spPr>
          <a:xfrm flipH="1">
            <a:off x="1767962" y="433996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4A791F0-E5D6-92AC-6655-681FD0689AA8}"/>
              </a:ext>
            </a:extLst>
          </p:cNvPr>
          <p:cNvCxnSpPr>
            <a:cxnSpLocks/>
          </p:cNvCxnSpPr>
          <p:nvPr/>
        </p:nvCxnSpPr>
        <p:spPr>
          <a:xfrm>
            <a:off x="2723313" y="432181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00D435F3-B3A8-A2CC-304D-73E8B70A03FD}"/>
              </a:ext>
            </a:extLst>
          </p:cNvPr>
          <p:cNvSpPr/>
          <p:nvPr/>
        </p:nvSpPr>
        <p:spPr>
          <a:xfrm>
            <a:off x="3161264" y="570396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9217A1-D66B-2F0A-9A95-89850EA6D27A}"/>
              </a:ext>
            </a:extLst>
          </p:cNvPr>
          <p:cNvSpPr txBox="1"/>
          <p:nvPr/>
        </p:nvSpPr>
        <p:spPr>
          <a:xfrm>
            <a:off x="3203993" y="571273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CC59661-73B9-A79C-C6CA-6E34CA7280ED}"/>
              </a:ext>
            </a:extLst>
          </p:cNvPr>
          <p:cNvSpPr/>
          <p:nvPr/>
        </p:nvSpPr>
        <p:spPr>
          <a:xfrm>
            <a:off x="3615935" y="569393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2039BE7-54DC-175C-BD8A-3519ECC23AAB}"/>
              </a:ext>
            </a:extLst>
          </p:cNvPr>
          <p:cNvSpPr txBox="1"/>
          <p:nvPr/>
        </p:nvSpPr>
        <p:spPr>
          <a:xfrm>
            <a:off x="3615935" y="57027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6F499AF-79A3-99CE-1D21-DA217489400C}"/>
              </a:ext>
            </a:extLst>
          </p:cNvPr>
          <p:cNvSpPr/>
          <p:nvPr/>
        </p:nvSpPr>
        <p:spPr>
          <a:xfrm>
            <a:off x="2917166" y="518866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E11D51-2A00-058D-192B-7DB2F7723094}"/>
              </a:ext>
            </a:extLst>
          </p:cNvPr>
          <p:cNvSpPr txBox="1"/>
          <p:nvPr/>
        </p:nvSpPr>
        <p:spPr>
          <a:xfrm>
            <a:off x="2903879" y="519709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FEBF44CF-7284-0F5B-65A5-9A3D49180452}"/>
              </a:ext>
            </a:extLst>
          </p:cNvPr>
          <p:cNvSpPr/>
          <p:nvPr/>
        </p:nvSpPr>
        <p:spPr>
          <a:xfrm>
            <a:off x="1907560" y="518866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634C82F-1C62-A793-FA41-F7F13E3ECFA5}"/>
              </a:ext>
            </a:extLst>
          </p:cNvPr>
          <p:cNvSpPr txBox="1"/>
          <p:nvPr/>
        </p:nvSpPr>
        <p:spPr>
          <a:xfrm>
            <a:off x="1894273" y="519709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BC3D92C-FE88-110C-5DC8-53FEBD0152C1}"/>
              </a:ext>
            </a:extLst>
          </p:cNvPr>
          <p:cNvSpPr/>
          <p:nvPr/>
        </p:nvSpPr>
        <p:spPr>
          <a:xfrm>
            <a:off x="993060" y="517988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13E3F8-C98F-B886-E1CE-F588F1FDF0F6}"/>
              </a:ext>
            </a:extLst>
          </p:cNvPr>
          <p:cNvSpPr txBox="1"/>
          <p:nvPr/>
        </p:nvSpPr>
        <p:spPr>
          <a:xfrm>
            <a:off x="979773" y="518832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1E6033E-D8C5-178D-4CCB-E86DE332763D}"/>
              </a:ext>
            </a:extLst>
          </p:cNvPr>
          <p:cNvSpPr/>
          <p:nvPr/>
        </p:nvSpPr>
        <p:spPr>
          <a:xfrm>
            <a:off x="692411" y="509143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1C8DB04-34AB-FE4A-544E-D929F2349113}"/>
              </a:ext>
            </a:extLst>
          </p:cNvPr>
          <p:cNvSpPr/>
          <p:nvPr/>
        </p:nvSpPr>
        <p:spPr>
          <a:xfrm>
            <a:off x="1665339" y="509001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7B12560-3DF4-4A35-14DA-24EED81C0E65}"/>
              </a:ext>
            </a:extLst>
          </p:cNvPr>
          <p:cNvSpPr/>
          <p:nvPr/>
        </p:nvSpPr>
        <p:spPr>
          <a:xfrm>
            <a:off x="2623304" y="509119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75B9292A-7C7E-6E61-AEE1-6FC134B32E0D}"/>
              </a:ext>
            </a:extLst>
          </p:cNvPr>
          <p:cNvSpPr/>
          <p:nvPr/>
        </p:nvSpPr>
        <p:spPr>
          <a:xfrm>
            <a:off x="3565984" y="5090016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61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96E9F362-47FC-25D7-6FDC-66EF5C7E4D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96E9F362-47FC-25D7-6FDC-66EF5C7E4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Oval 75">
            <a:extLst>
              <a:ext uri="{FF2B5EF4-FFF2-40B4-BE49-F238E27FC236}">
                <a16:creationId xmlns:a16="http://schemas.microsoft.com/office/drawing/2014/main" id="{07F420E2-271B-3D0E-89FC-CF471962B309}"/>
              </a:ext>
            </a:extLst>
          </p:cNvPr>
          <p:cNvSpPr/>
          <p:nvPr/>
        </p:nvSpPr>
        <p:spPr>
          <a:xfrm>
            <a:off x="1466427" y="468661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C20BE2CF-0AF7-22B2-DAD3-EDA331584A77}"/>
              </a:ext>
            </a:extLst>
          </p:cNvPr>
          <p:cNvSpPr/>
          <p:nvPr/>
        </p:nvSpPr>
        <p:spPr>
          <a:xfrm>
            <a:off x="2382837" y="4131112"/>
            <a:ext cx="351378" cy="311409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E22C81-CC8C-989E-3E6E-82301D436897}"/>
              </a:ext>
            </a:extLst>
          </p:cNvPr>
          <p:cNvSpPr txBox="1"/>
          <p:nvPr/>
        </p:nvSpPr>
        <p:spPr>
          <a:xfrm>
            <a:off x="2382836" y="4139884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C5EBD9C-D2E4-C57C-5E6D-32FBF71C374B}"/>
              </a:ext>
            </a:extLst>
          </p:cNvPr>
          <p:cNvCxnSpPr>
            <a:cxnSpLocks/>
          </p:cNvCxnSpPr>
          <p:nvPr/>
        </p:nvCxnSpPr>
        <p:spPr>
          <a:xfrm flipH="1">
            <a:off x="3764061" y="544659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187A70D-B2B9-5C2B-C72A-EC564C7277AC}"/>
              </a:ext>
            </a:extLst>
          </p:cNvPr>
          <p:cNvCxnSpPr>
            <a:cxnSpLocks/>
          </p:cNvCxnSpPr>
          <p:nvPr/>
        </p:nvCxnSpPr>
        <p:spPr>
          <a:xfrm>
            <a:off x="3203993" y="546454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EFB8F4AE-12EF-FE57-72F3-DD9D40CE5774}"/>
              </a:ext>
            </a:extLst>
          </p:cNvPr>
          <p:cNvSpPr txBox="1"/>
          <p:nvPr/>
        </p:nvSpPr>
        <p:spPr>
          <a:xfrm>
            <a:off x="1413158" y="469538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24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32E1FB4-DAED-47A3-0312-F9114CBB9B39}"/>
              </a:ext>
            </a:extLst>
          </p:cNvPr>
          <p:cNvCxnSpPr>
            <a:cxnSpLocks/>
          </p:cNvCxnSpPr>
          <p:nvPr/>
        </p:nvCxnSpPr>
        <p:spPr>
          <a:xfrm flipH="1">
            <a:off x="2841749" y="544744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54BC3CB-479A-C279-BD72-148E0F06E4DE}"/>
              </a:ext>
            </a:extLst>
          </p:cNvPr>
          <p:cNvCxnSpPr>
            <a:cxnSpLocks/>
          </p:cNvCxnSpPr>
          <p:nvPr/>
        </p:nvCxnSpPr>
        <p:spPr>
          <a:xfrm flipH="1">
            <a:off x="1844033" y="545586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7E546FE-E842-C2D5-60F5-12848C7C824E}"/>
              </a:ext>
            </a:extLst>
          </p:cNvPr>
          <p:cNvCxnSpPr>
            <a:cxnSpLocks/>
          </p:cNvCxnSpPr>
          <p:nvPr/>
        </p:nvCxnSpPr>
        <p:spPr>
          <a:xfrm flipH="1">
            <a:off x="932573" y="547401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3BE752E-DAD9-B516-E8DD-0C43FF1FE783}"/>
              </a:ext>
            </a:extLst>
          </p:cNvPr>
          <p:cNvCxnSpPr>
            <a:cxnSpLocks/>
          </p:cNvCxnSpPr>
          <p:nvPr/>
        </p:nvCxnSpPr>
        <p:spPr>
          <a:xfrm>
            <a:off x="1281185" y="546351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5A9EE1B-21BC-1A09-D7B6-D6F3E818108D}"/>
              </a:ext>
            </a:extLst>
          </p:cNvPr>
          <p:cNvCxnSpPr>
            <a:cxnSpLocks/>
          </p:cNvCxnSpPr>
          <p:nvPr/>
        </p:nvCxnSpPr>
        <p:spPr>
          <a:xfrm>
            <a:off x="2196589" y="546552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BFE6A50-0DA9-E289-BF5C-7660EE8B4D7F}"/>
              </a:ext>
            </a:extLst>
          </p:cNvPr>
          <p:cNvCxnSpPr>
            <a:cxnSpLocks/>
          </p:cNvCxnSpPr>
          <p:nvPr/>
        </p:nvCxnSpPr>
        <p:spPr>
          <a:xfrm flipH="1">
            <a:off x="3039557" y="493890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EAE9786-1CEC-0530-C292-A3BF7D7A33A9}"/>
              </a:ext>
            </a:extLst>
          </p:cNvPr>
          <p:cNvCxnSpPr>
            <a:cxnSpLocks/>
          </p:cNvCxnSpPr>
          <p:nvPr/>
        </p:nvCxnSpPr>
        <p:spPr>
          <a:xfrm flipH="1">
            <a:off x="1119935" y="494837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8FE72AC-3AD6-08A5-3796-63E80AB20445}"/>
              </a:ext>
            </a:extLst>
          </p:cNvPr>
          <p:cNvCxnSpPr>
            <a:cxnSpLocks/>
          </p:cNvCxnSpPr>
          <p:nvPr/>
        </p:nvCxnSpPr>
        <p:spPr>
          <a:xfrm>
            <a:off x="3702907" y="491753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2B9DBF7-6AF0-9D50-9547-6D84671459B5}"/>
              </a:ext>
            </a:extLst>
          </p:cNvPr>
          <p:cNvCxnSpPr>
            <a:cxnSpLocks/>
          </p:cNvCxnSpPr>
          <p:nvPr/>
        </p:nvCxnSpPr>
        <p:spPr>
          <a:xfrm>
            <a:off x="1767962" y="496501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46704B48-C591-7CBE-FF74-956461880ED1}"/>
              </a:ext>
            </a:extLst>
          </p:cNvPr>
          <p:cNvSpPr/>
          <p:nvPr/>
        </p:nvSpPr>
        <p:spPr>
          <a:xfrm>
            <a:off x="3381840" y="468661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4BE1A4A-293B-18D7-6C30-E3FDF77206FD}"/>
              </a:ext>
            </a:extLst>
          </p:cNvPr>
          <p:cNvSpPr txBox="1"/>
          <p:nvPr/>
        </p:nvSpPr>
        <p:spPr>
          <a:xfrm>
            <a:off x="3381839" y="4695382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9A0A31C-F68C-58F6-8FFE-54EB662129C4}"/>
              </a:ext>
            </a:extLst>
          </p:cNvPr>
          <p:cNvSpPr/>
          <p:nvPr/>
        </p:nvSpPr>
        <p:spPr>
          <a:xfrm>
            <a:off x="2181667" y="572348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5C9FA29-7521-2B10-960D-4E33F61F67BC}"/>
              </a:ext>
            </a:extLst>
          </p:cNvPr>
          <p:cNvSpPr txBox="1"/>
          <p:nvPr/>
        </p:nvSpPr>
        <p:spPr>
          <a:xfrm>
            <a:off x="2181666" y="573225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C18267F4-687B-51FE-7EC5-2828D689A6F2}"/>
              </a:ext>
            </a:extLst>
          </p:cNvPr>
          <p:cNvSpPr/>
          <p:nvPr/>
        </p:nvSpPr>
        <p:spPr>
          <a:xfrm>
            <a:off x="1225756" y="571600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2C7A449-EF27-B854-044D-3C9080DAA657}"/>
              </a:ext>
            </a:extLst>
          </p:cNvPr>
          <p:cNvSpPr txBox="1"/>
          <p:nvPr/>
        </p:nvSpPr>
        <p:spPr>
          <a:xfrm>
            <a:off x="1216826" y="572611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A2C4B3CD-5864-35CE-9800-DF88241AE076}"/>
              </a:ext>
            </a:extLst>
          </p:cNvPr>
          <p:cNvSpPr/>
          <p:nvPr/>
        </p:nvSpPr>
        <p:spPr>
          <a:xfrm>
            <a:off x="750797" y="571601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DDBE6FE-AE11-4861-2F27-0ABCF0C74984}"/>
              </a:ext>
            </a:extLst>
          </p:cNvPr>
          <p:cNvSpPr txBox="1"/>
          <p:nvPr/>
        </p:nvSpPr>
        <p:spPr>
          <a:xfrm>
            <a:off x="793526" y="572478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6A3350F7-190F-6858-E7C1-AE20D13FBD4D}"/>
              </a:ext>
            </a:extLst>
          </p:cNvPr>
          <p:cNvSpPr/>
          <p:nvPr/>
        </p:nvSpPr>
        <p:spPr>
          <a:xfrm>
            <a:off x="2656626" y="570533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3F03DD-B147-8C6D-2A2E-096AA63E5D98}"/>
              </a:ext>
            </a:extLst>
          </p:cNvPr>
          <p:cNvSpPr txBox="1"/>
          <p:nvPr/>
        </p:nvSpPr>
        <p:spPr>
          <a:xfrm>
            <a:off x="2656626" y="572297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4F358C45-D55C-D256-76BF-8BE2E5A74BA6}"/>
              </a:ext>
            </a:extLst>
          </p:cNvPr>
          <p:cNvSpPr/>
          <p:nvPr/>
        </p:nvSpPr>
        <p:spPr>
          <a:xfrm>
            <a:off x="1706708" y="571911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3BB2726-8144-2F4F-ADCA-B1FFA07AC0BA}"/>
              </a:ext>
            </a:extLst>
          </p:cNvPr>
          <p:cNvSpPr txBox="1"/>
          <p:nvPr/>
        </p:nvSpPr>
        <p:spPr>
          <a:xfrm>
            <a:off x="1706707" y="572788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37DCF68E-0271-9C66-1DD6-8B6262F667D6}"/>
              </a:ext>
            </a:extLst>
          </p:cNvPr>
          <p:cNvSpPr/>
          <p:nvPr/>
        </p:nvSpPr>
        <p:spPr>
          <a:xfrm>
            <a:off x="3823651" y="516271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DB873E5-5C04-1CEB-4A17-4772BD6AD79C}"/>
              </a:ext>
            </a:extLst>
          </p:cNvPr>
          <p:cNvSpPr txBox="1"/>
          <p:nvPr/>
        </p:nvSpPr>
        <p:spPr>
          <a:xfrm>
            <a:off x="3810364" y="517115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2766554-44D0-4EF3-FB76-EE5FAC124418}"/>
              </a:ext>
            </a:extLst>
          </p:cNvPr>
          <p:cNvCxnSpPr>
            <a:cxnSpLocks/>
          </p:cNvCxnSpPr>
          <p:nvPr/>
        </p:nvCxnSpPr>
        <p:spPr>
          <a:xfrm flipH="1">
            <a:off x="1767962" y="433996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F607956-0091-A157-6FC8-92D5B38BC065}"/>
              </a:ext>
            </a:extLst>
          </p:cNvPr>
          <p:cNvCxnSpPr>
            <a:cxnSpLocks/>
          </p:cNvCxnSpPr>
          <p:nvPr/>
        </p:nvCxnSpPr>
        <p:spPr>
          <a:xfrm>
            <a:off x="2723313" y="432181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>
            <a:extLst>
              <a:ext uri="{FF2B5EF4-FFF2-40B4-BE49-F238E27FC236}">
                <a16:creationId xmlns:a16="http://schemas.microsoft.com/office/drawing/2014/main" id="{A79CA40A-F243-F36D-5D2E-6EC01916A1E0}"/>
              </a:ext>
            </a:extLst>
          </p:cNvPr>
          <p:cNvSpPr/>
          <p:nvPr/>
        </p:nvSpPr>
        <p:spPr>
          <a:xfrm>
            <a:off x="3161264" y="570396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D8CAD0E-E5E7-E75C-BF40-0446755382E0}"/>
              </a:ext>
            </a:extLst>
          </p:cNvPr>
          <p:cNvSpPr txBox="1"/>
          <p:nvPr/>
        </p:nvSpPr>
        <p:spPr>
          <a:xfrm>
            <a:off x="3203993" y="571273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F49834FC-6D32-3887-4EE3-7C8D559BEA4C}"/>
              </a:ext>
            </a:extLst>
          </p:cNvPr>
          <p:cNvSpPr/>
          <p:nvPr/>
        </p:nvSpPr>
        <p:spPr>
          <a:xfrm>
            <a:off x="3615935" y="569393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8CFA8D3-D562-82A6-D20F-B090919FDDED}"/>
              </a:ext>
            </a:extLst>
          </p:cNvPr>
          <p:cNvSpPr txBox="1"/>
          <p:nvPr/>
        </p:nvSpPr>
        <p:spPr>
          <a:xfrm>
            <a:off x="3615935" y="57027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1007CAA0-2BE5-962E-9024-6B3F573F0396}"/>
              </a:ext>
            </a:extLst>
          </p:cNvPr>
          <p:cNvSpPr/>
          <p:nvPr/>
        </p:nvSpPr>
        <p:spPr>
          <a:xfrm>
            <a:off x="2917166" y="518866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DBDE747-FE93-A72F-A3FC-06EB140E27E8}"/>
              </a:ext>
            </a:extLst>
          </p:cNvPr>
          <p:cNvSpPr txBox="1"/>
          <p:nvPr/>
        </p:nvSpPr>
        <p:spPr>
          <a:xfrm>
            <a:off x="2903879" y="519709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2C6C969-72A9-BF0F-7E32-CB737CFE9883}"/>
              </a:ext>
            </a:extLst>
          </p:cNvPr>
          <p:cNvSpPr/>
          <p:nvPr/>
        </p:nvSpPr>
        <p:spPr>
          <a:xfrm>
            <a:off x="1907560" y="518866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5198BEF-5064-9260-7A7C-083118552707}"/>
              </a:ext>
            </a:extLst>
          </p:cNvPr>
          <p:cNvSpPr txBox="1"/>
          <p:nvPr/>
        </p:nvSpPr>
        <p:spPr>
          <a:xfrm>
            <a:off x="1894273" y="519709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B6E31DAF-AEFD-0B72-2C69-C5AC7AF35477}"/>
              </a:ext>
            </a:extLst>
          </p:cNvPr>
          <p:cNvSpPr/>
          <p:nvPr/>
        </p:nvSpPr>
        <p:spPr>
          <a:xfrm>
            <a:off x="993060" y="517988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58307AA-4B9C-FACA-CD35-7A70995F3173}"/>
              </a:ext>
            </a:extLst>
          </p:cNvPr>
          <p:cNvSpPr txBox="1"/>
          <p:nvPr/>
        </p:nvSpPr>
        <p:spPr>
          <a:xfrm>
            <a:off x="979773" y="518832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F6AEEBC8-1841-7879-0FC1-DD73AFF24321}"/>
              </a:ext>
            </a:extLst>
          </p:cNvPr>
          <p:cNvSpPr/>
          <p:nvPr/>
        </p:nvSpPr>
        <p:spPr>
          <a:xfrm>
            <a:off x="644772" y="4616968"/>
            <a:ext cx="1958126" cy="162479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DE80C971-6FB5-9D68-DF29-6E3163BDCB38}"/>
              </a:ext>
            </a:extLst>
          </p:cNvPr>
          <p:cNvSpPr/>
          <p:nvPr/>
        </p:nvSpPr>
        <p:spPr>
          <a:xfrm>
            <a:off x="2602898" y="4639900"/>
            <a:ext cx="2002806" cy="1607700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52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9E640-5561-8C29-BF1D-675DB740F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75FCC600-3761-29FF-240B-CBBE1E87B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3E88BD7-E39A-D7B6-63A5-6728CB3FF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83A8981A-247A-36C1-FD4A-CBC69E1A36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49D06025-F26E-3745-5561-CB55FD361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F9B6377E-DB1D-25BD-1129-30657EF4D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2CC1D0EE-AB6F-CC37-903D-F1263C285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12500E40-3BE7-BCBB-D45B-633E79B2A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D0060FC1-95EA-1912-2DC5-7B981D5AB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F2B57903-C04C-CF94-A828-1BCCD07D1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A95BC9F7-3A15-2A79-AC83-D5AEA10D2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20BB31B0-F3EB-79B4-66B6-52DB7E3E2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E26EA5D4-C7FD-1E51-D3CB-A471BD275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A88B1160-6816-B824-E93F-3B5BA01E1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A8B7F59E-5648-8FB3-7583-0541AAAD37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A8B7F59E-5648-8FB3-7583-0541AAAD3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BE76F9B5-E6EE-A6E3-7691-D98A9CD0AD2F}"/>
              </a:ext>
            </a:extLst>
          </p:cNvPr>
          <p:cNvSpPr/>
          <p:nvPr/>
        </p:nvSpPr>
        <p:spPr>
          <a:xfrm>
            <a:off x="1466427" y="468661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57043F8-D4E6-68C6-19F3-23A0B6B5EB85}"/>
              </a:ext>
            </a:extLst>
          </p:cNvPr>
          <p:cNvSpPr/>
          <p:nvPr/>
        </p:nvSpPr>
        <p:spPr>
          <a:xfrm>
            <a:off x="2382837" y="4131112"/>
            <a:ext cx="351378" cy="311409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2B4860-1FAA-4A25-73F6-9055C0B1CF88}"/>
              </a:ext>
            </a:extLst>
          </p:cNvPr>
          <p:cNvSpPr txBox="1"/>
          <p:nvPr/>
        </p:nvSpPr>
        <p:spPr>
          <a:xfrm>
            <a:off x="2382836" y="4139884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125BE9-D938-91B3-5B2C-9BBDB9EEDCED}"/>
              </a:ext>
            </a:extLst>
          </p:cNvPr>
          <p:cNvCxnSpPr>
            <a:cxnSpLocks/>
          </p:cNvCxnSpPr>
          <p:nvPr/>
        </p:nvCxnSpPr>
        <p:spPr>
          <a:xfrm flipH="1">
            <a:off x="3764061" y="544659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9AAC7E-1554-1512-C12E-0E8E109B1A80}"/>
              </a:ext>
            </a:extLst>
          </p:cNvPr>
          <p:cNvCxnSpPr>
            <a:cxnSpLocks/>
          </p:cNvCxnSpPr>
          <p:nvPr/>
        </p:nvCxnSpPr>
        <p:spPr>
          <a:xfrm>
            <a:off x="3203993" y="546454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0F671EF-7084-E7F6-DC48-AACEEEDC0259}"/>
              </a:ext>
            </a:extLst>
          </p:cNvPr>
          <p:cNvSpPr txBox="1"/>
          <p:nvPr/>
        </p:nvSpPr>
        <p:spPr>
          <a:xfrm>
            <a:off x="1413158" y="469538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24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07E0C07-4DBC-C8BC-0C73-D8BC21B465B4}"/>
              </a:ext>
            </a:extLst>
          </p:cNvPr>
          <p:cNvCxnSpPr>
            <a:cxnSpLocks/>
          </p:cNvCxnSpPr>
          <p:nvPr/>
        </p:nvCxnSpPr>
        <p:spPr>
          <a:xfrm flipH="1">
            <a:off x="2841749" y="544744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4597EF-3E10-9978-8C1D-39CF32387C80}"/>
              </a:ext>
            </a:extLst>
          </p:cNvPr>
          <p:cNvCxnSpPr>
            <a:cxnSpLocks/>
          </p:cNvCxnSpPr>
          <p:nvPr/>
        </p:nvCxnSpPr>
        <p:spPr>
          <a:xfrm flipH="1">
            <a:off x="1844033" y="545586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D6B7C26-AF9B-C3B9-3B22-F1CA19476AC6}"/>
              </a:ext>
            </a:extLst>
          </p:cNvPr>
          <p:cNvCxnSpPr>
            <a:cxnSpLocks/>
          </p:cNvCxnSpPr>
          <p:nvPr/>
        </p:nvCxnSpPr>
        <p:spPr>
          <a:xfrm flipH="1">
            <a:off x="932573" y="547401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B4F1AA-47DE-A15A-3D42-ADB85F67706C}"/>
              </a:ext>
            </a:extLst>
          </p:cNvPr>
          <p:cNvCxnSpPr>
            <a:cxnSpLocks/>
          </p:cNvCxnSpPr>
          <p:nvPr/>
        </p:nvCxnSpPr>
        <p:spPr>
          <a:xfrm>
            <a:off x="1281185" y="546351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6E5E38-EE3F-721B-07DE-B6CFF200AAEB}"/>
              </a:ext>
            </a:extLst>
          </p:cNvPr>
          <p:cNvCxnSpPr>
            <a:cxnSpLocks/>
          </p:cNvCxnSpPr>
          <p:nvPr/>
        </p:nvCxnSpPr>
        <p:spPr>
          <a:xfrm>
            <a:off x="2196589" y="546552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D5B0D47-4F4E-3FFC-082E-7AFECEB07151}"/>
              </a:ext>
            </a:extLst>
          </p:cNvPr>
          <p:cNvCxnSpPr>
            <a:cxnSpLocks/>
          </p:cNvCxnSpPr>
          <p:nvPr/>
        </p:nvCxnSpPr>
        <p:spPr>
          <a:xfrm flipH="1">
            <a:off x="3039557" y="493890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9E604B9-B8C1-DC9A-C927-CDDA90776C2C}"/>
              </a:ext>
            </a:extLst>
          </p:cNvPr>
          <p:cNvCxnSpPr>
            <a:cxnSpLocks/>
          </p:cNvCxnSpPr>
          <p:nvPr/>
        </p:nvCxnSpPr>
        <p:spPr>
          <a:xfrm flipH="1">
            <a:off x="1119935" y="494837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521892D-A429-D908-AA2B-E191A6BAA58B}"/>
              </a:ext>
            </a:extLst>
          </p:cNvPr>
          <p:cNvCxnSpPr>
            <a:cxnSpLocks/>
          </p:cNvCxnSpPr>
          <p:nvPr/>
        </p:nvCxnSpPr>
        <p:spPr>
          <a:xfrm>
            <a:off x="3702907" y="491753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7051439-26DD-A567-B629-755BC8DFB3E1}"/>
              </a:ext>
            </a:extLst>
          </p:cNvPr>
          <p:cNvCxnSpPr>
            <a:cxnSpLocks/>
          </p:cNvCxnSpPr>
          <p:nvPr/>
        </p:nvCxnSpPr>
        <p:spPr>
          <a:xfrm>
            <a:off x="1767962" y="496501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C457FC7C-2F30-0E17-4B6C-05DE5EDDF084}"/>
              </a:ext>
            </a:extLst>
          </p:cNvPr>
          <p:cNvSpPr/>
          <p:nvPr/>
        </p:nvSpPr>
        <p:spPr>
          <a:xfrm>
            <a:off x="3381840" y="468661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7A01A0-1D0F-C633-D3B8-1D41D013E9DF}"/>
              </a:ext>
            </a:extLst>
          </p:cNvPr>
          <p:cNvSpPr txBox="1"/>
          <p:nvPr/>
        </p:nvSpPr>
        <p:spPr>
          <a:xfrm>
            <a:off x="3381839" y="4695382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AFDEDC2-750A-2A61-5A52-6B4AB3040E0C}"/>
              </a:ext>
            </a:extLst>
          </p:cNvPr>
          <p:cNvSpPr/>
          <p:nvPr/>
        </p:nvSpPr>
        <p:spPr>
          <a:xfrm>
            <a:off x="2181667" y="572348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E2C323-500C-16EF-5404-64659AE77E49}"/>
              </a:ext>
            </a:extLst>
          </p:cNvPr>
          <p:cNvSpPr txBox="1"/>
          <p:nvPr/>
        </p:nvSpPr>
        <p:spPr>
          <a:xfrm>
            <a:off x="2181666" y="573225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D5B8B41-540A-9562-9D2B-9893B1AE6049}"/>
              </a:ext>
            </a:extLst>
          </p:cNvPr>
          <p:cNvSpPr/>
          <p:nvPr/>
        </p:nvSpPr>
        <p:spPr>
          <a:xfrm>
            <a:off x="1225756" y="571600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DECB576-A691-A82A-834C-8CFADE34A94F}"/>
              </a:ext>
            </a:extLst>
          </p:cNvPr>
          <p:cNvSpPr txBox="1"/>
          <p:nvPr/>
        </p:nvSpPr>
        <p:spPr>
          <a:xfrm>
            <a:off x="1216826" y="572611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0E9CDCE-2764-91E9-3087-93052C91CA90}"/>
              </a:ext>
            </a:extLst>
          </p:cNvPr>
          <p:cNvSpPr/>
          <p:nvPr/>
        </p:nvSpPr>
        <p:spPr>
          <a:xfrm>
            <a:off x="750797" y="571601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EBB234F-4470-D26D-68C2-BF52AD5EB4A8}"/>
              </a:ext>
            </a:extLst>
          </p:cNvPr>
          <p:cNvSpPr txBox="1"/>
          <p:nvPr/>
        </p:nvSpPr>
        <p:spPr>
          <a:xfrm>
            <a:off x="793526" y="572478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BE2EFAB-A501-2895-7F47-CD6B9D02237F}"/>
              </a:ext>
            </a:extLst>
          </p:cNvPr>
          <p:cNvSpPr/>
          <p:nvPr/>
        </p:nvSpPr>
        <p:spPr>
          <a:xfrm>
            <a:off x="2656626" y="570533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544ADA-AFDC-FB4A-D688-AB2A19F6CF9C}"/>
              </a:ext>
            </a:extLst>
          </p:cNvPr>
          <p:cNvSpPr txBox="1"/>
          <p:nvPr/>
        </p:nvSpPr>
        <p:spPr>
          <a:xfrm>
            <a:off x="2656626" y="572297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25730D9-E8DB-2479-E67F-693D83EB6998}"/>
              </a:ext>
            </a:extLst>
          </p:cNvPr>
          <p:cNvSpPr/>
          <p:nvPr/>
        </p:nvSpPr>
        <p:spPr>
          <a:xfrm>
            <a:off x="1706708" y="571911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A59B609-B4A1-1568-301C-27CFF497C985}"/>
              </a:ext>
            </a:extLst>
          </p:cNvPr>
          <p:cNvSpPr txBox="1"/>
          <p:nvPr/>
        </p:nvSpPr>
        <p:spPr>
          <a:xfrm>
            <a:off x="1706707" y="572788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4553AB9-1ABF-B52D-0A14-044C69F0DB23}"/>
              </a:ext>
            </a:extLst>
          </p:cNvPr>
          <p:cNvSpPr/>
          <p:nvPr/>
        </p:nvSpPr>
        <p:spPr>
          <a:xfrm>
            <a:off x="3823651" y="516271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14638F-75CF-0BE2-52A5-2CC26350A205}"/>
              </a:ext>
            </a:extLst>
          </p:cNvPr>
          <p:cNvSpPr txBox="1"/>
          <p:nvPr/>
        </p:nvSpPr>
        <p:spPr>
          <a:xfrm>
            <a:off x="3810364" y="517115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196451A-035B-5968-DEBD-D8208081DC42}"/>
              </a:ext>
            </a:extLst>
          </p:cNvPr>
          <p:cNvCxnSpPr>
            <a:cxnSpLocks/>
          </p:cNvCxnSpPr>
          <p:nvPr/>
        </p:nvCxnSpPr>
        <p:spPr>
          <a:xfrm flipH="1">
            <a:off x="1767962" y="433996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6076757-90A2-E2B6-46F4-D4A3E44BE91E}"/>
              </a:ext>
            </a:extLst>
          </p:cNvPr>
          <p:cNvCxnSpPr>
            <a:cxnSpLocks/>
          </p:cNvCxnSpPr>
          <p:nvPr/>
        </p:nvCxnSpPr>
        <p:spPr>
          <a:xfrm>
            <a:off x="2723313" y="432181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89CF2565-C03D-9011-EB1B-C885A4C46D37}"/>
              </a:ext>
            </a:extLst>
          </p:cNvPr>
          <p:cNvSpPr/>
          <p:nvPr/>
        </p:nvSpPr>
        <p:spPr>
          <a:xfrm>
            <a:off x="3161264" y="570396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D19A57-2AC0-5ADA-2FDE-D22A7484404B}"/>
              </a:ext>
            </a:extLst>
          </p:cNvPr>
          <p:cNvSpPr txBox="1"/>
          <p:nvPr/>
        </p:nvSpPr>
        <p:spPr>
          <a:xfrm>
            <a:off x="3203993" y="571273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6C88AA7-3048-F514-CE1A-FBA615B2296B}"/>
              </a:ext>
            </a:extLst>
          </p:cNvPr>
          <p:cNvSpPr/>
          <p:nvPr/>
        </p:nvSpPr>
        <p:spPr>
          <a:xfrm>
            <a:off x="3615935" y="569393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36B8920-BF08-5744-5F0F-870A32EACD9D}"/>
              </a:ext>
            </a:extLst>
          </p:cNvPr>
          <p:cNvSpPr txBox="1"/>
          <p:nvPr/>
        </p:nvSpPr>
        <p:spPr>
          <a:xfrm>
            <a:off x="3615935" y="57027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61A37FC-A42D-A0E2-1878-42581E312135}"/>
              </a:ext>
            </a:extLst>
          </p:cNvPr>
          <p:cNvSpPr/>
          <p:nvPr/>
        </p:nvSpPr>
        <p:spPr>
          <a:xfrm>
            <a:off x="2917166" y="518866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5B71D40-7200-298D-9359-3CF4ADCB3A1B}"/>
              </a:ext>
            </a:extLst>
          </p:cNvPr>
          <p:cNvSpPr txBox="1"/>
          <p:nvPr/>
        </p:nvSpPr>
        <p:spPr>
          <a:xfrm>
            <a:off x="2903879" y="519709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8F37BA7-499D-10A4-354F-BB1F54AE5069}"/>
              </a:ext>
            </a:extLst>
          </p:cNvPr>
          <p:cNvSpPr/>
          <p:nvPr/>
        </p:nvSpPr>
        <p:spPr>
          <a:xfrm>
            <a:off x="1907560" y="518866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191AFC8-315D-5D26-51B5-DF802F368901}"/>
              </a:ext>
            </a:extLst>
          </p:cNvPr>
          <p:cNvSpPr txBox="1"/>
          <p:nvPr/>
        </p:nvSpPr>
        <p:spPr>
          <a:xfrm>
            <a:off x="1894273" y="519709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136EEED-F626-211E-BE58-77E7B10D2F61}"/>
              </a:ext>
            </a:extLst>
          </p:cNvPr>
          <p:cNvSpPr/>
          <p:nvPr/>
        </p:nvSpPr>
        <p:spPr>
          <a:xfrm>
            <a:off x="993060" y="517988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2570979-2364-1C70-3345-7B2581A8A814}"/>
              </a:ext>
            </a:extLst>
          </p:cNvPr>
          <p:cNvSpPr txBox="1"/>
          <p:nvPr/>
        </p:nvSpPr>
        <p:spPr>
          <a:xfrm>
            <a:off x="979773" y="518832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1C643392-0EBD-7BA9-9D4F-6C638DF35021}"/>
              </a:ext>
            </a:extLst>
          </p:cNvPr>
          <p:cNvSpPr/>
          <p:nvPr/>
        </p:nvSpPr>
        <p:spPr>
          <a:xfrm>
            <a:off x="644772" y="4616968"/>
            <a:ext cx="1958126" cy="162479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C963EF1-CF55-005F-F892-CB383C6F8035}"/>
              </a:ext>
            </a:extLst>
          </p:cNvPr>
          <p:cNvSpPr/>
          <p:nvPr/>
        </p:nvSpPr>
        <p:spPr>
          <a:xfrm>
            <a:off x="2602898" y="4639900"/>
            <a:ext cx="2002806" cy="1607700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2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D0A85-D3F5-388E-5EE8-D6091DAFE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3512993D-6F10-9578-A0CB-BF98A0860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FA899D8-8F89-5CDD-F40B-CE8BBB960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6A2E44D5-D601-20A9-CC49-9B31C32664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017C0586-5C84-EB7F-BAD6-32631AE82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AD830811-65D9-F35E-DAB0-4334C22AF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6E447B12-4893-5A18-C47E-878739309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C5C2170B-545E-C524-2F6C-7461543A6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959ADD9E-1958-2102-219E-C399A16CC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2CBE903-9B67-2643-F65C-6D63335DC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EA301439-9B25-9E8E-8EFF-F68D547D4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D9879893-F43E-48E0-E6EF-59A048B9E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751EFB7E-762E-39C6-1269-81E1E6E6D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CCCFC8EB-699D-E4B2-228A-17ED66B29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D25D6ED2-7DDE-8723-3336-9FCB034898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D25D6ED2-7DDE-8723-3336-9FCB03489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7DF9D371-176C-4DB8-95F0-5A260F0343EB}"/>
              </a:ext>
            </a:extLst>
          </p:cNvPr>
          <p:cNvSpPr/>
          <p:nvPr/>
        </p:nvSpPr>
        <p:spPr>
          <a:xfrm>
            <a:off x="1466427" y="468661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9499B17-47EA-9B45-E369-62A82E410590}"/>
              </a:ext>
            </a:extLst>
          </p:cNvPr>
          <p:cNvSpPr/>
          <p:nvPr/>
        </p:nvSpPr>
        <p:spPr>
          <a:xfrm>
            <a:off x="2382837" y="4131112"/>
            <a:ext cx="351378" cy="311409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2CACE4-4B89-E010-DC66-91EEF73AA581}"/>
              </a:ext>
            </a:extLst>
          </p:cNvPr>
          <p:cNvSpPr txBox="1"/>
          <p:nvPr/>
        </p:nvSpPr>
        <p:spPr>
          <a:xfrm>
            <a:off x="2382836" y="4139884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CE68547-8DE4-2C0A-8B3D-AF7F5A6719EA}"/>
              </a:ext>
            </a:extLst>
          </p:cNvPr>
          <p:cNvCxnSpPr>
            <a:cxnSpLocks/>
          </p:cNvCxnSpPr>
          <p:nvPr/>
        </p:nvCxnSpPr>
        <p:spPr>
          <a:xfrm flipH="1">
            <a:off x="3764061" y="544659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EE3A8D-B0BC-CE2B-E2B5-E1D47E97F9DD}"/>
              </a:ext>
            </a:extLst>
          </p:cNvPr>
          <p:cNvCxnSpPr>
            <a:cxnSpLocks/>
          </p:cNvCxnSpPr>
          <p:nvPr/>
        </p:nvCxnSpPr>
        <p:spPr>
          <a:xfrm>
            <a:off x="3203993" y="546454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4A743E7-C739-46C9-2130-1192FC6CE37F}"/>
              </a:ext>
            </a:extLst>
          </p:cNvPr>
          <p:cNvSpPr txBox="1"/>
          <p:nvPr/>
        </p:nvSpPr>
        <p:spPr>
          <a:xfrm>
            <a:off x="1413158" y="469538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24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E8B476-A6E1-1E44-9595-7790E96FA833}"/>
              </a:ext>
            </a:extLst>
          </p:cNvPr>
          <p:cNvCxnSpPr>
            <a:cxnSpLocks/>
          </p:cNvCxnSpPr>
          <p:nvPr/>
        </p:nvCxnSpPr>
        <p:spPr>
          <a:xfrm flipH="1">
            <a:off x="2841749" y="544744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7D5D611-2739-EABB-F8CC-AF1A724B5B3D}"/>
              </a:ext>
            </a:extLst>
          </p:cNvPr>
          <p:cNvCxnSpPr>
            <a:cxnSpLocks/>
          </p:cNvCxnSpPr>
          <p:nvPr/>
        </p:nvCxnSpPr>
        <p:spPr>
          <a:xfrm flipH="1">
            <a:off x="1844033" y="545586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356573-1166-8B0A-741B-E1F38093F5DF}"/>
              </a:ext>
            </a:extLst>
          </p:cNvPr>
          <p:cNvCxnSpPr>
            <a:cxnSpLocks/>
          </p:cNvCxnSpPr>
          <p:nvPr/>
        </p:nvCxnSpPr>
        <p:spPr>
          <a:xfrm flipH="1">
            <a:off x="932573" y="547401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BCA977-3CB9-6227-B8B8-6C6D8B2936BD}"/>
              </a:ext>
            </a:extLst>
          </p:cNvPr>
          <p:cNvCxnSpPr>
            <a:cxnSpLocks/>
          </p:cNvCxnSpPr>
          <p:nvPr/>
        </p:nvCxnSpPr>
        <p:spPr>
          <a:xfrm>
            <a:off x="1281185" y="546351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4CAF65-7B31-B324-3C59-03FAA422B8A8}"/>
              </a:ext>
            </a:extLst>
          </p:cNvPr>
          <p:cNvCxnSpPr>
            <a:cxnSpLocks/>
          </p:cNvCxnSpPr>
          <p:nvPr/>
        </p:nvCxnSpPr>
        <p:spPr>
          <a:xfrm>
            <a:off x="2196589" y="546552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DBE8CED-A7EA-EC84-C03D-0366C0AAC4BD}"/>
              </a:ext>
            </a:extLst>
          </p:cNvPr>
          <p:cNvCxnSpPr>
            <a:cxnSpLocks/>
          </p:cNvCxnSpPr>
          <p:nvPr/>
        </p:nvCxnSpPr>
        <p:spPr>
          <a:xfrm flipH="1">
            <a:off x="3039557" y="493890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A47BB54-893D-FDAE-9D5B-BA7E8AA0605E}"/>
              </a:ext>
            </a:extLst>
          </p:cNvPr>
          <p:cNvCxnSpPr>
            <a:cxnSpLocks/>
          </p:cNvCxnSpPr>
          <p:nvPr/>
        </p:nvCxnSpPr>
        <p:spPr>
          <a:xfrm flipH="1">
            <a:off x="1119935" y="494837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E5623E7-7689-E142-06BE-B9D66A20BAB6}"/>
              </a:ext>
            </a:extLst>
          </p:cNvPr>
          <p:cNvCxnSpPr>
            <a:cxnSpLocks/>
          </p:cNvCxnSpPr>
          <p:nvPr/>
        </p:nvCxnSpPr>
        <p:spPr>
          <a:xfrm>
            <a:off x="3702907" y="491753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94D840D-7320-50F5-D675-FB59B958B4C2}"/>
              </a:ext>
            </a:extLst>
          </p:cNvPr>
          <p:cNvCxnSpPr>
            <a:cxnSpLocks/>
          </p:cNvCxnSpPr>
          <p:nvPr/>
        </p:nvCxnSpPr>
        <p:spPr>
          <a:xfrm>
            <a:off x="1767962" y="496501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3BC57E33-341E-5063-623C-67EFCCD2E556}"/>
              </a:ext>
            </a:extLst>
          </p:cNvPr>
          <p:cNvSpPr/>
          <p:nvPr/>
        </p:nvSpPr>
        <p:spPr>
          <a:xfrm>
            <a:off x="3381840" y="468661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1C7B18-E908-99F9-F012-3729883C48F7}"/>
              </a:ext>
            </a:extLst>
          </p:cNvPr>
          <p:cNvSpPr txBox="1"/>
          <p:nvPr/>
        </p:nvSpPr>
        <p:spPr>
          <a:xfrm>
            <a:off x="3381839" y="4695382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3D0867A-104B-4320-F480-DD36CB2EE792}"/>
              </a:ext>
            </a:extLst>
          </p:cNvPr>
          <p:cNvSpPr/>
          <p:nvPr/>
        </p:nvSpPr>
        <p:spPr>
          <a:xfrm>
            <a:off x="2181667" y="572348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ED0E8E0-CEBA-3AD1-FE09-C7BC8947CABC}"/>
              </a:ext>
            </a:extLst>
          </p:cNvPr>
          <p:cNvSpPr txBox="1"/>
          <p:nvPr/>
        </p:nvSpPr>
        <p:spPr>
          <a:xfrm>
            <a:off x="2181666" y="573225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BF4979A-1453-E1F0-F047-09DBF3E48B02}"/>
              </a:ext>
            </a:extLst>
          </p:cNvPr>
          <p:cNvSpPr/>
          <p:nvPr/>
        </p:nvSpPr>
        <p:spPr>
          <a:xfrm>
            <a:off x="1225756" y="571600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DC0693-220E-5AE1-B650-87D278F5A215}"/>
              </a:ext>
            </a:extLst>
          </p:cNvPr>
          <p:cNvSpPr txBox="1"/>
          <p:nvPr/>
        </p:nvSpPr>
        <p:spPr>
          <a:xfrm>
            <a:off x="1216826" y="572611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D5AAFF5-0A6E-89EF-5173-8FE1AE1918D2}"/>
              </a:ext>
            </a:extLst>
          </p:cNvPr>
          <p:cNvSpPr/>
          <p:nvPr/>
        </p:nvSpPr>
        <p:spPr>
          <a:xfrm>
            <a:off x="750797" y="571601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00C1CD-BD45-0DAC-5FCC-B4AC67C5EEA9}"/>
              </a:ext>
            </a:extLst>
          </p:cNvPr>
          <p:cNvSpPr txBox="1"/>
          <p:nvPr/>
        </p:nvSpPr>
        <p:spPr>
          <a:xfrm>
            <a:off x="793526" y="572478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793A547-5405-707F-CE49-1424BBC5ED96}"/>
              </a:ext>
            </a:extLst>
          </p:cNvPr>
          <p:cNvSpPr/>
          <p:nvPr/>
        </p:nvSpPr>
        <p:spPr>
          <a:xfrm>
            <a:off x="2656626" y="570533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B12B560-E818-DA93-FD74-9124B4968376}"/>
              </a:ext>
            </a:extLst>
          </p:cNvPr>
          <p:cNvSpPr txBox="1"/>
          <p:nvPr/>
        </p:nvSpPr>
        <p:spPr>
          <a:xfrm>
            <a:off x="2656626" y="572297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DEF0484-5628-F325-4AE3-CD30916693BF}"/>
              </a:ext>
            </a:extLst>
          </p:cNvPr>
          <p:cNvSpPr/>
          <p:nvPr/>
        </p:nvSpPr>
        <p:spPr>
          <a:xfrm>
            <a:off x="1706708" y="571911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2D028DC-6CD7-6C49-D9E2-775D223B7515}"/>
              </a:ext>
            </a:extLst>
          </p:cNvPr>
          <p:cNvSpPr txBox="1"/>
          <p:nvPr/>
        </p:nvSpPr>
        <p:spPr>
          <a:xfrm>
            <a:off x="1706707" y="572788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92E3208-A1D1-9A45-A291-F50A549729EE}"/>
              </a:ext>
            </a:extLst>
          </p:cNvPr>
          <p:cNvSpPr/>
          <p:nvPr/>
        </p:nvSpPr>
        <p:spPr>
          <a:xfrm>
            <a:off x="3823651" y="516271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763E830-92AF-63B4-4A00-FE5C92ADC069}"/>
              </a:ext>
            </a:extLst>
          </p:cNvPr>
          <p:cNvSpPr txBox="1"/>
          <p:nvPr/>
        </p:nvSpPr>
        <p:spPr>
          <a:xfrm>
            <a:off x="3810364" y="517115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7E2EBDA-557C-06D7-C7AE-DDB96267E544}"/>
              </a:ext>
            </a:extLst>
          </p:cNvPr>
          <p:cNvCxnSpPr>
            <a:cxnSpLocks/>
          </p:cNvCxnSpPr>
          <p:nvPr/>
        </p:nvCxnSpPr>
        <p:spPr>
          <a:xfrm flipH="1">
            <a:off x="1767962" y="433996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72E4351-2361-80D1-2B17-04A48E0FC6EC}"/>
              </a:ext>
            </a:extLst>
          </p:cNvPr>
          <p:cNvCxnSpPr>
            <a:cxnSpLocks/>
          </p:cNvCxnSpPr>
          <p:nvPr/>
        </p:nvCxnSpPr>
        <p:spPr>
          <a:xfrm>
            <a:off x="2723313" y="432181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F3DA5993-EDC8-29A5-5298-AC825C0AD864}"/>
              </a:ext>
            </a:extLst>
          </p:cNvPr>
          <p:cNvSpPr/>
          <p:nvPr/>
        </p:nvSpPr>
        <p:spPr>
          <a:xfrm>
            <a:off x="3161264" y="570396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A5E4A6E-5D57-2E08-40FB-F0DBE1ECA5F1}"/>
              </a:ext>
            </a:extLst>
          </p:cNvPr>
          <p:cNvSpPr txBox="1"/>
          <p:nvPr/>
        </p:nvSpPr>
        <p:spPr>
          <a:xfrm>
            <a:off x="3203993" y="571273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4DB8BDA-A07E-7F9E-DE28-A3EFC0389C45}"/>
              </a:ext>
            </a:extLst>
          </p:cNvPr>
          <p:cNvSpPr/>
          <p:nvPr/>
        </p:nvSpPr>
        <p:spPr>
          <a:xfrm>
            <a:off x="3615935" y="569393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E67BFA2-4E5D-44D5-A39E-E0D132849499}"/>
              </a:ext>
            </a:extLst>
          </p:cNvPr>
          <p:cNvSpPr txBox="1"/>
          <p:nvPr/>
        </p:nvSpPr>
        <p:spPr>
          <a:xfrm>
            <a:off x="3615935" y="57027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ADCDB60-5BBF-6565-6758-F2A67365B5B4}"/>
              </a:ext>
            </a:extLst>
          </p:cNvPr>
          <p:cNvSpPr/>
          <p:nvPr/>
        </p:nvSpPr>
        <p:spPr>
          <a:xfrm>
            <a:off x="2917166" y="518866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0846D7A-0CCA-A37D-3485-4398852C443F}"/>
              </a:ext>
            </a:extLst>
          </p:cNvPr>
          <p:cNvSpPr txBox="1"/>
          <p:nvPr/>
        </p:nvSpPr>
        <p:spPr>
          <a:xfrm>
            <a:off x="2903879" y="519709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0560533-9621-0441-84FA-AA23BCF50975}"/>
              </a:ext>
            </a:extLst>
          </p:cNvPr>
          <p:cNvSpPr/>
          <p:nvPr/>
        </p:nvSpPr>
        <p:spPr>
          <a:xfrm>
            <a:off x="1907560" y="518866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236BE8D-BE7F-D940-6AA7-BBF75ACC6A19}"/>
              </a:ext>
            </a:extLst>
          </p:cNvPr>
          <p:cNvSpPr txBox="1"/>
          <p:nvPr/>
        </p:nvSpPr>
        <p:spPr>
          <a:xfrm>
            <a:off x="1894273" y="519709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70DA0AD-7696-47FF-9713-F451CA89E0C2}"/>
              </a:ext>
            </a:extLst>
          </p:cNvPr>
          <p:cNvSpPr/>
          <p:nvPr/>
        </p:nvSpPr>
        <p:spPr>
          <a:xfrm>
            <a:off x="993060" y="517988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67F9518-FF84-45AD-E1E7-00D6DD846C5B}"/>
              </a:ext>
            </a:extLst>
          </p:cNvPr>
          <p:cNvSpPr txBox="1"/>
          <p:nvPr/>
        </p:nvSpPr>
        <p:spPr>
          <a:xfrm>
            <a:off x="979773" y="518832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029069B-5BB9-CB31-1D7F-D1FCA361E332}"/>
              </a:ext>
            </a:extLst>
          </p:cNvPr>
          <p:cNvSpPr/>
          <p:nvPr/>
        </p:nvSpPr>
        <p:spPr>
          <a:xfrm>
            <a:off x="644772" y="4616968"/>
            <a:ext cx="1958126" cy="162479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01278A0-8CDC-2345-5978-9D3400C5FE7F}"/>
              </a:ext>
            </a:extLst>
          </p:cNvPr>
          <p:cNvSpPr/>
          <p:nvPr/>
        </p:nvSpPr>
        <p:spPr>
          <a:xfrm>
            <a:off x="2602898" y="4639900"/>
            <a:ext cx="2002806" cy="1607700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DF636D9-7C59-90DF-5155-6A2E14A82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504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116955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≤ 2‧c‧n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= O(n)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200" dirty="0" err="1">
                <a:ea typeface="Tahoma" panose="020B0604030504040204" pitchFamily="34" charset="0"/>
                <a:cs typeface="Tahoma" panose="020B0604030504040204" pitchFamily="34" charset="0"/>
              </a:rPr>
              <a:t>nc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[1/2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936850-07B2-4552-9944-C1C93E3A4E97}"/>
              </a:ext>
            </a:extLst>
          </p:cNvPr>
          <p:cNvCxnSpPr/>
          <p:nvPr/>
        </p:nvCxnSpPr>
        <p:spPr>
          <a:xfrm>
            <a:off x="957129" y="4903167"/>
            <a:ext cx="3349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46">
            <a:extLst>
              <a:ext uri="{FF2B5EF4-FFF2-40B4-BE49-F238E27FC236}">
                <a16:creationId xmlns:a16="http://schemas.microsoft.com/office/drawing/2014/main" id="{421EDE08-52DF-4CD0-9F5D-5E758C9D5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469" y="4957060"/>
            <a:ext cx="3668787" cy="120032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 1/2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‧‧‧‧‧‧‧‧‧          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                                        + 1/2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C5D1DFE0-49D1-4AD6-87B9-5420A6F9C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526" y="5119337"/>
            <a:ext cx="44124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4815305D-AD64-42ED-9822-FF8031C3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525" y="5291718"/>
            <a:ext cx="59820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7E942D13-1EEB-4FB9-83C7-30DADBDB6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312" y="5489737"/>
            <a:ext cx="74870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  <a:r>
              <a:rPr lang="en-US" altLang="zh-CN" sz="12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116BCBD5-79A4-4746-BC77-F363E79C3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436" y="5857607"/>
            <a:ext cx="89731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  <a:r>
              <a:rPr lang="en-US" altLang="zh-CN" sz="12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log 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7B37F8-E847-4937-8CAA-2B02AD2BB7BB}"/>
              </a:ext>
            </a:extLst>
          </p:cNvPr>
          <p:cNvCxnSpPr/>
          <p:nvPr/>
        </p:nvCxnSpPr>
        <p:spPr>
          <a:xfrm>
            <a:off x="3891505" y="6157389"/>
            <a:ext cx="9625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46">
            <a:extLst>
              <a:ext uri="{FF2B5EF4-FFF2-40B4-BE49-F238E27FC236}">
                <a16:creationId xmlns:a16="http://schemas.microsoft.com/office/drawing/2014/main" id="{861B3356-7452-4BF7-B50C-83EE3AED2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9000" y="5857606"/>
            <a:ext cx="284256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2B8CFFC2-5B30-411A-B7CA-4507D06E0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192" y="6160913"/>
            <a:ext cx="44124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17D2106F-13FB-CDFD-F181-69A6D0A1CB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17D2106F-13FB-CDFD-F181-69A6D0A1C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506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4" name="Text Box 46">
            <a:extLst>
              <a:ext uri="{FF2B5EF4-FFF2-40B4-BE49-F238E27FC236}">
                <a16:creationId xmlns:a16="http://schemas.microsoft.com/office/drawing/2014/main" id="{82D51A85-5B4E-4CC6-A6A2-CAD3F6C42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1AEECC6D-51B4-5BFD-4480-6C5EE06C52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1AEECC6D-51B4-5BFD-4480-6C5EE06C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506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Box 46">
            <a:extLst>
              <a:ext uri="{FF2B5EF4-FFF2-40B4-BE49-F238E27FC236}">
                <a16:creationId xmlns:a16="http://schemas.microsoft.com/office/drawing/2014/main" id="{72F6568D-8B23-4A94-8C6D-76972B717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2264564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3A8A412A-F618-48E5-B6F2-398DF945E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4357589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7BB56DE4-75D0-4F1D-9E77-9BE601DF2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3617225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O(n)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B9D39549-3D9B-42F3-AD5E-F8AE6CB44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5619658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AD4B4479-F82C-40C9-AE0C-ED07ED719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071319E5-E026-4E3E-B34F-950352CB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46">
                <a:extLst>
                  <a:ext uri="{FF2B5EF4-FFF2-40B4-BE49-F238E27FC236}">
                    <a16:creationId xmlns:a16="http://schemas.microsoft.com/office/drawing/2014/main" id="{621620EE-61E8-B79A-8FDF-54A5E03D3C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4" name="Text Box 46">
                <a:extLst>
                  <a:ext uri="{FF2B5EF4-FFF2-40B4-BE49-F238E27FC236}">
                    <a16:creationId xmlns:a16="http://schemas.microsoft.com/office/drawing/2014/main" id="{621620EE-61E8-B79A-8FDF-54A5E03D3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621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 Box 46">
                <a:extLst>
                  <a:ext uri="{FF2B5EF4-FFF2-40B4-BE49-F238E27FC236}">
                    <a16:creationId xmlns:a16="http://schemas.microsoft.com/office/drawing/2014/main" id="{5CB4BA5E-D575-40DE-BACC-F18A595BBA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72" name="Text Box 46">
                <a:extLst>
                  <a:ext uri="{FF2B5EF4-FFF2-40B4-BE49-F238E27FC236}">
                    <a16:creationId xmlns:a16="http://schemas.microsoft.com/office/drawing/2014/main" id="{5CB4BA5E-D575-40DE-BACC-F18A595BB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072AD476-1DC9-48B3-9DBE-475BA39B8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2264564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E8588F3C-44BD-4D35-A74D-328939793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4357589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C352F242-DA7A-444F-B031-CF85CB0D3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3617225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O(n)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8150DBC9-38B4-47A5-BB79-C2CB45009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5619658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BAD8B28A-2FF8-4247-88D2-2A227E504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569274"/>
            <a:ext cx="3747221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Conclusion.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 err="1">
                <a:ea typeface="宋体" panose="02010600030101010101" pitchFamily="2" charset="-122"/>
              </a:rPr>
              <a:t>HeapSort</a:t>
            </a:r>
            <a:r>
              <a:rPr lang="en-US" altLang="zh-CN" sz="2400" dirty="0">
                <a:ea typeface="宋体" panose="02010600030101010101" pitchFamily="2" charset="-122"/>
              </a:rPr>
              <a:t> sorts an array of size n in time O(n log n).</a:t>
            </a:r>
          </a:p>
        </p:txBody>
      </p:sp>
    </p:spTree>
    <p:extLst>
      <p:ext uri="{BB962C8B-B14F-4D97-AF65-F5344CB8AC3E}">
        <p14:creationId xmlns:p14="http://schemas.microsoft.com/office/powerpoint/2010/main" val="2079185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</p:spTree>
    <p:extLst>
      <p:ext uri="{BB962C8B-B14F-4D97-AF65-F5344CB8AC3E}">
        <p14:creationId xmlns:p14="http://schemas.microsoft.com/office/powerpoint/2010/main" val="1667558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8556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41B3862-E75E-46C6-89F9-738618B2A199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0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5E0C20-C9F9-43D2-9354-6D9B4C9E07CA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E56DD49D-473A-4C68-9F6B-CB4E060F3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224632"/>
            <a:ext cx="396229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 </a:t>
            </a:r>
            <a:r>
              <a:rPr lang="en-US" altLang="zh-CN" sz="1600" dirty="0">
                <a:ea typeface="宋体" panose="02010600030101010101" pitchFamily="2" charset="-122"/>
              </a:rPr>
              <a:t>Can we sort faster than these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Algorithms?</a:t>
            </a:r>
          </a:p>
        </p:txBody>
      </p:sp>
    </p:spTree>
    <p:extLst>
      <p:ext uri="{BB962C8B-B14F-4D97-AF65-F5344CB8AC3E}">
        <p14:creationId xmlns:p14="http://schemas.microsoft.com/office/powerpoint/2010/main" val="2565931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688098"/>
              </p:ext>
            </p:extLst>
          </p:nvPr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5E0C20-C9F9-43D2-9354-6D9B4C9E07CA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64696653-CF31-466E-80C1-ED00E52D9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224632"/>
            <a:ext cx="396229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 </a:t>
            </a:r>
            <a:r>
              <a:rPr lang="en-US" altLang="zh-CN" sz="1600" dirty="0">
                <a:ea typeface="宋体" panose="02010600030101010101" pitchFamily="2" charset="-122"/>
              </a:rPr>
              <a:t>Can we sort faster than these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Algorithms?</a:t>
            </a:r>
          </a:p>
        </p:txBody>
      </p:sp>
    </p:spTree>
    <p:extLst>
      <p:ext uri="{BB962C8B-B14F-4D97-AF65-F5344CB8AC3E}">
        <p14:creationId xmlns:p14="http://schemas.microsoft.com/office/powerpoint/2010/main" val="1213571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5E0C20-C9F9-43D2-9354-6D9B4C9E07CA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3D70E56-6A06-44DC-ABDD-042DCF91F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224632"/>
            <a:ext cx="510742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 </a:t>
            </a:r>
            <a:r>
              <a:rPr lang="en-US" altLang="zh-CN" sz="1600" dirty="0">
                <a:ea typeface="宋体" panose="02010600030101010101" pitchFamily="2" charset="-122"/>
              </a:rPr>
              <a:t>Can we sort faster than these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Algorithms,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i.e., faster than O(n log n)</a:t>
            </a:r>
            <a:r>
              <a:rPr lang="en-US" altLang="zh-CN" sz="1600" dirty="0">
                <a:ea typeface="宋体" panose="02010600030101010101" pitchFamily="2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80284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5E0C20-C9F9-43D2-9354-6D9B4C9E07CA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A85AEE37-169A-4F69-BAAB-BBF22A8AF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224632"/>
            <a:ext cx="510742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 </a:t>
            </a:r>
            <a:r>
              <a:rPr lang="en-US" altLang="zh-CN" sz="1600" dirty="0">
                <a:ea typeface="宋体" panose="02010600030101010101" pitchFamily="2" charset="-122"/>
              </a:rPr>
              <a:t>Can we sort faster than these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Algorithms,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i.e., faster than O(n log n)</a:t>
            </a:r>
            <a:r>
              <a:rPr lang="en-US" altLang="zh-CN" sz="1600" dirty="0">
                <a:ea typeface="宋体" panose="02010600030101010101" pitchFamily="2" charset="-122"/>
              </a:rPr>
              <a:t>?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E74FAA30-F7D8-423F-A192-C137FD5DD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4758076"/>
            <a:ext cx="480541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1600" dirty="0">
                <a:ea typeface="宋体" panose="02010600030101010101" pitchFamily="2" charset="-122"/>
              </a:rPr>
              <a:t> if we use the same model, then we cannot.</a:t>
            </a:r>
          </a:p>
        </p:txBody>
      </p:sp>
    </p:spTree>
    <p:extLst>
      <p:ext uri="{BB962C8B-B14F-4D97-AF65-F5344CB8AC3E}">
        <p14:creationId xmlns:p14="http://schemas.microsoft.com/office/powerpoint/2010/main" val="2394054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7B396AEC-C7FA-49C1-996C-36741FBB1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224632"/>
            <a:ext cx="510742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 </a:t>
            </a:r>
            <a:r>
              <a:rPr lang="en-US" altLang="zh-CN" sz="1600" dirty="0">
                <a:ea typeface="宋体" panose="02010600030101010101" pitchFamily="2" charset="-122"/>
              </a:rPr>
              <a:t>Can we sort faster than these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Algorithms,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i.e., faster than O(n log n)</a:t>
            </a:r>
            <a:r>
              <a:rPr lang="en-US" altLang="zh-CN" sz="1600" dirty="0">
                <a:ea typeface="宋体" panose="02010600030101010101" pitchFamily="2" charset="-122"/>
              </a:rPr>
              <a:t>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5E0C20-C9F9-43D2-9354-6D9B4C9E07CA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ABDDA45-016F-4DE7-912E-785AB3F7A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4758076"/>
            <a:ext cx="480541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1600" dirty="0">
                <a:ea typeface="宋体" panose="02010600030101010101" pitchFamily="2" charset="-122"/>
              </a:rPr>
              <a:t> if we use the same model, then we cannot.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A8258AE5-7889-4BAB-9E20-0B466C5BC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5156482"/>
            <a:ext cx="43354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</a:t>
            </a:r>
            <a:r>
              <a:rPr lang="en-US" altLang="zh-CN" sz="1600" dirty="0">
                <a:ea typeface="宋体" panose="02010600030101010101" pitchFamily="2" charset="-122"/>
              </a:rPr>
              <a:t> what is this model?</a:t>
            </a:r>
          </a:p>
        </p:txBody>
      </p:sp>
    </p:spTree>
    <p:extLst>
      <p:ext uri="{BB962C8B-B14F-4D97-AF65-F5344CB8AC3E}">
        <p14:creationId xmlns:p14="http://schemas.microsoft.com/office/powerpoint/2010/main" val="2984329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7B396AEC-C7FA-49C1-996C-36741FBB1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224632"/>
            <a:ext cx="510742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 </a:t>
            </a:r>
            <a:r>
              <a:rPr lang="en-US" altLang="zh-CN" sz="1600" dirty="0">
                <a:ea typeface="宋体" panose="02010600030101010101" pitchFamily="2" charset="-122"/>
              </a:rPr>
              <a:t>Can we sort faster than these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Algorithms,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i.e., faster than O(n log n)</a:t>
            </a:r>
            <a:r>
              <a:rPr lang="en-US" altLang="zh-CN" sz="1600" dirty="0">
                <a:ea typeface="宋体" panose="02010600030101010101" pitchFamily="2" charset="-122"/>
              </a:rPr>
              <a:t>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5E0C20-C9F9-43D2-9354-6D9B4C9E07CA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ABDDA45-016F-4DE7-912E-785AB3F7A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4758076"/>
            <a:ext cx="480541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1600" dirty="0">
                <a:ea typeface="宋体" panose="02010600030101010101" pitchFamily="2" charset="-122"/>
              </a:rPr>
              <a:t> if we use the same model, then we cannot.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A8258AE5-7889-4BAB-9E20-0B466C5BC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5156482"/>
            <a:ext cx="43354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</a:t>
            </a:r>
            <a:r>
              <a:rPr lang="en-US" altLang="zh-CN" sz="1600" dirty="0">
                <a:ea typeface="宋体" panose="02010600030101010101" pitchFamily="2" charset="-122"/>
              </a:rPr>
              <a:t> what is this model?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46">
                <a:extLst>
                  <a:ext uri="{FF2B5EF4-FFF2-40B4-BE49-F238E27FC236}">
                    <a16:creationId xmlns:a16="http://schemas.microsoft.com/office/drawing/2014/main" id="{809626AA-225B-4E3A-BFF8-A2250D0AF6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30039" y="1516934"/>
                <a:ext cx="2854563" cy="50783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2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(H[0..n-1]).</a:t>
                </a:r>
              </a:p>
            </p:txBody>
          </p:sp>
        </mc:Choice>
        <mc:Fallback xmlns="">
          <p:sp>
            <p:nvSpPr>
              <p:cNvPr id="11" name="Text Box 46">
                <a:extLst>
                  <a:ext uri="{FF2B5EF4-FFF2-40B4-BE49-F238E27FC236}">
                    <a16:creationId xmlns:a16="http://schemas.microsoft.com/office/drawing/2014/main" id="{809626AA-225B-4E3A-BFF8-A2250D0AF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0039" y="1516934"/>
                <a:ext cx="2854563" cy="50783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1983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7B396AEC-C7FA-49C1-996C-36741FBB1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224632"/>
            <a:ext cx="510742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 </a:t>
            </a:r>
            <a:r>
              <a:rPr lang="en-US" altLang="zh-CN" sz="1600" dirty="0">
                <a:ea typeface="宋体" panose="02010600030101010101" pitchFamily="2" charset="-122"/>
              </a:rPr>
              <a:t>Can we sort faster than these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Algorithms,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i.e., faster than O(n log n)</a:t>
            </a:r>
            <a:r>
              <a:rPr lang="en-US" altLang="zh-CN" sz="1600" dirty="0">
                <a:ea typeface="宋体" panose="02010600030101010101" pitchFamily="2" charset="-122"/>
              </a:rPr>
              <a:t>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5E0C20-C9F9-43D2-9354-6D9B4C9E07CA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ABDDA45-016F-4DE7-912E-785AB3F7A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4758076"/>
            <a:ext cx="480541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1600" dirty="0">
                <a:ea typeface="宋体" panose="02010600030101010101" pitchFamily="2" charset="-122"/>
              </a:rPr>
              <a:t> if we use the same model, then we cannot.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A8258AE5-7889-4BAB-9E20-0B466C5BC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5156482"/>
            <a:ext cx="43354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</a:t>
            </a:r>
            <a:r>
              <a:rPr lang="en-US" altLang="zh-CN" sz="1600" dirty="0">
                <a:ea typeface="宋体" panose="02010600030101010101" pitchFamily="2" charset="-122"/>
              </a:rPr>
              <a:t> what is this model?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4F072B8A-1700-4903-A97A-018E9D162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5477944"/>
            <a:ext cx="470093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1600" dirty="0">
                <a:ea typeface="宋体" panose="02010600030101010101" pitchFamily="2" charset="-122"/>
              </a:rPr>
              <a:t> the algorithm acts (i.e., moves elements) differently only after comparing input elements.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46">
                <a:extLst>
                  <a:ext uri="{FF2B5EF4-FFF2-40B4-BE49-F238E27FC236}">
                    <a16:creationId xmlns:a16="http://schemas.microsoft.com/office/drawing/2014/main" id="{D43500E4-A578-4D80-8E0F-59BCAB3014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30039" y="1516934"/>
                <a:ext cx="2854563" cy="50783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2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(H[0..n-1]).</a:t>
                </a:r>
              </a:p>
            </p:txBody>
          </p:sp>
        </mc:Choice>
        <mc:Fallback xmlns="">
          <p:sp>
            <p:nvSpPr>
              <p:cNvPr id="18" name="Text Box 46">
                <a:extLst>
                  <a:ext uri="{FF2B5EF4-FFF2-40B4-BE49-F238E27FC236}">
                    <a16:creationId xmlns:a16="http://schemas.microsoft.com/office/drawing/2014/main" id="{D43500E4-A578-4D80-8E0F-59BCAB301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0039" y="1516934"/>
                <a:ext cx="2854563" cy="50783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7C3B79C-12F5-4753-B9D4-8252EBA6F980}"/>
              </a:ext>
            </a:extLst>
          </p:cNvPr>
          <p:cNvSpPr/>
          <p:nvPr/>
        </p:nvSpPr>
        <p:spPr>
          <a:xfrm>
            <a:off x="6249880" y="2303989"/>
            <a:ext cx="1037458" cy="16731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F247AF5-8DC8-175B-B64D-ADDFC6E84CA7}"/>
              </a:ext>
            </a:extLst>
          </p:cNvPr>
          <p:cNvSpPr/>
          <p:nvPr/>
        </p:nvSpPr>
        <p:spPr>
          <a:xfrm>
            <a:off x="6249880" y="2854350"/>
            <a:ext cx="757671" cy="16731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62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ED50A5-5ECC-4188-94DB-C92D8D6AEF5A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1556411"/>
          <a:ext cx="763117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552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endParaRPr lang="en-US" baseline="300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74" y="1032684"/>
            <a:ext cx="2338534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7B396AEC-C7FA-49C1-996C-36741FBB1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224632"/>
            <a:ext cx="510742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 </a:t>
            </a:r>
            <a:r>
              <a:rPr lang="en-US" altLang="zh-CN" sz="1600" dirty="0">
                <a:ea typeface="宋体" panose="02010600030101010101" pitchFamily="2" charset="-122"/>
              </a:rPr>
              <a:t>Can we sort faster than these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Algorithms,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i.e., faster than O(n log n)</a:t>
            </a:r>
            <a:r>
              <a:rPr lang="en-US" altLang="zh-CN" sz="1600" dirty="0">
                <a:ea typeface="宋体" panose="02010600030101010101" pitchFamily="2" charset="-122"/>
              </a:rPr>
              <a:t>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5E0C20-C9F9-43D2-9354-6D9B4C9E07CA}"/>
              </a:ext>
            </a:extLst>
          </p:cNvPr>
          <p:cNvSpPr/>
          <p:nvPr/>
        </p:nvSpPr>
        <p:spPr>
          <a:xfrm>
            <a:off x="2136449" y="1516934"/>
            <a:ext cx="1555334" cy="2674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ABDDA45-016F-4DE7-912E-785AB3F7A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4758076"/>
            <a:ext cx="480541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1600" dirty="0">
                <a:ea typeface="宋体" panose="02010600030101010101" pitchFamily="2" charset="-122"/>
              </a:rPr>
              <a:t> if we use the same model, then we cannot.</a:t>
            </a: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A8258AE5-7889-4BAB-9E20-0B466C5BC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17" y="5156482"/>
            <a:ext cx="433540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Question:</a:t>
            </a:r>
            <a:r>
              <a:rPr lang="en-US" altLang="zh-CN" sz="1600" dirty="0">
                <a:ea typeface="宋体" panose="02010600030101010101" pitchFamily="2" charset="-122"/>
              </a:rPr>
              <a:t> what is this model?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4F072B8A-1700-4903-A97A-018E9D162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5477944"/>
            <a:ext cx="470093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1600" dirty="0">
                <a:ea typeface="宋体" panose="02010600030101010101" pitchFamily="2" charset="-122"/>
              </a:rPr>
              <a:t> the algorithm acts (i.e., moves elements) differently only after comparing input elements.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7E0EB1A0-5507-44E2-8006-1CB680986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6195153"/>
            <a:ext cx="488523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This kind of algorithms are called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comparison-based.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46">
                <a:extLst>
                  <a:ext uri="{FF2B5EF4-FFF2-40B4-BE49-F238E27FC236}">
                    <a16:creationId xmlns:a16="http://schemas.microsoft.com/office/drawing/2014/main" id="{D43500E4-A578-4D80-8E0F-59BCAB3014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30039" y="1516934"/>
                <a:ext cx="2854563" cy="507831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2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2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2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2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(H[0..n-1]).</a:t>
                </a:r>
              </a:p>
            </p:txBody>
          </p:sp>
        </mc:Choice>
        <mc:Fallback xmlns="">
          <p:sp>
            <p:nvSpPr>
              <p:cNvPr id="18" name="Text Box 46">
                <a:extLst>
                  <a:ext uri="{FF2B5EF4-FFF2-40B4-BE49-F238E27FC236}">
                    <a16:creationId xmlns:a16="http://schemas.microsoft.com/office/drawing/2014/main" id="{D43500E4-A578-4D80-8E0F-59BCAB301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0039" y="1516934"/>
                <a:ext cx="2854563" cy="50783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18438F-9BFF-C78F-2B78-45FF12B69B8F}"/>
              </a:ext>
            </a:extLst>
          </p:cNvPr>
          <p:cNvSpPr/>
          <p:nvPr/>
        </p:nvSpPr>
        <p:spPr>
          <a:xfrm>
            <a:off x="6249880" y="2303989"/>
            <a:ext cx="1037458" cy="16731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79E356-C4DE-FD28-4DA9-169567AEF4EB}"/>
              </a:ext>
            </a:extLst>
          </p:cNvPr>
          <p:cNvSpPr/>
          <p:nvPr/>
        </p:nvSpPr>
        <p:spPr>
          <a:xfrm>
            <a:off x="6249880" y="2854350"/>
            <a:ext cx="757671" cy="16731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57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6BA9B45-43E9-440B-BBCB-B343B2603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148871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E3267C28-C75B-4E53-B0B7-7656160D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769890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here </a:t>
            </a:r>
            <a:r>
              <a:rPr lang="el-GR" altLang="zh-CN" sz="2000" dirty="0"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n) means, roughly, “at least 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n.”</a:t>
            </a:r>
          </a:p>
        </p:txBody>
      </p:sp>
    </p:spTree>
    <p:extLst>
      <p:ext uri="{BB962C8B-B14F-4D97-AF65-F5344CB8AC3E}">
        <p14:creationId xmlns:p14="http://schemas.microsoft.com/office/powerpoint/2010/main" val="3318543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C860DB15-0510-46BA-B535-9309B9977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83786"/>
            <a:ext cx="7698908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Formally,</a:t>
            </a:r>
            <a:r>
              <a:rPr lang="en-US" altLang="zh-CN" sz="2000" dirty="0">
                <a:ea typeface="宋体" panose="02010600030101010101" pitchFamily="2" charset="-122"/>
              </a:rPr>
              <a:t> f(n) = </a:t>
            </a:r>
            <a:r>
              <a:rPr lang="el-GR" altLang="zh-CN" sz="2000" dirty="0"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n) if there is a constant c &gt; 0 such that  f(n) ≥ </a:t>
            </a:r>
            <a:r>
              <a:rPr lang="en-US" altLang="zh-CN" sz="2000" dirty="0" err="1">
                <a:ea typeface="宋体" panose="02010600030101010101" pitchFamily="2" charset="-122"/>
              </a:rPr>
              <a:t>c</a:t>
            </a:r>
            <a:r>
              <a:rPr lang="en-US" altLang="zh-CN" sz="2000" dirty="0" err="1">
                <a:ea typeface="Tahoma" panose="020B0604030504040204" pitchFamily="34" charset="0"/>
                <a:cs typeface="Tahoma" panose="020B0604030504040204" pitchFamily="34" charset="0"/>
              </a:rPr>
              <a:t>‧</a:t>
            </a:r>
            <a:r>
              <a:rPr lang="en-US" altLang="zh-CN" sz="2000" dirty="0" err="1">
                <a:ea typeface="宋体" panose="02010600030101010101" pitchFamily="2" charset="-122"/>
              </a:rPr>
              <a:t>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n for all n (</a:t>
            </a:r>
            <a:r>
              <a:rPr lang="en-US" altLang="zh-CN" sz="2000" dirty="0">
                <a:solidFill>
                  <a:srgbClr val="92D050"/>
                </a:solidFill>
                <a:ea typeface="宋体" panose="02010600030101010101" pitchFamily="2" charset="-122"/>
              </a:rPr>
              <a:t>or, for all but a finite number of n</a:t>
            </a:r>
            <a:r>
              <a:rPr lang="en-US" altLang="zh-CN" sz="2000" dirty="0">
                <a:ea typeface="宋体" panose="02010600030101010101" pitchFamily="2" charset="-122"/>
              </a:rPr>
              <a:t>). 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3B472B59-E3DF-49A5-B1CD-84817F484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16D0EA4D-63E7-422A-86E9-2CA7326E8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769890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here </a:t>
            </a:r>
            <a:r>
              <a:rPr lang="el-GR" altLang="zh-CN" sz="2000" dirty="0">
                <a:ea typeface="宋体" panose="02010600030101010101" pitchFamily="2" charset="-122"/>
              </a:rPr>
              <a:t>Ω</a:t>
            </a:r>
            <a:r>
              <a:rPr lang="en-US" altLang="zh-CN" sz="20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n) means, roughly, “at least 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n.”</a:t>
            </a:r>
          </a:p>
        </p:txBody>
      </p:sp>
    </p:spTree>
    <p:extLst>
      <p:ext uri="{BB962C8B-B14F-4D97-AF65-F5344CB8AC3E}">
        <p14:creationId xmlns:p14="http://schemas.microsoft.com/office/powerpoint/2010/main" val="689238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8D22F72A-34DA-4A8F-BBE0-EACC4F76C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2085216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sp>
        <p:nvSpPr>
          <p:cNvPr id="113" name="Text Box 46">
            <a:extLst>
              <a:ext uri="{FF2B5EF4-FFF2-40B4-BE49-F238E27FC236}">
                <a16:creationId xmlns:a16="http://schemas.microsoft.com/office/drawing/2014/main" id="{984725AA-5BFF-42E0-B3F1-30FBA7572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44" name="Text Box 46">
            <a:extLst>
              <a:ext uri="{FF2B5EF4-FFF2-40B4-BE49-F238E27FC236}">
                <a16:creationId xmlns:a16="http://schemas.microsoft.com/office/drawing/2014/main" id="{49F03C52-01CF-4B32-90DA-199B546E2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4130501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sp>
        <p:nvSpPr>
          <p:cNvPr id="113" name="Text Box 46">
            <a:extLst>
              <a:ext uri="{FF2B5EF4-FFF2-40B4-BE49-F238E27FC236}">
                <a16:creationId xmlns:a16="http://schemas.microsoft.com/office/drawing/2014/main" id="{984725AA-5BFF-42E0-B3F1-30FBA7572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2E177758-1E0F-499D-B1A3-54038C3FD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F196212-56A8-4277-9E0F-5EB49791E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5090528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sp>
        <p:nvSpPr>
          <p:cNvPr id="113" name="Text Box 46">
            <a:extLst>
              <a:ext uri="{FF2B5EF4-FFF2-40B4-BE49-F238E27FC236}">
                <a16:creationId xmlns:a16="http://schemas.microsoft.com/office/drawing/2014/main" id="{984725AA-5BFF-42E0-B3F1-30FBA7572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51B58C3B-ED7A-41BD-B8CF-2A5E0DFF4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7019788C-CD82-4044-8241-6A6B32EDE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2622964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sp>
        <p:nvSpPr>
          <p:cNvPr id="113" name="Text Box 46">
            <a:extLst>
              <a:ext uri="{FF2B5EF4-FFF2-40B4-BE49-F238E27FC236}">
                <a16:creationId xmlns:a16="http://schemas.microsoft.com/office/drawing/2014/main" id="{984725AA-5BFF-42E0-B3F1-30FBA7572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114" name="Text Box 46">
            <a:extLst>
              <a:ext uri="{FF2B5EF4-FFF2-40B4-BE49-F238E27FC236}">
                <a16:creationId xmlns:a16="http://schemas.microsoft.com/office/drawing/2014/main" id="{7062E08C-60EC-4FE6-881E-426974A75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98" y="2778224"/>
            <a:ext cx="3742749" cy="163121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Let all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 </a:t>
            </a:r>
            <a:r>
              <a:rPr lang="en-US" altLang="zh-CN" sz="2000" dirty="0">
                <a:ea typeface="宋体" panose="02010600030101010101" pitchFamily="2" charset="-122"/>
              </a:rPr>
              <a:t>be different.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Then the n! permutations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r>
              <a:rPr lang="en-US" altLang="zh-CN" sz="2000" dirty="0">
                <a:latin typeface="+mn-ea"/>
                <a:cs typeface="Arial" panose="020B0604020202020204" pitchFamily="34" charset="0"/>
              </a:rPr>
              <a:t>,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+mn-ea"/>
                <a:cs typeface="Arial" panose="020B0604020202020204" pitchFamily="34" charset="0"/>
              </a:rPr>
              <a:t>,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…,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n!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of them are different sequences, each can be an input to the algorithm M.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A16600EB-79C9-4169-A97E-75825BC43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50386809-72D7-4838-97CE-931DC71F4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110660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983" y="4469494"/>
            <a:ext cx="4089939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Claim.</a:t>
            </a:r>
            <a:r>
              <a:rPr lang="en-US" altLang="zh-CN" sz="2000" dirty="0">
                <a:ea typeface="宋体" panose="02010600030101010101" pitchFamily="2" charset="-122"/>
              </a:rPr>
              <a:t> No two different sequences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  <a:r>
              <a:rPr lang="en-US" altLang="zh-CN" sz="2000" baseline="-25000" dirty="0">
                <a:latin typeface="+mn-ea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+mn-ea"/>
                <a:cs typeface="Arial" panose="020B0604020202020204" pitchFamily="34" charset="0"/>
              </a:rPr>
              <a:t>and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j </a:t>
            </a:r>
            <a:r>
              <a:rPr lang="en-US" altLang="zh-CN" sz="2000" dirty="0">
                <a:ea typeface="宋体" panose="02010600030101010101" pitchFamily="2" charset="-122"/>
              </a:rPr>
              <a:t>will end up at the same leaf in the decision tree T</a:t>
            </a:r>
            <a:r>
              <a:rPr lang="en-US" altLang="zh-CN" sz="2000" baseline="-25000" dirty="0"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0163842-BB7F-4B0E-BE19-E65D1786C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AF768634-D218-4385-A576-93D1C649C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FF7CEE8D-A179-43FA-9C1D-368ED242B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33D79ED9-9032-4EEA-8B84-6897CCD53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98" y="2778224"/>
            <a:ext cx="3742749" cy="163121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Let all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 </a:t>
            </a:r>
            <a:r>
              <a:rPr lang="en-US" altLang="zh-CN" sz="2000" dirty="0">
                <a:ea typeface="宋体" panose="02010600030101010101" pitchFamily="2" charset="-122"/>
              </a:rPr>
              <a:t>be different.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Then the n! permutations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r>
              <a:rPr lang="en-US" altLang="zh-CN" sz="2000" dirty="0">
                <a:latin typeface="+mn-ea"/>
                <a:cs typeface="Arial" panose="020B0604020202020204" pitchFamily="34" charset="0"/>
              </a:rPr>
              <a:t>,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+mn-ea"/>
                <a:cs typeface="Arial" panose="020B0604020202020204" pitchFamily="34" charset="0"/>
              </a:rPr>
              <a:t>,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…,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n!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of them are different sequences, each can be an input to the algorithm M.</a:t>
            </a:r>
          </a:p>
        </p:txBody>
      </p:sp>
    </p:spTree>
    <p:extLst>
      <p:ext uri="{BB962C8B-B14F-4D97-AF65-F5344CB8AC3E}">
        <p14:creationId xmlns:p14="http://schemas.microsoft.com/office/powerpoint/2010/main" val="2414014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 Box 46">
            <a:extLst>
              <a:ext uri="{FF2B5EF4-FFF2-40B4-BE49-F238E27FC236}">
                <a16:creationId xmlns:a16="http://schemas.microsoft.com/office/drawing/2014/main" id="{C6EC6A48-73D3-4E6A-8131-868EDA53F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23" y="5467692"/>
            <a:ext cx="4089939" cy="92333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Otherwise, the two sequences get exactly the same element movements – at least one will not be sorted.</a:t>
            </a:r>
          </a:p>
        </p:txBody>
      </p:sp>
      <p:sp>
        <p:nvSpPr>
          <p:cNvPr id="144" name="Text Box 46">
            <a:extLst>
              <a:ext uri="{FF2B5EF4-FFF2-40B4-BE49-F238E27FC236}">
                <a16:creationId xmlns:a16="http://schemas.microsoft.com/office/drawing/2014/main" id="{C448BEA3-2922-482A-A1B7-240466655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145" name="Text Box 46">
            <a:extLst>
              <a:ext uri="{FF2B5EF4-FFF2-40B4-BE49-F238E27FC236}">
                <a16:creationId xmlns:a16="http://schemas.microsoft.com/office/drawing/2014/main" id="{70419FB4-4DF6-4960-BE9A-6603B9027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147" name="Text Box 46">
            <a:extLst>
              <a:ext uri="{FF2B5EF4-FFF2-40B4-BE49-F238E27FC236}">
                <a16:creationId xmlns:a16="http://schemas.microsoft.com/office/drawing/2014/main" id="{EBC61F49-0731-4ADC-8E18-D62DD0649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983" y="4469494"/>
            <a:ext cx="4089939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Claim.</a:t>
            </a:r>
            <a:r>
              <a:rPr lang="en-US" altLang="zh-CN" sz="2000" dirty="0">
                <a:ea typeface="宋体" panose="02010600030101010101" pitchFamily="2" charset="-122"/>
              </a:rPr>
              <a:t> No two different sequences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  <a:r>
              <a:rPr lang="en-US" altLang="zh-CN" sz="2000" baseline="-25000" dirty="0">
                <a:latin typeface="+mn-ea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+mn-ea"/>
                <a:cs typeface="Arial" panose="020B0604020202020204" pitchFamily="34" charset="0"/>
              </a:rPr>
              <a:t>and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j </a:t>
            </a:r>
            <a:r>
              <a:rPr lang="en-US" altLang="zh-CN" sz="2000" dirty="0">
                <a:ea typeface="宋体" panose="02010600030101010101" pitchFamily="2" charset="-122"/>
              </a:rPr>
              <a:t>will end up at the same leaf in the decision tree T</a:t>
            </a:r>
            <a:r>
              <a:rPr lang="en-US" altLang="zh-CN" sz="2000" baseline="-25000" dirty="0"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ea typeface="宋体" panose="02010600030101010101" pitchFamily="2" charset="-122"/>
              </a:rPr>
              <a:t>. 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C3CA3CB2-1291-406A-8544-334B4A9CA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FC6ADDC5-36D0-4A5D-85EC-4D169B230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98" y="2778224"/>
            <a:ext cx="3742749" cy="163121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Let all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 </a:t>
            </a:r>
            <a:r>
              <a:rPr lang="en-US" altLang="zh-CN" sz="2000" dirty="0">
                <a:ea typeface="宋体" panose="02010600030101010101" pitchFamily="2" charset="-122"/>
              </a:rPr>
              <a:t>be different.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Then the n! permutations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r>
              <a:rPr lang="en-US" altLang="zh-CN" sz="2000" dirty="0">
                <a:latin typeface="+mn-ea"/>
                <a:cs typeface="Arial" panose="020B0604020202020204" pitchFamily="34" charset="0"/>
              </a:rPr>
              <a:t>,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+mn-ea"/>
                <a:cs typeface="Arial" panose="020B0604020202020204" pitchFamily="34" charset="0"/>
              </a:rPr>
              <a:t>,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…, </a:t>
            </a:r>
            <a:r>
              <a:rPr lang="el-GR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20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n!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of them are different sequences, each can be an input to the algorithm M.</a:t>
            </a:r>
          </a:p>
        </p:txBody>
      </p:sp>
    </p:spTree>
    <p:extLst>
      <p:ext uri="{BB962C8B-B14F-4D97-AF65-F5344CB8AC3E}">
        <p14:creationId xmlns:p14="http://schemas.microsoft.com/office/powerpoint/2010/main" val="670560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C6FD7C-07EC-8314-193C-D18EDC659A54}"/>
              </a:ext>
            </a:extLst>
          </p:cNvPr>
          <p:cNvGrpSpPr/>
          <p:nvPr/>
        </p:nvGrpSpPr>
        <p:grpSpPr>
          <a:xfrm>
            <a:off x="4408898" y="1707465"/>
            <a:ext cx="4609113" cy="4790160"/>
            <a:chOff x="4408898" y="1707465"/>
            <a:chExt cx="4609113" cy="479016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4270DA8-64F3-49D8-B594-F28A59F8280A}"/>
                </a:ext>
              </a:extLst>
            </p:cNvPr>
            <p:cNvSpPr/>
            <p:nvPr/>
          </p:nvSpPr>
          <p:spPr>
            <a:xfrm>
              <a:off x="6058965" y="2429158"/>
              <a:ext cx="726393" cy="271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BFD95B-3A43-4EBA-A6FF-3508665ABE99}"/>
                </a:ext>
              </a:extLst>
            </p:cNvPr>
            <p:cNvCxnSpPr>
              <a:cxnSpLocks/>
            </p:cNvCxnSpPr>
            <p:nvPr/>
          </p:nvCxnSpPr>
          <p:spPr>
            <a:xfrm>
              <a:off x="6422162" y="1996138"/>
              <a:ext cx="0" cy="407382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8FC747F-B626-42C9-AFDE-095564A08F2D}"/>
                </a:ext>
              </a:extLst>
            </p:cNvPr>
            <p:cNvSpPr txBox="1"/>
            <p:nvPr/>
          </p:nvSpPr>
          <p:spPr>
            <a:xfrm>
              <a:off x="6131022" y="2420599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</a:t>
              </a:r>
              <a:r>
                <a:rPr lang="en-US" sz="1000" baseline="-25000" dirty="0"/>
                <a:t>i1</a:t>
              </a:r>
              <a:r>
                <a:rPr lang="en-US" sz="1000" dirty="0"/>
                <a:t> ≤ a</a:t>
              </a:r>
              <a:r>
                <a:rPr lang="en-US" sz="1000" baseline="-25000" dirty="0"/>
                <a:t>j1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80EC383-6B7D-4345-8CE5-5B4B0DE4C5B5}"/>
                </a:ext>
              </a:extLst>
            </p:cNvPr>
            <p:cNvSpPr/>
            <p:nvPr/>
          </p:nvSpPr>
          <p:spPr>
            <a:xfrm>
              <a:off x="5349663" y="3027741"/>
              <a:ext cx="726393" cy="271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A7BC0E7-15E9-44A9-B958-B5DB6019F489}"/>
                </a:ext>
              </a:extLst>
            </p:cNvPr>
            <p:cNvSpPr/>
            <p:nvPr/>
          </p:nvSpPr>
          <p:spPr>
            <a:xfrm>
              <a:off x="7014668" y="3163399"/>
              <a:ext cx="726393" cy="271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D40AD7C-AC39-4FE2-B9A2-DD3BD4ADDB9D}"/>
                </a:ext>
              </a:extLst>
            </p:cNvPr>
            <p:cNvSpPr/>
            <p:nvPr/>
          </p:nvSpPr>
          <p:spPr>
            <a:xfrm>
              <a:off x="5712859" y="3540098"/>
              <a:ext cx="726393" cy="271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284D6DA-05F6-4620-A55F-8CA40912EFF8}"/>
                </a:ext>
              </a:extLst>
            </p:cNvPr>
            <p:cNvSpPr/>
            <p:nvPr/>
          </p:nvSpPr>
          <p:spPr>
            <a:xfrm>
              <a:off x="4623270" y="3509824"/>
              <a:ext cx="726393" cy="271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4E1BD17-AA98-437F-96CF-ECF69F5CDEED}"/>
                </a:ext>
              </a:extLst>
            </p:cNvPr>
            <p:cNvSpPr/>
            <p:nvPr/>
          </p:nvSpPr>
          <p:spPr>
            <a:xfrm>
              <a:off x="6651471" y="3728328"/>
              <a:ext cx="726393" cy="271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EF4AC82-733F-4012-968B-A2792888F06B}"/>
                </a:ext>
              </a:extLst>
            </p:cNvPr>
            <p:cNvSpPr/>
            <p:nvPr/>
          </p:nvSpPr>
          <p:spPr>
            <a:xfrm>
              <a:off x="7741061" y="3540098"/>
              <a:ext cx="726393" cy="271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C397584-B7D6-4C61-8A19-84EB92AE12D5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5898019" y="3260257"/>
              <a:ext cx="178037" cy="279841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6AA841D-84DE-4882-B7E2-CA3A0E407B5B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>
              <a:off x="6657169" y="2663880"/>
              <a:ext cx="720696" cy="499519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1C1AD18-90ED-4464-9667-88450C9069BB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 flipH="1">
              <a:off x="4986467" y="3272720"/>
              <a:ext cx="509900" cy="237104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0DB042F-D9D1-4CC3-8EC7-0313E43D8F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8792" y="2675379"/>
              <a:ext cx="341118" cy="352362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B54E65-B302-48F3-8B97-A9F9D6AD9ED1}"/>
                </a:ext>
              </a:extLst>
            </p:cNvPr>
            <p:cNvSpPr txBox="1"/>
            <p:nvPr/>
          </p:nvSpPr>
          <p:spPr>
            <a:xfrm>
              <a:off x="7838756" y="3534919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</a:t>
              </a:r>
              <a:r>
                <a:rPr lang="en-US" sz="1000" baseline="-25000" dirty="0"/>
                <a:t>i2</a:t>
              </a:r>
              <a:r>
                <a:rPr lang="en-US" sz="1000" dirty="0"/>
                <a:t> ≤ a</a:t>
              </a:r>
              <a:r>
                <a:rPr lang="en-US" sz="1000" baseline="-25000" dirty="0"/>
                <a:t>j2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C682008-C2DE-4C44-973D-64FADAF7D286}"/>
                </a:ext>
              </a:extLst>
            </p:cNvPr>
            <p:cNvSpPr txBox="1"/>
            <p:nvPr/>
          </p:nvSpPr>
          <p:spPr>
            <a:xfrm>
              <a:off x="6700318" y="3716829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</a:t>
              </a:r>
              <a:r>
                <a:rPr lang="en-US" sz="1000" baseline="-25000" dirty="0"/>
                <a:t>i5</a:t>
              </a:r>
              <a:r>
                <a:rPr lang="en-US" sz="1000" dirty="0"/>
                <a:t> ≤ a</a:t>
              </a:r>
              <a:r>
                <a:rPr lang="en-US" sz="1000" baseline="-25000" dirty="0"/>
                <a:t>j5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430758-3E62-48A6-ADCC-B40A1B251212}"/>
                </a:ext>
              </a:extLst>
            </p:cNvPr>
            <p:cNvSpPr txBox="1"/>
            <p:nvPr/>
          </p:nvSpPr>
          <p:spPr>
            <a:xfrm>
              <a:off x="5789191" y="3543310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</a:t>
              </a:r>
              <a:r>
                <a:rPr lang="en-US" sz="1000" baseline="-25000" dirty="0"/>
                <a:t>i4</a:t>
              </a:r>
              <a:r>
                <a:rPr lang="en-US" sz="1000" dirty="0"/>
                <a:t> ≤ a</a:t>
              </a:r>
              <a:r>
                <a:rPr lang="en-US" sz="1000" baseline="-25000" dirty="0"/>
                <a:t>j4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FA094E-ADF6-421A-B95F-DC98E5F02098}"/>
                </a:ext>
              </a:extLst>
            </p:cNvPr>
            <p:cNvSpPr txBox="1"/>
            <p:nvPr/>
          </p:nvSpPr>
          <p:spPr>
            <a:xfrm>
              <a:off x="4709569" y="3503066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</a:t>
              </a:r>
              <a:r>
                <a:rPr lang="en-US" sz="1000" baseline="-25000" dirty="0"/>
                <a:t>i3</a:t>
              </a:r>
              <a:r>
                <a:rPr lang="en-US" sz="1000" dirty="0"/>
                <a:t> ≤ a</a:t>
              </a:r>
              <a:r>
                <a:rPr lang="en-US" sz="1000" baseline="-25000" dirty="0"/>
                <a:t>j3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17F15C6-1A8E-4444-9E50-19EE616E0E37}"/>
                </a:ext>
              </a:extLst>
            </p:cNvPr>
            <p:cNvSpPr txBox="1"/>
            <p:nvPr/>
          </p:nvSpPr>
          <p:spPr>
            <a:xfrm>
              <a:off x="7102392" y="3151900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</a:t>
              </a:r>
              <a:r>
                <a:rPr lang="en-US" sz="1000" baseline="-25000" dirty="0"/>
                <a:t>i3</a:t>
              </a:r>
              <a:r>
                <a:rPr lang="en-US" sz="1000" dirty="0"/>
                <a:t> ≤ a</a:t>
              </a:r>
              <a:r>
                <a:rPr lang="en-US" sz="1000" baseline="-25000" dirty="0"/>
                <a:t>j3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3A3B562-E3BF-4DAE-9FA8-D6112D8F589B}"/>
                </a:ext>
              </a:extLst>
            </p:cNvPr>
            <p:cNvSpPr txBox="1"/>
            <p:nvPr/>
          </p:nvSpPr>
          <p:spPr>
            <a:xfrm>
              <a:off x="5415020" y="3030846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</a:t>
              </a:r>
              <a:r>
                <a:rPr lang="en-US" sz="1000" baseline="-25000" dirty="0"/>
                <a:t>i2</a:t>
              </a:r>
              <a:r>
                <a:rPr lang="en-US" sz="1000" dirty="0"/>
                <a:t> ≤ a</a:t>
              </a:r>
              <a:r>
                <a:rPr lang="en-US" sz="1000" baseline="-25000" dirty="0"/>
                <a:t>j2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FE2A31A-D696-4000-B158-88CDA2D347FC}"/>
                </a:ext>
              </a:extLst>
            </p:cNvPr>
            <p:cNvCxnSpPr>
              <a:cxnSpLocks/>
            </p:cNvCxnSpPr>
            <p:nvPr/>
          </p:nvCxnSpPr>
          <p:spPr>
            <a:xfrm>
              <a:off x="7638930" y="3391272"/>
              <a:ext cx="221189" cy="143647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13A720-4263-4C95-B899-10003B6AFB27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 flipH="1">
              <a:off x="7014667" y="3422773"/>
              <a:ext cx="194984" cy="294056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58B1133-9CF8-400C-901C-D990C6863B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73050" y="3773656"/>
              <a:ext cx="123841" cy="205977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2496955-5BBD-4B41-98CA-FD3CA96E64C7}"/>
                </a:ext>
              </a:extLst>
            </p:cNvPr>
            <p:cNvCxnSpPr>
              <a:cxnSpLocks/>
            </p:cNvCxnSpPr>
            <p:nvPr/>
          </p:nvCxnSpPr>
          <p:spPr>
            <a:xfrm>
              <a:off x="5123056" y="3781140"/>
              <a:ext cx="139797" cy="237104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C6A4811-9B90-4B53-95B3-FEB0AFE244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9524" y="3802779"/>
              <a:ext cx="147423" cy="215465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E0C3DDB-6226-4387-8694-F8FF108F9B94}"/>
                </a:ext>
              </a:extLst>
            </p:cNvPr>
            <p:cNvCxnSpPr>
              <a:cxnSpLocks/>
            </p:cNvCxnSpPr>
            <p:nvPr/>
          </p:nvCxnSpPr>
          <p:spPr>
            <a:xfrm>
              <a:off x="8268607" y="3797121"/>
              <a:ext cx="139797" cy="237104"/>
            </a:xfrm>
            <a:prstGeom prst="line">
              <a:avLst/>
            </a:prstGeom>
            <a:ln w="762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CB5925F-E135-4C93-A5C4-521E1E9BA781}"/>
                </a:ext>
              </a:extLst>
            </p:cNvPr>
            <p:cNvSpPr txBox="1"/>
            <p:nvPr/>
          </p:nvSpPr>
          <p:spPr>
            <a:xfrm>
              <a:off x="7515644" y="3688743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yes</a:t>
              </a:r>
              <a:endParaRPr lang="en-US" sz="1000" baseline="-25000" dirty="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D9E0575-F248-4F58-9C6B-73EAB7A9DAA3}"/>
                </a:ext>
              </a:extLst>
            </p:cNvPr>
            <p:cNvSpPr txBox="1"/>
            <p:nvPr/>
          </p:nvSpPr>
          <p:spPr>
            <a:xfrm>
              <a:off x="6803872" y="3311254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yes</a:t>
              </a:r>
              <a:endParaRPr lang="en-US" sz="1000" baseline="-25000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03EED60-1841-417C-BD6B-429C9413D94D}"/>
                </a:ext>
              </a:extLst>
            </p:cNvPr>
            <p:cNvSpPr txBox="1"/>
            <p:nvPr/>
          </p:nvSpPr>
          <p:spPr>
            <a:xfrm>
              <a:off x="4408898" y="3669452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yes</a:t>
              </a:r>
              <a:endParaRPr lang="en-US" sz="1000" baseline="-25000" dirty="0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A3F8E95-7A5B-41AB-A3B6-40D5514C2CB9}"/>
                </a:ext>
              </a:extLst>
            </p:cNvPr>
            <p:cNvSpPr txBox="1"/>
            <p:nvPr/>
          </p:nvSpPr>
          <p:spPr>
            <a:xfrm>
              <a:off x="5014397" y="3137114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yes</a:t>
              </a:r>
              <a:endParaRPr lang="en-US" sz="1000" baseline="-25000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516417E-260F-40CF-8EFA-3F409C65B479}"/>
                </a:ext>
              </a:extLst>
            </p:cNvPr>
            <p:cNvSpPr txBox="1"/>
            <p:nvPr/>
          </p:nvSpPr>
          <p:spPr>
            <a:xfrm>
              <a:off x="5779777" y="2572697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yes</a:t>
              </a:r>
              <a:endParaRPr lang="en-US" sz="1000" baseline="-25000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E7DF6AC-FEFC-4D83-B3D7-013A67407B19}"/>
                </a:ext>
              </a:extLst>
            </p:cNvPr>
            <p:cNvSpPr txBox="1"/>
            <p:nvPr/>
          </p:nvSpPr>
          <p:spPr>
            <a:xfrm>
              <a:off x="8308301" y="3705078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no</a:t>
              </a:r>
              <a:endParaRPr lang="en-US" sz="1000" baseline="-25000" dirty="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5B80C90-A721-42DE-B3A1-7455F26BFF38}"/>
                </a:ext>
              </a:extLst>
            </p:cNvPr>
            <p:cNvSpPr txBox="1"/>
            <p:nvPr/>
          </p:nvSpPr>
          <p:spPr>
            <a:xfrm>
              <a:off x="7694060" y="3236468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no</a:t>
              </a:r>
              <a:endParaRPr lang="en-US" sz="1000" baseline="-250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8639AD9-9F53-4D36-A48B-BD5FAC7167E4}"/>
                </a:ext>
              </a:extLst>
            </p:cNvPr>
            <p:cNvSpPr txBox="1"/>
            <p:nvPr/>
          </p:nvSpPr>
          <p:spPr>
            <a:xfrm>
              <a:off x="5127912" y="3668626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no</a:t>
              </a:r>
              <a:endParaRPr lang="en-US" sz="1000" baseline="-250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9FF5119-FE89-4E8D-BCA1-850936150781}"/>
                </a:ext>
              </a:extLst>
            </p:cNvPr>
            <p:cNvSpPr txBox="1"/>
            <p:nvPr/>
          </p:nvSpPr>
          <p:spPr>
            <a:xfrm>
              <a:off x="5940109" y="3166088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no</a:t>
              </a:r>
              <a:endParaRPr lang="en-US" sz="1000" baseline="-250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5065002-3B06-4239-93A8-CD9D07FA7EC7}"/>
                </a:ext>
              </a:extLst>
            </p:cNvPr>
            <p:cNvSpPr txBox="1"/>
            <p:nvPr/>
          </p:nvSpPr>
          <p:spPr>
            <a:xfrm>
              <a:off x="6739277" y="2530297"/>
              <a:ext cx="3773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no</a:t>
              </a:r>
              <a:endParaRPr lang="en-US" sz="1000" baseline="-25000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6BF831B-B3CE-49B2-9ECC-9CB78B3CF85A}"/>
                </a:ext>
              </a:extLst>
            </p:cNvPr>
            <p:cNvSpPr txBox="1"/>
            <p:nvPr/>
          </p:nvSpPr>
          <p:spPr>
            <a:xfrm>
              <a:off x="5757862" y="1707465"/>
              <a:ext cx="162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Input </a:t>
              </a:r>
              <a:r>
                <a:rPr lang="en-US" altLang="zh-CN" sz="1000" dirty="0">
                  <a:ea typeface="宋体" panose="02010600030101010101" pitchFamily="2" charset="-122"/>
                </a:rPr>
                <a:t>x = [a</a:t>
              </a:r>
              <a:r>
                <a:rPr lang="en-US" altLang="zh-CN" sz="1000" baseline="-25000" dirty="0">
                  <a:ea typeface="宋体" panose="02010600030101010101" pitchFamily="2" charset="-122"/>
                </a:rPr>
                <a:t>1</a:t>
              </a:r>
              <a:r>
                <a:rPr lang="en-US" altLang="zh-CN" sz="1000" dirty="0">
                  <a:ea typeface="宋体" panose="02010600030101010101" pitchFamily="2" charset="-122"/>
                </a:rPr>
                <a:t>, a</a:t>
              </a:r>
              <a:r>
                <a:rPr lang="en-US" altLang="zh-CN" sz="1000" baseline="-25000" dirty="0">
                  <a:ea typeface="宋体" panose="02010600030101010101" pitchFamily="2" charset="-122"/>
                </a:rPr>
                <a:t>2</a:t>
              </a:r>
              <a:r>
                <a:rPr lang="en-US" altLang="zh-CN" sz="1000" dirty="0">
                  <a:ea typeface="宋体" panose="02010600030101010101" pitchFamily="2" charset="-122"/>
                </a:rPr>
                <a:t>, …, a</a:t>
              </a:r>
              <a:r>
                <a:rPr lang="en-US" altLang="zh-CN" sz="1000" baseline="-25000" dirty="0">
                  <a:ea typeface="宋体" panose="02010600030101010101" pitchFamily="2" charset="-122"/>
                </a:rPr>
                <a:t>n</a:t>
              </a:r>
              <a:r>
                <a:rPr lang="en-US" altLang="zh-CN" sz="1000" dirty="0">
                  <a:ea typeface="宋体" panose="02010600030101010101" pitchFamily="2" charset="-122"/>
                </a:rPr>
                <a:t>] </a:t>
              </a:r>
              <a:endParaRPr lang="en-US" sz="1000" baseline="-25000" dirty="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DAC0C35-B23C-409B-9F2F-D5804DD65095}"/>
                </a:ext>
              </a:extLst>
            </p:cNvPr>
            <p:cNvGrpSpPr/>
            <p:nvPr/>
          </p:nvGrpSpPr>
          <p:grpSpPr>
            <a:xfrm>
              <a:off x="4852954" y="4284416"/>
              <a:ext cx="3938359" cy="2213209"/>
              <a:chOff x="4852954" y="4284416"/>
              <a:chExt cx="3938359" cy="2213209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16A509A-3E8E-4C58-AC57-CA36924824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94611" y="6416921"/>
                <a:ext cx="3860561" cy="115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07A21B6-7203-47C7-B833-FD172071B842}"/>
                  </a:ext>
                </a:extLst>
              </p:cNvPr>
              <p:cNvSpPr/>
              <p:nvPr/>
            </p:nvSpPr>
            <p:spPr>
              <a:xfrm>
                <a:off x="6405785" y="4447012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533B060-4F10-454C-8B21-4207BBDD1FC1}"/>
                  </a:ext>
                </a:extLst>
              </p:cNvPr>
              <p:cNvSpPr/>
              <p:nvPr/>
            </p:nvSpPr>
            <p:spPr>
              <a:xfrm>
                <a:off x="5697980" y="4795081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E19FB024-2856-4EB3-9A7C-44E0D48B8D4F}"/>
                  </a:ext>
                </a:extLst>
              </p:cNvPr>
              <p:cNvSpPr/>
              <p:nvPr/>
            </p:nvSpPr>
            <p:spPr>
              <a:xfrm>
                <a:off x="7119065" y="4787225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B1FABB0-7B50-445B-B305-EC997407DA62}"/>
                  </a:ext>
                </a:extLst>
              </p:cNvPr>
              <p:cNvSpPr/>
              <p:nvPr/>
            </p:nvSpPr>
            <p:spPr>
              <a:xfrm>
                <a:off x="5369025" y="5171038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782AA504-98B2-4012-A5EC-005A1BE14CAE}"/>
                  </a:ext>
                </a:extLst>
              </p:cNvPr>
              <p:cNvSpPr/>
              <p:nvPr/>
            </p:nvSpPr>
            <p:spPr>
              <a:xfrm>
                <a:off x="5986102" y="5114661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1EF6E268-AA2C-4A42-8325-E2CE66DA0B7D}"/>
                  </a:ext>
                </a:extLst>
              </p:cNvPr>
              <p:cNvSpPr/>
              <p:nvPr/>
            </p:nvSpPr>
            <p:spPr>
              <a:xfrm>
                <a:off x="6867257" y="5109850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7F34BA3-9C4A-4FA5-8D4B-E13BF76E5F95}"/>
                  </a:ext>
                </a:extLst>
              </p:cNvPr>
              <p:cNvSpPr/>
              <p:nvPr/>
            </p:nvSpPr>
            <p:spPr>
              <a:xfrm>
                <a:off x="7532336" y="5070228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DC788126-66FD-448C-BA57-550443684C36}"/>
                  </a:ext>
                </a:extLst>
              </p:cNvPr>
              <p:cNvSpPr/>
              <p:nvPr/>
            </p:nvSpPr>
            <p:spPr>
              <a:xfrm>
                <a:off x="5768410" y="5453806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4D2AA9D4-CCD7-4E62-9CE1-D072DE4A1D29}"/>
                  </a:ext>
                </a:extLst>
              </p:cNvPr>
              <p:cNvSpPr/>
              <p:nvPr/>
            </p:nvSpPr>
            <p:spPr>
              <a:xfrm>
                <a:off x="6250180" y="5453806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B47E575-902E-4215-8C7C-6802E53A99A1}"/>
                  </a:ext>
                </a:extLst>
              </p:cNvPr>
              <p:cNvSpPr/>
              <p:nvPr/>
            </p:nvSpPr>
            <p:spPr>
              <a:xfrm>
                <a:off x="7253092" y="5452194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CB37A32C-CDC0-47E2-BE99-A74480BDF26C}"/>
                  </a:ext>
                </a:extLst>
              </p:cNvPr>
              <p:cNvSpPr/>
              <p:nvPr/>
            </p:nvSpPr>
            <p:spPr>
              <a:xfrm>
                <a:off x="7842250" y="5452194"/>
                <a:ext cx="311210" cy="1356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8F7712CE-A392-4D4F-8F47-7680F28E5AE3}"/>
                  </a:ext>
                </a:extLst>
              </p:cNvPr>
              <p:cNvCxnSpPr>
                <a:cxnSpLocks/>
                <a:endCxn id="50" idx="0"/>
              </p:cNvCxnSpPr>
              <p:nvPr/>
            </p:nvCxnSpPr>
            <p:spPr>
              <a:xfrm flipH="1">
                <a:off x="7022862" y="4919214"/>
                <a:ext cx="187842" cy="19063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287D9CF8-93BA-499E-A5F6-7CA389364ACB}"/>
                  </a:ext>
                </a:extLst>
              </p:cNvPr>
              <p:cNvCxnSpPr>
                <a:cxnSpLocks/>
                <a:endCxn id="52" idx="0"/>
              </p:cNvCxnSpPr>
              <p:nvPr/>
            </p:nvCxnSpPr>
            <p:spPr>
              <a:xfrm flipH="1">
                <a:off x="5924015" y="5242439"/>
                <a:ext cx="144108" cy="21136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24CF8981-508C-492A-B3BD-A5FC33C7CCAC}"/>
                  </a:ext>
                </a:extLst>
              </p:cNvPr>
              <p:cNvCxnSpPr>
                <a:cxnSpLocks/>
                <a:stCxn id="46" idx="3"/>
                <a:endCxn id="48" idx="0"/>
              </p:cNvCxnSpPr>
              <p:nvPr/>
            </p:nvCxnSpPr>
            <p:spPr>
              <a:xfrm flipH="1">
                <a:off x="5524630" y="4910872"/>
                <a:ext cx="218926" cy="2601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45F8C079-2710-462C-9132-666060A148FE}"/>
                  </a:ext>
                </a:extLst>
              </p:cNvPr>
              <p:cNvCxnSpPr>
                <a:cxnSpLocks/>
                <a:stCxn id="45" idx="3"/>
                <a:endCxn id="46" idx="7"/>
              </p:cNvCxnSpPr>
              <p:nvPr/>
            </p:nvCxnSpPr>
            <p:spPr>
              <a:xfrm flipH="1">
                <a:off x="5963614" y="4562803"/>
                <a:ext cx="487747" cy="25214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055F255C-9CAA-44DA-9A69-3B8A9DC3EDA0}"/>
                  </a:ext>
                </a:extLst>
              </p:cNvPr>
              <p:cNvCxnSpPr>
                <a:cxnSpLocks/>
                <a:endCxn id="49" idx="0"/>
              </p:cNvCxnSpPr>
              <p:nvPr/>
            </p:nvCxnSpPr>
            <p:spPr>
              <a:xfrm>
                <a:off x="5934471" y="4912750"/>
                <a:ext cx="207236" cy="201911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D3432247-3C01-4B67-AE0A-F42796AE0453}"/>
                  </a:ext>
                </a:extLst>
              </p:cNvPr>
              <p:cNvCxnSpPr>
                <a:cxnSpLocks/>
                <a:endCxn id="53" idx="0"/>
              </p:cNvCxnSpPr>
              <p:nvPr/>
            </p:nvCxnSpPr>
            <p:spPr>
              <a:xfrm>
                <a:off x="6223728" y="5228228"/>
                <a:ext cx="182057" cy="22557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90449E46-AE15-4387-B275-6D21DA306441}"/>
                  </a:ext>
                </a:extLst>
              </p:cNvPr>
              <p:cNvCxnSpPr>
                <a:cxnSpLocks/>
                <a:endCxn id="55" idx="0"/>
              </p:cNvCxnSpPr>
              <p:nvPr/>
            </p:nvCxnSpPr>
            <p:spPr>
              <a:xfrm>
                <a:off x="7784210" y="5198166"/>
                <a:ext cx="213645" cy="25402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F44B7E5F-C055-417F-A0B1-2A76F2F4BDA7}"/>
                  </a:ext>
                </a:extLst>
              </p:cNvPr>
              <p:cNvCxnSpPr>
                <a:cxnSpLocks/>
                <a:stCxn id="47" idx="5"/>
                <a:endCxn id="51" idx="0"/>
              </p:cNvCxnSpPr>
              <p:nvPr/>
            </p:nvCxnSpPr>
            <p:spPr>
              <a:xfrm>
                <a:off x="7384699" y="4903016"/>
                <a:ext cx="303242" cy="16721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1064B93-866F-4BB1-9A96-113FA46AE159}"/>
                  </a:ext>
                </a:extLst>
              </p:cNvPr>
              <p:cNvCxnSpPr>
                <a:cxnSpLocks/>
                <a:stCxn id="45" idx="5"/>
                <a:endCxn id="47" idx="1"/>
              </p:cNvCxnSpPr>
              <p:nvPr/>
            </p:nvCxnSpPr>
            <p:spPr>
              <a:xfrm>
                <a:off x="6671419" y="4562803"/>
                <a:ext cx="493222" cy="244289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48044F56-6536-4EB2-B473-3946210D9498}"/>
                  </a:ext>
                </a:extLst>
              </p:cNvPr>
              <p:cNvCxnSpPr>
                <a:cxnSpLocks/>
                <a:endCxn id="54" idx="0"/>
              </p:cNvCxnSpPr>
              <p:nvPr/>
            </p:nvCxnSpPr>
            <p:spPr>
              <a:xfrm flipH="1">
                <a:off x="7408697" y="5195727"/>
                <a:ext cx="205356" cy="25646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467558A3-9627-443D-94DD-CF4DD788F4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61390" y="4289989"/>
                <a:ext cx="1318297" cy="7237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4CA31793-6607-423C-A3AF-E1A5422493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9687" y="5006896"/>
                <a:ext cx="875485" cy="141002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2D8EB399-2520-4A07-A215-AC3D023F14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32091" y="4284416"/>
                <a:ext cx="1142911" cy="67605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79D4705F-B5F8-4138-A847-C7E16298E3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95368" y="4938004"/>
                <a:ext cx="536723" cy="149179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F0607108-7DC5-41AC-99DD-E4EF5CB28A34}"/>
                  </a:ext>
                </a:extLst>
              </p:cNvPr>
              <p:cNvSpPr/>
              <p:nvPr/>
            </p:nvSpPr>
            <p:spPr>
              <a:xfrm>
                <a:off x="5306930" y="6360674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169B4D47-17FE-433F-B2F0-EED93761E6D8}"/>
                  </a:ext>
                </a:extLst>
              </p:cNvPr>
              <p:cNvSpPr/>
              <p:nvPr/>
            </p:nvSpPr>
            <p:spPr>
              <a:xfrm>
                <a:off x="4852954" y="6347697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BF06AC7-867D-4B0E-B9D0-CEF913CC6FC0}"/>
                  </a:ext>
                </a:extLst>
              </p:cNvPr>
              <p:cNvSpPr/>
              <p:nvPr/>
            </p:nvSpPr>
            <p:spPr>
              <a:xfrm>
                <a:off x="8104257" y="6354883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A949E5D3-B6DD-4D71-809C-26235F414FF7}"/>
                  </a:ext>
                </a:extLst>
              </p:cNvPr>
              <p:cNvSpPr/>
              <p:nvPr/>
            </p:nvSpPr>
            <p:spPr>
              <a:xfrm>
                <a:off x="8480103" y="6338437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32D37799-D051-42DD-90E9-AB6B54331DEB}"/>
                  </a:ext>
                </a:extLst>
              </p:cNvPr>
              <p:cNvSpPr/>
              <p:nvPr/>
            </p:nvSpPr>
            <p:spPr>
              <a:xfrm>
                <a:off x="6515814" y="6354883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48D476B3-E871-47E6-8D6C-08D054E55175}"/>
                  </a:ext>
                </a:extLst>
              </p:cNvPr>
              <p:cNvSpPr/>
              <p:nvPr/>
            </p:nvSpPr>
            <p:spPr>
              <a:xfrm>
                <a:off x="6120260" y="6361967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C6B5310E-1626-4ACA-B75D-70373C2196B9}"/>
                  </a:ext>
                </a:extLst>
              </p:cNvPr>
              <p:cNvSpPr/>
              <p:nvPr/>
            </p:nvSpPr>
            <p:spPr>
              <a:xfrm>
                <a:off x="5717216" y="6361967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AAD10394-E3A5-41C4-A17D-7D30AC9D5F5F}"/>
                  </a:ext>
                </a:extLst>
              </p:cNvPr>
              <p:cNvSpPr/>
              <p:nvPr/>
            </p:nvSpPr>
            <p:spPr>
              <a:xfrm>
                <a:off x="7337234" y="6354883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9FE1F876-EE4C-4B96-9242-967BEA218898}"/>
                  </a:ext>
                </a:extLst>
              </p:cNvPr>
              <p:cNvSpPr/>
              <p:nvPr/>
            </p:nvSpPr>
            <p:spPr>
              <a:xfrm>
                <a:off x="7716865" y="6361967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B602271D-8841-48F8-B89B-0D95875184AC}"/>
                  </a:ext>
                </a:extLst>
              </p:cNvPr>
              <p:cNvSpPr/>
              <p:nvPr/>
            </p:nvSpPr>
            <p:spPr>
              <a:xfrm>
                <a:off x="6926348" y="6361967"/>
                <a:ext cx="311210" cy="135658"/>
              </a:xfrm>
              <a:prstGeom prst="ellipse">
                <a:avLst/>
              </a:prstGeom>
              <a:solidFill>
                <a:srgbClr val="FF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C0898E73-D8EA-4F69-AE00-1D52B4E748F5}"/>
                  </a:ext>
                </a:extLst>
              </p:cNvPr>
              <p:cNvSpPr/>
              <p:nvPr/>
            </p:nvSpPr>
            <p:spPr>
              <a:xfrm>
                <a:off x="6614242" y="5247118"/>
                <a:ext cx="560724" cy="1119499"/>
              </a:xfrm>
              <a:custGeom>
                <a:avLst/>
                <a:gdLst>
                  <a:gd name="connsiteX0" fmla="*/ 316397 w 560724"/>
                  <a:gd name="connsiteY0" fmla="*/ 0 h 1119499"/>
                  <a:gd name="connsiteX1" fmla="*/ 162573 w 560724"/>
                  <a:gd name="connsiteY1" fmla="*/ 196553 h 1119499"/>
                  <a:gd name="connsiteX2" fmla="*/ 487313 w 560724"/>
                  <a:gd name="connsiteY2" fmla="*/ 239282 h 1119499"/>
                  <a:gd name="connsiteX3" fmla="*/ 203 w 560724"/>
                  <a:gd name="connsiteY3" fmla="*/ 512747 h 1119499"/>
                  <a:gd name="connsiteX4" fmla="*/ 555679 w 560724"/>
                  <a:gd name="connsiteY4" fmla="*/ 752030 h 1119499"/>
                  <a:gd name="connsiteX5" fmla="*/ 282214 w 560724"/>
                  <a:gd name="connsiteY5" fmla="*/ 931491 h 1119499"/>
                  <a:gd name="connsiteX6" fmla="*/ 410401 w 560724"/>
                  <a:gd name="connsiteY6" fmla="*/ 1119499 h 1119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0724" h="1119499">
                    <a:moveTo>
                      <a:pt x="316397" y="0"/>
                    </a:moveTo>
                    <a:cubicBezTo>
                      <a:pt x="225242" y="78336"/>
                      <a:pt x="134087" y="156673"/>
                      <a:pt x="162573" y="196553"/>
                    </a:cubicBezTo>
                    <a:cubicBezTo>
                      <a:pt x="191059" y="236433"/>
                      <a:pt x="514375" y="186583"/>
                      <a:pt x="487313" y="239282"/>
                    </a:cubicBezTo>
                    <a:cubicBezTo>
                      <a:pt x="460251" y="291981"/>
                      <a:pt x="-11191" y="427289"/>
                      <a:pt x="203" y="512747"/>
                    </a:cubicBezTo>
                    <a:cubicBezTo>
                      <a:pt x="11597" y="598205"/>
                      <a:pt x="508677" y="682239"/>
                      <a:pt x="555679" y="752030"/>
                    </a:cubicBezTo>
                    <a:cubicBezTo>
                      <a:pt x="602681" y="821821"/>
                      <a:pt x="306427" y="870246"/>
                      <a:pt x="282214" y="931491"/>
                    </a:cubicBezTo>
                    <a:cubicBezTo>
                      <a:pt x="258001" y="992736"/>
                      <a:pt x="334201" y="1056117"/>
                      <a:pt x="410401" y="1119499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Text Box 46">
                <a:extLst>
                  <a:ext uri="{FF2B5EF4-FFF2-40B4-BE49-F238E27FC236}">
                    <a16:creationId xmlns:a16="http://schemas.microsoft.com/office/drawing/2014/main" id="{AE8813B4-C896-4A32-9705-ED4C09F1FE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1194" y="5674157"/>
                <a:ext cx="1219588" cy="5232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The decision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tree T</a:t>
                </a:r>
                <a:r>
                  <a:rPr lang="en-US" altLang="zh-CN" sz="1400" baseline="-25000" dirty="0">
                    <a:ea typeface="宋体" panose="02010600030101010101" pitchFamily="2" charset="-122"/>
                  </a:rPr>
                  <a:t>M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of M</a:t>
                </a:r>
              </a:p>
            </p:txBody>
          </p:sp>
        </p:grpSp>
        <p:sp>
          <p:nvSpPr>
            <p:cNvPr id="89" name="Text Box 46">
              <a:extLst>
                <a:ext uri="{FF2B5EF4-FFF2-40B4-BE49-F238E27FC236}">
                  <a16:creationId xmlns:a16="http://schemas.microsoft.com/office/drawing/2014/main" id="{139AA224-833A-4088-ACBA-46E23D602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6367" y="2006794"/>
              <a:ext cx="1791644" cy="738664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400" dirty="0">
                  <a:ea typeface="宋体" panose="02010600030101010101" pitchFamily="2" charset="-122"/>
                </a:rPr>
                <a:t>The execution tree (or </a:t>
              </a:r>
              <a:r>
                <a:rPr lang="en-US" altLang="zh-CN" sz="1400" dirty="0">
                  <a:solidFill>
                    <a:srgbClr val="FF0000"/>
                  </a:solidFill>
                  <a:ea typeface="宋体" panose="02010600030101010101" pitchFamily="2" charset="-122"/>
                </a:rPr>
                <a:t>decision tree</a:t>
              </a:r>
              <a:r>
                <a:rPr lang="en-US" altLang="zh-CN" sz="1400" dirty="0">
                  <a:ea typeface="宋体" panose="02010600030101010101" pitchFamily="2" charset="-122"/>
                </a:rPr>
                <a:t>) T</a:t>
              </a:r>
              <a:r>
                <a:rPr lang="en-US" altLang="zh-CN" sz="1400" baseline="-25000" dirty="0">
                  <a:ea typeface="宋体" panose="02010600030101010101" pitchFamily="2" charset="-122"/>
                </a:rPr>
                <a:t>M </a:t>
              </a:r>
              <a:r>
                <a:rPr lang="en-US" altLang="zh-CN" sz="1400" dirty="0">
                  <a:ea typeface="宋体" panose="02010600030101010101" pitchFamily="2" charset="-122"/>
                </a:rPr>
                <a:t>of the algorithm M</a:t>
              </a:r>
            </a:p>
          </p:txBody>
        </p:sp>
      </p:grpSp>
      <p:sp>
        <p:nvSpPr>
          <p:cNvPr id="90" name="Text Box 46">
            <a:extLst>
              <a:ext uri="{FF2B5EF4-FFF2-40B4-BE49-F238E27FC236}">
                <a16:creationId xmlns:a16="http://schemas.microsoft.com/office/drawing/2014/main" id="{A0E98D6C-CDA4-4980-AD65-CF80251E9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3677856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9A008BB8-DCDE-48D3-90E7-0200AD4E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0926679E-50C5-49CB-AD38-8CF301FA6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2610603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9A008BB8-DCDE-48D3-90E7-0200AD4E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0926679E-50C5-49CB-AD38-8CF301FA6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58DEDE1-CA1A-456C-B2D4-1B2EE8EBBA4B}"/>
              </a:ext>
            </a:extLst>
          </p:cNvPr>
          <p:cNvCxnSpPr>
            <a:cxnSpLocks/>
          </p:cNvCxnSpPr>
          <p:nvPr/>
        </p:nvCxnSpPr>
        <p:spPr>
          <a:xfrm>
            <a:off x="392787" y="4299516"/>
            <a:ext cx="0" cy="1466643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08FA758-539E-4B49-A6A5-F825E7CBD4EE}"/>
              </a:ext>
            </a:extLst>
          </p:cNvPr>
          <p:cNvGrpSpPr/>
          <p:nvPr/>
        </p:nvGrpSpPr>
        <p:grpSpPr>
          <a:xfrm>
            <a:off x="592249" y="4293014"/>
            <a:ext cx="4302696" cy="1473145"/>
            <a:chOff x="4175743" y="2845862"/>
            <a:chExt cx="4302696" cy="1473145"/>
          </a:xfrm>
        </p:grpSpPr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DB1C8B92-11C3-48D4-B559-B8A2C377F833}"/>
                </a:ext>
              </a:extLst>
            </p:cNvPr>
            <p:cNvSpPr/>
            <p:nvPr/>
          </p:nvSpPr>
          <p:spPr>
            <a:xfrm>
              <a:off x="4175743" y="3241105"/>
              <a:ext cx="4302696" cy="886783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1D3BE91B-53A2-43BF-8EF5-F54FB17CFF62}"/>
                </a:ext>
              </a:extLst>
            </p:cNvPr>
            <p:cNvSpPr/>
            <p:nvPr/>
          </p:nvSpPr>
          <p:spPr>
            <a:xfrm>
              <a:off x="6221338" y="2845862"/>
              <a:ext cx="247828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C05885F-43DF-4CEB-808F-C011C76F2DEA}"/>
                </a:ext>
              </a:extLst>
            </p:cNvPr>
            <p:cNvSpPr/>
            <p:nvPr/>
          </p:nvSpPr>
          <p:spPr>
            <a:xfrm>
              <a:off x="6097423" y="3040878"/>
              <a:ext cx="491383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ADB8BD3-7D00-41F1-AA0F-3206224CDED3}"/>
                </a:ext>
              </a:extLst>
            </p:cNvPr>
            <p:cNvSpPr/>
            <p:nvPr/>
          </p:nvSpPr>
          <p:spPr>
            <a:xfrm>
              <a:off x="5851731" y="3241105"/>
              <a:ext cx="950721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2</a:t>
              </a:r>
              <a:r>
                <a:rPr lang="en-US" sz="1000" baseline="300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07D192C-36D7-4B78-8041-F63F01CCD27B}"/>
                </a:ext>
              </a:extLst>
            </p:cNvPr>
            <p:cNvSpPr/>
            <p:nvPr/>
          </p:nvSpPr>
          <p:spPr>
            <a:xfrm>
              <a:off x="5376370" y="3441332"/>
              <a:ext cx="1930284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2</a:t>
              </a:r>
              <a:r>
                <a:rPr lang="en-US" sz="1000" baseline="300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A04A11FB-FB3F-4E1A-88EC-CE837F56DB8D}"/>
                </a:ext>
              </a:extLst>
            </p:cNvPr>
            <p:cNvSpPr/>
            <p:nvPr/>
          </p:nvSpPr>
          <p:spPr>
            <a:xfrm>
              <a:off x="4175743" y="4131112"/>
              <a:ext cx="4302696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2</a:t>
              </a:r>
              <a:r>
                <a:rPr lang="en-US" sz="1000" baseline="30000" dirty="0">
                  <a:solidFill>
                    <a:schemeClr val="tx1"/>
                  </a:solidFill>
                </a:rPr>
                <a:t>h</a:t>
              </a:r>
            </a:p>
          </p:txBody>
        </p:sp>
      </p:grpSp>
      <p:sp>
        <p:nvSpPr>
          <p:cNvPr id="95" name="Text Box 46">
            <a:extLst>
              <a:ext uri="{FF2B5EF4-FFF2-40B4-BE49-F238E27FC236}">
                <a16:creationId xmlns:a16="http://schemas.microsoft.com/office/drawing/2014/main" id="{D23CB817-525A-4919-A4D9-43198F3F4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787" y="4807092"/>
            <a:ext cx="89868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h+1 levels</a:t>
            </a:r>
          </a:p>
        </p:txBody>
      </p:sp>
    </p:spTree>
    <p:extLst>
      <p:ext uri="{BB962C8B-B14F-4D97-AF65-F5344CB8AC3E}">
        <p14:creationId xmlns:p14="http://schemas.microsoft.com/office/powerpoint/2010/main" val="4158725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0926679E-50C5-49CB-AD38-8CF301FA6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58DEDE1-CA1A-456C-B2D4-1B2EE8EBBA4B}"/>
              </a:ext>
            </a:extLst>
          </p:cNvPr>
          <p:cNvCxnSpPr>
            <a:cxnSpLocks/>
          </p:cNvCxnSpPr>
          <p:nvPr/>
        </p:nvCxnSpPr>
        <p:spPr>
          <a:xfrm>
            <a:off x="392787" y="4299516"/>
            <a:ext cx="0" cy="1466643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08FA758-539E-4B49-A6A5-F825E7CBD4EE}"/>
              </a:ext>
            </a:extLst>
          </p:cNvPr>
          <p:cNvGrpSpPr/>
          <p:nvPr/>
        </p:nvGrpSpPr>
        <p:grpSpPr>
          <a:xfrm>
            <a:off x="592249" y="4293014"/>
            <a:ext cx="4302696" cy="1473145"/>
            <a:chOff x="4175743" y="2845862"/>
            <a:chExt cx="4302696" cy="1473145"/>
          </a:xfrm>
        </p:grpSpPr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DB1C8B92-11C3-48D4-B559-B8A2C377F833}"/>
                </a:ext>
              </a:extLst>
            </p:cNvPr>
            <p:cNvSpPr/>
            <p:nvPr/>
          </p:nvSpPr>
          <p:spPr>
            <a:xfrm>
              <a:off x="4175743" y="3241105"/>
              <a:ext cx="4302696" cy="886783"/>
            </a:xfrm>
            <a:prstGeom prst="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1D3BE91B-53A2-43BF-8EF5-F54FB17CFF62}"/>
                </a:ext>
              </a:extLst>
            </p:cNvPr>
            <p:cNvSpPr/>
            <p:nvPr/>
          </p:nvSpPr>
          <p:spPr>
            <a:xfrm>
              <a:off x="6221338" y="2845862"/>
              <a:ext cx="247828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C05885F-43DF-4CEB-808F-C011C76F2DEA}"/>
                </a:ext>
              </a:extLst>
            </p:cNvPr>
            <p:cNvSpPr/>
            <p:nvPr/>
          </p:nvSpPr>
          <p:spPr>
            <a:xfrm>
              <a:off x="6097423" y="3040878"/>
              <a:ext cx="491383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ADB8BD3-7D00-41F1-AA0F-3206224CDED3}"/>
                </a:ext>
              </a:extLst>
            </p:cNvPr>
            <p:cNvSpPr/>
            <p:nvPr/>
          </p:nvSpPr>
          <p:spPr>
            <a:xfrm>
              <a:off x="5851731" y="3241105"/>
              <a:ext cx="950721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2</a:t>
              </a:r>
              <a:r>
                <a:rPr lang="en-US" sz="1000" baseline="300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07D192C-36D7-4B78-8041-F63F01CCD27B}"/>
                </a:ext>
              </a:extLst>
            </p:cNvPr>
            <p:cNvSpPr/>
            <p:nvPr/>
          </p:nvSpPr>
          <p:spPr>
            <a:xfrm>
              <a:off x="5376370" y="3441332"/>
              <a:ext cx="1930284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2</a:t>
              </a:r>
              <a:r>
                <a:rPr lang="en-US" sz="1000" baseline="300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A04A11FB-FB3F-4E1A-88EC-CE837F56DB8D}"/>
                </a:ext>
              </a:extLst>
            </p:cNvPr>
            <p:cNvSpPr/>
            <p:nvPr/>
          </p:nvSpPr>
          <p:spPr>
            <a:xfrm>
              <a:off x="4175743" y="4131112"/>
              <a:ext cx="4302696" cy="18789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2</a:t>
              </a:r>
              <a:r>
                <a:rPr lang="en-US" sz="1000" baseline="30000" dirty="0">
                  <a:solidFill>
                    <a:schemeClr val="tx1"/>
                  </a:solidFill>
                </a:rPr>
                <a:t>h</a:t>
              </a:r>
            </a:p>
          </p:txBody>
        </p:sp>
      </p:grpSp>
      <p:sp>
        <p:nvSpPr>
          <p:cNvPr id="95" name="Text Box 46">
            <a:extLst>
              <a:ext uri="{FF2B5EF4-FFF2-40B4-BE49-F238E27FC236}">
                <a16:creationId xmlns:a16="http://schemas.microsoft.com/office/drawing/2014/main" id="{D23CB817-525A-4919-A4D9-43198F3F4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787" y="4807092"/>
            <a:ext cx="89868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h+1 levels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1780CA42-696F-47BA-8ED8-E43846D29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so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h ≥ log(#leaves)  </a:t>
            </a:r>
          </a:p>
        </p:txBody>
      </p:sp>
    </p:spTree>
    <p:extLst>
      <p:ext uri="{BB962C8B-B14F-4D97-AF65-F5344CB8AC3E}">
        <p14:creationId xmlns:p14="http://schemas.microsoft.com/office/powerpoint/2010/main" val="29926659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9A008BB8-DCDE-48D3-90E7-0200AD4E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so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h ≥ log(#leaves)  </a:t>
            </a:r>
          </a:p>
        </p:txBody>
      </p:sp>
      <p:sp>
        <p:nvSpPr>
          <p:cNvPr id="138" name="Text Box 46">
            <a:extLst>
              <a:ext uri="{FF2B5EF4-FFF2-40B4-BE49-F238E27FC236}">
                <a16:creationId xmlns:a16="http://schemas.microsoft.com/office/drawing/2014/main" id="{BD3C5DAE-7530-4DE1-B2F3-D87A1D1C9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4070922"/>
            <a:ext cx="385835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of T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≥ log(n!)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D1D85AC2-5367-4C4E-AC2F-305B21B73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3398758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9A008BB8-DCDE-48D3-90E7-0200AD4E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so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h ≥ log(#leaves)  </a:t>
            </a:r>
          </a:p>
        </p:txBody>
      </p:sp>
      <p:sp>
        <p:nvSpPr>
          <p:cNvPr id="138" name="Text Box 46">
            <a:extLst>
              <a:ext uri="{FF2B5EF4-FFF2-40B4-BE49-F238E27FC236}">
                <a16:creationId xmlns:a16="http://schemas.microsoft.com/office/drawing/2014/main" id="{BD3C5DAE-7530-4DE1-B2F3-D87A1D1C9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4070922"/>
            <a:ext cx="385835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of T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≥ log(n!) ≥ log((n/2)</a:t>
            </a:r>
            <a:r>
              <a:rPr lang="en-US" altLang="zh-CN" sz="1600" baseline="30000" dirty="0">
                <a:ea typeface="宋体" panose="02010600030101010101" pitchFamily="2" charset="-122"/>
              </a:rPr>
              <a:t>n/2</a:t>
            </a:r>
            <a:r>
              <a:rPr lang="en-US" altLang="zh-CN" sz="1600" dirty="0">
                <a:ea typeface="宋体" panose="02010600030101010101" pitchFamily="2" charset="-122"/>
              </a:rPr>
              <a:t>) 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CFC6925E-B79B-4A44-AE63-E6AB657EF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21451821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9A008BB8-DCDE-48D3-90E7-0200AD4E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so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h ≥ log(#leaves)  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4FC236AA-21DD-4099-98FD-9387CD38D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F831FA7B-E9BB-4893-8368-1CB6ADF16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4070922"/>
            <a:ext cx="3858358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of T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≥ log(n!) ≥ log((n/2)</a:t>
            </a:r>
            <a:r>
              <a:rPr lang="en-US" altLang="zh-CN" sz="1600" baseline="30000" dirty="0">
                <a:ea typeface="宋体" panose="02010600030101010101" pitchFamily="2" charset="-122"/>
              </a:rPr>
              <a:t>n/2</a:t>
            </a:r>
            <a:r>
              <a:rPr lang="en-US" altLang="zh-CN" sz="1600" dirty="0">
                <a:ea typeface="宋体" panose="02010600030101010101" pitchFamily="2" charset="-122"/>
              </a:rPr>
              <a:t>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dirty="0">
                <a:ea typeface="宋体" panose="02010600030101010101" pitchFamily="2" charset="-122"/>
              </a:rPr>
              <a:t>= (n/2)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log(n/2)</a:t>
            </a:r>
          </a:p>
        </p:txBody>
      </p:sp>
    </p:spTree>
    <p:extLst>
      <p:ext uri="{BB962C8B-B14F-4D97-AF65-F5344CB8AC3E}">
        <p14:creationId xmlns:p14="http://schemas.microsoft.com/office/powerpoint/2010/main" val="1477664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9A008BB8-DCDE-48D3-90E7-0200AD4E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so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h ≥ log(#leaves)  </a:t>
            </a:r>
          </a:p>
        </p:txBody>
      </p:sp>
      <p:sp>
        <p:nvSpPr>
          <p:cNvPr id="138" name="Text Box 46">
            <a:extLst>
              <a:ext uri="{FF2B5EF4-FFF2-40B4-BE49-F238E27FC236}">
                <a16:creationId xmlns:a16="http://schemas.microsoft.com/office/drawing/2014/main" id="{BD3C5DAE-7530-4DE1-B2F3-D87A1D1C9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4070922"/>
            <a:ext cx="3858358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of T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≥ log(n!) ≥ log((n/2)</a:t>
            </a:r>
            <a:r>
              <a:rPr lang="en-US" altLang="zh-CN" sz="1600" baseline="30000" dirty="0">
                <a:ea typeface="宋体" panose="02010600030101010101" pitchFamily="2" charset="-122"/>
              </a:rPr>
              <a:t>n/2</a:t>
            </a:r>
            <a:r>
              <a:rPr lang="en-US" altLang="zh-CN" sz="1600" dirty="0">
                <a:ea typeface="宋体" panose="02010600030101010101" pitchFamily="2" charset="-122"/>
              </a:rPr>
              <a:t>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dirty="0">
                <a:ea typeface="宋体" panose="02010600030101010101" pitchFamily="2" charset="-122"/>
              </a:rPr>
              <a:t>= (n/2)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log(n/2) = (n/2)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n – (n/2)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A512F019-AC0F-4D43-8183-792B81EA0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736275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9A008BB8-DCDE-48D3-90E7-0200AD4E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so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h ≥ log(#leaves)  </a:t>
            </a:r>
          </a:p>
        </p:txBody>
      </p:sp>
      <p:sp>
        <p:nvSpPr>
          <p:cNvPr id="138" name="Text Box 46">
            <a:extLst>
              <a:ext uri="{FF2B5EF4-FFF2-40B4-BE49-F238E27FC236}">
                <a16:creationId xmlns:a16="http://schemas.microsoft.com/office/drawing/2014/main" id="{BD3C5DAE-7530-4DE1-B2F3-D87A1D1C9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4070922"/>
            <a:ext cx="385835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of T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≥ log(n!) ≥ log((n/2)</a:t>
            </a:r>
            <a:r>
              <a:rPr lang="en-US" altLang="zh-CN" sz="1600" baseline="30000" dirty="0">
                <a:ea typeface="宋体" panose="02010600030101010101" pitchFamily="2" charset="-122"/>
              </a:rPr>
              <a:t>n/2</a:t>
            </a:r>
            <a:r>
              <a:rPr lang="en-US" altLang="zh-CN" sz="1600" dirty="0">
                <a:ea typeface="宋体" panose="02010600030101010101" pitchFamily="2" charset="-122"/>
              </a:rPr>
              <a:t>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dirty="0">
                <a:ea typeface="宋体" panose="02010600030101010101" pitchFamily="2" charset="-122"/>
              </a:rPr>
              <a:t>= (n/2)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log(n/2) = (n/2)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n – (n/2)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≥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0.25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n     </a:t>
            </a:r>
            <a:r>
              <a:rPr lang="en-US" altLang="zh-CN" sz="1600" dirty="0">
                <a:ea typeface="宋体" panose="02010600030101010101" pitchFamily="2" charset="-122"/>
              </a:rPr>
              <a:t>for n ≥ 4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B3BC8382-869B-44F0-95C2-4671AB713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31170481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16A509A-3E8E-4C58-AC57-CA3692482411}"/>
              </a:ext>
            </a:extLst>
          </p:cNvPr>
          <p:cNvCxnSpPr>
            <a:cxnSpLocks/>
          </p:cNvCxnSpPr>
          <p:nvPr/>
        </p:nvCxnSpPr>
        <p:spPr>
          <a:xfrm flipH="1">
            <a:off x="4894611" y="6416921"/>
            <a:ext cx="3860561" cy="115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Lower Bounds for Sorting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BA218295-C09B-4930-8481-1E9FC22EC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98657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Proof.</a:t>
            </a:r>
            <a:r>
              <a:rPr lang="en-US" altLang="zh-CN" sz="2000" dirty="0">
                <a:ea typeface="宋体" panose="02010600030101010101" pitchFamily="2" charset="-122"/>
              </a:rPr>
              <a:t> Let M be such an algorithm.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0056BD86-13F4-405B-9590-6A878F95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2318060"/>
            <a:ext cx="410112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On an input x = [a</a:t>
            </a:r>
            <a:r>
              <a:rPr lang="en-US" altLang="zh-CN" sz="2000" baseline="-25000" dirty="0"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ea typeface="宋体" panose="02010600030101010101" pitchFamily="2" charset="-122"/>
              </a:rPr>
              <a:t>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, …, a</a:t>
            </a:r>
            <a:r>
              <a:rPr lang="en-US" altLang="zh-CN" sz="2000" baseline="-25000" dirty="0">
                <a:ea typeface="宋体" panose="02010600030101010101" pitchFamily="2" charset="-122"/>
              </a:rPr>
              <a:t>n</a:t>
            </a:r>
            <a:r>
              <a:rPr lang="en-US" altLang="zh-CN" sz="2000" dirty="0">
                <a:ea typeface="宋体" panose="02010600030101010101" pitchFamily="2" charset="-122"/>
              </a:rPr>
              <a:t>],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270DA8-64F3-49D8-B594-F28A59F8280A}"/>
              </a:ext>
            </a:extLst>
          </p:cNvPr>
          <p:cNvSpPr/>
          <p:nvPr/>
        </p:nvSpPr>
        <p:spPr>
          <a:xfrm>
            <a:off x="6058965" y="242915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FD95B-3A43-4EBA-A6FF-3508665ABE99}"/>
              </a:ext>
            </a:extLst>
          </p:cNvPr>
          <p:cNvCxnSpPr>
            <a:cxnSpLocks/>
          </p:cNvCxnSpPr>
          <p:nvPr/>
        </p:nvCxnSpPr>
        <p:spPr>
          <a:xfrm>
            <a:off x="6422162" y="1996138"/>
            <a:ext cx="0" cy="40738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FC747F-B626-42C9-AFDE-095564A08F2D}"/>
              </a:ext>
            </a:extLst>
          </p:cNvPr>
          <p:cNvSpPr txBox="1"/>
          <p:nvPr/>
        </p:nvSpPr>
        <p:spPr>
          <a:xfrm>
            <a:off x="6131022" y="242059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i1</a:t>
            </a:r>
            <a:r>
              <a:rPr lang="en-US" sz="1000" dirty="0"/>
              <a:t> ≤ a</a:t>
            </a:r>
            <a:r>
              <a:rPr lang="en-US" sz="1000" baseline="-25000" dirty="0"/>
              <a:t>j1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0EC383-6B7D-4345-8CE5-5B4B0DE4C5B5}"/>
              </a:ext>
            </a:extLst>
          </p:cNvPr>
          <p:cNvSpPr/>
          <p:nvPr/>
        </p:nvSpPr>
        <p:spPr>
          <a:xfrm>
            <a:off x="5349663" y="3027741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BC0E7-15E9-44A9-B958-B5DB6019F489}"/>
              </a:ext>
            </a:extLst>
          </p:cNvPr>
          <p:cNvSpPr/>
          <p:nvPr/>
        </p:nvSpPr>
        <p:spPr>
          <a:xfrm>
            <a:off x="7014668" y="3163399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40AD7C-AC39-4FE2-B9A2-DD3BD4ADDB9D}"/>
              </a:ext>
            </a:extLst>
          </p:cNvPr>
          <p:cNvSpPr/>
          <p:nvPr/>
        </p:nvSpPr>
        <p:spPr>
          <a:xfrm>
            <a:off x="5712859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84D6DA-05F6-4620-A55F-8CA40912EFF8}"/>
              </a:ext>
            </a:extLst>
          </p:cNvPr>
          <p:cNvSpPr/>
          <p:nvPr/>
        </p:nvSpPr>
        <p:spPr>
          <a:xfrm>
            <a:off x="4623270" y="3509824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E1BD17-AA98-437F-96CF-ECF69F5CDEED}"/>
              </a:ext>
            </a:extLst>
          </p:cNvPr>
          <p:cNvSpPr/>
          <p:nvPr/>
        </p:nvSpPr>
        <p:spPr>
          <a:xfrm>
            <a:off x="6651471" y="372832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F4AC82-733F-4012-968B-A2792888F06B}"/>
              </a:ext>
            </a:extLst>
          </p:cNvPr>
          <p:cNvSpPr/>
          <p:nvPr/>
        </p:nvSpPr>
        <p:spPr>
          <a:xfrm>
            <a:off x="7741061" y="3540098"/>
            <a:ext cx="726393" cy="2713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97584-B7D6-4C61-8A19-84EB92AE12D5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898019" y="3260257"/>
            <a:ext cx="178037" cy="279841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AA841D-84DE-4882-B7E2-CA3A0E407B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57169" y="2663880"/>
            <a:ext cx="720696" cy="499519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C1AD18-90ED-4464-9667-88450C9069B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986467" y="3272720"/>
            <a:ext cx="509900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DB042F-D9D1-4CC3-8EC7-0313E43D8F2B}"/>
              </a:ext>
            </a:extLst>
          </p:cNvPr>
          <p:cNvCxnSpPr>
            <a:cxnSpLocks/>
          </p:cNvCxnSpPr>
          <p:nvPr/>
        </p:nvCxnSpPr>
        <p:spPr>
          <a:xfrm flipH="1">
            <a:off x="5878792" y="2675379"/>
            <a:ext cx="341118" cy="352362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B54E65-B302-48F3-8B97-A9F9D6AD9ED1}"/>
              </a:ext>
            </a:extLst>
          </p:cNvPr>
          <p:cNvSpPr txBox="1"/>
          <p:nvPr/>
        </p:nvSpPr>
        <p:spPr>
          <a:xfrm>
            <a:off x="7838756" y="353491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82008-C2DE-4C44-973D-64FADAF7D286}"/>
              </a:ext>
            </a:extLst>
          </p:cNvPr>
          <p:cNvSpPr txBox="1"/>
          <p:nvPr/>
        </p:nvSpPr>
        <p:spPr>
          <a:xfrm>
            <a:off x="6700318" y="3716829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i5</a:t>
            </a:r>
            <a:r>
              <a:rPr lang="en-US" sz="1000" dirty="0"/>
              <a:t> ≤ a</a:t>
            </a:r>
            <a:r>
              <a:rPr lang="en-US" sz="1000" baseline="-25000" dirty="0"/>
              <a:t>j5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430758-3E62-48A6-ADCC-B40A1B251212}"/>
              </a:ext>
            </a:extLst>
          </p:cNvPr>
          <p:cNvSpPr txBox="1"/>
          <p:nvPr/>
        </p:nvSpPr>
        <p:spPr>
          <a:xfrm>
            <a:off x="5789191" y="354331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i4</a:t>
            </a:r>
            <a:r>
              <a:rPr lang="en-US" sz="1000" dirty="0"/>
              <a:t> ≤ a</a:t>
            </a:r>
            <a:r>
              <a:rPr lang="en-US" sz="1000" baseline="-25000" dirty="0"/>
              <a:t>j4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FA094E-ADF6-421A-B95F-DC98E5F02098}"/>
              </a:ext>
            </a:extLst>
          </p:cNvPr>
          <p:cNvSpPr txBox="1"/>
          <p:nvPr/>
        </p:nvSpPr>
        <p:spPr>
          <a:xfrm>
            <a:off x="4709569" y="350306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7F15C6-1A8E-4444-9E50-19EE616E0E37}"/>
              </a:ext>
            </a:extLst>
          </p:cNvPr>
          <p:cNvSpPr txBox="1"/>
          <p:nvPr/>
        </p:nvSpPr>
        <p:spPr>
          <a:xfrm>
            <a:off x="7102392" y="3151900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i3</a:t>
            </a:r>
            <a:r>
              <a:rPr lang="en-US" sz="1000" dirty="0"/>
              <a:t> ≤ a</a:t>
            </a:r>
            <a:r>
              <a:rPr lang="en-US" sz="1000" baseline="-25000" dirty="0"/>
              <a:t>j3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3B562-E3BF-4DAE-9FA8-D6112D8F589B}"/>
              </a:ext>
            </a:extLst>
          </p:cNvPr>
          <p:cNvSpPr txBox="1"/>
          <p:nvPr/>
        </p:nvSpPr>
        <p:spPr>
          <a:xfrm>
            <a:off x="5415020" y="3030846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  <a:r>
              <a:rPr lang="en-US" sz="1000" baseline="-25000" dirty="0"/>
              <a:t>i2</a:t>
            </a:r>
            <a:r>
              <a:rPr lang="en-US" sz="1000" dirty="0"/>
              <a:t> ≤ a</a:t>
            </a:r>
            <a:r>
              <a:rPr lang="en-US" sz="1000" baseline="-25000" dirty="0"/>
              <a:t>j2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A31A-D696-4000-B158-88CDA2D347FC}"/>
              </a:ext>
            </a:extLst>
          </p:cNvPr>
          <p:cNvCxnSpPr>
            <a:cxnSpLocks/>
          </p:cNvCxnSpPr>
          <p:nvPr/>
        </p:nvCxnSpPr>
        <p:spPr>
          <a:xfrm>
            <a:off x="7638930" y="3391272"/>
            <a:ext cx="221189" cy="14364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13A720-4263-4C95-B899-10003B6AFB27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7014667" y="3422773"/>
            <a:ext cx="194984" cy="2940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8B1133-9CF8-400C-901C-D990C6863BCD}"/>
              </a:ext>
            </a:extLst>
          </p:cNvPr>
          <p:cNvCxnSpPr>
            <a:cxnSpLocks/>
          </p:cNvCxnSpPr>
          <p:nvPr/>
        </p:nvCxnSpPr>
        <p:spPr>
          <a:xfrm flipH="1">
            <a:off x="4673050" y="3773656"/>
            <a:ext cx="123841" cy="205977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2496955-5BBD-4B41-98CA-FD3CA96E64C7}"/>
              </a:ext>
            </a:extLst>
          </p:cNvPr>
          <p:cNvCxnSpPr>
            <a:cxnSpLocks/>
          </p:cNvCxnSpPr>
          <p:nvPr/>
        </p:nvCxnSpPr>
        <p:spPr>
          <a:xfrm>
            <a:off x="5123056" y="3781140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C6A4811-9B90-4B53-95B3-FEB0AFE24425}"/>
              </a:ext>
            </a:extLst>
          </p:cNvPr>
          <p:cNvCxnSpPr>
            <a:cxnSpLocks/>
          </p:cNvCxnSpPr>
          <p:nvPr/>
        </p:nvCxnSpPr>
        <p:spPr>
          <a:xfrm flipH="1">
            <a:off x="7749524" y="3802779"/>
            <a:ext cx="147423" cy="215465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0C3DDB-6226-4387-8694-F8FF108F9B94}"/>
              </a:ext>
            </a:extLst>
          </p:cNvPr>
          <p:cNvCxnSpPr>
            <a:cxnSpLocks/>
          </p:cNvCxnSpPr>
          <p:nvPr/>
        </p:nvCxnSpPr>
        <p:spPr>
          <a:xfrm>
            <a:off x="8268607" y="3797121"/>
            <a:ext cx="139797" cy="237104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07A21B6-7203-47C7-B833-FD172071B842}"/>
              </a:ext>
            </a:extLst>
          </p:cNvPr>
          <p:cNvSpPr/>
          <p:nvPr/>
        </p:nvSpPr>
        <p:spPr>
          <a:xfrm>
            <a:off x="6405785" y="4447012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33B060-4F10-454C-8B21-4207BBDD1FC1}"/>
              </a:ext>
            </a:extLst>
          </p:cNvPr>
          <p:cNvSpPr/>
          <p:nvPr/>
        </p:nvSpPr>
        <p:spPr>
          <a:xfrm>
            <a:off x="5697980" y="479508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19FB024-2856-4EB3-9A7C-44E0D48B8D4F}"/>
              </a:ext>
            </a:extLst>
          </p:cNvPr>
          <p:cNvSpPr/>
          <p:nvPr/>
        </p:nvSpPr>
        <p:spPr>
          <a:xfrm>
            <a:off x="7119065" y="4787225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1FABB0-7B50-445B-B305-EC997407DA62}"/>
              </a:ext>
            </a:extLst>
          </p:cNvPr>
          <p:cNvSpPr/>
          <p:nvPr/>
        </p:nvSpPr>
        <p:spPr>
          <a:xfrm>
            <a:off x="5369025" y="517103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2AA504-98B2-4012-A5EC-005A1BE14CAE}"/>
              </a:ext>
            </a:extLst>
          </p:cNvPr>
          <p:cNvSpPr/>
          <p:nvPr/>
        </p:nvSpPr>
        <p:spPr>
          <a:xfrm>
            <a:off x="5986102" y="5114661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F6E268-AA2C-4A42-8325-E2CE66DA0B7D}"/>
              </a:ext>
            </a:extLst>
          </p:cNvPr>
          <p:cNvSpPr/>
          <p:nvPr/>
        </p:nvSpPr>
        <p:spPr>
          <a:xfrm>
            <a:off x="6867257" y="5109850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F34BA3-9C4A-4FA5-8D4B-E13BF76E5F95}"/>
              </a:ext>
            </a:extLst>
          </p:cNvPr>
          <p:cNvSpPr/>
          <p:nvPr/>
        </p:nvSpPr>
        <p:spPr>
          <a:xfrm>
            <a:off x="7532336" y="5070228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C788126-66FD-448C-BA57-550443684C36}"/>
              </a:ext>
            </a:extLst>
          </p:cNvPr>
          <p:cNvSpPr/>
          <p:nvPr/>
        </p:nvSpPr>
        <p:spPr>
          <a:xfrm>
            <a:off x="576841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2AA9D4-CCD7-4E62-9CE1-D072DE4A1D29}"/>
              </a:ext>
            </a:extLst>
          </p:cNvPr>
          <p:cNvSpPr/>
          <p:nvPr/>
        </p:nvSpPr>
        <p:spPr>
          <a:xfrm>
            <a:off x="6250180" y="5453806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B47E575-902E-4215-8C7C-6802E53A99A1}"/>
              </a:ext>
            </a:extLst>
          </p:cNvPr>
          <p:cNvSpPr/>
          <p:nvPr/>
        </p:nvSpPr>
        <p:spPr>
          <a:xfrm>
            <a:off x="7253092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B37A32C-CDC0-47E2-BE99-A74480BDF26C}"/>
              </a:ext>
            </a:extLst>
          </p:cNvPr>
          <p:cNvSpPr/>
          <p:nvPr/>
        </p:nvSpPr>
        <p:spPr>
          <a:xfrm>
            <a:off x="7842250" y="5452194"/>
            <a:ext cx="311210" cy="1356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F7712CE-A392-4D4F-8F47-7680F28E5AE3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7022862" y="4919214"/>
            <a:ext cx="187842" cy="1906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7D9CF8-93BA-499E-A5F6-7CA389364AC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5924015" y="5242439"/>
            <a:ext cx="144108" cy="2113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4CF8981-508C-492A-B3BD-A5FC33C7CCAC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 flipH="1">
            <a:off x="5524630" y="4910872"/>
            <a:ext cx="218926" cy="260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F8C079-2710-462C-9132-666060A148FE}"/>
              </a:ext>
            </a:extLst>
          </p:cNvPr>
          <p:cNvCxnSpPr>
            <a:cxnSpLocks/>
            <a:stCxn id="45" idx="3"/>
            <a:endCxn id="46" idx="7"/>
          </p:cNvCxnSpPr>
          <p:nvPr/>
        </p:nvCxnSpPr>
        <p:spPr>
          <a:xfrm flipH="1">
            <a:off x="5963614" y="4562803"/>
            <a:ext cx="487747" cy="2521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5F255C-9CAA-44DA-9A69-3B8A9DC3EDA0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471" y="4912750"/>
            <a:ext cx="207236" cy="2019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432247-3C01-4B67-AE0A-F42796AE045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223728" y="5228228"/>
            <a:ext cx="182057" cy="225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449E46-AE15-4387-B275-6D21DA306441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784210" y="5198166"/>
            <a:ext cx="213645" cy="2540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44B7E5F-C055-417F-A0B1-2A76F2F4BDA7}"/>
              </a:ext>
            </a:extLst>
          </p:cNvPr>
          <p:cNvCxnSpPr>
            <a:cxnSpLocks/>
            <a:stCxn id="47" idx="5"/>
            <a:endCxn id="51" idx="0"/>
          </p:cNvCxnSpPr>
          <p:nvPr/>
        </p:nvCxnSpPr>
        <p:spPr>
          <a:xfrm>
            <a:off x="7384699" y="4903016"/>
            <a:ext cx="303242" cy="16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1064B93-866F-4BB1-9A96-113FA46AE159}"/>
              </a:ext>
            </a:extLst>
          </p:cNvPr>
          <p:cNvCxnSpPr>
            <a:cxnSpLocks/>
            <a:stCxn id="45" idx="5"/>
            <a:endCxn id="47" idx="1"/>
          </p:cNvCxnSpPr>
          <p:nvPr/>
        </p:nvCxnSpPr>
        <p:spPr>
          <a:xfrm>
            <a:off x="6671419" y="4562803"/>
            <a:ext cx="493222" cy="2442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044F56-6536-4EB2-B473-3946210D9498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7408697" y="5195727"/>
            <a:ext cx="205356" cy="2564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CB5925F-E135-4C93-A5C4-521E1E9BA781}"/>
              </a:ext>
            </a:extLst>
          </p:cNvPr>
          <p:cNvSpPr txBox="1"/>
          <p:nvPr/>
        </p:nvSpPr>
        <p:spPr>
          <a:xfrm>
            <a:off x="7515644" y="3688743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9E0575-F248-4F58-9C6B-73EAB7A9DAA3}"/>
              </a:ext>
            </a:extLst>
          </p:cNvPr>
          <p:cNvSpPr txBox="1"/>
          <p:nvPr/>
        </p:nvSpPr>
        <p:spPr>
          <a:xfrm>
            <a:off x="6803872" y="331125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03EED60-1841-417C-BD6B-429C9413D94D}"/>
              </a:ext>
            </a:extLst>
          </p:cNvPr>
          <p:cNvSpPr txBox="1"/>
          <p:nvPr/>
        </p:nvSpPr>
        <p:spPr>
          <a:xfrm>
            <a:off x="4408898" y="3669452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3F8E95-7A5B-41AB-A3B6-40D5514C2CB9}"/>
              </a:ext>
            </a:extLst>
          </p:cNvPr>
          <p:cNvSpPr txBox="1"/>
          <p:nvPr/>
        </p:nvSpPr>
        <p:spPr>
          <a:xfrm>
            <a:off x="5014397" y="3137114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16417E-260F-40CF-8EFA-3F409C65B479}"/>
              </a:ext>
            </a:extLst>
          </p:cNvPr>
          <p:cNvSpPr txBox="1"/>
          <p:nvPr/>
        </p:nvSpPr>
        <p:spPr>
          <a:xfrm>
            <a:off x="5779777" y="25726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yes</a:t>
            </a:r>
            <a:endParaRPr lang="en-US" sz="1000" baseline="-25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E7DF6AC-FEFC-4D83-B3D7-013A67407B19}"/>
              </a:ext>
            </a:extLst>
          </p:cNvPr>
          <p:cNvSpPr txBox="1"/>
          <p:nvPr/>
        </p:nvSpPr>
        <p:spPr>
          <a:xfrm>
            <a:off x="8308301" y="370507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5B80C90-A721-42DE-B3A1-7455F26BFF38}"/>
              </a:ext>
            </a:extLst>
          </p:cNvPr>
          <p:cNvSpPr txBox="1"/>
          <p:nvPr/>
        </p:nvSpPr>
        <p:spPr>
          <a:xfrm>
            <a:off x="7694060" y="323646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639AD9-9F53-4D36-A48B-BD5FAC7167E4}"/>
              </a:ext>
            </a:extLst>
          </p:cNvPr>
          <p:cNvSpPr txBox="1"/>
          <p:nvPr/>
        </p:nvSpPr>
        <p:spPr>
          <a:xfrm>
            <a:off x="5127912" y="3668626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FF5119-FE89-4E8D-BCA1-850936150781}"/>
              </a:ext>
            </a:extLst>
          </p:cNvPr>
          <p:cNvSpPr txBox="1"/>
          <p:nvPr/>
        </p:nvSpPr>
        <p:spPr>
          <a:xfrm>
            <a:off x="5940109" y="3166088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5065002-3B06-4239-93A8-CD9D07FA7EC7}"/>
              </a:ext>
            </a:extLst>
          </p:cNvPr>
          <p:cNvSpPr txBox="1"/>
          <p:nvPr/>
        </p:nvSpPr>
        <p:spPr>
          <a:xfrm>
            <a:off x="6739277" y="2530297"/>
            <a:ext cx="377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</a:t>
            </a:r>
            <a:endParaRPr lang="en-US" sz="1000" baseline="-250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6BF831B-B3CE-49B2-9ECC-9CB78B3CF85A}"/>
              </a:ext>
            </a:extLst>
          </p:cNvPr>
          <p:cNvSpPr txBox="1"/>
          <p:nvPr/>
        </p:nvSpPr>
        <p:spPr>
          <a:xfrm>
            <a:off x="5757862" y="1707465"/>
            <a:ext cx="1620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Input </a:t>
            </a:r>
            <a:r>
              <a:rPr lang="en-US" altLang="zh-CN" sz="1000" dirty="0">
                <a:ea typeface="宋体" panose="02010600030101010101" pitchFamily="2" charset="-122"/>
              </a:rPr>
              <a:t>x = [a</a:t>
            </a:r>
            <a:r>
              <a:rPr lang="en-US" altLang="zh-CN" sz="1000" baseline="-25000" dirty="0">
                <a:ea typeface="宋体" panose="02010600030101010101" pitchFamily="2" charset="-122"/>
              </a:rPr>
              <a:t>1</a:t>
            </a:r>
            <a:r>
              <a:rPr lang="en-US" altLang="zh-CN" sz="1000" dirty="0">
                <a:ea typeface="宋体" panose="02010600030101010101" pitchFamily="2" charset="-122"/>
              </a:rPr>
              <a:t>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2</a:t>
            </a:r>
            <a:r>
              <a:rPr lang="en-US" altLang="zh-CN" sz="1000" dirty="0">
                <a:ea typeface="宋体" panose="02010600030101010101" pitchFamily="2" charset="-122"/>
              </a:rPr>
              <a:t>, …, a</a:t>
            </a:r>
            <a:r>
              <a:rPr lang="en-US" altLang="zh-CN" sz="1000" baseline="-25000" dirty="0">
                <a:ea typeface="宋体" panose="02010600030101010101" pitchFamily="2" charset="-122"/>
              </a:rPr>
              <a:t>n</a:t>
            </a:r>
            <a:r>
              <a:rPr lang="en-US" altLang="zh-CN" sz="1000" dirty="0">
                <a:ea typeface="宋体" panose="02010600030101010101" pitchFamily="2" charset="-122"/>
              </a:rPr>
              <a:t>] </a:t>
            </a:r>
            <a:endParaRPr lang="en-US" sz="1000" baseline="-25000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67558A3-9627-443D-94DD-CF4DD788F4DF}"/>
              </a:ext>
            </a:extLst>
          </p:cNvPr>
          <p:cNvCxnSpPr>
            <a:cxnSpLocks/>
          </p:cNvCxnSpPr>
          <p:nvPr/>
        </p:nvCxnSpPr>
        <p:spPr>
          <a:xfrm>
            <a:off x="6561390" y="4289989"/>
            <a:ext cx="1318297" cy="7237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CA31793-6607-423C-A3AF-E1A54224939F}"/>
              </a:ext>
            </a:extLst>
          </p:cNvPr>
          <p:cNvCxnSpPr>
            <a:cxnSpLocks/>
          </p:cNvCxnSpPr>
          <p:nvPr/>
        </p:nvCxnSpPr>
        <p:spPr>
          <a:xfrm>
            <a:off x="7879687" y="5006896"/>
            <a:ext cx="875485" cy="14100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D8EB399-2520-4A07-A215-AC3D023F14E0}"/>
              </a:ext>
            </a:extLst>
          </p:cNvPr>
          <p:cNvCxnSpPr>
            <a:cxnSpLocks/>
          </p:cNvCxnSpPr>
          <p:nvPr/>
        </p:nvCxnSpPr>
        <p:spPr>
          <a:xfrm flipH="1">
            <a:off x="5432091" y="4284416"/>
            <a:ext cx="1142911" cy="6760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9D4705F-B5F8-4138-A847-C7E16298E357}"/>
              </a:ext>
            </a:extLst>
          </p:cNvPr>
          <p:cNvCxnSpPr>
            <a:cxnSpLocks/>
          </p:cNvCxnSpPr>
          <p:nvPr/>
        </p:nvCxnSpPr>
        <p:spPr>
          <a:xfrm flipH="1">
            <a:off x="4895368" y="4938004"/>
            <a:ext cx="536723" cy="14917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F0607108-7DC5-41AC-99DD-E4EF5CB28A34}"/>
              </a:ext>
            </a:extLst>
          </p:cNvPr>
          <p:cNvSpPr/>
          <p:nvPr/>
        </p:nvSpPr>
        <p:spPr>
          <a:xfrm>
            <a:off x="5306930" y="6360674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9B4D47-17FE-433F-B2F0-EED93761E6D8}"/>
              </a:ext>
            </a:extLst>
          </p:cNvPr>
          <p:cNvSpPr/>
          <p:nvPr/>
        </p:nvSpPr>
        <p:spPr>
          <a:xfrm>
            <a:off x="4852954" y="634769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BF06AC7-867D-4B0E-B9D0-CEF913CC6FC0}"/>
              </a:ext>
            </a:extLst>
          </p:cNvPr>
          <p:cNvSpPr/>
          <p:nvPr/>
        </p:nvSpPr>
        <p:spPr>
          <a:xfrm>
            <a:off x="8104257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949E5D3-B6DD-4D71-809C-26235F414FF7}"/>
              </a:ext>
            </a:extLst>
          </p:cNvPr>
          <p:cNvSpPr/>
          <p:nvPr/>
        </p:nvSpPr>
        <p:spPr>
          <a:xfrm>
            <a:off x="8480103" y="633843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2D37799-D051-42DD-90E9-AB6B54331DEB}"/>
              </a:ext>
            </a:extLst>
          </p:cNvPr>
          <p:cNvSpPr/>
          <p:nvPr/>
        </p:nvSpPr>
        <p:spPr>
          <a:xfrm>
            <a:off x="651581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D476B3-E871-47E6-8D6C-08D054E55175}"/>
              </a:ext>
            </a:extLst>
          </p:cNvPr>
          <p:cNvSpPr/>
          <p:nvPr/>
        </p:nvSpPr>
        <p:spPr>
          <a:xfrm>
            <a:off x="6120260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B5310E-1626-4ACA-B75D-70373C2196B9}"/>
              </a:ext>
            </a:extLst>
          </p:cNvPr>
          <p:cNvSpPr/>
          <p:nvPr/>
        </p:nvSpPr>
        <p:spPr>
          <a:xfrm>
            <a:off x="5717216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AD10394-E3A5-41C4-A17D-7D30AC9D5F5F}"/>
              </a:ext>
            </a:extLst>
          </p:cNvPr>
          <p:cNvSpPr/>
          <p:nvPr/>
        </p:nvSpPr>
        <p:spPr>
          <a:xfrm>
            <a:off x="7337234" y="6354883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1F876-EE4C-4B96-9242-967BEA218898}"/>
              </a:ext>
            </a:extLst>
          </p:cNvPr>
          <p:cNvSpPr/>
          <p:nvPr/>
        </p:nvSpPr>
        <p:spPr>
          <a:xfrm>
            <a:off x="7716865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602271D-8841-48F8-B89B-0D95875184AC}"/>
              </a:ext>
            </a:extLst>
          </p:cNvPr>
          <p:cNvSpPr/>
          <p:nvPr/>
        </p:nvSpPr>
        <p:spPr>
          <a:xfrm>
            <a:off x="6926348" y="6361967"/>
            <a:ext cx="311210" cy="135658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0898E73-D8EA-4F69-AE00-1D52B4E748F5}"/>
              </a:ext>
            </a:extLst>
          </p:cNvPr>
          <p:cNvSpPr/>
          <p:nvPr/>
        </p:nvSpPr>
        <p:spPr>
          <a:xfrm>
            <a:off x="6614242" y="5247118"/>
            <a:ext cx="560724" cy="1119499"/>
          </a:xfrm>
          <a:custGeom>
            <a:avLst/>
            <a:gdLst>
              <a:gd name="connsiteX0" fmla="*/ 316397 w 560724"/>
              <a:gd name="connsiteY0" fmla="*/ 0 h 1119499"/>
              <a:gd name="connsiteX1" fmla="*/ 162573 w 560724"/>
              <a:gd name="connsiteY1" fmla="*/ 196553 h 1119499"/>
              <a:gd name="connsiteX2" fmla="*/ 487313 w 560724"/>
              <a:gd name="connsiteY2" fmla="*/ 239282 h 1119499"/>
              <a:gd name="connsiteX3" fmla="*/ 203 w 560724"/>
              <a:gd name="connsiteY3" fmla="*/ 512747 h 1119499"/>
              <a:gd name="connsiteX4" fmla="*/ 555679 w 560724"/>
              <a:gd name="connsiteY4" fmla="*/ 752030 h 1119499"/>
              <a:gd name="connsiteX5" fmla="*/ 282214 w 560724"/>
              <a:gd name="connsiteY5" fmla="*/ 931491 h 1119499"/>
              <a:gd name="connsiteX6" fmla="*/ 410401 w 560724"/>
              <a:gd name="connsiteY6" fmla="*/ 1119499 h 111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724" h="1119499">
                <a:moveTo>
                  <a:pt x="316397" y="0"/>
                </a:moveTo>
                <a:cubicBezTo>
                  <a:pt x="225242" y="78336"/>
                  <a:pt x="134087" y="156673"/>
                  <a:pt x="162573" y="196553"/>
                </a:cubicBezTo>
                <a:cubicBezTo>
                  <a:pt x="191059" y="236433"/>
                  <a:pt x="514375" y="186583"/>
                  <a:pt x="487313" y="239282"/>
                </a:cubicBezTo>
                <a:cubicBezTo>
                  <a:pt x="460251" y="291981"/>
                  <a:pt x="-11191" y="427289"/>
                  <a:pt x="203" y="512747"/>
                </a:cubicBezTo>
                <a:cubicBezTo>
                  <a:pt x="11597" y="598205"/>
                  <a:pt x="508677" y="682239"/>
                  <a:pt x="555679" y="752030"/>
                </a:cubicBezTo>
                <a:cubicBezTo>
                  <a:pt x="602681" y="821821"/>
                  <a:pt x="306427" y="870246"/>
                  <a:pt x="282214" y="931491"/>
                </a:cubicBezTo>
                <a:cubicBezTo>
                  <a:pt x="258001" y="992736"/>
                  <a:pt x="334201" y="1056117"/>
                  <a:pt x="410401" y="11194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 Box 46">
            <a:extLst>
              <a:ext uri="{FF2B5EF4-FFF2-40B4-BE49-F238E27FC236}">
                <a16:creationId xmlns:a16="http://schemas.microsoft.com/office/drawing/2014/main" id="{6F5034B5-1949-48C4-9725-F757091FB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2776518"/>
            <a:ext cx="407623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The decision tree T</a:t>
            </a:r>
            <a:r>
              <a:rPr lang="en-US" altLang="zh-CN" sz="20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has n! leaves.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AE8813B4-C896-4A32-9705-ED4C09F1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194" y="5674157"/>
            <a:ext cx="121958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decision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tree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</a:t>
            </a:r>
            <a:r>
              <a:rPr lang="en-US" altLang="zh-CN" sz="1400" dirty="0">
                <a:ea typeface="宋体" panose="02010600030101010101" pitchFamily="2" charset="-122"/>
              </a:rPr>
              <a:t> of M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139AA224-833A-4088-ACBA-46E23D602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367" y="2006794"/>
            <a:ext cx="1791644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The execution tree (or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decision tree</a:t>
            </a:r>
            <a:r>
              <a:rPr lang="en-US" altLang="zh-CN" sz="1400" dirty="0">
                <a:ea typeface="宋体" panose="02010600030101010101" pitchFamily="2" charset="-122"/>
              </a:rPr>
              <a:t>) T</a:t>
            </a:r>
            <a:r>
              <a:rPr lang="en-US" altLang="zh-CN" sz="1400" baseline="-25000" dirty="0">
                <a:ea typeface="宋体" panose="02010600030101010101" pitchFamily="2" charset="-122"/>
              </a:rPr>
              <a:t>M </a:t>
            </a:r>
            <a:r>
              <a:rPr lang="en-US" altLang="zh-CN" sz="1400" dirty="0">
                <a:ea typeface="宋体" panose="02010600030101010101" pitchFamily="2" charset="-122"/>
              </a:rPr>
              <a:t>of the algorithm M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9A008BB8-DCDE-48D3-90E7-0200AD4E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793" y="3166870"/>
            <a:ext cx="355797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A binary tree of height h has at most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</a:t>
            </a:r>
            <a:r>
              <a:rPr lang="en-US" altLang="zh-CN" sz="1600" baseline="30000" dirty="0">
                <a:ea typeface="宋体" panose="02010600030101010101" pitchFamily="2" charset="-122"/>
              </a:rPr>
              <a:t>h</a:t>
            </a:r>
            <a:r>
              <a:rPr lang="en-US" altLang="zh-CN" sz="1600" dirty="0">
                <a:ea typeface="宋体" panose="02010600030101010101" pitchFamily="2" charset="-122"/>
              </a:rPr>
              <a:t> leaves: #leaves ≤ 2</a:t>
            </a:r>
            <a:r>
              <a:rPr lang="en-US" altLang="zh-CN" sz="1600" baseline="30000" dirty="0">
                <a:ea typeface="宋体" panose="02010600030101010101" pitchFamily="2" charset="-122"/>
              </a:rPr>
              <a:t>height</a:t>
            </a:r>
            <a:r>
              <a:rPr lang="en-US" altLang="zh-CN" sz="1600" dirty="0">
                <a:ea typeface="宋体" panose="02010600030101010101" pitchFamily="2" charset="-122"/>
              </a:rPr>
              <a:t>, so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h ≥ log(#leaves)  </a:t>
            </a:r>
          </a:p>
        </p:txBody>
      </p:sp>
      <p:sp>
        <p:nvSpPr>
          <p:cNvPr id="139" name="Text Box 46">
            <a:extLst>
              <a:ext uri="{FF2B5EF4-FFF2-40B4-BE49-F238E27FC236}">
                <a16:creationId xmlns:a16="http://schemas.microsoft.com/office/drawing/2014/main" id="{33D6ED04-F932-40D8-A850-4E36888AE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650" y="5018014"/>
            <a:ext cx="3453401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Thus, for at least some sequence </a:t>
            </a:r>
            <a:r>
              <a:rPr lang="el-GR" altLang="zh-CN" sz="16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16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</a:t>
            </a:r>
            <a:r>
              <a:rPr lang="en-US" altLang="zh-CN" sz="1600" dirty="0">
                <a:latin typeface="+mn-ea"/>
                <a:cs typeface="Arial" panose="020B0604020202020204" pitchFamily="34" charset="0"/>
              </a:rPr>
              <a:t>, the algorithm M needs to make at least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0.25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n </a:t>
            </a:r>
            <a:r>
              <a:rPr lang="en-US" altLang="zh-CN" sz="1600" dirty="0">
                <a:latin typeface="+mn-ea"/>
                <a:cs typeface="Arial" panose="020B0604020202020204" pitchFamily="34" charset="0"/>
              </a:rPr>
              <a:t>comparisons before it makes </a:t>
            </a:r>
            <a:r>
              <a:rPr lang="el-GR" altLang="zh-CN" sz="16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r>
              <a:rPr lang="en-US" altLang="zh-CN" sz="1600" baseline="-250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 </a:t>
            </a:r>
            <a:r>
              <a:rPr lang="en-US" altLang="zh-CN" sz="1600" dirty="0">
                <a:latin typeface="+mn-ea"/>
                <a:cs typeface="Arial" panose="020B0604020202020204" pitchFamily="34" charset="0"/>
              </a:rPr>
              <a:t>sorted, i.e., the algorithm M runs in time </a:t>
            </a:r>
            <a:r>
              <a:rPr lang="el-GR" altLang="zh-CN" sz="1600" dirty="0">
                <a:ea typeface="宋体" panose="02010600030101010101" pitchFamily="2" charset="-122"/>
              </a:rPr>
              <a:t>Ω</a:t>
            </a:r>
            <a:r>
              <a:rPr lang="en-US" altLang="zh-CN" sz="16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n).</a:t>
            </a:r>
            <a:r>
              <a:rPr lang="en-US" altLang="zh-CN" sz="1600" dirty="0">
                <a:latin typeface="+mn-ea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F26D1C53-BBC7-4515-A2D6-947BECD85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62" y="1024138"/>
            <a:ext cx="769890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A0A83BDA-E6BB-4B0B-A926-5EEEE4FC5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29" y="4070922"/>
            <a:ext cx="385835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Height of T</a:t>
            </a:r>
            <a:r>
              <a:rPr lang="en-US" altLang="zh-CN" sz="1600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≥ log(n!) ≥ log((n/2)</a:t>
            </a:r>
            <a:r>
              <a:rPr lang="en-US" altLang="zh-CN" sz="1600" baseline="30000" dirty="0">
                <a:ea typeface="宋体" panose="02010600030101010101" pitchFamily="2" charset="-122"/>
              </a:rPr>
              <a:t>n/2</a:t>
            </a:r>
            <a:r>
              <a:rPr lang="en-US" altLang="zh-CN" sz="1600" dirty="0">
                <a:ea typeface="宋体" panose="02010600030101010101" pitchFamily="2" charset="-122"/>
              </a:rPr>
              <a:t>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  <a:r>
              <a:rPr lang="en-US" altLang="zh-CN" sz="1600" dirty="0">
                <a:ea typeface="宋体" panose="02010600030101010101" pitchFamily="2" charset="-122"/>
              </a:rPr>
              <a:t>= (n/2)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log(n/2) = (n/2)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ea typeface="宋体" panose="02010600030101010101" pitchFamily="2" charset="-122"/>
              </a:rPr>
              <a:t>n – (n/2)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≥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0.25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n     </a:t>
            </a:r>
            <a:r>
              <a:rPr lang="en-US" altLang="zh-CN" sz="1600" dirty="0">
                <a:ea typeface="宋体" panose="02010600030101010101" pitchFamily="2" charset="-122"/>
              </a:rPr>
              <a:t>for n ≥ 4</a:t>
            </a:r>
          </a:p>
        </p:txBody>
      </p:sp>
    </p:spTree>
    <p:extLst>
      <p:ext uri="{BB962C8B-B14F-4D97-AF65-F5344CB8AC3E}">
        <p14:creationId xmlns:p14="http://schemas.microsoft.com/office/powerpoint/2010/main" val="11270745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9FD80667-09DE-407E-A10F-91D20284E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15794286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Box 46">
            <a:extLst>
              <a:ext uri="{FF2B5EF4-FFF2-40B4-BE49-F238E27FC236}">
                <a16:creationId xmlns:a16="http://schemas.microsoft.com/office/drawing/2014/main" id="{9CEC9EAA-8486-4937-A3EB-C8AD4A0C4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87" y="1899262"/>
            <a:ext cx="729877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 technique can be used to prove lower bounds for other problems.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9FD80667-09DE-407E-A10F-91D20284E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97" y="1019453"/>
            <a:ext cx="749778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Theorem. </a:t>
            </a:r>
            <a:r>
              <a:rPr lang="en-US" altLang="zh-CN" sz="2400" dirty="0">
                <a:ea typeface="宋体" panose="02010600030101010101" pitchFamily="2" charset="-122"/>
              </a:rPr>
              <a:t>A comparison-based sorting algorithm takes time </a:t>
            </a:r>
            <a:r>
              <a:rPr lang="el-GR" altLang="zh-CN" sz="2400" dirty="0"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ea typeface="宋体" panose="02010600030101010101" pitchFamily="2" charset="-122"/>
              </a:rPr>
              <a:t>(n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log</a:t>
            </a:r>
            <a:r>
              <a:rPr lang="en-US" altLang="zh-CN" sz="8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n).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7055342-8EDE-4F93-A6A3-6DFDC4A9B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Further Lower Bounds</a:t>
            </a:r>
          </a:p>
        </p:txBody>
      </p:sp>
    </p:spTree>
    <p:extLst>
      <p:ext uri="{BB962C8B-B14F-4D97-AF65-F5344CB8AC3E}">
        <p14:creationId xmlns:p14="http://schemas.microsoft.com/office/powerpoint/2010/main" val="153913043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4940</TotalTime>
  <Words>8704</Words>
  <Application>Microsoft Office PowerPoint</Application>
  <PresentationFormat>On-screen Show (4:3)</PresentationFormat>
  <Paragraphs>1348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宋体</vt:lpstr>
      <vt:lpstr>Arial</vt:lpstr>
      <vt:lpstr>Cambria Math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433</cp:revision>
  <cp:lastPrinted>2001-01-16T17:12:14Z</cp:lastPrinted>
  <dcterms:created xsi:type="dcterms:W3CDTF">1999-07-13T19:55:20Z</dcterms:created>
  <dcterms:modified xsi:type="dcterms:W3CDTF">2025-01-29T18:43:42Z</dcterms:modified>
</cp:coreProperties>
</file>