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293" r:id="rId2"/>
    <p:sldId id="921" r:id="rId3"/>
    <p:sldId id="774" r:id="rId4"/>
    <p:sldId id="772" r:id="rId5"/>
    <p:sldId id="777" r:id="rId6"/>
    <p:sldId id="776" r:id="rId7"/>
    <p:sldId id="778" r:id="rId8"/>
    <p:sldId id="780" r:id="rId9"/>
    <p:sldId id="781" r:id="rId10"/>
    <p:sldId id="782" r:id="rId11"/>
    <p:sldId id="783" r:id="rId12"/>
    <p:sldId id="793" r:id="rId13"/>
    <p:sldId id="790" r:id="rId14"/>
    <p:sldId id="795" r:id="rId15"/>
    <p:sldId id="796" r:id="rId16"/>
    <p:sldId id="797" r:id="rId17"/>
    <p:sldId id="799" r:id="rId18"/>
    <p:sldId id="801" r:id="rId19"/>
    <p:sldId id="800" r:id="rId20"/>
    <p:sldId id="802" r:id="rId21"/>
    <p:sldId id="803" r:id="rId22"/>
    <p:sldId id="804" r:id="rId23"/>
    <p:sldId id="805" r:id="rId24"/>
    <p:sldId id="806" r:id="rId25"/>
    <p:sldId id="807" r:id="rId26"/>
    <p:sldId id="808" r:id="rId27"/>
    <p:sldId id="809" r:id="rId28"/>
    <p:sldId id="810" r:id="rId29"/>
    <p:sldId id="811" r:id="rId30"/>
    <p:sldId id="812" r:id="rId31"/>
    <p:sldId id="813" r:id="rId32"/>
    <p:sldId id="814" r:id="rId33"/>
    <p:sldId id="815" r:id="rId34"/>
    <p:sldId id="816" r:id="rId35"/>
    <p:sldId id="922" r:id="rId36"/>
    <p:sldId id="923" r:id="rId37"/>
    <p:sldId id="924" r:id="rId38"/>
    <p:sldId id="925" r:id="rId39"/>
    <p:sldId id="824" r:id="rId40"/>
    <p:sldId id="823" r:id="rId41"/>
    <p:sldId id="822" r:id="rId42"/>
    <p:sldId id="821" r:id="rId43"/>
    <p:sldId id="820" r:id="rId44"/>
    <p:sldId id="825" r:id="rId45"/>
    <p:sldId id="826" r:id="rId46"/>
    <p:sldId id="926" r:id="rId47"/>
    <p:sldId id="927" r:id="rId48"/>
    <p:sldId id="929" r:id="rId49"/>
    <p:sldId id="930" r:id="rId50"/>
    <p:sldId id="931" r:id="rId51"/>
    <p:sldId id="932" r:id="rId52"/>
    <p:sldId id="933" r:id="rId53"/>
    <p:sldId id="838" r:id="rId54"/>
    <p:sldId id="837" r:id="rId55"/>
    <p:sldId id="840" r:id="rId56"/>
    <p:sldId id="836" r:id="rId57"/>
    <p:sldId id="934" r:id="rId58"/>
    <p:sldId id="842" r:id="rId59"/>
    <p:sldId id="907" r:id="rId60"/>
    <p:sldId id="861" r:id="rId61"/>
    <p:sldId id="943" r:id="rId62"/>
    <p:sldId id="935" r:id="rId63"/>
    <p:sldId id="939" r:id="rId64"/>
    <p:sldId id="944" r:id="rId65"/>
    <p:sldId id="850" r:id="rId66"/>
    <p:sldId id="849" r:id="rId67"/>
    <p:sldId id="848" r:id="rId68"/>
    <p:sldId id="847" r:id="rId69"/>
    <p:sldId id="846" r:id="rId70"/>
    <p:sldId id="845" r:id="rId71"/>
    <p:sldId id="853" r:id="rId72"/>
    <p:sldId id="852" r:id="rId73"/>
    <p:sldId id="851" r:id="rId74"/>
    <p:sldId id="854" r:id="rId75"/>
    <p:sldId id="857" r:id="rId76"/>
    <p:sldId id="856" r:id="rId77"/>
    <p:sldId id="855" r:id="rId78"/>
    <p:sldId id="858" r:id="rId79"/>
    <p:sldId id="906" r:id="rId80"/>
    <p:sldId id="859" r:id="rId81"/>
    <p:sldId id="941" r:id="rId82"/>
    <p:sldId id="942" r:id="rId83"/>
    <p:sldId id="860" r:id="rId8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33CC33"/>
    <a:srgbClr val="FFCC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2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16982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6: </a:t>
            </a:r>
            <a:r>
              <a:rPr lang="en-US" altLang="zh-CN" sz="1400" dirty="0" err="1">
                <a:ea typeface="宋体" panose="02010600030101010101" pitchFamily="2" charset="-122"/>
              </a:rPr>
              <a:t>HeapSort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C2B29-8954-F03C-F6F1-C3B0B5DE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5F5096B-24E5-F10A-2D80-1BE8762E0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Review of Sorting Algorithms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3737EB1F-0A0C-5E7E-7439-2446A7B77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763117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of numbers, sort them in nondecreasing order.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C0ADCA7-95F8-37BD-1D64-5A741CAB8AE3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2675914"/>
          <a:ext cx="753010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45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25286CD3-EF13-CE58-E358-0D6979644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122" y="2213411"/>
            <a:ext cx="362615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Review of 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301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76AB52-6AE6-4EE9-96D3-A0EA3300FA11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4E63227-B041-4C50-87FF-5C055662B66A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7D8BA66-49EC-4DF9-A71D-7EEF9F546D15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52150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117660FE-F523-4F07-A55B-0792B0E18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05314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74" name="Text Box 46">
            <a:extLst>
              <a:ext uri="{FF2B5EF4-FFF2-40B4-BE49-F238E27FC236}">
                <a16:creationId xmlns:a16="http://schemas.microsoft.com/office/drawing/2014/main" id="{10A99B34-C121-4392-A70B-716A349ED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5" name="Text Box 46">
            <a:extLst>
              <a:ext uri="{FF2B5EF4-FFF2-40B4-BE49-F238E27FC236}">
                <a16:creationId xmlns:a16="http://schemas.microsoft.com/office/drawing/2014/main" id="{1F409ED2-C877-4FBF-9301-FA392ABAD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BBCBB62C-21FE-4EAA-84D3-4E1C2A7F3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619C9815-CB34-4B6F-9FA4-2BFC25997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D6DBC7A7-0FBC-4EB3-AE3A-F9F48029F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98449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341305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69414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8825" cy="311409"/>
            <a:chOff x="4259368" y="6305834"/>
            <a:chExt cx="358825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DA45E438-11EC-4912-A19D-2F89EF9B2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18BC68EB-2EA6-45D0-BB48-D8C8705AD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root must be the largest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11860A43-9829-46D5-8816-E78EFE686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C642AEEB-A474-4C96-9345-8F26D2EC5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167ED79E-66EA-4D2A-B76C-9B3797860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223F6357-7A2F-492A-ADD7-065BC87B7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0348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278569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654563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609763-23CF-4D7B-A898-76CCA037D3DB}"/>
              </a:ext>
            </a:extLst>
          </p:cNvPr>
          <p:cNvGrpSpPr/>
          <p:nvPr/>
        </p:nvGrpSpPr>
        <p:grpSpPr>
          <a:xfrm>
            <a:off x="4682441" y="5341621"/>
            <a:ext cx="3789106" cy="481046"/>
            <a:chOff x="4682441" y="5341621"/>
            <a:chExt cx="3789106" cy="48104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E0127D-D534-44C3-A96F-273A55CCC08F}"/>
                </a:ext>
              </a:extLst>
            </p:cNvPr>
            <p:cNvCxnSpPr>
              <a:cxnSpLocks/>
            </p:cNvCxnSpPr>
            <p:nvPr/>
          </p:nvCxnSpPr>
          <p:spPr>
            <a:xfrm>
              <a:off x="4682441" y="5341621"/>
              <a:ext cx="0" cy="25334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BA3B819-2BB8-4563-8146-3A09A6CB5D6F}"/>
                </a:ext>
              </a:extLst>
            </p:cNvPr>
            <p:cNvCxnSpPr>
              <a:cxnSpLocks/>
            </p:cNvCxnSpPr>
            <p:nvPr/>
          </p:nvCxnSpPr>
          <p:spPr>
            <a:xfrm>
              <a:off x="8471547" y="5594963"/>
              <a:ext cx="0" cy="227704"/>
            </a:xfrm>
            <a:prstGeom prst="line">
              <a:avLst/>
            </a:prstGeom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C49C8C-6CBE-4453-9EA6-C4C2A1DFADA3}"/>
                </a:ext>
              </a:extLst>
            </p:cNvPr>
            <p:cNvCxnSpPr>
              <a:cxnSpLocks/>
              <a:endCxn id="63" idx="1"/>
            </p:cNvCxnSpPr>
            <p:nvPr/>
          </p:nvCxnSpPr>
          <p:spPr>
            <a:xfrm>
              <a:off x="4682441" y="5594963"/>
              <a:ext cx="3789106" cy="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Box 46">
            <a:extLst>
              <a:ext uri="{FF2B5EF4-FFF2-40B4-BE49-F238E27FC236}">
                <a16:creationId xmlns:a16="http://schemas.microsoft.com/office/drawing/2014/main" id="{02346187-4116-4126-81BF-818D545AE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8DCF2DFC-3F43-47D7-A311-53F955D24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7F5F9E6F-FB89-4640-A492-3A52EBDA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96365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1C86D796-CD8C-4A10-A572-25E825F6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C0C9DC9E-68CB-4EA0-BEA2-4E1DECD52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79E34AE2-5894-46D0-88E1-04E646C87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DA9C9AD-B63A-4E49-8FA6-F1C348F0C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88796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5087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869236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0C9B7C5D-AD85-44C0-88B2-BE0797774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missing a value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1C35AFE-54FE-416F-96E5-B8E0A7EC4EC0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Box 46">
            <a:extLst>
              <a:ext uri="{FF2B5EF4-FFF2-40B4-BE49-F238E27FC236}">
                <a16:creationId xmlns:a16="http://schemas.microsoft.com/office/drawing/2014/main" id="{8E5D1A5B-DA54-4789-8CC8-E8826014C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ABF4C222-6972-4DD7-AB4A-73D2C171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D0887034-24CC-47A4-AC96-8FC47A413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96365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but then the root has no value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D1A9DDF8-D181-4EDA-A23D-58F3DC1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FD175970-025E-4514-9845-3E30610F6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25DBE39F-60A4-476F-ABEF-500787231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F684D6E1-8C55-4E2A-B2A1-61E0C1925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467624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37582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  <a:solidFill>
            <a:srgbClr val="FFFF00"/>
          </a:solidFill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288270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0C9B7C5D-AD85-44C0-88B2-BE0797774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missing a value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1C35AFE-54FE-416F-96E5-B8E0A7EC4EC0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EE9612-022A-4A9E-AF7A-C8AF9329DA1E}"/>
              </a:ext>
            </a:extLst>
          </p:cNvPr>
          <p:cNvSpPr/>
          <p:nvPr/>
        </p:nvSpPr>
        <p:spPr>
          <a:xfrm>
            <a:off x="7083047" y="2975042"/>
            <a:ext cx="1615738" cy="1494409"/>
          </a:xfrm>
          <a:custGeom>
            <a:avLst/>
            <a:gdLst>
              <a:gd name="connsiteX0" fmla="*/ 1263576 w 1638756"/>
              <a:gd name="connsiteY0" fmla="*/ 1494409 h 1494409"/>
              <a:gd name="connsiteX1" fmla="*/ 1622499 w 1638756"/>
              <a:gd name="connsiteY1" fmla="*/ 844928 h 1494409"/>
              <a:gd name="connsiteX2" fmla="*/ 793557 w 1638756"/>
              <a:gd name="connsiteY2" fmla="*/ 109990 h 1494409"/>
              <a:gd name="connsiteX3" fmla="*/ 67164 w 1638756"/>
              <a:gd name="connsiteY3" fmla="*/ 7440 h 1494409"/>
              <a:gd name="connsiteX4" fmla="*/ 75710 w 1638756"/>
              <a:gd name="connsiteY4" fmla="*/ 15986 h 149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56" h="1494409">
                <a:moveTo>
                  <a:pt x="1263576" y="1494409"/>
                </a:moveTo>
                <a:cubicBezTo>
                  <a:pt x="1482205" y="1285036"/>
                  <a:pt x="1700835" y="1075664"/>
                  <a:pt x="1622499" y="844928"/>
                </a:cubicBezTo>
                <a:cubicBezTo>
                  <a:pt x="1544163" y="614192"/>
                  <a:pt x="1052779" y="249571"/>
                  <a:pt x="793557" y="109990"/>
                </a:cubicBezTo>
                <a:cubicBezTo>
                  <a:pt x="534335" y="-29591"/>
                  <a:pt x="67164" y="7440"/>
                  <a:pt x="67164" y="7440"/>
                </a:cubicBezTo>
                <a:cubicBezTo>
                  <a:pt x="-52477" y="-8227"/>
                  <a:pt x="11616" y="3879"/>
                  <a:pt x="75710" y="15986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7E780B-BF34-4767-8B94-2C1889508D08}"/>
              </a:ext>
            </a:extLst>
          </p:cNvPr>
          <p:cNvSpPr/>
          <p:nvPr/>
        </p:nvSpPr>
        <p:spPr>
          <a:xfrm>
            <a:off x="4785645" y="5392396"/>
            <a:ext cx="3683237" cy="170934"/>
          </a:xfrm>
          <a:custGeom>
            <a:avLst/>
            <a:gdLst>
              <a:gd name="connsiteX0" fmla="*/ 3683237 w 3683237"/>
              <a:gd name="connsiteY0" fmla="*/ 0 h 170934"/>
              <a:gd name="connsiteX1" fmla="*/ 1820254 w 3683237"/>
              <a:gd name="connsiteY1" fmla="*/ 170916 h 170934"/>
              <a:gd name="connsiteX2" fmla="*/ 0 w 3683237"/>
              <a:gd name="connsiteY2" fmla="*/ 8546 h 1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237" h="170934">
                <a:moveTo>
                  <a:pt x="3683237" y="0"/>
                </a:moveTo>
                <a:cubicBezTo>
                  <a:pt x="3058682" y="84746"/>
                  <a:pt x="2434127" y="169492"/>
                  <a:pt x="1820254" y="170916"/>
                </a:cubicBezTo>
                <a:cubicBezTo>
                  <a:pt x="1206381" y="172340"/>
                  <a:pt x="603190" y="90443"/>
                  <a:pt x="0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CA2DB2B5-46EC-4D7D-A411-91EDFAA6F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2EEC29A0-2061-4E78-84C3-E1A04B66B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C272896F-90CE-4E17-BAC8-6A4D3D192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D2D69315-394C-4070-ADD9-E4507A152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Move the last leaf to root,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AAD2FC46-84F7-40C9-B649-C029E7984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56434BF7-8717-4425-9693-6F66B8E0F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44CAFBEC-E885-4D4F-956E-475BCD9DC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5B6ADE4A-1EAE-4CD9-B683-51B3741E3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505022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18592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90025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EE9612-022A-4A9E-AF7A-C8AF9329DA1E}"/>
              </a:ext>
            </a:extLst>
          </p:cNvPr>
          <p:cNvSpPr/>
          <p:nvPr/>
        </p:nvSpPr>
        <p:spPr>
          <a:xfrm>
            <a:off x="7083047" y="2975042"/>
            <a:ext cx="1615738" cy="1494409"/>
          </a:xfrm>
          <a:custGeom>
            <a:avLst/>
            <a:gdLst>
              <a:gd name="connsiteX0" fmla="*/ 1263576 w 1638756"/>
              <a:gd name="connsiteY0" fmla="*/ 1494409 h 1494409"/>
              <a:gd name="connsiteX1" fmla="*/ 1622499 w 1638756"/>
              <a:gd name="connsiteY1" fmla="*/ 844928 h 1494409"/>
              <a:gd name="connsiteX2" fmla="*/ 793557 w 1638756"/>
              <a:gd name="connsiteY2" fmla="*/ 109990 h 1494409"/>
              <a:gd name="connsiteX3" fmla="*/ 67164 w 1638756"/>
              <a:gd name="connsiteY3" fmla="*/ 7440 h 1494409"/>
              <a:gd name="connsiteX4" fmla="*/ 75710 w 1638756"/>
              <a:gd name="connsiteY4" fmla="*/ 15986 h 149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56" h="1494409">
                <a:moveTo>
                  <a:pt x="1263576" y="1494409"/>
                </a:moveTo>
                <a:cubicBezTo>
                  <a:pt x="1482205" y="1285036"/>
                  <a:pt x="1700835" y="1075664"/>
                  <a:pt x="1622499" y="844928"/>
                </a:cubicBezTo>
                <a:cubicBezTo>
                  <a:pt x="1544163" y="614192"/>
                  <a:pt x="1052779" y="249571"/>
                  <a:pt x="793557" y="109990"/>
                </a:cubicBezTo>
                <a:cubicBezTo>
                  <a:pt x="534335" y="-29591"/>
                  <a:pt x="67164" y="7440"/>
                  <a:pt x="67164" y="7440"/>
                </a:cubicBezTo>
                <a:cubicBezTo>
                  <a:pt x="-52477" y="-8227"/>
                  <a:pt x="11616" y="3879"/>
                  <a:pt x="75710" y="15986"/>
                </a:cubicBezTo>
              </a:path>
            </a:pathLst>
          </a:custGeom>
          <a:noFill/>
          <a:ln w="28575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7E780B-BF34-4767-8B94-2C1889508D08}"/>
              </a:ext>
            </a:extLst>
          </p:cNvPr>
          <p:cNvSpPr/>
          <p:nvPr/>
        </p:nvSpPr>
        <p:spPr>
          <a:xfrm>
            <a:off x="4785645" y="5392396"/>
            <a:ext cx="3683237" cy="170934"/>
          </a:xfrm>
          <a:custGeom>
            <a:avLst/>
            <a:gdLst>
              <a:gd name="connsiteX0" fmla="*/ 3683237 w 3683237"/>
              <a:gd name="connsiteY0" fmla="*/ 0 h 170934"/>
              <a:gd name="connsiteX1" fmla="*/ 1820254 w 3683237"/>
              <a:gd name="connsiteY1" fmla="*/ 170916 h 170934"/>
              <a:gd name="connsiteX2" fmla="*/ 0 w 3683237"/>
              <a:gd name="connsiteY2" fmla="*/ 8546 h 1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237" h="170934">
                <a:moveTo>
                  <a:pt x="3683237" y="0"/>
                </a:moveTo>
                <a:cubicBezTo>
                  <a:pt x="3058682" y="84746"/>
                  <a:pt x="2434127" y="169492"/>
                  <a:pt x="1820254" y="170916"/>
                </a:cubicBezTo>
                <a:cubicBezTo>
                  <a:pt x="1206381" y="172340"/>
                  <a:pt x="603190" y="90443"/>
                  <a:pt x="0" y="854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93C4E2F0-D8CD-40A6-B83B-7D80D9FF7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3C792DB1-D66A-4460-AB9C-FB6D627C8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89924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88" name="Text Box 46">
            <a:extLst>
              <a:ext uri="{FF2B5EF4-FFF2-40B4-BE49-F238E27FC236}">
                <a16:creationId xmlns:a16="http://schemas.microsoft.com/office/drawing/2014/main" id="{0283EDD8-F56F-4F30-8726-28BF4CE8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last leaf is no longer in heap,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58994E0C-8654-4373-94A4-5A031B1F5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84E54C07-BA9D-4EB5-A00C-B09602CD4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CA1EC6E5-1DBC-4F4E-966D-14366D14C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9426B19-8539-42C5-BCB1-2B34E09C4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74726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57233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492808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46">
            <a:extLst>
              <a:ext uri="{FF2B5EF4-FFF2-40B4-BE49-F238E27FC236}">
                <a16:creationId xmlns:a16="http://schemas.microsoft.com/office/drawing/2014/main" id="{2F4138F7-1355-474A-B00C-B591827A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0D3FF6D2-DC66-4CEA-A50A-B38CE5609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8" name="Text Box 46">
            <a:extLst>
              <a:ext uri="{FF2B5EF4-FFF2-40B4-BE49-F238E27FC236}">
                <a16:creationId xmlns:a16="http://schemas.microsoft.com/office/drawing/2014/main" id="{CCA259F7-ED40-439E-BED4-B13EBB65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407483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F605807C-C8E9-485D-8507-E33BD7B47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change the heap size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16DA0651-203A-453F-8889-C69FFE632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2D8D106A-3D20-43EB-9223-B22AE6C04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8BBBD185-65ED-48AC-BDDE-E90DA6C85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4BAA94E1-BD1D-4F8F-B7D3-82B72DFE5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77552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049161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279095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20829D7-F88F-4CCB-B242-8C14E22FB5CA}"/>
              </a:ext>
            </a:extLst>
          </p:cNvPr>
          <p:cNvCxnSpPr/>
          <p:nvPr/>
        </p:nvCxnSpPr>
        <p:spPr>
          <a:xfrm flipV="1">
            <a:off x="8575874" y="5255664"/>
            <a:ext cx="0" cy="4767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46">
            <a:extLst>
              <a:ext uri="{FF2B5EF4-FFF2-40B4-BE49-F238E27FC236}">
                <a16:creationId xmlns:a16="http://schemas.microsoft.com/office/drawing/2014/main" id="{607F2D1C-4EB8-4735-B928-914E88CC5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9767D8DF-F6AD-4657-832A-5A1FAC584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ECA4FC12-66E9-4E7E-B07E-76377D72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0310B98D-B6C3-41E4-BFAA-73E9A5B58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F652357B-E916-4D57-9254-64EBFF3CE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Room is created for output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A7C3986C-8713-4B85-9D0A-C014560F0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8015CB24-292C-4797-9CE3-73131E827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E2BA561-2BE2-4F36-9BBC-0CE7B6FF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C182F27-0C76-46DF-B5B4-94E5DC14E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08710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8205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029416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the room for output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8D520B3-71FD-4F5B-BFF6-5861D5BDECB7}"/>
              </a:ext>
            </a:extLst>
          </p:cNvPr>
          <p:cNvSpPr txBox="1"/>
          <p:nvPr/>
        </p:nvSpPr>
        <p:spPr>
          <a:xfrm>
            <a:off x="7833611" y="441682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F0B63A93-DA3E-40CB-9F73-AC078FA2B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80F6EF82-D908-49F1-B5E4-3E091D24F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140448E2-875E-4BE6-96B9-2F3B8652F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311A045-7282-4A98-BBF1-0DB4070F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85979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12298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7393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the room for output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7A3C08-7BB7-4678-B76B-A06E26FADB48}"/>
              </a:ext>
            </a:extLst>
          </p:cNvPr>
          <p:cNvSpPr txBox="1"/>
          <p:nvPr/>
        </p:nvSpPr>
        <p:spPr>
          <a:xfrm>
            <a:off x="7839999" y="44088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4104D695-11EC-4601-8DAB-349DDE1F9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5301503"/>
            <a:ext cx="380093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5.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output array is not needed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17D745DC-BDAF-4D00-BF67-F5FE661A1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054A4DB4-2A68-498F-9D45-F77C03F8D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93AB0C3F-E0C7-4667-BDC2-39459B1E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53081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65322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7393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the room for output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7A3C08-7BB7-4678-B76B-A06E26FADB48}"/>
              </a:ext>
            </a:extLst>
          </p:cNvPr>
          <p:cNvSpPr txBox="1"/>
          <p:nvPr/>
        </p:nvSpPr>
        <p:spPr>
          <a:xfrm>
            <a:off x="7839999" y="44088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4104D695-11EC-4601-8DAB-349DDE1F9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5301503"/>
            <a:ext cx="380093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5. The output array is not needed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8" y="5765699"/>
            <a:ext cx="5940001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6.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Steps 2-4 can be implemented by “swapping the root and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the last leaf in the heap, then decrease the heap size t by 1.”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D0FC6FC0-AE35-4945-843A-E26AB447F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08CE5354-7257-4614-A44A-0384CF3D9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FA17707-40D8-44C2-9FD8-0EEF66918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24004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D5F7BB5-516D-4688-94DA-69377545BDB7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6B17A08-ABCD-47D1-A242-8A6591B646A3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108520-B891-4F18-824C-882FFDAF023B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77919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36BC5AF-1944-4DFA-A3D7-A8CFE186EED3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A321F34-FA24-47F9-A650-848F072AF6A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8E1433-34E4-4B32-A2A9-1F0C299590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B547045B-56F8-416D-A556-3688CD39C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592F2390-BB1C-49D5-BDE4-EA4FF1398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6FACF3E6-7714-46E6-B652-B7A1FB91A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637173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58627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654566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610F01-233A-4F38-B3F7-73C683F23352}"/>
              </a:ext>
            </a:extLst>
          </p:cNvPr>
          <p:cNvCxnSpPr/>
          <p:nvPr/>
        </p:nvCxnSpPr>
        <p:spPr>
          <a:xfrm>
            <a:off x="6940989" y="3160703"/>
            <a:ext cx="935351" cy="1146377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A9E5C1-DF54-419A-88AC-82B7C35EFA1A}"/>
              </a:ext>
            </a:extLst>
          </p:cNvPr>
          <p:cNvCxnSpPr>
            <a:cxnSpLocks/>
          </p:cNvCxnSpPr>
          <p:nvPr/>
        </p:nvCxnSpPr>
        <p:spPr>
          <a:xfrm flipH="1">
            <a:off x="4674710" y="5341621"/>
            <a:ext cx="7731" cy="169872"/>
          </a:xfrm>
          <a:prstGeom prst="line">
            <a:avLst/>
          </a:prstGeom>
          <a:ln w="127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A154AAD-BCC5-42D6-BCB4-21B011D95CE7}"/>
              </a:ext>
            </a:extLst>
          </p:cNvPr>
          <p:cNvCxnSpPr>
            <a:cxnSpLocks/>
          </p:cNvCxnSpPr>
          <p:nvPr/>
        </p:nvCxnSpPr>
        <p:spPr>
          <a:xfrm>
            <a:off x="4674427" y="5517784"/>
            <a:ext cx="3789106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57EF10-220B-405D-A16E-E70CE6F02C69}"/>
              </a:ext>
            </a:extLst>
          </p:cNvPr>
          <p:cNvCxnSpPr>
            <a:cxnSpLocks/>
          </p:cNvCxnSpPr>
          <p:nvPr/>
        </p:nvCxnSpPr>
        <p:spPr>
          <a:xfrm flipH="1">
            <a:off x="8468852" y="5348502"/>
            <a:ext cx="7731" cy="169872"/>
          </a:xfrm>
          <a:prstGeom prst="line">
            <a:avLst/>
          </a:prstGeom>
          <a:ln w="127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90289" y="282013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589611" y="281493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920583" y="441727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148" name="Text Box 46">
            <a:extLst>
              <a:ext uri="{FF2B5EF4-FFF2-40B4-BE49-F238E27FC236}">
                <a16:creationId xmlns:a16="http://schemas.microsoft.com/office/drawing/2014/main" id="{A03504C1-BCC0-4F2D-83F3-06AEE8A48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49" name="Text Box 46">
            <a:extLst>
              <a:ext uri="{FF2B5EF4-FFF2-40B4-BE49-F238E27FC236}">
                <a16:creationId xmlns:a16="http://schemas.microsoft.com/office/drawing/2014/main" id="{A8F01F2F-1816-4D5A-A38A-DDD2AE695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CDB25E51-DC98-4C7F-B388-0E787253A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947864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58627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05466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610F01-233A-4F38-B3F7-73C683F23352}"/>
              </a:ext>
            </a:extLst>
          </p:cNvPr>
          <p:cNvCxnSpPr/>
          <p:nvPr/>
        </p:nvCxnSpPr>
        <p:spPr>
          <a:xfrm>
            <a:off x="6940989" y="3160703"/>
            <a:ext cx="935351" cy="1146377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A9E5C1-DF54-419A-88AC-82B7C35EFA1A}"/>
              </a:ext>
            </a:extLst>
          </p:cNvPr>
          <p:cNvCxnSpPr>
            <a:cxnSpLocks/>
          </p:cNvCxnSpPr>
          <p:nvPr/>
        </p:nvCxnSpPr>
        <p:spPr>
          <a:xfrm flipH="1">
            <a:off x="4674710" y="5341621"/>
            <a:ext cx="7731" cy="16987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A154AAD-BCC5-42D6-BCB4-21B011D95CE7}"/>
              </a:ext>
            </a:extLst>
          </p:cNvPr>
          <p:cNvCxnSpPr>
            <a:cxnSpLocks/>
          </p:cNvCxnSpPr>
          <p:nvPr/>
        </p:nvCxnSpPr>
        <p:spPr>
          <a:xfrm>
            <a:off x="4674427" y="5517784"/>
            <a:ext cx="3789106" cy="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57EF10-220B-405D-A16E-E70CE6F02C69}"/>
              </a:ext>
            </a:extLst>
          </p:cNvPr>
          <p:cNvCxnSpPr>
            <a:cxnSpLocks/>
          </p:cNvCxnSpPr>
          <p:nvPr/>
        </p:nvCxnSpPr>
        <p:spPr>
          <a:xfrm flipH="1">
            <a:off x="8468852" y="5348502"/>
            <a:ext cx="7731" cy="16987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CFC3B135-281A-4289-AFC7-B25AAED9D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23383DD9-BA84-427D-84EB-86C0D6A69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B0D2F5CE-F9C2-4F86-9E0F-C95EA61CF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267764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83046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 Box 46">
            <a:extLst>
              <a:ext uri="{FF2B5EF4-FFF2-40B4-BE49-F238E27FC236}">
                <a16:creationId xmlns:a16="http://schemas.microsoft.com/office/drawing/2014/main" id="{7C3B9B5A-7B60-47C7-8482-FFD2EF6F0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33C5A67F-8D9B-4C86-BA8E-0FA160548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D36BEACB-164E-4F08-A470-FA0DFEDD9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79085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0840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root value may not make a heap,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2719F70-18B1-4C77-B193-C63CAE42A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not a heap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8BE532D-9DB9-4A3C-A2D2-9F9140353B18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FB12D54-9697-440E-B3BA-D7623837AAF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D872D8A2-357A-42E0-B73D-951E0C9E083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7B0F89A-AE00-4313-AD99-FBA3F1C35E9C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41F0D7AD-6B7C-4409-AAF0-B0AA7F7DF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4" name="Text Box 46">
            <a:extLst>
              <a:ext uri="{FF2B5EF4-FFF2-40B4-BE49-F238E27FC236}">
                <a16:creationId xmlns:a16="http://schemas.microsoft.com/office/drawing/2014/main" id="{887AD8D9-653F-46F1-BDAA-3933E2420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C5C07B5-4AD5-467D-886E-61078A403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755783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391646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to restore the heap 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2719F70-18B1-4C77-B193-C63CAE42A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not a heap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8BE532D-9DB9-4A3C-A2D2-9F9140353B18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Box 46">
            <a:extLst>
              <a:ext uri="{FF2B5EF4-FFF2-40B4-BE49-F238E27FC236}">
                <a16:creationId xmlns:a16="http://schemas.microsoft.com/office/drawing/2014/main" id="{528A13F2-7D24-47A5-B570-2A9803F09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715" y="5838624"/>
            <a:ext cx="195067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(H, t, 0)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E77E4C2-0428-44A8-9930-1CC41DEF7DDB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74FCFD6-F118-40A7-830C-576EE6071A7D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61EC8AC-2A35-4DBD-9C30-2480BF057713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5" name="Text Box 46">
            <a:extLst>
              <a:ext uri="{FF2B5EF4-FFF2-40B4-BE49-F238E27FC236}">
                <a16:creationId xmlns:a16="http://schemas.microsoft.com/office/drawing/2014/main" id="{B89C9872-3164-46A0-BD86-50C0D2850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5C48C49C-93BE-4203-BD12-61BCA93D1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E1EAE92-C378-43D4-B01A-28F842ECD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747889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C42C1304-1EF5-4084-AFA2-18E779E6C0F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BB1F358-ECCB-4102-B479-7943EA95C8BC}"/>
              </a:ext>
            </a:extLst>
          </p:cNvPr>
          <p:cNvSpPr txBox="1"/>
          <p:nvPr/>
        </p:nvSpPr>
        <p:spPr>
          <a:xfrm>
            <a:off x="5684102" y="339309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  <a:solidFill>
            <a:srgbClr val="FFFF00"/>
          </a:solidFill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  <a:solidFill>
            <a:srgbClr val="FFFF00"/>
          </a:solidFill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59649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8F0EBD4-3146-4C20-ABD5-C6462322D03C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0D9DDF2-9EBC-4EB9-8ED6-B54D1F885F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D60C555-463D-4FED-918F-E44CC847362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 Box 46">
            <a:extLst>
              <a:ext uri="{FF2B5EF4-FFF2-40B4-BE49-F238E27FC236}">
                <a16:creationId xmlns:a16="http://schemas.microsoft.com/office/drawing/2014/main" id="{EA0CAF91-1C88-444F-A2FC-C60A3A093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715" y="5838624"/>
            <a:ext cx="195067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(H, t, 0)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6DF73078-D66B-4E63-9894-008627F20673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Oval 195">
            <a:extLst>
              <a:ext uri="{FF2B5EF4-FFF2-40B4-BE49-F238E27FC236}">
                <a16:creationId xmlns:a16="http://schemas.microsoft.com/office/drawing/2014/main" id="{BE599FFD-8240-4968-B51F-52714E56B50A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7130E80F-BC74-48C6-9EAA-4320BE77DBA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198" name="Text Box 46">
            <a:extLst>
              <a:ext uri="{FF2B5EF4-FFF2-40B4-BE49-F238E27FC236}">
                <a16:creationId xmlns:a16="http://schemas.microsoft.com/office/drawing/2014/main" id="{399F0FE0-AE43-4280-8A7F-0DECCA93C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99" name="Text Box 46">
            <a:extLst>
              <a:ext uri="{FF2B5EF4-FFF2-40B4-BE49-F238E27FC236}">
                <a16:creationId xmlns:a16="http://schemas.microsoft.com/office/drawing/2014/main" id="{3D890D00-C191-4759-BA1D-878BDF1A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431E13B5-7B8A-4A64-A0C7-26C7BEC6F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918972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0578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8F0EBD4-3146-4C20-ABD5-C6462322D03C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0D9DDF2-9EBC-4EB9-8ED6-B54D1F885F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D60C555-463D-4FED-918F-E44CC847362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E3797202-5A5B-4715-B088-F96932582220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C06F9F-A1CC-43DE-9F4A-537F9E44738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875D7CD6-51DD-480C-9F7F-8DEC37CE8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D8B4FE78-57B9-41E4-8FBC-F4976E891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EF6E125A-CB12-4F44-BB95-65086024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560250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842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5" name="Oval 184">
            <a:extLst>
              <a:ext uri="{FF2B5EF4-FFF2-40B4-BE49-F238E27FC236}">
                <a16:creationId xmlns:a16="http://schemas.microsoft.com/office/drawing/2014/main" id="{80D9DDF2-9EBC-4EB9-8ED6-B54D1F885F74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D60C555-463D-4FED-918F-E44CC8473627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E3797202-5A5B-4715-B088-F96932582220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C06F9F-A1CC-43DE-9F4A-537F9E44738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42159F2-63ED-4235-8BC4-40E30E1F1FA8}"/>
              </a:ext>
            </a:extLst>
          </p:cNvPr>
          <p:cNvCxnSpPr>
            <a:cxnSpLocks/>
          </p:cNvCxnSpPr>
          <p:nvPr/>
        </p:nvCxnSpPr>
        <p:spPr>
          <a:xfrm>
            <a:off x="6812515" y="3178976"/>
            <a:ext cx="571753" cy="1197059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6">
            <a:extLst>
              <a:ext uri="{FF2B5EF4-FFF2-40B4-BE49-F238E27FC236}">
                <a16:creationId xmlns:a16="http://schemas.microsoft.com/office/drawing/2014/main" id="{47444C68-DAC7-4A50-95A6-FC9A2383C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0155AA21-84D4-4216-BB12-DF0F332A3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A17A1A09-01A8-485A-A61A-AAAAA922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865704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664629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sp>
        <p:nvSpPr>
          <p:cNvPr id="92" name="Text Box 46">
            <a:extLst>
              <a:ext uri="{FF2B5EF4-FFF2-40B4-BE49-F238E27FC236}">
                <a16:creationId xmlns:a16="http://schemas.microsoft.com/office/drawing/2014/main" id="{B9C44984-D545-4054-872F-AE79F2EC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3A48A662-C188-4D32-A357-E02C0EACD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F044E15F-F112-4789-9727-CD496C17E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586625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C42C1304-1EF5-4084-AFA2-18E779E6C0F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BB1F358-ECCB-4102-B479-7943EA95C8BC}"/>
              </a:ext>
            </a:extLst>
          </p:cNvPr>
          <p:cNvSpPr txBox="1"/>
          <p:nvPr/>
        </p:nvSpPr>
        <p:spPr>
          <a:xfrm>
            <a:off x="5684102" y="339309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sp>
        <p:nvSpPr>
          <p:cNvPr id="155" name="Oval 154">
            <a:extLst>
              <a:ext uri="{FF2B5EF4-FFF2-40B4-BE49-F238E27FC236}">
                <a16:creationId xmlns:a16="http://schemas.microsoft.com/office/drawing/2014/main" id="{AD901984-3412-4563-8153-369A92E1848F}"/>
              </a:ext>
            </a:extLst>
          </p:cNvPr>
          <p:cNvSpPr/>
          <p:nvPr/>
        </p:nvSpPr>
        <p:spPr>
          <a:xfrm>
            <a:off x="6127137" y="388737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149900F-7DF6-464F-9374-83023F20443F}"/>
              </a:ext>
            </a:extLst>
          </p:cNvPr>
          <p:cNvSpPr txBox="1"/>
          <p:nvPr/>
        </p:nvSpPr>
        <p:spPr>
          <a:xfrm>
            <a:off x="6127136" y="38961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D2E8E59D-6D22-4655-A858-A64D86549C4D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1663298-2B61-42AF-BB8F-CE3DFBFF9FBE}"/>
              </a:ext>
            </a:extLst>
          </p:cNvPr>
          <p:cNvSpPr txBox="1"/>
          <p:nvPr/>
        </p:nvSpPr>
        <p:spPr>
          <a:xfrm>
            <a:off x="6399342" y="442996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09089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sp>
        <p:nvSpPr>
          <p:cNvPr id="77" name="Text Box 46">
            <a:extLst>
              <a:ext uri="{FF2B5EF4-FFF2-40B4-BE49-F238E27FC236}">
                <a16:creationId xmlns:a16="http://schemas.microsoft.com/office/drawing/2014/main" id="{79B22542-3EAC-4E44-A5B5-DE2F23D3E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00DD7746-C22E-4CCF-BBF5-1C1FA3368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9DB4F5B-6743-4B4F-9D4D-2AA6CF06B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317093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93030C50-1483-40B9-995A-B7AF57E7F46A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D4D1CBC-B976-4CBC-8890-0A1676041F3C}"/>
              </a:ext>
            </a:extLst>
          </p:cNvPr>
          <p:cNvSpPr txBox="1"/>
          <p:nvPr/>
        </p:nvSpPr>
        <p:spPr>
          <a:xfrm>
            <a:off x="6917031" y="4411817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7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15363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2A82C71-CE00-49CE-B55C-9BD63DC70DF4}"/>
              </a:ext>
            </a:extLst>
          </p:cNvPr>
          <p:cNvCxnSpPr>
            <a:cxnSpLocks/>
          </p:cNvCxnSpPr>
          <p:nvPr/>
        </p:nvCxnSpPr>
        <p:spPr>
          <a:xfrm>
            <a:off x="6812515" y="3178976"/>
            <a:ext cx="128473" cy="1199993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 Box 46">
            <a:extLst>
              <a:ext uri="{FF2B5EF4-FFF2-40B4-BE49-F238E27FC236}">
                <a16:creationId xmlns:a16="http://schemas.microsoft.com/office/drawing/2014/main" id="{DB2A7727-B6BE-403D-B384-D8391D263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95305489-5D11-4676-A6CE-3D8E71303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E0AA8540-CBFB-432E-9814-C85C9B6B4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473064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98727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sp>
        <p:nvSpPr>
          <p:cNvPr id="94" name="Text Box 46">
            <a:extLst>
              <a:ext uri="{FF2B5EF4-FFF2-40B4-BE49-F238E27FC236}">
                <a16:creationId xmlns:a16="http://schemas.microsoft.com/office/drawing/2014/main" id="{C3F3D138-42CC-442E-9953-FA0497B08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7DEFF497-ABFB-4CF7-ABAE-41F0A57F0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D360173-A00C-473C-B3B8-872F8658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709205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C42C1304-1EF5-4084-AFA2-18E779E6C0F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BB1F358-ECCB-4102-B479-7943EA95C8BC}"/>
              </a:ext>
            </a:extLst>
          </p:cNvPr>
          <p:cNvSpPr txBox="1"/>
          <p:nvPr/>
        </p:nvSpPr>
        <p:spPr>
          <a:xfrm>
            <a:off x="5684102" y="339309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sp>
        <p:nvSpPr>
          <p:cNvPr id="155" name="Oval 154">
            <a:extLst>
              <a:ext uri="{FF2B5EF4-FFF2-40B4-BE49-F238E27FC236}">
                <a16:creationId xmlns:a16="http://schemas.microsoft.com/office/drawing/2014/main" id="{AD901984-3412-4563-8153-369A92E1848F}"/>
              </a:ext>
            </a:extLst>
          </p:cNvPr>
          <p:cNvSpPr/>
          <p:nvPr/>
        </p:nvSpPr>
        <p:spPr>
          <a:xfrm>
            <a:off x="6127137" y="388737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149900F-7DF6-464F-9374-83023F20443F}"/>
              </a:ext>
            </a:extLst>
          </p:cNvPr>
          <p:cNvSpPr txBox="1"/>
          <p:nvPr/>
        </p:nvSpPr>
        <p:spPr>
          <a:xfrm>
            <a:off x="6127136" y="38961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76" name="Oval 175">
            <a:extLst>
              <a:ext uri="{FF2B5EF4-FFF2-40B4-BE49-F238E27FC236}">
                <a16:creationId xmlns:a16="http://schemas.microsoft.com/office/drawing/2014/main" id="{98198334-8DA2-4BE5-BB3A-F180C6BB82B6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CFF282F-3B55-44E6-B5A1-70999FE49213}"/>
              </a:ext>
            </a:extLst>
          </p:cNvPr>
          <p:cNvSpPr txBox="1"/>
          <p:nvPr/>
        </p:nvSpPr>
        <p:spPr>
          <a:xfrm>
            <a:off x="5929862" y="442783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02081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sp>
        <p:nvSpPr>
          <p:cNvPr id="77" name="Text Box 46">
            <a:extLst>
              <a:ext uri="{FF2B5EF4-FFF2-40B4-BE49-F238E27FC236}">
                <a16:creationId xmlns:a16="http://schemas.microsoft.com/office/drawing/2014/main" id="{9DAEB7E9-A518-4B6F-B88B-F61E9C276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893654DF-1347-4D5E-BAA8-657BF4B20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0AAA29E-28FB-422F-9C8F-A01102CEA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93591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D2E8E59D-6D22-4655-A858-A64D86549C4D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1663298-2B61-42AF-BB8F-CE3DFBFF9FBE}"/>
              </a:ext>
            </a:extLst>
          </p:cNvPr>
          <p:cNvSpPr txBox="1"/>
          <p:nvPr/>
        </p:nvSpPr>
        <p:spPr>
          <a:xfrm>
            <a:off x="6399342" y="442996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0034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0306B4E-9383-4859-85CA-1BA3F982824E}"/>
              </a:ext>
            </a:extLst>
          </p:cNvPr>
          <p:cNvCxnSpPr>
            <a:cxnSpLocks/>
          </p:cNvCxnSpPr>
          <p:nvPr/>
        </p:nvCxnSpPr>
        <p:spPr>
          <a:xfrm flipH="1">
            <a:off x="6606703" y="3160703"/>
            <a:ext cx="144018" cy="1218266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 Box 46">
            <a:extLst>
              <a:ext uri="{FF2B5EF4-FFF2-40B4-BE49-F238E27FC236}">
                <a16:creationId xmlns:a16="http://schemas.microsoft.com/office/drawing/2014/main" id="{1951BA48-3754-4E7D-93F2-D0C5F9E51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B0B29362-57F1-49F9-9007-36A4ADC19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7AF28A0-9CDE-4298-9385-2B0A550F2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224479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10424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A5ABE90-2D87-4388-812B-21A93BEA1E92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D6E2B21-71F2-46F7-A821-C5AEA01DD543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1680CD7-ACC5-4A57-8CA3-35D954F19036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7" name="Text Box 46">
            <a:extLst>
              <a:ext uri="{FF2B5EF4-FFF2-40B4-BE49-F238E27FC236}">
                <a16:creationId xmlns:a16="http://schemas.microsoft.com/office/drawing/2014/main" id="{C4C913FC-6504-44C9-ACF5-DBE80586C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DE2C4D5D-0814-437A-985F-450C4736F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C41A9BA-2D92-4EFB-8847-1E84F58F5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519171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C42C1304-1EF5-4084-AFA2-18E779E6C0F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BB1F358-ECCB-4102-B479-7943EA95C8BC}"/>
              </a:ext>
            </a:extLst>
          </p:cNvPr>
          <p:cNvSpPr txBox="1"/>
          <p:nvPr/>
        </p:nvSpPr>
        <p:spPr>
          <a:xfrm>
            <a:off x="5684102" y="339309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sp>
        <p:nvSpPr>
          <p:cNvPr id="155" name="Oval 154">
            <a:extLst>
              <a:ext uri="{FF2B5EF4-FFF2-40B4-BE49-F238E27FC236}">
                <a16:creationId xmlns:a16="http://schemas.microsoft.com/office/drawing/2014/main" id="{AD901984-3412-4563-8153-369A92E1848F}"/>
              </a:ext>
            </a:extLst>
          </p:cNvPr>
          <p:cNvSpPr/>
          <p:nvPr/>
        </p:nvSpPr>
        <p:spPr>
          <a:xfrm>
            <a:off x="6127137" y="388737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149900F-7DF6-464F-9374-83023F20443F}"/>
              </a:ext>
            </a:extLst>
          </p:cNvPr>
          <p:cNvSpPr txBox="1"/>
          <p:nvPr/>
        </p:nvSpPr>
        <p:spPr>
          <a:xfrm>
            <a:off x="6127136" y="389614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76" name="Oval 175">
            <a:extLst>
              <a:ext uri="{FF2B5EF4-FFF2-40B4-BE49-F238E27FC236}">
                <a16:creationId xmlns:a16="http://schemas.microsoft.com/office/drawing/2014/main" id="{98198334-8DA2-4BE5-BB3A-F180C6BB82B6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CFF282F-3B55-44E6-B5A1-70999FE49213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82337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F6908722-9E02-493F-9867-2E24D1D8D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1842B519-F16F-4421-AD96-B2358F6B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D70C769F-3E3E-45E8-8927-DBC0FA40A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16812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76" name="Oval 175">
            <a:extLst>
              <a:ext uri="{FF2B5EF4-FFF2-40B4-BE49-F238E27FC236}">
                <a16:creationId xmlns:a16="http://schemas.microsoft.com/office/drawing/2014/main" id="{98198334-8DA2-4BE5-BB3A-F180C6BB82B6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CFF282F-3B55-44E6-B5A1-70999FE49213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09388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F2BD821-E1CF-47EE-8F51-1E4E622E13E6}"/>
              </a:ext>
            </a:extLst>
          </p:cNvPr>
          <p:cNvCxnSpPr>
            <a:cxnSpLocks/>
          </p:cNvCxnSpPr>
          <p:nvPr/>
        </p:nvCxnSpPr>
        <p:spPr>
          <a:xfrm flipH="1">
            <a:off x="6240495" y="3160703"/>
            <a:ext cx="510226" cy="123816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 Box 46">
            <a:extLst>
              <a:ext uri="{FF2B5EF4-FFF2-40B4-BE49-F238E27FC236}">
                <a16:creationId xmlns:a16="http://schemas.microsoft.com/office/drawing/2014/main" id="{D8781ED0-071B-45C6-8D24-89E7AD33A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0B796673-0F25-41D4-BFBE-FF423538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BB93F29A-2649-413F-9ADF-35613115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548774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12587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0" name="Text Box 46">
            <a:extLst>
              <a:ext uri="{FF2B5EF4-FFF2-40B4-BE49-F238E27FC236}">
                <a16:creationId xmlns:a16="http://schemas.microsoft.com/office/drawing/2014/main" id="{632FEC25-0C0C-46D0-9772-E33594F48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8EB86D10-75BE-440F-953D-CD87EA574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D8AE135-63E9-4CB7-BA59-947DB7B44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96010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C42C1304-1EF5-4084-AFA2-18E779E6C0F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BB1F358-ECCB-4102-B479-7943EA95C8BC}"/>
              </a:ext>
            </a:extLst>
          </p:cNvPr>
          <p:cNvSpPr txBox="1"/>
          <p:nvPr/>
        </p:nvSpPr>
        <p:spPr>
          <a:xfrm>
            <a:off x="5684102" y="339309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9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80875CD8-C043-4D40-845A-5DE3AB2BC82D}"/>
              </a:ext>
            </a:extLst>
          </p:cNvPr>
          <p:cNvSpPr/>
          <p:nvPr/>
        </p:nvSpPr>
        <p:spPr>
          <a:xfrm>
            <a:off x="5217221" y="38895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110E887-8E9F-42AD-BE66-D3EAEF15183E}"/>
              </a:ext>
            </a:extLst>
          </p:cNvPr>
          <p:cNvSpPr txBox="1"/>
          <p:nvPr/>
        </p:nvSpPr>
        <p:spPr>
          <a:xfrm>
            <a:off x="5217220" y="389832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DFC68E13-5026-41C1-8364-6C263E78D527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4856292-4507-4E43-A4C6-BEC9FC1FEC85}"/>
              </a:ext>
            </a:extLst>
          </p:cNvPr>
          <p:cNvSpPr txBox="1"/>
          <p:nvPr/>
        </p:nvSpPr>
        <p:spPr>
          <a:xfrm>
            <a:off x="5486161" y="4422491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174877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B9EBDE80-F9F6-4E7B-B4A1-61C1429C0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A50710E9-0C17-4E93-BCB4-D074AEC98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92966C1-7172-45FE-A84E-0C9084923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247605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DFC68E13-5026-41C1-8364-6C263E78D527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4856292-4507-4E43-A4C6-BEC9FC1FEC85}"/>
              </a:ext>
            </a:extLst>
          </p:cNvPr>
          <p:cNvSpPr txBox="1"/>
          <p:nvPr/>
        </p:nvSpPr>
        <p:spPr>
          <a:xfrm>
            <a:off x="5486161" y="4422491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89262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1" name="Text Box 46">
            <a:extLst>
              <a:ext uri="{FF2B5EF4-FFF2-40B4-BE49-F238E27FC236}">
                <a16:creationId xmlns:a16="http://schemas.microsoft.com/office/drawing/2014/main" id="{B312214A-0DF3-4A98-8E83-6123458B3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18FCC452-15EE-46C8-AC98-9E5089243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66961A8C-4612-4D1C-B675-843D2FCD2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cxnSp>
        <p:nvCxnSpPr>
          <p:cNvPr id="4" name="Straight Connector 95">
            <a:extLst>
              <a:ext uri="{FF2B5EF4-FFF2-40B4-BE49-F238E27FC236}">
                <a16:creationId xmlns:a16="http://schemas.microsoft.com/office/drawing/2014/main" id="{D5A8DAD7-CEFB-0B26-DC0D-4C69D3F48477}"/>
              </a:ext>
            </a:extLst>
          </p:cNvPr>
          <p:cNvCxnSpPr>
            <a:cxnSpLocks/>
          </p:cNvCxnSpPr>
          <p:nvPr/>
        </p:nvCxnSpPr>
        <p:spPr>
          <a:xfrm flipH="1">
            <a:off x="5718004" y="3211918"/>
            <a:ext cx="888698" cy="1167051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187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7287A-2CA2-C5D5-D3C1-721699F0C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CF519697-ED87-5742-C889-A4FECD811F71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2BF969C-F2B4-2B8B-4364-4DBC6B3CB762}"/>
              </a:ext>
            </a:extLst>
          </p:cNvPr>
          <p:cNvSpPr txBox="1"/>
          <p:nvPr/>
        </p:nvSpPr>
        <p:spPr>
          <a:xfrm>
            <a:off x="6627710" y="281954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2A01B865-8909-8D53-5AD5-55B6FACF6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8078192-3733-8EBA-AB9A-8B56F7DEE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42C782A0-53A5-FAF1-1E53-F9C08A6836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7CB46C34-C15D-A4A0-30C5-6867B05BD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33D0FF8E-72D5-B20A-5F60-42E1E11E2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57BE5D2-4EDF-B20D-B2FD-54F2618C7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E324CB5-06B7-5F40-2122-A342D2BD288B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0077B56-BCDD-2F3E-D087-3D7F649BE604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76384E5-62C0-0B21-20C5-3E439EA5EA56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B8A9A88-F8FE-2C8F-D668-6BA242E7EBB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8616A51-0A04-1111-CF51-379FB05A2C3B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BAC3323-AC7C-A81F-1B0C-FD42B5751578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C7C80B5-A16C-2891-39F5-CE53DE2BF5FA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E6618A68-EF7C-1160-0CDD-24C5B0968B73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A036273-F377-8CB2-FE28-CFA6BBCE4EB4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0C089E2-70DB-36D3-0341-2CAC50795110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351804C-E19F-CC27-1B92-7E650F29A0B8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3412C67-3D62-9ECF-B361-49D35FA76F68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9CE068C-F171-4BFB-85A3-C7D3AFAA2A18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750E2F0-CDFE-3A63-9D24-C287D1CFE9B2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98942E38-5F91-7CDF-1692-9B803A6FFC9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D7ACFE5-06BF-7E80-574A-0F1D19ADB98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DB23EBE-4712-B606-7263-BBB580D83F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FB8FA9D-836E-515D-0640-DC95E99D75A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180E13E-B273-BF4A-A8B6-0E3467332BE5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733D0F6-5228-5788-0EBF-6E974715F2F8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2018B8F-7B00-6FD4-41F3-4C26B98BD44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80089805-5FFB-BACC-F6DF-C8D0A9117D81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FC0A5F6-9FD7-E535-439E-2CAE5E9747A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8BF062C-D6CF-0B2C-20A0-8082CD7A508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4714EAD-BD71-C81D-F776-E6339459EE5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AA369227-B191-9B9A-D88E-34D6485FCD10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33CC33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4388179-4861-70F9-8F04-3782A56520DD}"/>
              </a:ext>
            </a:extLst>
          </p:cNvPr>
          <p:cNvSpPr txBox="1"/>
          <p:nvPr/>
        </p:nvSpPr>
        <p:spPr>
          <a:xfrm>
            <a:off x="5438536" y="4422491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E6681C5-0D49-2B59-DE98-2FDB5A1CF8CA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8840A7D5-DD2F-C817-8FE9-6BF556502F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C7236E5-A6B4-786B-8F33-86FAEAD0651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55F274C-54E7-5B9E-8F5B-5880ECFB1593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9AADE637-3B38-FD2C-8244-4B555B35851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590A84CE-FD8C-CBF8-10E4-3B49043FDC9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F6227E77-5DB6-C261-F369-412496ECEE3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D1D1D0EE-8C5A-C606-B999-7A9A3BE0F69B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FE585DD0-92D7-7D24-932A-F638B64AE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053581"/>
              </p:ext>
            </p:extLst>
          </p:nvPr>
        </p:nvGraphicFramePr>
        <p:xfrm>
          <a:off x="4565407" y="5110410"/>
          <a:ext cx="4124420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98505D0C-A1D0-DC31-A01E-5E972B638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7B538EA3-84B4-9F73-A1F1-9E56A6C60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819235F-1148-D695-F47A-3DB93281B5A3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E3C4D8E-ED70-4D7A-561F-DED1D4A99AE9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EE9507E-9A98-C790-3A26-11C0DCA47148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39D197C-F73D-16A7-0A9B-3E8BBD0ED30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2CDAAC99-4DE8-A2D3-C3F1-E71CF58FF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475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175A4F2-3F23-9645-BA05-5BD2F6692252}"/>
              </a:ext>
            </a:extLst>
          </p:cNvPr>
          <p:cNvCxnSpPr>
            <a:cxnSpLocks/>
          </p:cNvCxnSpPr>
          <p:nvPr/>
        </p:nvCxnSpPr>
        <p:spPr>
          <a:xfrm flipV="1">
            <a:off x="6798912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A909588-9891-4663-E401-370EB84EFD98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F20B345-333C-265D-8DE4-AD3E23425AE7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7D32897-F5DD-5387-27E5-1A2807993492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4D30F37-A467-5DE1-CB36-1106EB33CBE6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C60B4EB-1669-3B28-5129-38C9A711603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45F7ED0-7CA2-AFA4-F71C-F86D82B7F2B1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503CF68-B0D1-AF8F-BEE6-C7767FACBE5E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854C26C-C844-48D3-67DC-62C9D352134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5ADA55A-2E41-A838-C65D-8387574E7FCC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F38C72D-4B6A-1EF7-BF52-86708BF14707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1110053-17CF-17C0-1A37-2587E9D363C5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1A998DA-4170-BB06-5B67-9EEE16A7CE58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1" name="Text Box 46">
            <a:extLst>
              <a:ext uri="{FF2B5EF4-FFF2-40B4-BE49-F238E27FC236}">
                <a16:creationId xmlns:a16="http://schemas.microsoft.com/office/drawing/2014/main" id="{7EFE7C67-1A83-299A-4F0C-62FEB13A8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5F42930C-8D11-CDCF-F95C-9C6F1015D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B4C89CBD-942A-EE93-6597-9FD5BF8AE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745492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0068D-4060-4DA3-CCDF-8BFE5EAF0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EE251483-0984-6EA0-228E-E31C51E29E52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A5994131-4C00-AD98-05A9-202417657845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749A6D0-46C3-32C2-6B6E-0E4C4DEF8D38}"/>
              </a:ext>
            </a:extLst>
          </p:cNvPr>
          <p:cNvSpPr txBox="1"/>
          <p:nvPr/>
        </p:nvSpPr>
        <p:spPr>
          <a:xfrm>
            <a:off x="6627710" y="281954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29F7132D-8D68-5C75-B1CD-274C9AAC5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183A5EEF-3DE5-FFE1-DEAF-B62A9190E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5FB07BC4-07A4-4B99-AE11-182AA9EF4C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D19CA8A5-E184-35B7-DB3D-2E8AA86B3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EE200903-FC3A-BB4C-A537-8639C3DC5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1AD23267-C931-35F5-ECC5-4F6662100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222AA4-C441-568E-684A-E5F2B94A6BE6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5CCBC69-D45F-C169-2709-460343684630}"/>
              </a:ext>
            </a:extLst>
          </p:cNvPr>
          <p:cNvSpPr txBox="1"/>
          <p:nvPr/>
        </p:nvSpPr>
        <p:spPr>
          <a:xfrm>
            <a:off x="5684102" y="339309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DF1615E-459E-FE1E-FD8D-257D030453A5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EEF012C-9E61-DA7E-21D0-303EA075A57C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A62F83B-B54A-4A46-1C6D-F31886BD175F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DA25226A-7F74-A7BF-5FBE-1E7465DA9943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5711B451-5AAC-47DB-94BB-8BCABCCFEC36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EE34D9B-8282-0A64-1225-CF295707D667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7325C80-08CA-6ABD-B40D-F75D560378D6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6D6466A-3D0C-A250-1AF5-9985236F246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6600883-6E79-9C3B-1598-170121C0978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43A3C85-83E4-47F6-A0D3-8428D7EC12A8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EE1D28ED-8BD6-804C-F860-8EA556AC56C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3A983DC-BE45-85B8-5D75-0E8B2E5D9A8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6F44FF4-35EC-02E7-CF41-0A971787852E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362C032-EA7B-7961-BB21-9BBDBEC7BAB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511FEB72-3F91-9316-B4B6-13ACBEF2C91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67B4D841-304F-EE6E-7851-66EFD3EEA56C}"/>
              </a:ext>
            </a:extLst>
          </p:cNvPr>
          <p:cNvSpPr/>
          <p:nvPr/>
        </p:nvSpPr>
        <p:spPr>
          <a:xfrm>
            <a:off x="5217221" y="38895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7C2586E-6A55-6ECA-E785-EB8C7D4471E3}"/>
              </a:ext>
            </a:extLst>
          </p:cNvPr>
          <p:cNvSpPr txBox="1"/>
          <p:nvPr/>
        </p:nvSpPr>
        <p:spPr>
          <a:xfrm>
            <a:off x="5217220" y="389832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EF4FAF0-E818-D6E2-FB27-AE83FA4707B0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A4DE3A59-A283-2FB4-3E18-F67720B621F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7923C3B-910E-323D-1B14-1F38F182458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EAAD3233-1584-08AE-4314-6B6622CE366A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33CC33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8F92EBCD-D937-B7F8-0D9E-BCF99F2BBF27}"/>
              </a:ext>
            </a:extLst>
          </p:cNvPr>
          <p:cNvSpPr txBox="1"/>
          <p:nvPr/>
        </p:nvSpPr>
        <p:spPr>
          <a:xfrm>
            <a:off x="5438536" y="4422491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9F3D718-5280-5A6B-7877-9CE5F137CD64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D8CFD20A-8B26-5DA4-7F6A-22355B969F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38D4BAA-97D0-0B3A-7141-8D35FD17A23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5AB8F37-473F-C330-AC46-1BDECACDBC46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EF3D05E2-524E-F602-540E-F78A6B223F5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500E78F-53DF-7ABE-3152-0CBDCB47422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1158A8D6-4862-FB14-6EAB-73791701B33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BA276DCC-8849-ADAF-DB0D-42B680D2E0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C4434E1F-B34A-D2FF-63F1-1835DE1FA9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30243"/>
              </p:ext>
            </p:extLst>
          </p:nvPr>
        </p:nvGraphicFramePr>
        <p:xfrm>
          <a:off x="4565407" y="5110410"/>
          <a:ext cx="4124420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29CB0D02-267E-8B8E-A70F-BBFE676AD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2EE5AA4-4CA4-9102-55BB-DD6908DD1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6F94563-8903-C1EB-F35F-9B25810730DF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B96DEE5-968F-8120-7D5E-0B8F63E3BF73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ABFCED7-4006-8DAB-A152-42D7CEF82E75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2E17309-51BA-CF58-714C-04247DD3ACBC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B49B1ACF-E859-F1C8-0E16-AFC9C662A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475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6B1BD0D-947F-C9A6-4697-733B56CB1741}"/>
              </a:ext>
            </a:extLst>
          </p:cNvPr>
          <p:cNvCxnSpPr>
            <a:cxnSpLocks/>
          </p:cNvCxnSpPr>
          <p:nvPr/>
        </p:nvCxnSpPr>
        <p:spPr>
          <a:xfrm flipV="1">
            <a:off x="6798912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394F8-13E1-C957-C571-31129CEAC3AD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7A753A1-6D2F-E267-B573-9104BBCF013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BE95AD9-6DA4-7CAE-6FCE-0E25B360E84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2DACFAC-8B72-6025-3813-6933FF6E2F63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6BDC426-9357-C870-9AD5-0F2DE4CC91D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EE43A69-612E-7902-1A71-0959959715B8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B58215-8CD1-8CE8-FE2B-73A2FC702AFA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1CFEF1F0-EA74-BAB3-7B95-7B6CE85F09B9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EC4E1A4-A60C-3DFD-315A-C65D9636506F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8F4E228-5A9E-E8B1-A4B8-3A2478210B0B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2A25A4E-798B-735D-5CFD-50AF18546E42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FF0718A-A363-6407-837B-821F1FFEA2E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1" name="Text Box 46">
            <a:extLst>
              <a:ext uri="{FF2B5EF4-FFF2-40B4-BE49-F238E27FC236}">
                <a16:creationId xmlns:a16="http://schemas.microsoft.com/office/drawing/2014/main" id="{56A209F5-D552-5AC0-6621-9BCD80034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04912612-BAD6-E8A5-FB07-DE4FBBE00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B58D90A-8FB9-9C73-5C69-A8AC76E6E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61940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0661B-91EB-7C03-7129-A7227E902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5769C56A-8AE5-39A6-FFF2-07110ABB41E5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53DA954-228D-D7F1-B3E6-3433A0002ED2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C490F67-3DFE-51EB-27A0-238087B54078}"/>
              </a:ext>
            </a:extLst>
          </p:cNvPr>
          <p:cNvSpPr txBox="1"/>
          <p:nvPr/>
        </p:nvSpPr>
        <p:spPr>
          <a:xfrm>
            <a:off x="6627710" y="281954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43F78919-979F-68EE-EE08-D1AB5E13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1F0D8CC4-9C3D-BD15-D5A8-0D30200AE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C7D96C87-9590-F885-2A44-DA7CCD2F37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AC4088A2-D46F-3427-F6E3-10BCEB24F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BC394E1C-F2D3-051C-92C3-DBB96C909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289C7526-3FFD-166A-9683-5FF88FF2A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FE48AFF-EB8D-5159-195B-9E52A07D7806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4EF8332-7B47-5779-B279-3BC44C2A238E}"/>
              </a:ext>
            </a:extLst>
          </p:cNvPr>
          <p:cNvSpPr txBox="1"/>
          <p:nvPr/>
        </p:nvSpPr>
        <p:spPr>
          <a:xfrm>
            <a:off x="5684102" y="339309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FA557AA-9332-D71F-22AB-92652D11471B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A873815-421F-76BD-9AC2-DE17FD165ACD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575412D-5302-7D69-7B15-41496D808AE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2A346407-26EA-AEE6-15FE-94C2AE43421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978C50C-43C2-9AE8-0F34-1A6175B89053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FE37FC87-D4F0-B957-4B97-021FC174CCCE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095EDEC-ACD6-D474-0651-331D6533D4ED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23F2BD6A-8738-F574-79BC-3AB5BE0F828C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D36CE20-C6EB-16D7-F82E-1B6ECFD8597A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EEC887B-1AC3-F53B-DA02-9EA4DCE15127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48F4E3A-AA4B-C0AA-28A8-D73CD7BF601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7BBBF95D-5482-0C73-9D0F-227A7D274D3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9076B94-E386-9DC4-DD32-DC41478FD5B5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B9BC398-AF0E-1A48-6920-AFEC2AFE27B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B8BBEBC-571C-D43A-8BF4-CF39423F40A5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B040B44E-E5AE-CF6D-ECFC-19435B26200D}"/>
              </a:ext>
            </a:extLst>
          </p:cNvPr>
          <p:cNvSpPr/>
          <p:nvPr/>
        </p:nvSpPr>
        <p:spPr>
          <a:xfrm>
            <a:off x="5217221" y="3889554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CF604FD-77DD-1096-D070-A60B85867FFA}"/>
              </a:ext>
            </a:extLst>
          </p:cNvPr>
          <p:cNvSpPr txBox="1"/>
          <p:nvPr/>
        </p:nvSpPr>
        <p:spPr>
          <a:xfrm>
            <a:off x="5217220" y="389832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6BB6D8F-BE59-59B9-A959-2A1DE319DAC9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B5C36148-9AA3-009C-8BB5-D729851332B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657981A-8BC1-E450-E937-A8F45018075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FC98A5C4-2B23-E8E4-AE76-FEB3B1214020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33CC33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C43CBD9-705F-844E-5036-0027E9224DFF}"/>
              </a:ext>
            </a:extLst>
          </p:cNvPr>
          <p:cNvSpPr txBox="1"/>
          <p:nvPr/>
        </p:nvSpPr>
        <p:spPr>
          <a:xfrm>
            <a:off x="5438536" y="4422491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123A578-1B90-3470-741E-04A8F51624F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3C9415B8-FC8B-DF82-5F60-982BC2D4A0F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8F39E8C-B06C-0605-6BFB-B14592EBC4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10D4705E-BA13-56EA-6050-12C1342D20A1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1C9A2E7-D6DD-4E34-28C1-22495EF480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46CC820-9A3F-541B-EE4A-997E46618064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D7D732E-881C-AAD5-6C33-214ED72A1EA5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D32E10BE-EFA1-DFDD-9919-D893B0688E37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5D9C8DD0-1429-80C9-0F8C-25B896C7A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571878"/>
              </p:ext>
            </p:extLst>
          </p:nvPr>
        </p:nvGraphicFramePr>
        <p:xfrm>
          <a:off x="4565407" y="5110410"/>
          <a:ext cx="4124420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3D1BCACD-8F87-16D8-D5D1-C34741A27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4AD7BEE6-BC00-409D-9276-04A8DEB7C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4D7BB6E-3F6E-D5F3-3781-B0FC4EE70963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D29E77B-EC73-BFA4-61C9-A90D38681CC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1C23146-ED9D-96A1-A7B1-BE8F9AD7F685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B45EA7-4F48-F8AB-EAA3-F8B1D7B64B56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A2C0CC4F-A268-8D52-B38B-CE8DFEE2F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475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F928015-85C7-4925-8CFA-466CF0841681}"/>
              </a:ext>
            </a:extLst>
          </p:cNvPr>
          <p:cNvCxnSpPr>
            <a:cxnSpLocks/>
          </p:cNvCxnSpPr>
          <p:nvPr/>
        </p:nvCxnSpPr>
        <p:spPr>
          <a:xfrm flipV="1">
            <a:off x="6798912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37DE37E-CDE3-C9D3-BCA6-1717E8FA59A1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9F2D7CA-81A5-8FD6-6BB7-C36654B52A9F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0F66FB1-CF2B-0449-C923-CB6DBC3D64AD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E57F823-6E1F-E415-EB2A-1EFEF1F2A842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7A07B98-27AD-EF60-AEA8-0C28F9DAE925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337537B-81F0-1851-7C9F-A80B477A9FC6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2BD11AF-E5B4-F0D7-6155-98D281F187CD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E4B9C50-0414-8989-B15A-0CA52A806D3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E88E154-3580-5C30-3049-DB6E8AB51083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541DC49-E08F-4C46-BCC7-C64FB7156E01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868581B-3621-7EB7-0F39-F0A0FD2B6BF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44E4C84-D666-EB84-C8E1-3C414BB362C8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D8A19512-2D35-84FD-4201-D0DCEDB8E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75" y="4904032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H[0]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4AA91673-774A-86B1-6DAD-6D65A606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B829B64-B1F6-7D47-284C-213D9FAE5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8484FAB-C01E-CF0D-8D1A-81CCF3043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972BD18-7EE1-5CF8-94A5-FDA5D5447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820" y="6184331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SortHeap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takes time O(n log n)</a:t>
            </a:r>
          </a:p>
        </p:txBody>
      </p:sp>
    </p:spTree>
    <p:extLst>
      <p:ext uri="{BB962C8B-B14F-4D97-AF65-F5344CB8AC3E}">
        <p14:creationId xmlns:p14="http://schemas.microsoft.com/office/powerpoint/2010/main" val="1149252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B4CCB-2403-6AC1-4DDE-9AAD15705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452041FF-3CBB-6315-BE75-9AB7C5494C87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1539122-A9B3-8BFD-C9C2-B1119B5DA594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B73C8CB-8B7A-2899-4406-CDF2F66F5F4B}"/>
              </a:ext>
            </a:extLst>
          </p:cNvPr>
          <p:cNvSpPr txBox="1"/>
          <p:nvPr/>
        </p:nvSpPr>
        <p:spPr>
          <a:xfrm>
            <a:off x="6627710" y="281954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AFA18E46-CA54-2820-5AC2-1A8AB7C7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F541293-4B83-0B53-6CD4-0D6E7F48B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03A78097-E459-6FCC-08F6-68334509DC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0E5C8785-DE31-462E-5401-2931E9E15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911EBF69-0F00-0177-55B2-05B0025F3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D6A7574C-FEB4-3D21-5766-164096777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22F970C-974A-9E1E-B2BA-D8A06BDE40FA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1F9CB173-644F-637E-DC1A-E5A846784932}"/>
              </a:ext>
            </a:extLst>
          </p:cNvPr>
          <p:cNvSpPr txBox="1"/>
          <p:nvPr/>
        </p:nvSpPr>
        <p:spPr>
          <a:xfrm>
            <a:off x="5684102" y="339309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F784C8A-9880-1713-7DF8-B28959185BE7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F403F61-6362-8514-95F9-36E5BB9C5A20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2C7C173-4142-F156-0AD4-48CC5575315E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FC1E954-EFF3-6B86-1DA3-A4587966BDEC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4A3909BE-A07B-C326-D278-E8DCFC2D648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40B55977-D32B-4A97-7BA2-08D844E47150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776C296C-0935-BBD1-1189-8B51856BD293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B3DF373-7351-A5CA-4414-32DC8FEDF9E0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2E2D9202-2FB2-63E4-35D6-59E33558E3B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4B28C95-8467-7E07-2EA7-137FAAE8F9AB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C441368-BA11-FE98-AEF2-DEED5A310E9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E8CE307-CD41-9C26-E056-E05A200582B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6227A4E3-1242-798F-30D2-ECD79209A47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40C2D70-885B-8072-0165-72E2F2321B9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A8F4A56-6D7E-0518-EE10-7A20B223AD4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1227E14D-C21A-025C-C540-F15645DDECBD}"/>
              </a:ext>
            </a:extLst>
          </p:cNvPr>
          <p:cNvSpPr/>
          <p:nvPr/>
        </p:nvSpPr>
        <p:spPr>
          <a:xfrm>
            <a:off x="5217221" y="3889554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725FFBD-D044-838F-C3AE-51AEE7C455DB}"/>
              </a:ext>
            </a:extLst>
          </p:cNvPr>
          <p:cNvSpPr txBox="1"/>
          <p:nvPr/>
        </p:nvSpPr>
        <p:spPr>
          <a:xfrm>
            <a:off x="5217220" y="389832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77F36D1-62EE-5A9C-9D32-72D88B69CB34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6075F7F-DA79-00E8-92FE-BC07913224A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B3E7D72-2A5D-5B07-F002-01E6DBE5E25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167" name="Oval 166">
            <a:extLst>
              <a:ext uri="{FF2B5EF4-FFF2-40B4-BE49-F238E27FC236}">
                <a16:creationId xmlns:a16="http://schemas.microsoft.com/office/drawing/2014/main" id="{CB84FCA4-B290-B074-6A20-964FEBB9A13F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rgbClr val="33CC33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620C406-E042-75A4-D317-AE49990FE01C}"/>
              </a:ext>
            </a:extLst>
          </p:cNvPr>
          <p:cNvSpPr txBox="1"/>
          <p:nvPr/>
        </p:nvSpPr>
        <p:spPr>
          <a:xfrm>
            <a:off x="5438536" y="4422491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4178D14-8B4D-6E9E-EDB0-162F4249CE2A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86371D75-0D6A-153B-7700-ECF4E0F3EBF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13CB0CB-95E4-D090-AFB3-5CBA71E29E2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E3B9206A-F19B-9DF4-5EF3-F3B4936CA149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39E23A6A-6F7F-7D09-3D9C-A0DA7B06F3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666F036-2194-616D-85F1-6422B0B5EF5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88B7B8A3-4609-7FC6-B6D2-95A023035E35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C14ACDD5-4E9F-1004-57CA-B845B79039ED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C77CF932-8B4E-8A3F-AF90-7FCAD5DE0713}"/>
              </a:ext>
            </a:extLst>
          </p:cNvPr>
          <p:cNvGraphicFramePr>
            <a:graphicFrameLocks noGrp="1"/>
          </p:cNvGraphicFramePr>
          <p:nvPr/>
        </p:nvGraphicFramePr>
        <p:xfrm>
          <a:off x="4565407" y="5110410"/>
          <a:ext cx="4124420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3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F27FE752-3248-B8E6-6BE7-876AC942A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9DD2FF33-8C0B-89CE-4E1F-371E4284A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14D8590-F64E-A947-5DAE-537BA4DF0FC7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E09AF56-AAB4-7028-5DBA-854A682A3222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0AC8C07-0438-F0D4-7B0E-4222D8DA267D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B887EA9-ECF7-C5BF-8E7F-79BBB5A2FF5C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6B8A7650-8923-B945-C947-360A13F50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475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401E5C8-0070-70CB-9AE7-28522B91AFD5}"/>
              </a:ext>
            </a:extLst>
          </p:cNvPr>
          <p:cNvCxnSpPr>
            <a:cxnSpLocks/>
          </p:cNvCxnSpPr>
          <p:nvPr/>
        </p:nvCxnSpPr>
        <p:spPr>
          <a:xfrm flipV="1">
            <a:off x="6798912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E5CAE6D-0546-8AB1-B2E9-0B431BD93B58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BB7E86D-0868-DD7F-D0F8-17E84BD119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A67B931-F321-DD09-BF2E-49A06A0C86B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C357666-3143-D4AF-94A0-92472ADF9703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3BFACAE-3CDE-861C-F582-CFB338DBBAC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B728851-F8B2-C184-D36E-64052911786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1A5EB9E-FB96-2ADD-6328-47B66B663A3C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59DC382-2EC7-3DF6-D04F-8AF1C42ED6D4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798B895-1FDA-303E-FCBB-82E44AF0FE2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3207C35-1EB7-78B4-CB3D-15A5C17ABE66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5BED7AC-E994-2125-E987-D97182702A23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D5B7D6E-4FA7-C379-5B64-15517464CC39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C6991ABB-C4E2-59B9-C279-7716B2A3E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75" y="4904032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H[0]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381F06DE-15D6-CDEA-DF7E-5100CF70B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535511A3-6A16-1638-9534-302AB4780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357FC77-175A-D639-7FE5-EFB550958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3F089B92-2F50-D616-E629-96459DE63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820" y="6184331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SortHeap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takes time O(n log n)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45326298-3EFD-7AC6-9CE6-C5B3EA6F8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</p:spTree>
    <p:extLst>
      <p:ext uri="{BB962C8B-B14F-4D97-AF65-F5344CB8AC3E}">
        <p14:creationId xmlns:p14="http://schemas.microsoft.com/office/powerpoint/2010/main" val="2306245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</p:spTree>
    <p:extLst>
      <p:ext uri="{BB962C8B-B14F-4D97-AF65-F5344CB8AC3E}">
        <p14:creationId xmlns:p14="http://schemas.microsoft.com/office/powerpoint/2010/main" val="28886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</p:spTree>
    <p:extLst>
      <p:ext uri="{BB962C8B-B14F-4D97-AF65-F5344CB8AC3E}">
        <p14:creationId xmlns:p14="http://schemas.microsoft.com/office/powerpoint/2010/main" val="24277545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5FE3636D-B56C-40B3-A075-224F5D22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97EE35-149E-43CF-99B8-78938EB9CD8E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9C4CE5F8-29EA-4B5E-AFAE-D536219BBD78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3D76-74BB-4E0C-9559-110B38FE1D02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216F46-5FFA-492C-9383-FE4C9242F115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46F298-7385-4B8D-9865-0693F9828070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665082-069B-4DC9-B7BC-804AE4B1EEC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3D152-19D4-47F4-8753-FB8170772FFC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1255A36-7FF0-458C-B28B-4A74F849A880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7050E58F-3EF4-4465-8068-FD733440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D4E7F-E747-4189-BD6B-3371486E3EB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634601-7CD0-4604-ABE8-A4DEE074D39B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ADC4102-214F-4C27-8624-7B6FD5B58B0E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687D9F-937D-43AD-8411-34ADD8D2DBA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073EA1A7-599C-4634-8578-3576074E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2500886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5FE3636D-B56C-40B3-A075-224F5D22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97EE35-149E-43CF-99B8-78938EB9CD8E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9C4CE5F8-29EA-4B5E-AFAE-D536219BBD78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3D76-74BB-4E0C-9559-110B38FE1D02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216F46-5FFA-492C-9383-FE4C9242F115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46F298-7385-4B8D-9865-0693F9828070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665082-069B-4DC9-B7BC-804AE4B1EEC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3D152-19D4-47F4-8753-FB8170772FFC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1255A36-7FF0-458C-B28B-4A74F849A880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7050E58F-3EF4-4465-8068-FD733440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D4E7F-E747-4189-BD6B-3371486E3EB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634601-7CD0-4604-ABE8-A4DEE074D39B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ADC4102-214F-4C27-8624-7B6FD5B58B0E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687D9F-937D-43AD-8411-34ADD8D2DBA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073EA1A7-599C-4634-8578-3576074E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8BA09AFA-365D-4AA1-9D37-6DF7C045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</p:spTree>
    <p:extLst>
      <p:ext uri="{BB962C8B-B14F-4D97-AF65-F5344CB8AC3E}">
        <p14:creationId xmlns:p14="http://schemas.microsoft.com/office/powerpoint/2010/main" val="2569576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5FE3636D-B56C-40B3-A075-224F5D22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97EE35-149E-43CF-99B8-78938EB9CD8E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9C4CE5F8-29EA-4B5E-AFAE-D536219BBD78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3D76-74BB-4E0C-9559-110B38FE1D02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216F46-5FFA-492C-9383-FE4C9242F115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46F298-7385-4B8D-9865-0693F9828070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665082-069B-4DC9-B7BC-804AE4B1EEC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3D152-19D4-47F4-8753-FB8170772FFC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1255A36-7FF0-458C-B28B-4A74F849A880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7050E58F-3EF4-4465-8068-FD733440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D4E7F-E747-4189-BD6B-3371486E3EB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634601-7CD0-4604-ABE8-A4DEE074D39B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ADC4102-214F-4C27-8624-7B6FD5B58B0E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687D9F-937D-43AD-8411-34ADD8D2DBA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FADE10C-950F-4A55-9FB1-F344F0CBA7B5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FB3F48C-5049-47A4-865F-1242A47DA980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018622B-8DC5-49E4-BB1A-2C6C87C1646A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0DD5C2B-24E3-40DE-B27E-7EFE2796D8DC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A43E17D-3DE1-43DC-87D0-C054481E53C6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2B95AA8-F743-428C-917A-E82FCB1BDE7B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3944F04-B1E1-45A8-8702-6C8C77631E50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068E279-E898-4857-A00F-03F3005EA16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5F4CE302-F1E8-4EFA-972E-5A90DA9E08CE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34FFD61-D9AE-4AE3-8FE8-DB9AC29F035B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41B0CA3-4357-4DEA-9184-B8A5A03B4E5B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D2F593C1-EB28-46A7-BAA0-FFB34E0B7DC0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69DEF8D5-407F-45B3-8099-BD0FDFF7FEC8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3361459-5F14-4C0F-BB93-7A848D31BB4E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2976E1DA-FFCF-41B1-830B-C8599095D4DA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B4E76839-CA8E-41B0-A06F-79D610D2B20E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6B54F92-86ED-4F23-8CB7-257923FEB9CE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C5D5644-3AC8-4AA2-A407-3E21BEEA8969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27A9C231-7DA1-4BD5-B7AA-3A7FA5771FC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0E0349C-FF79-4423-A554-555D7F2C1C4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5A9F798-3C2D-4267-BA2A-250A367DF443}"/>
              </a:ext>
            </a:extLst>
          </p:cNvPr>
          <p:cNvGrpSpPr/>
          <p:nvPr/>
        </p:nvGrpSpPr>
        <p:grpSpPr>
          <a:xfrm>
            <a:off x="6127137" y="3887376"/>
            <a:ext cx="359923" cy="311409"/>
            <a:chOff x="6255524" y="1182820"/>
            <a:chExt cx="359923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4773E244-46A0-4B65-82FE-2EFD4B1EA7A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20E7FE0-67F3-4473-AC77-F40673360EA3}"/>
                </a:ext>
              </a:extLst>
            </p:cNvPr>
            <p:cNvSpPr txBox="1"/>
            <p:nvPr/>
          </p:nvSpPr>
          <p:spPr>
            <a:xfrm>
              <a:off x="6264069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708F6B8-6BCD-4CDB-B75A-859BC1B35CFD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82E0BAB-6458-4946-89EE-36523770BF9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D7D956D-CA75-40C6-A5AE-5F8283F29265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1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04279C1-1037-4C3F-B030-62BF4A074742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414CDDC5-071F-4831-9C46-B861305403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F82CE6-D131-4ACF-8104-61E9E4E3A58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0366B2E-69A3-49AD-A90E-27095843A306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61FE5C0-FA05-494E-9EDF-65795D9D218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BC5C3DF-710C-49A3-84E6-2A56078B664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504E750-7E94-4268-B4D2-D3A5B5B6D13A}"/>
              </a:ext>
            </a:extLst>
          </p:cNvPr>
          <p:cNvGrpSpPr/>
          <p:nvPr/>
        </p:nvGrpSpPr>
        <p:grpSpPr>
          <a:xfrm>
            <a:off x="5434502" y="4413719"/>
            <a:ext cx="360308" cy="311409"/>
            <a:chOff x="6246594" y="1182820"/>
            <a:chExt cx="360308" cy="311409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3DCE70B2-6229-4738-B4C7-6C7296D083E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5D0D34F-CB20-4BBF-96BE-5E89AD81422A}"/>
                </a:ext>
              </a:extLst>
            </p:cNvPr>
            <p:cNvSpPr txBox="1"/>
            <p:nvPr/>
          </p:nvSpPr>
          <p:spPr>
            <a:xfrm>
              <a:off x="6246594" y="1192929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11567ECE-740C-4A3D-9314-6CC00FF02AF9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6984982-49D7-49D9-A1F3-591DA2A02EF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28F2CBE-70A9-43C5-A827-21CB8A0723D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447A8CD-526B-4911-B014-BA50609FF8B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F0035F9-3DB8-4FB7-9128-F447BDE2460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7F2C5E7-BCA6-4DEF-8E35-738E9E48BF11}"/>
                </a:ext>
              </a:extLst>
            </p:cNvPr>
            <p:cNvSpPr txBox="1"/>
            <p:nvPr/>
          </p:nvSpPr>
          <p:spPr>
            <a:xfrm>
              <a:off x="6255524" y="12004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F6BE947-D41F-4AD3-B9A7-88B0DACB54E1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837FD8A1-E7E7-4474-AB0D-AC4C817A188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CB27E9C-C330-46C6-9DBB-EA108D5B856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3BA8550-E408-4355-9DEF-56B6A5C1ED73}"/>
              </a:ext>
            </a:extLst>
          </p:cNvPr>
          <p:cNvGrpSpPr/>
          <p:nvPr/>
        </p:nvGrpSpPr>
        <p:grpSpPr>
          <a:xfrm>
            <a:off x="8029021" y="3860426"/>
            <a:ext cx="363684" cy="311409"/>
            <a:chOff x="6243218" y="1182820"/>
            <a:chExt cx="363684" cy="311409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1654206-3F50-4AC1-8A58-D2B3B14194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1580B48-E35C-4AAA-BB0E-10B0265A20A9}"/>
                </a:ext>
              </a:extLst>
            </p:cNvPr>
            <p:cNvSpPr txBox="1"/>
            <p:nvPr/>
          </p:nvSpPr>
          <p:spPr>
            <a:xfrm>
              <a:off x="6243218" y="119125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53A654EB-1784-4756-8199-C504F6D59715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BBA0CB85-C0B1-4024-A2AD-F78FFC8425E0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2" name="Table 191">
            <a:extLst>
              <a:ext uri="{FF2B5EF4-FFF2-40B4-BE49-F238E27FC236}">
                <a16:creationId xmlns:a16="http://schemas.microsoft.com/office/drawing/2014/main" id="{85AD0139-BB6B-4122-96E1-3EBEE2510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92531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96" name="Group 195">
            <a:extLst>
              <a:ext uri="{FF2B5EF4-FFF2-40B4-BE49-F238E27FC236}">
                <a16:creationId xmlns:a16="http://schemas.microsoft.com/office/drawing/2014/main" id="{282FB8AC-90E1-4E44-B7E5-B6D794B8B7E8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C9F8004-8BB7-4003-8BA9-CD94FC9D49A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B9F84BA-7682-42B1-B39A-743A908BACE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227111E-1B6C-400F-93CC-95DCFCFEA753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E1C9027-1DDD-4B86-8185-47AE0E5C565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4C0FB3D-1D92-4A6B-B8CC-695F2DB7D169}"/>
                </a:ext>
              </a:extLst>
            </p:cNvPr>
            <p:cNvSpPr txBox="1"/>
            <p:nvPr/>
          </p:nvSpPr>
          <p:spPr>
            <a:xfrm>
              <a:off x="6255524" y="119159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203" name="Text Box 46">
            <a:extLst>
              <a:ext uri="{FF2B5EF4-FFF2-40B4-BE49-F238E27FC236}">
                <a16:creationId xmlns:a16="http://schemas.microsoft.com/office/drawing/2014/main" id="{073EA1A7-599C-4634-8578-3576074E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8BA09AFA-365D-4AA1-9D37-6DF7C045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</p:spTree>
    <p:extLst>
      <p:ext uri="{BB962C8B-B14F-4D97-AF65-F5344CB8AC3E}">
        <p14:creationId xmlns:p14="http://schemas.microsoft.com/office/powerpoint/2010/main" val="39291492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5FE3636D-B56C-40B3-A075-224F5D22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97EE35-149E-43CF-99B8-78938EB9CD8E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9C4CE5F8-29EA-4B5E-AFAE-D536219BBD78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3D76-74BB-4E0C-9559-110B38FE1D02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216F46-5FFA-492C-9383-FE4C9242F115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46F298-7385-4B8D-9865-0693F9828070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665082-069B-4DC9-B7BC-804AE4B1EEC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3D152-19D4-47F4-8753-FB8170772FFC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1255A36-7FF0-458C-B28B-4A74F849A880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7050E58F-3EF4-4465-8068-FD733440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D4E7F-E747-4189-BD6B-3371486E3EB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634601-7CD0-4604-ABE8-A4DEE074D39B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ADC4102-214F-4C27-8624-7B6FD5B58B0E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687D9F-937D-43AD-8411-34ADD8D2DBA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FADE10C-950F-4A55-9FB1-F344F0CBA7B5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FB3F48C-5049-47A4-865F-1242A47DA980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018622B-8DC5-49E4-BB1A-2C6C87C1646A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0DD5C2B-24E3-40DE-B27E-7EFE2796D8DC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A43E17D-3DE1-43DC-87D0-C054481E53C6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2B95AA8-F743-428C-917A-E82FCB1BDE7B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3944F04-B1E1-45A8-8702-6C8C77631E50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068E279-E898-4857-A00F-03F3005EA16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5F4CE302-F1E8-4EFA-972E-5A90DA9E08CE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34FFD61-D9AE-4AE3-8FE8-DB9AC29F035B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41B0CA3-4357-4DEA-9184-B8A5A03B4E5B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D2F593C1-EB28-46A7-BAA0-FFB34E0B7DC0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69DEF8D5-407F-45B3-8099-BD0FDFF7FEC8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3361459-5F14-4C0F-BB93-7A848D31BB4E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2976E1DA-FFCF-41B1-830B-C8599095D4DA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B4E76839-CA8E-41B0-A06F-79D610D2B20E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6B54F92-86ED-4F23-8CB7-257923FEB9CE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04279C1-1037-4C3F-B030-62BF4A074742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414CDDC5-071F-4831-9C46-B861305403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F82CE6-D131-4ACF-8104-61E9E4E3A58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0366B2E-69A3-49AD-A90E-27095843A306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61FE5C0-FA05-494E-9EDF-65795D9D218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BC5C3DF-710C-49A3-84E6-2A56078B664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504E750-7E94-4268-B4D2-D3A5B5B6D13A}"/>
              </a:ext>
            </a:extLst>
          </p:cNvPr>
          <p:cNvGrpSpPr/>
          <p:nvPr/>
        </p:nvGrpSpPr>
        <p:grpSpPr>
          <a:xfrm>
            <a:off x="5434502" y="4413719"/>
            <a:ext cx="360308" cy="311409"/>
            <a:chOff x="6246594" y="1182820"/>
            <a:chExt cx="360308" cy="311409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3DCE70B2-6229-4738-B4C7-6C7296D083E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5D0D34F-CB20-4BBF-96BE-5E89AD81422A}"/>
                </a:ext>
              </a:extLst>
            </p:cNvPr>
            <p:cNvSpPr txBox="1"/>
            <p:nvPr/>
          </p:nvSpPr>
          <p:spPr>
            <a:xfrm>
              <a:off x="6246594" y="1192929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11567ECE-740C-4A3D-9314-6CC00FF02AF9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6984982-49D7-49D9-A1F3-591DA2A02EF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28F2CBE-70A9-43C5-A827-21CB8A0723D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447A8CD-526B-4911-B014-BA50609FF8B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F0035F9-3DB8-4FB7-9128-F447BDE2460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7F2C5E7-BCA6-4DEF-8E35-738E9E48BF11}"/>
                </a:ext>
              </a:extLst>
            </p:cNvPr>
            <p:cNvSpPr txBox="1"/>
            <p:nvPr/>
          </p:nvSpPr>
          <p:spPr>
            <a:xfrm>
              <a:off x="6255524" y="12004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F6BE947-D41F-4AD3-B9A7-88B0DACB54E1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837FD8A1-E7E7-4474-AB0D-AC4C817A188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CB27E9C-C330-46C6-9DBB-EA108D5B856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B5FBECD-7DF3-48F6-BE4F-6B47FA0A3A28}"/>
              </a:ext>
            </a:extLst>
          </p:cNvPr>
          <p:cNvGrpSpPr/>
          <p:nvPr/>
        </p:nvGrpSpPr>
        <p:grpSpPr>
          <a:xfrm>
            <a:off x="8028040" y="3860426"/>
            <a:ext cx="364665" cy="311409"/>
            <a:chOff x="8028040" y="3860426"/>
            <a:chExt cx="364665" cy="311409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1654206-3F50-4AC1-8A58-D2B3B1419440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1580B48-E35C-4AAA-BB0E-10B0265A20A9}"/>
                </a:ext>
              </a:extLst>
            </p:cNvPr>
            <p:cNvSpPr txBox="1"/>
            <p:nvPr/>
          </p:nvSpPr>
          <p:spPr>
            <a:xfrm>
              <a:off x="8028040" y="38688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53A654EB-1784-4756-8199-C504F6D59715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BBA0CB85-C0B1-4024-A2AD-F78FFC8425E0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2" name="Table 191">
            <a:extLst>
              <a:ext uri="{FF2B5EF4-FFF2-40B4-BE49-F238E27FC236}">
                <a16:creationId xmlns:a16="http://schemas.microsoft.com/office/drawing/2014/main" id="{85AD0139-BB6B-4122-96E1-3EBEE2510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76841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96" name="Group 195">
            <a:extLst>
              <a:ext uri="{FF2B5EF4-FFF2-40B4-BE49-F238E27FC236}">
                <a16:creationId xmlns:a16="http://schemas.microsoft.com/office/drawing/2014/main" id="{282FB8AC-90E1-4E44-B7E5-B6D794B8B7E8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C9F8004-8BB7-4003-8BA9-CD94FC9D49A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B9F84BA-7682-42B1-B39A-743A908BACE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227111E-1B6C-400F-93CC-95DCFCFEA753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E1C9027-1DDD-4B86-8185-47AE0E5C565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4C0FB3D-1D92-4A6B-B8CC-695F2DB7D169}"/>
                </a:ext>
              </a:extLst>
            </p:cNvPr>
            <p:cNvSpPr txBox="1"/>
            <p:nvPr/>
          </p:nvSpPr>
          <p:spPr>
            <a:xfrm>
              <a:off x="6255524" y="119159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sp>
        <p:nvSpPr>
          <p:cNvPr id="203" name="Text Box 46">
            <a:extLst>
              <a:ext uri="{FF2B5EF4-FFF2-40B4-BE49-F238E27FC236}">
                <a16:creationId xmlns:a16="http://schemas.microsoft.com/office/drawing/2014/main" id="{073EA1A7-599C-4634-8578-3576074E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8BA09AFA-365D-4AA1-9D37-6DF7C045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0B0F734-2F97-4517-9F49-A04C0EE80B82}"/>
              </a:ext>
            </a:extLst>
          </p:cNvPr>
          <p:cNvGrpSpPr/>
          <p:nvPr/>
        </p:nvGrpSpPr>
        <p:grpSpPr>
          <a:xfrm>
            <a:off x="7121555" y="3886372"/>
            <a:ext cx="364665" cy="311409"/>
            <a:chOff x="8028040" y="3860426"/>
            <a:chExt cx="364665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7AA6C8B-0AE0-428E-B56A-4454E6539E7F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52AFB02-C5CF-4B8A-8DF4-8CF72F82C52E}"/>
                </a:ext>
              </a:extLst>
            </p:cNvPr>
            <p:cNvSpPr txBox="1"/>
            <p:nvPr/>
          </p:nvSpPr>
          <p:spPr>
            <a:xfrm>
              <a:off x="8028040" y="3868860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84969F8-2DF3-43F5-B610-FA083E455953}"/>
              </a:ext>
            </a:extLst>
          </p:cNvPr>
          <p:cNvGrpSpPr/>
          <p:nvPr/>
        </p:nvGrpSpPr>
        <p:grpSpPr>
          <a:xfrm>
            <a:off x="6111949" y="3886371"/>
            <a:ext cx="364665" cy="311409"/>
            <a:chOff x="8028040" y="3860426"/>
            <a:chExt cx="364665" cy="311409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38991A4-C60F-451C-9B49-3B5B3177FA9A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7C51FA8-3D76-4AFC-A426-2147D2A9EE3E}"/>
                </a:ext>
              </a:extLst>
            </p:cNvPr>
            <p:cNvSpPr txBox="1"/>
            <p:nvPr/>
          </p:nvSpPr>
          <p:spPr>
            <a:xfrm>
              <a:off x="8028040" y="38688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4E6883-51E4-468C-A7FB-AE0E93DE5269}"/>
              </a:ext>
            </a:extLst>
          </p:cNvPr>
          <p:cNvGrpSpPr/>
          <p:nvPr/>
        </p:nvGrpSpPr>
        <p:grpSpPr>
          <a:xfrm>
            <a:off x="5197449" y="3877599"/>
            <a:ext cx="364665" cy="311409"/>
            <a:chOff x="8028040" y="3860426"/>
            <a:chExt cx="364665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2255DE0-8DAA-4F1B-8343-5038DF020564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8CAAB9-A02A-4647-AA23-6490357BB7BE}"/>
                </a:ext>
              </a:extLst>
            </p:cNvPr>
            <p:cNvSpPr txBox="1"/>
            <p:nvPr/>
          </p:nvSpPr>
          <p:spPr>
            <a:xfrm>
              <a:off x="8028040" y="3868860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1</a:t>
              </a: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8925D6E-4CA7-4B8B-896C-F0DF0431C1D8}"/>
              </a:ext>
            </a:extLst>
          </p:cNvPr>
          <p:cNvSpPr/>
          <p:nvPr/>
        </p:nvSpPr>
        <p:spPr>
          <a:xfrm>
            <a:off x="4910087" y="378914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199388CD-24E9-4F6B-927B-205205D46177}"/>
              </a:ext>
            </a:extLst>
          </p:cNvPr>
          <p:cNvSpPr/>
          <p:nvPr/>
        </p:nvSpPr>
        <p:spPr>
          <a:xfrm>
            <a:off x="5883015" y="378772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62A41798-E2D6-4FB9-9116-DA5D7D6A36AA}"/>
              </a:ext>
            </a:extLst>
          </p:cNvPr>
          <p:cNvSpPr/>
          <p:nvPr/>
        </p:nvSpPr>
        <p:spPr>
          <a:xfrm>
            <a:off x="6840980" y="378890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779BB83C-AA47-47D7-88AC-7CDC5BE25A18}"/>
              </a:ext>
            </a:extLst>
          </p:cNvPr>
          <p:cNvSpPr/>
          <p:nvPr/>
        </p:nvSpPr>
        <p:spPr>
          <a:xfrm>
            <a:off x="7783660" y="3787726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672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F0DC431-58F3-4D54-836F-950EDC97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5FE3636D-B56C-40B3-A075-224F5D22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97EE35-149E-43CF-99B8-78938EB9CD8E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9C4CE5F8-29EA-4B5E-AFAE-D536219BBD78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3D76-74BB-4E0C-9559-110B38FE1D02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216F46-5FFA-492C-9383-FE4C9242F115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46F298-7385-4B8D-9865-0693F9828070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665082-069B-4DC9-B7BC-804AE4B1EEC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3D152-19D4-47F4-8753-FB8170772FFC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1255A36-7FF0-458C-B28B-4A74F849A880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7050E58F-3EF4-4465-8068-FD733440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D4E7F-E747-4189-BD6B-3371486E3EB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634601-7CD0-4604-ABE8-A4DEE074D39B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ADC4102-214F-4C27-8624-7B6FD5B58B0E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687D9F-937D-43AD-8411-34ADD8D2DBA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graphicFrame>
        <p:nvGraphicFramePr>
          <p:cNvPr id="192" name="Table 191">
            <a:extLst>
              <a:ext uri="{FF2B5EF4-FFF2-40B4-BE49-F238E27FC236}">
                <a16:creationId xmlns:a16="http://schemas.microsoft.com/office/drawing/2014/main" id="{85AD0139-BB6B-4122-96E1-3EBEE2510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03575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203" name="Text Box 46">
            <a:extLst>
              <a:ext uri="{FF2B5EF4-FFF2-40B4-BE49-F238E27FC236}">
                <a16:creationId xmlns:a16="http://schemas.microsoft.com/office/drawing/2014/main" id="{073EA1A7-599C-4634-8578-3576074E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8BA09AFA-365D-4AA1-9D37-6DF7C045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563AC1-D17F-1B8D-DD5B-98CC4625DAFC}"/>
              </a:ext>
            </a:extLst>
          </p:cNvPr>
          <p:cNvGrpSpPr/>
          <p:nvPr/>
        </p:nvGrpSpPr>
        <p:grpSpPr>
          <a:xfrm>
            <a:off x="4910087" y="2828822"/>
            <a:ext cx="3800473" cy="1988506"/>
            <a:chOff x="4910087" y="2828822"/>
            <a:chExt cx="3800473" cy="198850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068E279-E898-4857-A00F-03F3005EA164}"/>
                </a:ext>
              </a:extLst>
            </p:cNvPr>
            <p:cNvSpPr/>
            <p:nvPr/>
          </p:nvSpPr>
          <p:spPr>
            <a:xfrm>
              <a:off x="5684103" y="3384321"/>
              <a:ext cx="351378" cy="311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FADE10C-950F-4A55-9FB1-F344F0CBA7B5}"/>
                </a:ext>
              </a:extLst>
            </p:cNvPr>
            <p:cNvGrpSpPr/>
            <p:nvPr/>
          </p:nvGrpSpPr>
          <p:grpSpPr>
            <a:xfrm>
              <a:off x="6600512" y="2828822"/>
              <a:ext cx="351379" cy="311409"/>
              <a:chOff x="6600512" y="2828822"/>
              <a:chExt cx="351379" cy="311409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3FB3F48C-5049-47A4-865F-1242A47DA980}"/>
                  </a:ext>
                </a:extLst>
              </p:cNvPr>
              <p:cNvSpPr/>
              <p:nvPr/>
            </p:nvSpPr>
            <p:spPr>
              <a:xfrm>
                <a:off x="6600513" y="2828822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18622B-8DC5-49E4-BB1A-2C6C87C1646A}"/>
                  </a:ext>
                </a:extLst>
              </p:cNvPr>
              <p:cNvSpPr txBox="1"/>
              <p:nvPr/>
            </p:nvSpPr>
            <p:spPr>
              <a:xfrm>
                <a:off x="6600512" y="283759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0DD5C2B-24E3-40DE-B27E-7EFE2796D8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737" y="4144302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5A43E17D-3DE1-43DC-87D0-C054481E53C6}"/>
                </a:ext>
              </a:extLst>
            </p:cNvPr>
            <p:cNvCxnSpPr>
              <a:cxnSpLocks/>
            </p:cNvCxnSpPr>
            <p:nvPr/>
          </p:nvCxnSpPr>
          <p:spPr>
            <a:xfrm>
              <a:off x="7421669" y="4162253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3944F04-B1E1-45A8-8702-6C8C77631E50}"/>
                </a:ext>
              </a:extLst>
            </p:cNvPr>
            <p:cNvSpPr txBox="1"/>
            <p:nvPr/>
          </p:nvSpPr>
          <p:spPr>
            <a:xfrm>
              <a:off x="5684102" y="3393093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F4CE302-F1E8-4EFA-972E-5A90DA9E08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9425" y="4145159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34FFD61-D9AE-4AE3-8FE8-DB9AC29F0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709" y="415357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41B0CA3-4357-4DEA-9184-B8A5A03B4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0249" y="417172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2F593C1-EB28-46A7-BAA0-FFB34E0B7DC0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61" y="41612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DEF8D5-407F-45B3-8099-BD0FDFF7FEC8}"/>
                </a:ext>
              </a:extLst>
            </p:cNvPr>
            <p:cNvCxnSpPr>
              <a:cxnSpLocks/>
            </p:cNvCxnSpPr>
            <p:nvPr/>
          </p:nvCxnSpPr>
          <p:spPr>
            <a:xfrm>
              <a:off x="6414265" y="4163237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3361459-5F14-4C0F-BB93-7A848D31BB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7233" y="3636613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2976E1DA-FFCF-41B1-830B-C8599095D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7611" y="3646082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4E76839-CA8E-41B0-A06F-79D610D2B20E}"/>
                </a:ext>
              </a:extLst>
            </p:cNvPr>
            <p:cNvCxnSpPr>
              <a:cxnSpLocks/>
            </p:cNvCxnSpPr>
            <p:nvPr/>
          </p:nvCxnSpPr>
          <p:spPr>
            <a:xfrm>
              <a:off x="7920583" y="3615241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6B54F92-86ED-4F23-8CB7-257923FEB9CE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38" y="3662726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414CDDC5-071F-4831-9C46-B86130540374}"/>
                </a:ext>
              </a:extLst>
            </p:cNvPr>
            <p:cNvSpPr/>
            <p:nvPr/>
          </p:nvSpPr>
          <p:spPr>
            <a:xfrm>
              <a:off x="7599516" y="3384320"/>
              <a:ext cx="351378" cy="311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F82CE6-D131-4ACF-8104-61E9E4E3A58E}"/>
                </a:ext>
              </a:extLst>
            </p:cNvPr>
            <p:cNvSpPr txBox="1"/>
            <p:nvPr/>
          </p:nvSpPr>
          <p:spPr>
            <a:xfrm>
              <a:off x="7599515" y="33930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61FE5C0-FA05-494E-9EDF-65795D9D218C}"/>
                </a:ext>
              </a:extLst>
            </p:cNvPr>
            <p:cNvSpPr/>
            <p:nvPr/>
          </p:nvSpPr>
          <p:spPr>
            <a:xfrm>
              <a:off x="6399343" y="442119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BC5C3DF-710C-49A3-84E6-2A56078B664F}"/>
                </a:ext>
              </a:extLst>
            </p:cNvPr>
            <p:cNvSpPr txBox="1"/>
            <p:nvPr/>
          </p:nvSpPr>
          <p:spPr>
            <a:xfrm>
              <a:off x="6399342" y="4429966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3DCE70B2-6229-4738-B4C7-6C7296D083E2}"/>
                </a:ext>
              </a:extLst>
            </p:cNvPr>
            <p:cNvSpPr/>
            <p:nvPr/>
          </p:nvSpPr>
          <p:spPr>
            <a:xfrm>
              <a:off x="5443432" y="4413719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5D0D34F-CB20-4BBF-96BE-5E89AD81422A}"/>
                </a:ext>
              </a:extLst>
            </p:cNvPr>
            <p:cNvSpPr txBox="1"/>
            <p:nvPr/>
          </p:nvSpPr>
          <p:spPr>
            <a:xfrm>
              <a:off x="5434502" y="4423828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1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6984982-49D7-49D9-A1F3-591DA2A02EFA}"/>
                </a:ext>
              </a:extLst>
            </p:cNvPr>
            <p:cNvSpPr/>
            <p:nvPr/>
          </p:nvSpPr>
          <p:spPr>
            <a:xfrm>
              <a:off x="4968473" y="44137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28F2CBE-70A9-43C5-A827-21CB8A0723D8}"/>
                </a:ext>
              </a:extLst>
            </p:cNvPr>
            <p:cNvSpPr txBox="1"/>
            <p:nvPr/>
          </p:nvSpPr>
          <p:spPr>
            <a:xfrm>
              <a:off x="5011202" y="44224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F0035F9-3DB8-4FB7-9128-F447BDE24607}"/>
                </a:ext>
              </a:extLst>
            </p:cNvPr>
            <p:cNvSpPr/>
            <p:nvPr/>
          </p:nvSpPr>
          <p:spPr>
            <a:xfrm>
              <a:off x="6874302" y="4403045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7F2C5E7-BCA6-4DEF-8E35-738E9E48BF11}"/>
                </a:ext>
              </a:extLst>
            </p:cNvPr>
            <p:cNvSpPr txBox="1"/>
            <p:nvPr/>
          </p:nvSpPr>
          <p:spPr>
            <a:xfrm>
              <a:off x="6874302" y="4420685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837FD8A1-E7E7-4474-AB0D-AC4C817A1883}"/>
                </a:ext>
              </a:extLst>
            </p:cNvPr>
            <p:cNvSpPr/>
            <p:nvPr/>
          </p:nvSpPr>
          <p:spPr>
            <a:xfrm>
              <a:off x="5924384" y="441682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CB27E9C-C330-46C6-9DBB-EA108D5B8563}"/>
                </a:ext>
              </a:extLst>
            </p:cNvPr>
            <p:cNvSpPr txBox="1"/>
            <p:nvPr/>
          </p:nvSpPr>
          <p:spPr>
            <a:xfrm>
              <a:off x="5924383" y="4425596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1654206-3F50-4AC1-8A58-D2B3B1419440}"/>
                </a:ext>
              </a:extLst>
            </p:cNvPr>
            <p:cNvSpPr/>
            <p:nvPr/>
          </p:nvSpPr>
          <p:spPr>
            <a:xfrm>
              <a:off x="8041327" y="3860426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1580B48-E35C-4AAA-BB0E-10B0265A20A9}"/>
                </a:ext>
              </a:extLst>
            </p:cNvPr>
            <p:cNvSpPr txBox="1"/>
            <p:nvPr/>
          </p:nvSpPr>
          <p:spPr>
            <a:xfrm>
              <a:off x="8028040" y="3868860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3A654EB-1784-4756-8199-C504F6D597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5638" y="3037679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BA0CB85-C0B1-4024-A2AD-F78FFC8425E0}"/>
                </a:ext>
              </a:extLst>
            </p:cNvPr>
            <p:cNvCxnSpPr>
              <a:cxnSpLocks/>
            </p:cNvCxnSpPr>
            <p:nvPr/>
          </p:nvCxnSpPr>
          <p:spPr>
            <a:xfrm>
              <a:off x="6940989" y="3019529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C9F8004-8BB7-4003-8BA9-CD94FC9D49A2}"/>
                </a:ext>
              </a:extLst>
            </p:cNvPr>
            <p:cNvSpPr/>
            <p:nvPr/>
          </p:nvSpPr>
          <p:spPr>
            <a:xfrm>
              <a:off x="7378940" y="4401673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B9F84BA-7682-42B1-B39A-743A908BACE2}"/>
                </a:ext>
              </a:extLst>
            </p:cNvPr>
            <p:cNvSpPr txBox="1"/>
            <p:nvPr/>
          </p:nvSpPr>
          <p:spPr>
            <a:xfrm>
              <a:off x="7421669" y="4410445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E1C9027-1DDD-4B86-8185-47AE0E5C5658}"/>
                </a:ext>
              </a:extLst>
            </p:cNvPr>
            <p:cNvSpPr/>
            <p:nvPr/>
          </p:nvSpPr>
          <p:spPr>
            <a:xfrm>
              <a:off x="7833611" y="439164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4C0FB3D-1D92-4A6B-B8CC-695F2DB7D169}"/>
                </a:ext>
              </a:extLst>
            </p:cNvPr>
            <p:cNvSpPr txBox="1"/>
            <p:nvPr/>
          </p:nvSpPr>
          <p:spPr>
            <a:xfrm>
              <a:off x="7833611" y="4400415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7AA6C8B-0AE0-428E-B56A-4454E6539E7F}"/>
                </a:ext>
              </a:extLst>
            </p:cNvPr>
            <p:cNvSpPr/>
            <p:nvPr/>
          </p:nvSpPr>
          <p:spPr>
            <a:xfrm>
              <a:off x="7134842" y="3886372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52AFB02-C5CF-4B8A-8DF4-8CF72F82C52E}"/>
                </a:ext>
              </a:extLst>
            </p:cNvPr>
            <p:cNvSpPr txBox="1"/>
            <p:nvPr/>
          </p:nvSpPr>
          <p:spPr>
            <a:xfrm>
              <a:off x="7121555" y="3894806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38991A4-C60F-451C-9B49-3B5B3177FA9A}"/>
                </a:ext>
              </a:extLst>
            </p:cNvPr>
            <p:cNvSpPr/>
            <p:nvPr/>
          </p:nvSpPr>
          <p:spPr>
            <a:xfrm>
              <a:off x="6125236" y="3886371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7C51FA8-3D76-4AFC-A426-2147D2A9EE3E}"/>
                </a:ext>
              </a:extLst>
            </p:cNvPr>
            <p:cNvSpPr txBox="1"/>
            <p:nvPr/>
          </p:nvSpPr>
          <p:spPr>
            <a:xfrm>
              <a:off x="6111949" y="3894805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2255DE0-8DAA-4F1B-8343-5038DF020564}"/>
                </a:ext>
              </a:extLst>
            </p:cNvPr>
            <p:cNvSpPr/>
            <p:nvPr/>
          </p:nvSpPr>
          <p:spPr>
            <a:xfrm>
              <a:off x="5210736" y="3877599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8CAAB9-A02A-4647-AA23-6490357BB7BE}"/>
                </a:ext>
              </a:extLst>
            </p:cNvPr>
            <p:cNvSpPr txBox="1"/>
            <p:nvPr/>
          </p:nvSpPr>
          <p:spPr>
            <a:xfrm>
              <a:off x="5197449" y="3886033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925D6E-4CA7-4B8B-896C-F0DF0431C1D8}"/>
                </a:ext>
              </a:extLst>
            </p:cNvPr>
            <p:cNvSpPr/>
            <p:nvPr/>
          </p:nvSpPr>
          <p:spPr>
            <a:xfrm>
              <a:off x="4910087" y="378914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99388CD-24E9-4F6B-927B-205205D46177}"/>
                </a:ext>
              </a:extLst>
            </p:cNvPr>
            <p:cNvSpPr/>
            <p:nvPr/>
          </p:nvSpPr>
          <p:spPr>
            <a:xfrm>
              <a:off x="5883015" y="378772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2A41798-E2D6-4FB9-9116-DA5D7D6A36AA}"/>
                </a:ext>
              </a:extLst>
            </p:cNvPr>
            <p:cNvSpPr/>
            <p:nvPr/>
          </p:nvSpPr>
          <p:spPr>
            <a:xfrm>
              <a:off x="6840980" y="3788905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79BB83C-AA47-47D7-88AC-7CDC5BE25A18}"/>
                </a:ext>
              </a:extLst>
            </p:cNvPr>
            <p:cNvSpPr/>
            <p:nvPr/>
          </p:nvSpPr>
          <p:spPr>
            <a:xfrm>
              <a:off x="7783660" y="3787726"/>
              <a:ext cx="926900" cy="1028183"/>
            </a:xfrm>
            <a:custGeom>
              <a:avLst/>
              <a:gdLst>
                <a:gd name="connsiteX0" fmla="*/ 554410 w 1052208"/>
                <a:gd name="connsiteY0" fmla="*/ 5188 h 1100759"/>
                <a:gd name="connsiteX1" fmla="*/ 110029 w 1052208"/>
                <a:gd name="connsiteY1" fmla="*/ 261562 h 1100759"/>
                <a:gd name="connsiteX2" fmla="*/ 33117 w 1052208"/>
                <a:gd name="connsiteY2" fmla="*/ 979408 h 1100759"/>
                <a:gd name="connsiteX3" fmla="*/ 562956 w 1052208"/>
                <a:gd name="connsiteY3" fmla="*/ 1064866 h 1100759"/>
                <a:gd name="connsiteX4" fmla="*/ 998792 w 1052208"/>
                <a:gd name="connsiteY4" fmla="*/ 1047775 h 1100759"/>
                <a:gd name="connsiteX5" fmla="*/ 998792 w 1052208"/>
                <a:gd name="connsiteY5" fmla="*/ 458115 h 1100759"/>
                <a:gd name="connsiteX6" fmla="*/ 554410 w 1052208"/>
                <a:gd name="connsiteY6" fmla="*/ 5188 h 110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208" h="1100759">
                  <a:moveTo>
                    <a:pt x="554410" y="5188"/>
                  </a:moveTo>
                  <a:cubicBezTo>
                    <a:pt x="406283" y="-27571"/>
                    <a:pt x="196911" y="99192"/>
                    <a:pt x="110029" y="261562"/>
                  </a:cubicBezTo>
                  <a:cubicBezTo>
                    <a:pt x="23147" y="423932"/>
                    <a:pt x="-42371" y="845524"/>
                    <a:pt x="33117" y="979408"/>
                  </a:cubicBezTo>
                  <a:cubicBezTo>
                    <a:pt x="108605" y="1113292"/>
                    <a:pt x="402010" y="1053472"/>
                    <a:pt x="562956" y="1064866"/>
                  </a:cubicBezTo>
                  <a:cubicBezTo>
                    <a:pt x="723902" y="1076261"/>
                    <a:pt x="926153" y="1148900"/>
                    <a:pt x="998792" y="1047775"/>
                  </a:cubicBezTo>
                  <a:cubicBezTo>
                    <a:pt x="1071431" y="946650"/>
                    <a:pt x="1068583" y="631879"/>
                    <a:pt x="998792" y="458115"/>
                  </a:cubicBezTo>
                  <a:cubicBezTo>
                    <a:pt x="929001" y="284351"/>
                    <a:pt x="702537" y="37947"/>
                    <a:pt x="554410" y="518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53545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AF0F-15AB-AC45-8684-5567F6C5F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7E1320DD-0A08-C047-BC8B-ED8FCB843918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56213EC6-8647-5451-92D0-6E2EA95E4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F2CF486-C0A0-A691-5F6F-B35AE718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060216B4-A67C-0489-3471-CBD90362F4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B3DE0673-ECA4-F3BE-8363-2691E585E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60F850A4-ADBE-74A5-422E-150451D44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16D8059-3D48-859F-CE5A-5EB324C81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4E8EDAFF-5FF7-7071-893E-73A799327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66E824EC-B4BF-1208-681B-E26EC6095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D3609701-86F0-DA36-AA2E-7C3C55AB1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18630FC-FE6E-2E05-9406-301823B8A7C7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6331087C-3D75-F759-EE30-7147CFA91733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1D433F-0382-0F12-A267-30A2051DDC26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92794D-C24D-9F4B-512A-FE2DB4B205DB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B01A145-2318-9DBA-A636-3EB978950C18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CB6826-8864-B6A6-0AE5-618C709184BF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AED982E-1EBD-B812-4681-69BF8FE73666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77364E1-C571-FFB7-7725-4E57651E785A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BA3E982D-8D5E-1DAE-FD86-D0C12A15A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643084-38EA-E8B4-D07B-46446D555D2B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FA3CDB-96B6-A73E-8FAC-A3DA02F61F3C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7FCC89B4-9E84-0393-E997-D5912A039684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AEA4039-2D8F-9191-64AD-25C03488ED6D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BEE26F4-F79C-2FDE-3B0B-A3BE295C8846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F3F4352-CE2F-D2E8-5C62-28C026E89271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B9294D7-D1EB-C4EC-E786-345A75F81468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8C15908-B1B8-8131-AF18-089C64A3CE4B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2798869-2701-9091-E42A-7A50D4106353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6D6EAC9C-CC4C-A178-3BE8-C8B18ED6DCAF}"/>
              </a:ext>
            </a:extLst>
          </p:cNvPr>
          <p:cNvSpPr txBox="1"/>
          <p:nvPr/>
        </p:nvSpPr>
        <p:spPr>
          <a:xfrm>
            <a:off x="5684102" y="339309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0CA2D2EC-787D-A36B-D3A5-2865A69A747A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66B9A17-F83E-43B1-F623-E47E07D37A0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5B730B41-8933-20AF-F7F8-2EC56D2BAFD2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C09C47A-FD32-BF66-ADF8-A24DD90835FC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BB692846-FB1A-FE47-E03D-6029FEE06674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90055E88-3D19-316F-923E-D0D09348E5F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B716495-95D1-429F-EBE5-587015D0D07C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ADD1202-BC84-549B-13BA-6651E1A5388E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76BC1D1A-0F24-620C-7E7E-6FC379BC2AC7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B24C902E-7F47-8DCB-C222-FBF6C63C3C36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EAA2FCA-A1BF-6A0B-8689-932B27686E6C}"/>
              </a:ext>
            </a:extLst>
          </p:cNvPr>
          <p:cNvSpPr txBox="1"/>
          <p:nvPr/>
        </p:nvSpPr>
        <p:spPr>
          <a:xfrm>
            <a:off x="7599515" y="3393092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788DA85C-F858-F2E1-BA40-69C1A8C15F63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F7D23E9-4FD2-0881-5D9B-667B1E8EACE7}"/>
              </a:ext>
            </a:extLst>
          </p:cNvPr>
          <p:cNvSpPr txBox="1"/>
          <p:nvPr/>
        </p:nvSpPr>
        <p:spPr>
          <a:xfrm>
            <a:off x="6399342" y="442996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7E5DC9E-1D14-CB5C-9B16-F5BB604826AD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688AB06-F4D3-D56A-BFF6-AFB7203FD71A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42530EC-297E-96D9-84AC-8AFC649FC0F9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1A0D45D-3354-8094-F13C-2AC9608DE820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ADDD0A4B-30FF-9100-D46B-94C06CE74FB1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13391C7-FD40-E0DD-35E4-2373D0F69BC4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9642F7AC-F6E9-4D88-5908-46C9A2EA17FC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25D78A9-23B8-9A75-B186-7A68BF70353A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1C08456D-DBA9-0D62-7999-C2DE4400D64E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23487B8-5F79-26D9-DC23-928CE75F9311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DB58FDFE-BBE2-1038-20A3-B3D33EF5012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3624B649-48B9-17B3-ED89-1CE823C17F4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EC5A7A88-565C-0FB2-FF9A-6A7E38B43BF6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771631F8-F7BB-458C-9DFB-E0CA5ECCE703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D9CE51A5-C2FF-6CC4-993F-8FCE91875C9E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F9695BD6-BB5A-8E01-01BC-ADE6082454FB}"/>
              </a:ext>
            </a:extLst>
          </p:cNvPr>
          <p:cNvSpPr txBox="1"/>
          <p:nvPr/>
        </p:nvSpPr>
        <p:spPr>
          <a:xfrm>
            <a:off x="7833611" y="440041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23895DA2-2925-FF77-39F0-27D8931FF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47EB9BAB-4790-EECA-A0A1-61A28046A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F2E889F-968A-CD4F-5B6D-4010044F68B2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F542964-FA2B-29C2-05A5-2E35C2C24355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C98D8EA-EB30-A46A-FE7A-06B2990F397A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2364C8-13A1-7F80-BA38-4AC78C42C0A1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5A4890E-56CF-8EEE-A6E5-C66757CCDDC4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2EAA302-6D85-3100-43C4-49F3190B2ECB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2" name="Freeform: Shape 7">
            <a:extLst>
              <a:ext uri="{FF2B5EF4-FFF2-40B4-BE49-F238E27FC236}">
                <a16:creationId xmlns:a16="http://schemas.microsoft.com/office/drawing/2014/main" id="{4F281E4B-647A-407C-5EF1-10C3F92E10DD}"/>
              </a:ext>
            </a:extLst>
          </p:cNvPr>
          <p:cNvSpPr/>
          <p:nvPr/>
        </p:nvSpPr>
        <p:spPr>
          <a:xfrm>
            <a:off x="4901724" y="3314678"/>
            <a:ext cx="1881713" cy="150123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4">
            <a:extLst>
              <a:ext uri="{FF2B5EF4-FFF2-40B4-BE49-F238E27FC236}">
                <a16:creationId xmlns:a16="http://schemas.microsoft.com/office/drawing/2014/main" id="{85BCC26D-8E45-5547-071D-48FC724D7F14}"/>
              </a:ext>
            </a:extLst>
          </p:cNvPr>
          <p:cNvSpPr/>
          <p:nvPr/>
        </p:nvSpPr>
        <p:spPr>
          <a:xfrm>
            <a:off x="6803763" y="3314678"/>
            <a:ext cx="1906797" cy="150123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91">
            <a:extLst>
              <a:ext uri="{FF2B5EF4-FFF2-40B4-BE49-F238E27FC236}">
                <a16:creationId xmlns:a16="http://schemas.microsoft.com/office/drawing/2014/main" id="{EF6DDFAC-72EA-570C-EAE4-8D47406BA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386650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139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96FD-FEA8-825B-2E95-FD8034F74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95856707-376F-D291-12BF-7B66C5F2A6A4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5BD69DD-C3ED-F267-45D4-82AE7E1EC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9356510-ED3C-5EE3-B13F-7356F0C72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51FE6971-67BE-1364-8E28-39E6A72273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44ADFBFE-8969-461C-4F47-8D667866F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602D957A-A818-2FFD-174D-9300F4D7E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A6D4112-04AA-C18D-A0BC-ADA60146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10AD7498-EB2D-8213-9E92-FA80D88DB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C563895F-6FD6-DC40-EC88-3AFD3D00D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81176DBA-A7A1-2202-249D-0C80FBA5E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CD09CD3-C683-FF51-20E9-46E780F85F0F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3E82F2D5-FF61-EFDF-F0E9-8BA59D100ABE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CA5FE-7C18-6CD2-21EA-EC117BA50431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206C8A-9F83-6DCD-C43C-2CECAB047AE2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95AE75-F237-F2A6-40B6-A37106FC31F2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E4E561-99E3-9EBD-1500-DD8B8CDB5CFD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7F93DE2-689F-2E93-D295-6AEE75C07099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3282B35-EE66-2A22-CB92-8CE91BE3F3BB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86301072-1A1B-B518-999A-08CF91CD3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32A126-8E6D-D959-9134-A69137934E07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8759EC7-5189-698E-D47F-78D36EE6E468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F4506E95-A233-33A3-AD78-03309D5EAB35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4FCE036-B9FB-19BA-2F0B-754CAA61D410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271A1AD-9456-5154-64B8-9580FF452265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5D7A083C-CBA6-6CB2-91C8-39C7DA6F9B98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978076C-B0FF-491E-1CCF-666DED21FF00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8C8A762-8188-0ACA-B620-D3090CEED027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F294445-5002-0117-6FA6-FE0D7A08661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9A54DDA2-A4D2-2A01-2D8F-62B7C6D2415A}"/>
              </a:ext>
            </a:extLst>
          </p:cNvPr>
          <p:cNvSpPr txBox="1"/>
          <p:nvPr/>
        </p:nvSpPr>
        <p:spPr>
          <a:xfrm>
            <a:off x="5636477" y="339309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24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4293173-F58D-8105-C791-B797DF73F55B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32510367-5A5E-9463-10E8-EC219D135F20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6D92E-951E-7D7B-2860-908C0DAA3FB8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A1CD601F-ACCE-24F2-C8AA-32BB18D4BFF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A975962-9DDD-2E33-E3AE-902A71C82896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4AFDF68-9FF1-EFCB-C646-546E36187BC2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79A7C308-B76A-1DEA-6675-B62FC7E363AD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D4FA99F-06D7-54D4-72E7-9C8D889771DE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3F78D74-E667-11CC-2B17-B0BD1204A0CB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BF307EA3-5B77-C210-594E-43B7760B65F8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2778D43-A5FA-A0C8-DE84-E8A0CE2B076D}"/>
              </a:ext>
            </a:extLst>
          </p:cNvPr>
          <p:cNvSpPr txBox="1"/>
          <p:nvPr/>
        </p:nvSpPr>
        <p:spPr>
          <a:xfrm>
            <a:off x="7542365" y="339309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16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4D74B6B0-5520-9244-04DC-DCE1D4ECED31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F0960FA-780E-1076-FABA-0A6C8E462D4E}"/>
              </a:ext>
            </a:extLst>
          </p:cNvPr>
          <p:cNvSpPr txBox="1"/>
          <p:nvPr/>
        </p:nvSpPr>
        <p:spPr>
          <a:xfrm>
            <a:off x="6437442" y="442996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9A62F1FE-4D9C-6A2D-B07B-81A45BE1FF09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5B5EE7A-F0B0-35DC-E96A-7ABD683DD6DC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B35955E2-2F22-B2DF-2F87-13D3B96C836B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F282294-10B3-A0DA-C5E9-54DACDDF8821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091A6080-3D33-C2AD-4474-B13790FFBB8E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8010A80-413A-A310-F07A-737363B96250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25CF985-D17E-B7A1-DD82-EDA7B93EBE48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BF351E3-1C6C-4DB8-6B5C-EB2536742FE8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70841134-59DA-3A44-CAF4-B0D33CCFD150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620C222-ED74-13C6-2845-5A53D1E606B0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C56462D9-3C1D-2FFE-8D2D-4A7412D7FE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DA75677D-8CA8-8CDB-E6CA-90EBC4B039E1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84A26CB5-E710-7D0E-8DA1-48753F2A72B3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475F6BA-3E82-DA3E-9ECF-04A043531C9B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7D6AFA27-57FD-3760-C68C-F6B909E9DFE4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5E247A2D-F3E5-2DB9-F760-A0C4EEB578BC}"/>
              </a:ext>
            </a:extLst>
          </p:cNvPr>
          <p:cNvSpPr txBox="1"/>
          <p:nvPr/>
        </p:nvSpPr>
        <p:spPr>
          <a:xfrm>
            <a:off x="7833611" y="440041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191D44AE-1E54-EDBC-7EFF-1666A4C43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9022CF5D-9591-A1FD-6DE9-31EE4F5F5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779C2725-88AC-A1C2-FEAA-347D17066C15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AEBE9D2-E312-F723-254B-E839986C68B4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1E3C8E7-753F-0E4A-14F2-11F9CA9218BB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D4472F5-AD32-BA7D-A431-1815272134CE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58CD0099-CA8B-CDFD-9CA5-0B2C09563918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9C8DAD0-C6EE-24E2-B097-A947A224F89D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2" name="Freeform: Shape 7">
            <a:extLst>
              <a:ext uri="{FF2B5EF4-FFF2-40B4-BE49-F238E27FC236}">
                <a16:creationId xmlns:a16="http://schemas.microsoft.com/office/drawing/2014/main" id="{FFAD83F4-3945-E6EF-EDF4-511532F2460A}"/>
              </a:ext>
            </a:extLst>
          </p:cNvPr>
          <p:cNvSpPr/>
          <p:nvPr/>
        </p:nvSpPr>
        <p:spPr>
          <a:xfrm>
            <a:off x="4901724" y="3314678"/>
            <a:ext cx="1881713" cy="150123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4">
            <a:extLst>
              <a:ext uri="{FF2B5EF4-FFF2-40B4-BE49-F238E27FC236}">
                <a16:creationId xmlns:a16="http://schemas.microsoft.com/office/drawing/2014/main" id="{A5DFEC98-DAA3-FC8D-A2C7-48F77376B8CC}"/>
              </a:ext>
            </a:extLst>
          </p:cNvPr>
          <p:cNvSpPr/>
          <p:nvPr/>
        </p:nvSpPr>
        <p:spPr>
          <a:xfrm>
            <a:off x="6803763" y="3314678"/>
            <a:ext cx="1906797" cy="150123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91">
            <a:extLst>
              <a:ext uri="{FF2B5EF4-FFF2-40B4-BE49-F238E27FC236}">
                <a16:creationId xmlns:a16="http://schemas.microsoft.com/office/drawing/2014/main" id="{277E2FD0-6752-4E3C-B78A-8ABCEFD18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24377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9486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E6941-A8CC-A502-268F-63FEF61E6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01635EE5-B8F8-76B9-134A-76ED7DB9B66F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9BEAD01F-E831-8245-935C-09A24383D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0EED676-EF68-0408-40CC-6FF2F02B7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AE26D89-B0C7-FABD-4853-4C5690438A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94CE77B2-923E-5BE8-3E99-2CD8EA4D5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3324DC7A-A55A-6DEC-26F0-E8807C845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F2FE3A12-BC20-A078-363D-BF774CE5B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F742C173-DCE5-7CB0-CCDA-3F3F59911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A07435D1-033D-825B-949E-9C0BFEB4C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6C497849-FD8D-E22E-CD42-774E0EF3F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CAE3BD4-BACC-3A20-465B-315B90FB11A5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5B7D6FFB-B9DD-2FBF-FF8D-C1416E5239D3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A550A0-9989-49A0-79C7-11EB5F63E685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8EEFB3-F7E0-B2A6-A261-F05530266B2F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E240EC3-151A-60F4-F201-493F717F0BBB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BE58EB-24FB-E4FC-0C06-4CFD1983AA82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E68CD34-9675-FDBE-CB94-F9A9190AFA12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4CD3525-3AFF-536C-E31E-7A3DE7374A0E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A25E0324-4972-CD56-7D83-5BCFBD26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0326F1-AF60-49F2-051A-B781F51F85A2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0B9D58C-B638-CB68-F877-4C7B5D9CC121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12D2A430-6DFB-1233-890A-0148F732FC97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1C7A91C-4FAF-C541-41B7-C6349F20E123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8D2790F-EE1C-7B63-4E80-D6ECBCA292E0}"/>
              </a:ext>
            </a:extLst>
          </p:cNvPr>
          <p:cNvSpPr/>
          <p:nvPr/>
        </p:nvSpPr>
        <p:spPr>
          <a:xfrm>
            <a:off x="6600513" y="2828822"/>
            <a:ext cx="351378" cy="311409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54B9F46-EE07-40A5-DA5C-ED2D91C6A8E2}"/>
              </a:ext>
            </a:extLst>
          </p:cNvPr>
          <p:cNvSpPr txBox="1"/>
          <p:nvPr/>
        </p:nvSpPr>
        <p:spPr>
          <a:xfrm>
            <a:off x="6600512" y="2837594"/>
            <a:ext cx="351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D3B5F145-854F-3714-2FEA-0E5AF34ED95E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071DE9D-9491-486B-58E3-83D77571DE80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DCD5451D-11DC-0AFF-5538-228089F4B357}"/>
              </a:ext>
            </a:extLst>
          </p:cNvPr>
          <p:cNvSpPr txBox="1"/>
          <p:nvPr/>
        </p:nvSpPr>
        <p:spPr>
          <a:xfrm>
            <a:off x="5636477" y="339309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24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1A3206B-CA62-2E72-2BC2-008A019EC344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AE59B504-C16B-03EE-427B-FD297FF44DC8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7E383B0D-EE1A-231B-D677-3E2E4C02D86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CD65270-AB2F-4802-66F2-2FB0D979DC8B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33AC099A-47E4-95B1-C0F5-36AF61E25371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68B7B9EB-11C3-72DC-D346-F9CA8C6FC0D6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09CEA24-BD60-32EC-1F82-1960E7DDFFD5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4B2C398D-46A6-1D76-7817-789B0C9D37CD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5546BFEB-AEE3-A5B5-8296-D2A613F7B096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08B1E825-E4C7-4E34-1142-6480BA45DBF8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0ACB4B0-BBC3-D6C6-5711-31A88F5C3A0E}"/>
              </a:ext>
            </a:extLst>
          </p:cNvPr>
          <p:cNvSpPr txBox="1"/>
          <p:nvPr/>
        </p:nvSpPr>
        <p:spPr>
          <a:xfrm>
            <a:off x="7542365" y="339309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16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FC156C9E-5CD9-341B-FB66-A54AA1AC7CAD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DC82F28-F1BE-699A-FC52-2E590558FA2B}"/>
              </a:ext>
            </a:extLst>
          </p:cNvPr>
          <p:cNvSpPr txBox="1"/>
          <p:nvPr/>
        </p:nvSpPr>
        <p:spPr>
          <a:xfrm>
            <a:off x="6437442" y="442996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F49F031E-2B1C-00ED-4187-894E5AF58DDC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063ADF8-76F4-49B5-061C-61EF21FADFE9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5FFEA80-B119-74AE-790D-6B2B2D7B3647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ED31447-EFA1-D937-63AD-6C7ADBAD007F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D5196FB4-53D0-9DDE-4F88-D78294A5D437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2F130A9-5370-5022-8929-A2B8118A4E31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A6F39B-F874-872A-0B6F-895DB574C955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161540D5-207B-588D-2271-1830D877DE37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59DD1ED-F4BC-2500-00D1-37365A9A2970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1690F41-0118-B10E-84C2-810BBDDA304B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BB3BB266-FB7E-AC2F-7104-A01203622732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CB6A85C9-790E-678A-7870-46407223C7D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3733E490-1DAD-6034-E2FC-CC7DD33F6628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418FB3B-5765-F0E5-507C-2C5EC71A0900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1B4F5F5A-AC2A-F359-2E75-6C9667B48D5C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E05DB7E-5BF7-62EA-729E-441F2D1ED838}"/>
              </a:ext>
            </a:extLst>
          </p:cNvPr>
          <p:cNvSpPr txBox="1"/>
          <p:nvPr/>
        </p:nvSpPr>
        <p:spPr>
          <a:xfrm>
            <a:off x="7833611" y="440041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7139C8BC-18A6-A3E9-A390-F76860578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042D49B7-686E-F7F0-1A77-33F1A0ACC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5F60F57-0197-C4B5-A394-71469605E89D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C98A557-2203-E9E0-1039-D9D364960295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E683DC3-1531-D51D-CD11-6F529F4E0442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873BB4B-9AC7-76A3-8A4C-438127C9D82D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2739E0A-92A9-A1AB-5FDC-FB97A4AA7BA6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1E5C1B6-D7D1-DBBA-B330-E19967AD4CD2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DFFC18B-87DB-BAC6-C420-A4DF2D0FAE06}"/>
              </a:ext>
            </a:extLst>
          </p:cNvPr>
          <p:cNvSpPr/>
          <p:nvPr/>
        </p:nvSpPr>
        <p:spPr>
          <a:xfrm>
            <a:off x="4814768" y="2668566"/>
            <a:ext cx="3688297" cy="2305086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91">
            <a:extLst>
              <a:ext uri="{FF2B5EF4-FFF2-40B4-BE49-F238E27FC236}">
                <a16:creationId xmlns:a16="http://schemas.microsoft.com/office/drawing/2014/main" id="{FA500B36-FADC-42C1-B778-5F19E9E84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494572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555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64523-6F9A-B9F8-89C2-6D499C23A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56A810AD-085E-BE2A-9E04-5D4F06280031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BA40062C-B170-54FB-F065-3D829B127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FB35D2B-C632-D81A-63D7-7997781F2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F218445C-E43C-6F29-8453-6445EC68EE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F76DFFC-70BF-0021-4111-C320B3C36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DDB370C9-2097-4B55-8FB5-8B12E0B3F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4926DA87-7C14-F22E-7101-19DCA9133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8A2CDFC1-56F6-2ACE-C188-E7CD83381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DDF590E3-4A91-033A-BA7E-85FFE7316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2806441"/>
            <a:ext cx="346006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A tree of a single node is a heap</a:t>
            </a:r>
          </a:p>
        </p:txBody>
      </p:sp>
      <p:sp>
        <p:nvSpPr>
          <p:cNvPr id="105" name="Text Box 46">
            <a:extLst>
              <a:ext uri="{FF2B5EF4-FFF2-40B4-BE49-F238E27FC236}">
                <a16:creationId xmlns:a16="http://schemas.microsoft.com/office/drawing/2014/main" id="{8C1FE788-030E-B47D-EB3B-E269F9C16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21" y="3224547"/>
            <a:ext cx="153151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Condition H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138D620-0F39-36D4-A41F-9D9D40B6A668}"/>
              </a:ext>
            </a:extLst>
          </p:cNvPr>
          <p:cNvSpPr/>
          <p:nvPr/>
        </p:nvSpPr>
        <p:spPr>
          <a:xfrm>
            <a:off x="134495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BE768728-24B0-82FF-DA4F-5627FDA01679}"/>
              </a:ext>
            </a:extLst>
          </p:cNvPr>
          <p:cNvSpPr/>
          <p:nvPr/>
        </p:nvSpPr>
        <p:spPr>
          <a:xfrm>
            <a:off x="2514309" y="4393382"/>
            <a:ext cx="1034041" cy="1121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6408CA-1CE3-3E63-CF4A-87C076F0E77D}"/>
              </a:ext>
            </a:extLst>
          </p:cNvPr>
          <p:cNvSpPr/>
          <p:nvPr/>
        </p:nvSpPr>
        <p:spPr>
          <a:xfrm>
            <a:off x="3059394" y="5341128"/>
            <a:ext cx="58966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A8FA81-707F-4C71-54BD-7BD7E38EC3AE}"/>
              </a:ext>
            </a:extLst>
          </p:cNvPr>
          <p:cNvSpPr/>
          <p:nvPr/>
        </p:nvSpPr>
        <p:spPr>
          <a:xfrm>
            <a:off x="2272387" y="3872800"/>
            <a:ext cx="364200" cy="3385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DF9293-8B59-0D8A-9068-D9B72DA180E5}"/>
              </a:ext>
            </a:extLst>
          </p:cNvPr>
          <p:cNvCxnSpPr>
            <a:stCxn id="7" idx="3"/>
            <a:endCxn id="4" idx="0"/>
          </p:cNvCxnSpPr>
          <p:nvPr/>
        </p:nvCxnSpPr>
        <p:spPr>
          <a:xfrm flipH="1">
            <a:off x="1861980" y="4161774"/>
            <a:ext cx="463743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883110-802B-61E1-FB5D-43B9E7F53155}"/>
              </a:ext>
            </a:extLst>
          </p:cNvPr>
          <p:cNvCxnSpPr>
            <a:stCxn id="7" idx="5"/>
            <a:endCxn id="106" idx="0"/>
          </p:cNvCxnSpPr>
          <p:nvPr/>
        </p:nvCxnSpPr>
        <p:spPr>
          <a:xfrm>
            <a:off x="2583251" y="4161774"/>
            <a:ext cx="448079" cy="231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B88DA02-BEF3-846C-15FE-17E4E548E0F5}"/>
              </a:ext>
            </a:extLst>
          </p:cNvPr>
          <p:cNvSpPr txBox="1"/>
          <p:nvPr/>
        </p:nvSpPr>
        <p:spPr>
          <a:xfrm>
            <a:off x="1708269" y="48173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E5586BF-C567-7023-160C-8DD4DDF44EC4}"/>
              </a:ext>
            </a:extLst>
          </p:cNvPr>
          <p:cNvSpPr txBox="1"/>
          <p:nvPr/>
        </p:nvSpPr>
        <p:spPr>
          <a:xfrm>
            <a:off x="2865819" y="4808782"/>
            <a:ext cx="46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</a:t>
            </a:r>
            <a:r>
              <a:rPr lang="en-US" sz="1800" baseline="-25000" dirty="0"/>
              <a:t>2</a:t>
            </a:r>
          </a:p>
        </p:txBody>
      </p:sp>
      <p:sp>
        <p:nvSpPr>
          <p:cNvPr id="109" name="Text Box 46">
            <a:extLst>
              <a:ext uri="{FF2B5EF4-FFF2-40B4-BE49-F238E27FC236}">
                <a16:creationId xmlns:a16="http://schemas.microsoft.com/office/drawing/2014/main" id="{9D1F3D32-A3D7-23D7-7DD4-F0C9EAD2B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97" y="5680220"/>
            <a:ext cx="32130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where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1</a:t>
            </a:r>
            <a:r>
              <a:rPr lang="en-US" altLang="zh-CN" sz="1200" dirty="0">
                <a:ea typeface="宋体" panose="02010600030101010101" pitchFamily="2" charset="-122"/>
              </a:rPr>
              <a:t> and T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 are heaps, then by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 on node 0, we can make T a heap.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C9BA05-9FAD-397F-CE50-0E1E9134974F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1341687" y="5614592"/>
            <a:ext cx="21677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D0A9A99-D04E-AFA4-84EC-2795B587B5FE}"/>
              </a:ext>
            </a:extLst>
          </p:cNvPr>
          <p:cNvSpPr/>
          <p:nvPr/>
        </p:nvSpPr>
        <p:spPr>
          <a:xfrm>
            <a:off x="1243197" y="3691788"/>
            <a:ext cx="1219262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101CABC-7A38-3C5A-00CE-14F9AC7EFC9F}"/>
              </a:ext>
            </a:extLst>
          </p:cNvPr>
          <p:cNvSpPr/>
          <p:nvPr/>
        </p:nvSpPr>
        <p:spPr>
          <a:xfrm flipH="1">
            <a:off x="2451334" y="3691788"/>
            <a:ext cx="1148865" cy="1922804"/>
          </a:xfrm>
          <a:custGeom>
            <a:avLst/>
            <a:gdLst>
              <a:gd name="connsiteX0" fmla="*/ 107042 w 1354728"/>
              <a:gd name="connsiteY0" fmla="*/ 1922804 h 1922804"/>
              <a:gd name="connsiteX1" fmla="*/ 124133 w 1354728"/>
              <a:gd name="connsiteY1" fmla="*/ 991312 h 1922804"/>
              <a:gd name="connsiteX2" fmla="*/ 1354728 w 1354728"/>
              <a:gd name="connsiteY2" fmla="*/ 0 h 1922804"/>
              <a:gd name="connsiteX3" fmla="*/ 1354728 w 1354728"/>
              <a:gd name="connsiteY3" fmla="*/ 0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4728" h="1922804">
                <a:moveTo>
                  <a:pt x="107042" y="1922804"/>
                </a:moveTo>
                <a:cubicBezTo>
                  <a:pt x="11613" y="1617291"/>
                  <a:pt x="-83815" y="1311779"/>
                  <a:pt x="124133" y="991312"/>
                </a:cubicBezTo>
                <a:cubicBezTo>
                  <a:pt x="332081" y="670845"/>
                  <a:pt x="1354728" y="0"/>
                  <a:pt x="1354728" y="0"/>
                </a:cubicBezTo>
                <a:lnTo>
                  <a:pt x="135472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1CC322A-DFF9-37BD-6C27-EE22D5A012DC}"/>
              </a:ext>
            </a:extLst>
          </p:cNvPr>
          <p:cNvSpPr txBox="1"/>
          <p:nvPr/>
        </p:nvSpPr>
        <p:spPr>
          <a:xfrm>
            <a:off x="2776763" y="35764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</a:t>
            </a:r>
            <a:endParaRPr lang="en-US" sz="1800" baseline="-2500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45910573-82AA-9BD8-1282-218118F4FFA3}"/>
              </a:ext>
            </a:extLst>
          </p:cNvPr>
          <p:cNvSpPr/>
          <p:nvPr/>
        </p:nvSpPr>
        <p:spPr>
          <a:xfrm>
            <a:off x="6600513" y="2828822"/>
            <a:ext cx="351378" cy="311409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4133372-2BD2-3D9F-6D78-348A208AC19D}"/>
              </a:ext>
            </a:extLst>
          </p:cNvPr>
          <p:cNvSpPr txBox="1"/>
          <p:nvPr/>
        </p:nvSpPr>
        <p:spPr>
          <a:xfrm>
            <a:off x="6600512" y="2837594"/>
            <a:ext cx="351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C550AC9-FAEF-0B36-8E64-31C6690E905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26265B9A-7ED8-ACDA-69AF-5ED653368151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08F409DD-51D0-2E4D-3302-9476FCEE55B6}"/>
              </a:ext>
            </a:extLst>
          </p:cNvPr>
          <p:cNvSpPr txBox="1"/>
          <p:nvPr/>
        </p:nvSpPr>
        <p:spPr>
          <a:xfrm>
            <a:off x="5636477" y="339309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13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CF2E5F2-60C7-73C6-30F7-F428056D1732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94EA69E-53A5-E15C-EC41-88EBA52B31F6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CC314D9-6779-4F15-9DC3-CF9CF253F5E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71322F6-992B-553E-2B87-9B00EEC01294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8538068-6571-63CA-FD16-CB229A416BA1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18465DA-33B1-65F3-A86D-997EE9BF132C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25D0FE53-C8D6-13A7-A362-7D179893D0BD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11528B6B-E625-E014-2914-96BF0ABB73AB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2E8CF68-D648-DBFF-3A5B-D26E083F362B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DCDA7594-BE2E-AC45-161C-4B8EFAB79EDC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C262F8-290B-1756-FCE4-EA6A90CD8E4D}"/>
              </a:ext>
            </a:extLst>
          </p:cNvPr>
          <p:cNvSpPr txBox="1"/>
          <p:nvPr/>
        </p:nvSpPr>
        <p:spPr>
          <a:xfrm>
            <a:off x="7542365" y="339309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16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29A88EB7-E482-FEA4-3F34-1ED54FA94A06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0D0D395-FB25-4331-EFB8-3D343C1A7245}"/>
              </a:ext>
            </a:extLst>
          </p:cNvPr>
          <p:cNvSpPr txBox="1"/>
          <p:nvPr/>
        </p:nvSpPr>
        <p:spPr>
          <a:xfrm>
            <a:off x="6437442" y="442996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A910B6C-E4A9-D852-687C-2BEE60E9C4C7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16F2547-4246-3101-3A46-A45C1C1DEC77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BBE21B37-DD9E-24F4-C445-C89E5BD271AA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5134E95-EA91-2D0C-E9BA-63AB98F4B0A8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65555B5F-6E47-CDA6-BDC8-EC7939A057BF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14774BD-1DD8-D3AE-3C0F-8CD55115FD19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F37D296-8261-66C3-334B-522F79B65FDE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4179017-7029-66CC-85AC-50CF74F1BDCF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A0151DC2-013E-1829-D586-57BEADD02339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2855A8D-36A1-7951-2BE0-C34AFA0476F7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4C2FA579-AD04-504B-C789-FAB405C0F1C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2D41C717-0777-F2E5-0A73-745F3C3AED35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2EC3143D-5540-62C1-58AC-745C172C8E07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F558B256-B6C4-65AB-1FCE-B616AEA0A988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12ABAE10-6D7C-F101-1966-E68A6681FBB4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25614AFD-6A8B-745D-110A-5782C7ACD9FD}"/>
              </a:ext>
            </a:extLst>
          </p:cNvPr>
          <p:cNvSpPr txBox="1"/>
          <p:nvPr/>
        </p:nvSpPr>
        <p:spPr>
          <a:xfrm>
            <a:off x="7833611" y="440041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203" name="Text Box 46">
            <a:extLst>
              <a:ext uri="{FF2B5EF4-FFF2-40B4-BE49-F238E27FC236}">
                <a16:creationId xmlns:a16="http://schemas.microsoft.com/office/drawing/2014/main" id="{00C5449F-3123-DF52-6733-E8F28769C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0" y="3677312"/>
            <a:ext cx="31931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if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0210F324-7252-1422-02F4-84D3C6A59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67" y="6182341"/>
            <a:ext cx="3213089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Then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will make T a heap.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7F326B6-9D3E-9820-5101-F9A0CC2F29EF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6FFF62D-7183-36E2-58E2-9548060AEF86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1AC942F-5A7F-278B-DBD1-B09D93ADE90D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6021CED-6EE7-488A-7917-9CE6E1F3C8DF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CA33EC5-47FA-8B19-4F5A-DC7B746013DC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5F31B11-88F4-5FB4-A69E-D0B472BA2F1B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578F8A-8146-F3E4-15B7-E6142C6D0FBA}"/>
              </a:ext>
            </a:extLst>
          </p:cNvPr>
          <p:cNvSpPr/>
          <p:nvPr/>
        </p:nvSpPr>
        <p:spPr>
          <a:xfrm>
            <a:off x="4814768" y="2668566"/>
            <a:ext cx="3688297" cy="2305086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91">
            <a:extLst>
              <a:ext uri="{FF2B5EF4-FFF2-40B4-BE49-F238E27FC236}">
                <a16:creationId xmlns:a16="http://schemas.microsoft.com/office/drawing/2014/main" id="{A0E7D535-CFD2-6866-6467-6A14A691E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461016"/>
              </p:ext>
            </p:extLst>
          </p:nvPr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828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FCF0B-3D9E-76AE-667D-7FE219B5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4586918F-FD44-3830-3DE3-50B8D5F0C1E6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9C0CA36B-3517-00BD-496D-09FA68D2F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038876A-C7B9-6358-06B6-AF212434C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CD847184-627E-93AD-0984-BEB059A4D8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1BEA271F-2621-8D23-24D0-E989DD5D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7C56D47F-E961-DE85-2FD6-3F89F1F94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8BF208F-D6BA-CA88-2B99-9D50EC9A7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708D6C69-6BE7-6548-B298-BD8073583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B46274E-832F-3D8A-55F3-FB1C8BD04EEA}"/>
              </a:ext>
            </a:extLst>
          </p:cNvPr>
          <p:cNvSpPr/>
          <p:nvPr/>
        </p:nvSpPr>
        <p:spPr>
          <a:xfrm>
            <a:off x="6600513" y="2828822"/>
            <a:ext cx="351378" cy="311409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081126-E340-8800-0815-746AD6BD2256}"/>
              </a:ext>
            </a:extLst>
          </p:cNvPr>
          <p:cNvSpPr txBox="1"/>
          <p:nvPr/>
        </p:nvSpPr>
        <p:spPr>
          <a:xfrm>
            <a:off x="6600512" y="2837594"/>
            <a:ext cx="351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CFA689DC-FB7C-D883-5269-26475A9B6142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F22C78A9-DAB1-2C3D-6EC5-E518D16BA8D2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CD9BF635-F9D8-992F-3E3F-F60BDCB56D76}"/>
              </a:ext>
            </a:extLst>
          </p:cNvPr>
          <p:cNvSpPr txBox="1"/>
          <p:nvPr/>
        </p:nvSpPr>
        <p:spPr>
          <a:xfrm>
            <a:off x="5636477" y="339309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13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AA99562-83FF-D423-4EC5-0DEB9696A388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22E30016-B62D-B52B-98CD-B648C529D895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0089B015-E98A-8FA1-79C7-05C841457137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A0B1A10-1C1D-D76B-4E1C-161E7AAF53BC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093B41C-E143-FCAC-81E0-3CBEDA0CB1AC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F45855F-BEAF-65C5-4F8E-4E98A71EAD7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C7F04B2-110D-50B3-20DE-B82B8D469663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BBEAC41-E76A-3656-9598-B7877BD10C1D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2AD4A1C-0E16-C219-85CF-07389C31018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57157A01-32B5-FFBF-3C67-DB09DCEBD4F4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75C04B3-0944-1D29-B265-254B0D52FF22}"/>
              </a:ext>
            </a:extLst>
          </p:cNvPr>
          <p:cNvSpPr txBox="1"/>
          <p:nvPr/>
        </p:nvSpPr>
        <p:spPr>
          <a:xfrm>
            <a:off x="7542365" y="339309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16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31DF42F4-AF1D-F390-6D25-37007F8240C4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189EFAC-2B2F-B84E-EF7F-1C0B6A63738B}"/>
              </a:ext>
            </a:extLst>
          </p:cNvPr>
          <p:cNvSpPr txBox="1"/>
          <p:nvPr/>
        </p:nvSpPr>
        <p:spPr>
          <a:xfrm>
            <a:off x="6437442" y="442996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9CFEC2A-6742-0E87-BD4C-85859964F7B9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DF7E27C7-4B03-A77B-66F4-6A851E83B172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0C6C46F4-192C-067F-4ECB-794BAFC44788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B9A46ED-5266-202E-2851-1EFC041A3FA1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08BEE930-6361-43B8-A97F-805E1449C063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835BA2A-052B-5FD1-5440-E36B9C80511B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A38BD0A9-BB57-68DB-5797-E5BE565DC2D4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1128775-0C67-1301-2765-99ED905C4C00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ED636B2B-CCD8-93B7-3D55-6E81FD033611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8B7F2B0C-C564-2484-594F-291F09201803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606C04D0-6CB0-96D8-0AF0-FEFE7836C35A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2AAC06BB-975A-AA59-3BD3-5D6914A6C2CC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34C63045-E322-9E69-8EF4-A9C97C7EB53C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E6A0A6E-A57B-4F37-69AA-554524831867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3243284-F47C-424B-75A1-BD602ADE2FB6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54A17E4-15D5-ABF3-47E5-CD33EAC33C6F}"/>
              </a:ext>
            </a:extLst>
          </p:cNvPr>
          <p:cNvSpPr txBox="1"/>
          <p:nvPr/>
        </p:nvSpPr>
        <p:spPr>
          <a:xfrm>
            <a:off x="7833611" y="440041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327556F-DCEC-B35B-8E66-DDB4248B1D53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AAD548-3818-DB37-E1CE-BD7663953887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EBB522B-665E-3AA2-E716-3F9FCD4FCC65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507B2ED-5438-A7B1-A49F-98B4ED62AB47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3F7DBFD-D71A-07D3-D32F-61E7264FB6F6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6165008-9F05-15CE-02EB-5D2DE939A2B7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4F3CA0-2CF2-432D-B8E9-636EA2DCE050}"/>
              </a:ext>
            </a:extLst>
          </p:cNvPr>
          <p:cNvSpPr/>
          <p:nvPr/>
        </p:nvSpPr>
        <p:spPr>
          <a:xfrm>
            <a:off x="4814768" y="2668566"/>
            <a:ext cx="3688297" cy="2305086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91">
            <a:extLst>
              <a:ext uri="{FF2B5EF4-FFF2-40B4-BE49-F238E27FC236}">
                <a16:creationId xmlns:a16="http://schemas.microsoft.com/office/drawing/2014/main" id="{0791D34A-12E8-6AC1-D237-FB29A5853EF0}"/>
              </a:ext>
            </a:extLst>
          </p:cNvPr>
          <p:cNvGraphicFramePr>
            <a:graphicFrameLocks noGrp="1"/>
          </p:cNvGraphicFramePr>
          <p:nvPr/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EE9E52B4-CCB8-4B7C-8151-D93BBA59D0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EE9E52B4-CCB8-4B7C-8151-D93BBA59D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3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C299327-8DDB-CE2D-98E0-A7FF3B029AEA}"/>
              </a:ext>
            </a:extLst>
          </p:cNvPr>
          <p:cNvCxnSpPr/>
          <p:nvPr/>
        </p:nvCxnSpPr>
        <p:spPr>
          <a:xfrm flipH="1">
            <a:off x="4640514" y="6010183"/>
            <a:ext cx="206495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540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6127-11B1-AAC9-CF40-E1869345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45D908AF-53F7-4C60-F25F-3C89C0FDBE3E}"/>
              </a:ext>
            </a:extLst>
          </p:cNvPr>
          <p:cNvSpPr/>
          <p:nvPr/>
        </p:nvSpPr>
        <p:spPr>
          <a:xfrm>
            <a:off x="5684103" y="3384321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8D81C8A8-3B86-AD15-20BE-E97D0857A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0109065E-D095-75CB-8AFE-263258864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B5F57355-23A8-393D-A1F1-2167E4BD62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D882A67E-36C0-6CD4-DBA3-8B86A35B6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7077614E-E1D8-8657-D737-A0812B90E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DED24171-2B96-ABAD-02E4-AAB993B26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93683E41-D8E3-6C34-0725-A06D657A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B0B6CE4-6CC0-EEDD-AADC-5389B61BAF57}"/>
              </a:ext>
            </a:extLst>
          </p:cNvPr>
          <p:cNvSpPr/>
          <p:nvPr/>
        </p:nvSpPr>
        <p:spPr>
          <a:xfrm>
            <a:off x="6600513" y="2828822"/>
            <a:ext cx="351378" cy="311409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6E5B4B9-744C-A23D-78C5-E9E57C943A41}"/>
              </a:ext>
            </a:extLst>
          </p:cNvPr>
          <p:cNvSpPr txBox="1"/>
          <p:nvPr/>
        </p:nvSpPr>
        <p:spPr>
          <a:xfrm>
            <a:off x="6600512" y="2837594"/>
            <a:ext cx="351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88E2DFC-2961-3173-B693-EE99172F6F7A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A09EAF6-4145-EDFF-6A49-21AFBD71E337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88A31EA2-5E9F-DF78-3D54-7CE02068793B}"/>
              </a:ext>
            </a:extLst>
          </p:cNvPr>
          <p:cNvSpPr txBox="1"/>
          <p:nvPr/>
        </p:nvSpPr>
        <p:spPr>
          <a:xfrm>
            <a:off x="5636477" y="339309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13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9775533-47CE-AB29-BCD1-B02073F004F7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29FA79CC-1C19-6CC0-EC97-3B12785BBB46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E5D62BF6-B073-A18E-33A2-DA92889E07AE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65E2BDC-3825-D7BA-7DFB-6DFF0EB5F46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6005FB1-01E0-AB1D-0D8A-BAE23CAF8034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47B8C41-A913-7BC7-F1A5-E6875339985E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D0B8DDB-DD7E-8E3D-1004-775D5FD8194A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10F34E38-C57E-9674-9BBF-D17932CDBDAF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8996247-1687-D5FE-8948-7EB12981D72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>
            <a:extLst>
              <a:ext uri="{FF2B5EF4-FFF2-40B4-BE49-F238E27FC236}">
                <a16:creationId xmlns:a16="http://schemas.microsoft.com/office/drawing/2014/main" id="{0F6D9272-BB63-3B0E-1B68-04BFD0960822}"/>
              </a:ext>
            </a:extLst>
          </p:cNvPr>
          <p:cNvSpPr/>
          <p:nvPr/>
        </p:nvSpPr>
        <p:spPr>
          <a:xfrm>
            <a:off x="7599516" y="3384320"/>
            <a:ext cx="351378" cy="311409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5F885A6-77BA-F086-C3E9-2C64CFD40F2C}"/>
              </a:ext>
            </a:extLst>
          </p:cNvPr>
          <p:cNvSpPr txBox="1"/>
          <p:nvPr/>
        </p:nvSpPr>
        <p:spPr>
          <a:xfrm>
            <a:off x="7542365" y="339309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16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13458105-70CB-89C3-CF47-F5C089376F6D}"/>
              </a:ext>
            </a:extLst>
          </p:cNvPr>
          <p:cNvSpPr/>
          <p:nvPr/>
        </p:nvSpPr>
        <p:spPr>
          <a:xfrm>
            <a:off x="6399343" y="442119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0C3986E-DDFB-8DFF-FF8A-0EA3640A9C56}"/>
              </a:ext>
            </a:extLst>
          </p:cNvPr>
          <p:cNvSpPr txBox="1"/>
          <p:nvPr/>
        </p:nvSpPr>
        <p:spPr>
          <a:xfrm>
            <a:off x="6437442" y="442996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9F3BDCE6-2052-334C-ABAD-E2F92E988EF5}"/>
              </a:ext>
            </a:extLst>
          </p:cNvPr>
          <p:cNvSpPr/>
          <p:nvPr/>
        </p:nvSpPr>
        <p:spPr>
          <a:xfrm>
            <a:off x="5443432" y="4413719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C218CA2-78B4-E5D6-BA78-CF02CA3A59FD}"/>
              </a:ext>
            </a:extLst>
          </p:cNvPr>
          <p:cNvSpPr txBox="1"/>
          <p:nvPr/>
        </p:nvSpPr>
        <p:spPr>
          <a:xfrm>
            <a:off x="5434502" y="4423828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1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1C5D44CC-7FDB-5B4D-B186-B5FF3D1A5566}"/>
              </a:ext>
            </a:extLst>
          </p:cNvPr>
          <p:cNvSpPr/>
          <p:nvPr/>
        </p:nvSpPr>
        <p:spPr>
          <a:xfrm>
            <a:off x="4968473" y="4413720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B6CCE31-3149-D22F-229E-33B689B9BDE9}"/>
              </a:ext>
            </a:extLst>
          </p:cNvPr>
          <p:cNvSpPr txBox="1"/>
          <p:nvPr/>
        </p:nvSpPr>
        <p:spPr>
          <a:xfrm>
            <a:off x="5011202" y="442249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3CEFC5F9-3618-B265-C5DB-30652C82201E}"/>
              </a:ext>
            </a:extLst>
          </p:cNvPr>
          <p:cNvSpPr/>
          <p:nvPr/>
        </p:nvSpPr>
        <p:spPr>
          <a:xfrm>
            <a:off x="6874302" y="4403045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37579DA-9065-3229-0D97-8F851B4369DF}"/>
              </a:ext>
            </a:extLst>
          </p:cNvPr>
          <p:cNvSpPr txBox="1"/>
          <p:nvPr/>
        </p:nvSpPr>
        <p:spPr>
          <a:xfrm>
            <a:off x="6874302" y="442068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8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460DEF07-44C1-F538-731C-F2A545721545}"/>
              </a:ext>
            </a:extLst>
          </p:cNvPr>
          <p:cNvSpPr/>
          <p:nvPr/>
        </p:nvSpPr>
        <p:spPr>
          <a:xfrm>
            <a:off x="5924384" y="441682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15770E40-969C-A1F9-3DF0-F0C13F6D58FC}"/>
              </a:ext>
            </a:extLst>
          </p:cNvPr>
          <p:cNvSpPr txBox="1"/>
          <p:nvPr/>
        </p:nvSpPr>
        <p:spPr>
          <a:xfrm>
            <a:off x="5924383" y="442559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9418F24A-DADE-122F-C2CF-0B0B0F7119D4}"/>
              </a:ext>
            </a:extLst>
          </p:cNvPr>
          <p:cNvSpPr/>
          <p:nvPr/>
        </p:nvSpPr>
        <p:spPr>
          <a:xfrm>
            <a:off x="8041327" y="3860426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9E1EF3B-297B-07B9-A256-074F8FD2FAF6}"/>
              </a:ext>
            </a:extLst>
          </p:cNvPr>
          <p:cNvSpPr txBox="1"/>
          <p:nvPr/>
        </p:nvSpPr>
        <p:spPr>
          <a:xfrm>
            <a:off x="8028040" y="386886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7DF1C6A2-4A47-0385-DBD0-6006ED76CA4B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87E677E5-0176-416E-F3BD-7B40CDA7CB48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Oval 196">
            <a:extLst>
              <a:ext uri="{FF2B5EF4-FFF2-40B4-BE49-F238E27FC236}">
                <a16:creationId xmlns:a16="http://schemas.microsoft.com/office/drawing/2014/main" id="{50E1848A-418A-8750-7C43-C505751173B0}"/>
              </a:ext>
            </a:extLst>
          </p:cNvPr>
          <p:cNvSpPr/>
          <p:nvPr/>
        </p:nvSpPr>
        <p:spPr>
          <a:xfrm>
            <a:off x="7378940" y="4401673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207AFC8-780F-2330-60CD-4997AACDD8BB}"/>
              </a:ext>
            </a:extLst>
          </p:cNvPr>
          <p:cNvSpPr txBox="1"/>
          <p:nvPr/>
        </p:nvSpPr>
        <p:spPr>
          <a:xfrm>
            <a:off x="7421669" y="4410445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8F7DAD86-CDA7-46D0-35FF-ABAEAA59D2A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CBD5AD6-79CB-6A52-E917-266C0C6BDEF7}"/>
              </a:ext>
            </a:extLst>
          </p:cNvPr>
          <p:cNvSpPr txBox="1"/>
          <p:nvPr/>
        </p:nvSpPr>
        <p:spPr>
          <a:xfrm>
            <a:off x="7833611" y="4400415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4F1B0AD-99E7-3E2D-542D-F980C840113C}"/>
              </a:ext>
            </a:extLst>
          </p:cNvPr>
          <p:cNvSpPr/>
          <p:nvPr/>
        </p:nvSpPr>
        <p:spPr>
          <a:xfrm>
            <a:off x="7134842" y="3886372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1DFD39C-6D4B-12BD-AA5F-120E190A5FEC}"/>
              </a:ext>
            </a:extLst>
          </p:cNvPr>
          <p:cNvSpPr txBox="1"/>
          <p:nvPr/>
        </p:nvSpPr>
        <p:spPr>
          <a:xfrm>
            <a:off x="7121555" y="3894806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3146230-AD70-1D4B-D997-01A8980A44CB}"/>
              </a:ext>
            </a:extLst>
          </p:cNvPr>
          <p:cNvSpPr/>
          <p:nvPr/>
        </p:nvSpPr>
        <p:spPr>
          <a:xfrm>
            <a:off x="6125236" y="3886371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2437787-3C7F-070A-626C-58B6E44BE8EC}"/>
              </a:ext>
            </a:extLst>
          </p:cNvPr>
          <p:cNvSpPr txBox="1"/>
          <p:nvPr/>
        </p:nvSpPr>
        <p:spPr>
          <a:xfrm>
            <a:off x="6111949" y="389480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83721C5-004E-E2CE-0A51-D3F513C4537F}"/>
              </a:ext>
            </a:extLst>
          </p:cNvPr>
          <p:cNvSpPr/>
          <p:nvPr/>
        </p:nvSpPr>
        <p:spPr>
          <a:xfrm>
            <a:off x="5210736" y="3877599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F6307E3-3A9A-CD37-40CB-00D19D46FF1A}"/>
              </a:ext>
            </a:extLst>
          </p:cNvPr>
          <p:cNvSpPr txBox="1"/>
          <p:nvPr/>
        </p:nvSpPr>
        <p:spPr>
          <a:xfrm>
            <a:off x="5197449" y="3886033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714776-D8A4-2F24-B621-2FDCDAC4020D}"/>
              </a:ext>
            </a:extLst>
          </p:cNvPr>
          <p:cNvSpPr/>
          <p:nvPr/>
        </p:nvSpPr>
        <p:spPr>
          <a:xfrm>
            <a:off x="4814768" y="2668566"/>
            <a:ext cx="3688297" cy="2305086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91">
            <a:extLst>
              <a:ext uri="{FF2B5EF4-FFF2-40B4-BE49-F238E27FC236}">
                <a16:creationId xmlns:a16="http://schemas.microsoft.com/office/drawing/2014/main" id="{1D0191FA-A21E-168E-8330-0D732BE693A0}"/>
              </a:ext>
            </a:extLst>
          </p:cNvPr>
          <p:cNvGraphicFramePr>
            <a:graphicFrameLocks noGrp="1"/>
          </p:cNvGraphicFramePr>
          <p:nvPr/>
        </p:nvGraphicFramePr>
        <p:xfrm>
          <a:off x="4640514" y="5630400"/>
          <a:ext cx="4132044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146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5146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5C0C2478-AC2B-A1BA-9CEA-4EF1FBA880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5C0C2478-AC2B-A1BA-9CEA-4EF1FBA88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3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34B04D83-D36C-F0A6-435D-6F8FCCD64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A27864-64E8-2AF2-52C0-5C55C317C808}"/>
              </a:ext>
            </a:extLst>
          </p:cNvPr>
          <p:cNvCxnSpPr/>
          <p:nvPr/>
        </p:nvCxnSpPr>
        <p:spPr>
          <a:xfrm flipH="1">
            <a:off x="4640514" y="6010183"/>
            <a:ext cx="206495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4319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4E76A-B7F4-EBCA-4368-C13927CF8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498DA7F7-5889-2DCD-3F09-813BFF9A6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AB183B7-F0D7-BADA-2112-1191B3AAC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8B80DD13-0E0C-E3BC-CBEE-03CAFA4471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2781811A-C13C-8412-F3CF-DF9C2B85B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1DA4C027-8626-A603-864A-A8D58373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0C9B0A8-E6A3-1762-423D-8C8BF3A4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741A2051-207B-2676-F855-219889583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575D427-E212-ADB8-FC57-8E6A30603C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575D427-E212-ADB8-FC57-8E6A30603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3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7855F68E-43B9-726A-86C8-AAAFED0E6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14E06C38-4076-0920-7A10-7EFE2404DE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14E06C38-4076-0920-7A10-7EFE2404D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3711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85362591-8F7E-4D25-B2B2-6A75686EC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B29260D0-1996-40EC-9E39-89CCF75E63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B29260D0-1996-40EC-9E39-89CCF75E6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DB17E2E-C988-4B23-AA31-72087DD581EB}"/>
              </a:ext>
            </a:extLst>
          </p:cNvPr>
          <p:cNvSpPr/>
          <p:nvPr/>
        </p:nvSpPr>
        <p:spPr>
          <a:xfrm>
            <a:off x="5204387" y="3198964"/>
            <a:ext cx="2196271" cy="64082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FA9C4E24-C6D4-4340-B1F9-58C0BB40D1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FA9C4E24-C6D4-4340-B1F9-58C0BB40D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411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85362591-8F7E-4D25-B2B2-6A75686EC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C14A151E-9734-43EB-B2D2-2B5F6DBCC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287" y="5144150"/>
            <a:ext cx="3154661" cy="13234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ea typeface="宋体" panose="02010600030101010101" pitchFamily="2" charset="-122"/>
              </a:rPr>
              <a:t>FixHeapD</a:t>
            </a:r>
            <a:r>
              <a:rPr lang="en-US" altLang="zh-CN" sz="1000" dirty="0">
                <a:ea typeface="宋体" panose="02010600030101010101" pitchFamily="2" charset="-122"/>
              </a:rPr>
              <a:t>(H, t,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h =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while (2h+1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≤ </a:t>
            </a:r>
            <a:r>
              <a:rPr lang="en-US" altLang="zh-CN" sz="1000" dirty="0">
                <a:ea typeface="宋体" panose="02010600030101010101" pitchFamily="2" charset="-122"/>
              </a:rPr>
              <a:t>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H[g] = max{H[2h+1], H[2h+2]};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if (H[h] &lt; H[g])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H[h]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r>
              <a:rPr lang="en-US" altLang="zh-CN" sz="1000" dirty="0">
                <a:ea typeface="宋体" panose="02010600030101010101" pitchFamily="2" charset="-122"/>
              </a:rPr>
              <a:t> H[g];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 = g;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else h = 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E53159F9-B1B3-451C-B8D2-D28336A70F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E53159F9-B1B3-451C-B8D2-D28336A70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1867846-558A-4D2D-921E-3205718F8C11}"/>
              </a:ext>
            </a:extLst>
          </p:cNvPr>
          <p:cNvSpPr/>
          <p:nvPr/>
        </p:nvSpPr>
        <p:spPr>
          <a:xfrm>
            <a:off x="5204387" y="3198964"/>
            <a:ext cx="2196271" cy="64082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A81B3A6A-81DF-42BA-84EA-2323993083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A81B3A6A-81DF-42BA-84EA-232399308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1580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85362591-8F7E-4D25-B2B2-6A75686EC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82FA4977-3EF5-412C-BC5B-A47F0FAF9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682128"/>
            <a:ext cx="353357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In </a:t>
            </a:r>
            <a:r>
              <a:rPr lang="en-US" altLang="zh-CN" sz="1600" dirty="0" err="1">
                <a:ea typeface="宋体" panose="02010600030101010101" pitchFamily="2" charset="-122"/>
              </a:rPr>
              <a:t>HeapSort</a:t>
            </a:r>
            <a:r>
              <a:rPr lang="en-US" altLang="zh-CN" sz="1600" dirty="0">
                <a:ea typeface="宋体" panose="02010600030101010101" pitchFamily="2" charset="-122"/>
              </a:rPr>
              <a:t>, only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is needed.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4EF20292-33CE-4B0A-9A0E-402529F63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287" y="5144150"/>
            <a:ext cx="3154661" cy="13234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ea typeface="宋体" panose="02010600030101010101" pitchFamily="2" charset="-122"/>
              </a:rPr>
              <a:t>FixHeapD</a:t>
            </a:r>
            <a:r>
              <a:rPr lang="en-US" altLang="zh-CN" sz="1000" dirty="0">
                <a:ea typeface="宋体" panose="02010600030101010101" pitchFamily="2" charset="-122"/>
              </a:rPr>
              <a:t>(H, t,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h =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while (2h+1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≤ </a:t>
            </a:r>
            <a:r>
              <a:rPr lang="en-US" altLang="zh-CN" sz="1000" dirty="0">
                <a:ea typeface="宋体" panose="02010600030101010101" pitchFamily="2" charset="-122"/>
              </a:rPr>
              <a:t>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H[g] = max{H[2h+1], H[2h+2]};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if (H[h] &lt; H[g])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H[h]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r>
              <a:rPr lang="en-US" altLang="zh-CN" sz="1000" dirty="0">
                <a:ea typeface="宋体" panose="02010600030101010101" pitchFamily="2" charset="-122"/>
              </a:rPr>
              <a:t> H[g];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 = g;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else h = 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DB6EC385-FBE0-44AF-9EFA-6E9B851057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DB6EC385-FBE0-44AF-9EFA-6E9B85105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D1987E-A6EC-42BE-A31F-660CA6AB379F}"/>
              </a:ext>
            </a:extLst>
          </p:cNvPr>
          <p:cNvSpPr/>
          <p:nvPr/>
        </p:nvSpPr>
        <p:spPr>
          <a:xfrm>
            <a:off x="5204387" y="3198964"/>
            <a:ext cx="2196271" cy="64082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D43377EC-E1A7-4D0C-9021-5A5CEFBD94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 Box 46">
                <a:extLst>
                  <a:ext uri="{FF2B5EF4-FFF2-40B4-BE49-F238E27FC236}">
                    <a16:creationId xmlns:a16="http://schemas.microsoft.com/office/drawing/2014/main" id="{D43377EC-E1A7-4D0C-9021-5A5CEFBD9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16534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85362591-8F7E-4D25-B2B2-6A75686EC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6" y="3918942"/>
            <a:ext cx="346006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only moves down along the root/leaf path. </a:t>
            </a:r>
          </a:p>
        </p:txBody>
      </p:sp>
      <p:sp>
        <p:nvSpPr>
          <p:cNvPr id="57" name="Text Box 46">
            <a:extLst>
              <a:ext uri="{FF2B5EF4-FFF2-40B4-BE49-F238E27FC236}">
                <a16:creationId xmlns:a16="http://schemas.microsoft.com/office/drawing/2014/main" id="{82FA4977-3EF5-412C-BC5B-A47F0FAF9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682128"/>
            <a:ext cx="353357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In </a:t>
            </a:r>
            <a:r>
              <a:rPr lang="en-US" altLang="zh-CN" sz="1600" dirty="0" err="1">
                <a:ea typeface="宋体" panose="02010600030101010101" pitchFamily="2" charset="-122"/>
              </a:rPr>
              <a:t>HeapSort</a:t>
            </a:r>
            <a:r>
              <a:rPr lang="en-US" altLang="zh-CN" sz="1600" dirty="0">
                <a:ea typeface="宋体" panose="02010600030101010101" pitchFamily="2" charset="-122"/>
              </a:rPr>
              <a:t>, only </a:t>
            </a:r>
            <a:r>
              <a:rPr lang="en-US" altLang="zh-CN" sz="1600" dirty="0" err="1">
                <a:ea typeface="宋体" panose="02010600030101010101" pitchFamily="2" charset="-122"/>
              </a:rPr>
              <a:t>FixHeapD</a:t>
            </a:r>
            <a:r>
              <a:rPr lang="en-US" altLang="zh-CN" sz="1600" dirty="0">
                <a:ea typeface="宋体" panose="02010600030101010101" pitchFamily="2" charset="-122"/>
              </a:rPr>
              <a:t> is needed.</a:t>
            </a:r>
          </a:p>
        </p:txBody>
      </p:sp>
      <p:sp>
        <p:nvSpPr>
          <p:cNvPr id="58" name="Text Box 46">
            <a:extLst>
              <a:ext uri="{FF2B5EF4-FFF2-40B4-BE49-F238E27FC236}">
                <a16:creationId xmlns:a16="http://schemas.microsoft.com/office/drawing/2014/main" id="{51E30C4D-8752-4B7E-83FE-5AB544178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287" y="5144150"/>
            <a:ext cx="3154661" cy="13234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ea typeface="宋体" panose="02010600030101010101" pitchFamily="2" charset="-122"/>
              </a:rPr>
              <a:t>FixHeapD</a:t>
            </a:r>
            <a:r>
              <a:rPr lang="en-US" altLang="zh-CN" sz="1000" dirty="0">
                <a:ea typeface="宋体" panose="02010600030101010101" pitchFamily="2" charset="-122"/>
              </a:rPr>
              <a:t>(H, t,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h =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while (2h+1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≤ </a:t>
            </a:r>
            <a:r>
              <a:rPr lang="en-US" altLang="zh-CN" sz="1000" dirty="0">
                <a:ea typeface="宋体" panose="02010600030101010101" pitchFamily="2" charset="-122"/>
              </a:rPr>
              <a:t>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H[g] = max{H[2h+1], H[2h+2]};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if (H[h] &lt; H[g])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H[h]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r>
              <a:rPr lang="en-US" altLang="zh-CN" sz="1000" dirty="0">
                <a:ea typeface="宋体" panose="02010600030101010101" pitchFamily="2" charset="-122"/>
              </a:rPr>
              <a:t> H[g];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 = g;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else h = t.</a:t>
            </a:r>
          </a:p>
        </p:txBody>
      </p:sp>
      <p:sp>
        <p:nvSpPr>
          <p:cNvPr id="59" name="Text Box 46">
            <a:extLst>
              <a:ext uri="{FF2B5EF4-FFF2-40B4-BE49-F238E27FC236}">
                <a16:creationId xmlns:a16="http://schemas.microsoft.com/office/drawing/2014/main" id="{DEC3F2AF-BCEC-423A-B57B-263D58ADE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5445315"/>
            <a:ext cx="3533576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600" dirty="0">
                <a:ea typeface="宋体" panose="02010600030101010101" pitchFamily="2" charset="-122"/>
              </a:rPr>
              <a:t> The general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will be used in our later discussion on the shortest path problem.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117F7DAC-9402-41BB-8B8E-21B393E889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7" name="Text Box 46">
                <a:extLst>
                  <a:ext uri="{FF2B5EF4-FFF2-40B4-BE49-F238E27FC236}">
                    <a16:creationId xmlns:a16="http://schemas.microsoft.com/office/drawing/2014/main" id="{117F7DAC-9402-41BB-8B8E-21B393E88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9288" y="2860415"/>
                <a:ext cx="3154661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3C07EB0-0246-4E66-9FA3-C98FF2A47B15}"/>
              </a:ext>
            </a:extLst>
          </p:cNvPr>
          <p:cNvSpPr/>
          <p:nvPr/>
        </p:nvSpPr>
        <p:spPr>
          <a:xfrm>
            <a:off x="5204387" y="3198964"/>
            <a:ext cx="2196271" cy="64082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14E4B5FD-DD9D-462F-8CC7-EFCA907B07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18" name="Text Box 46">
                <a:extLst>
                  <a:ext uri="{FF2B5EF4-FFF2-40B4-BE49-F238E27FC236}">
                    <a16:creationId xmlns:a16="http://schemas.microsoft.com/office/drawing/2014/main" id="{14E4B5FD-DD9D-462F-8CC7-EFCA907B0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822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06B90-AF5A-6AA1-C34D-4BF4ADB0E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58C5347E-05DC-DD91-167C-2F1233848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260B356-865A-87B9-55D1-7EC668420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78C8ECE7-06E0-B1B1-4A29-845ED59420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6F049965-0C0B-E1C8-6E0D-4386CCEBA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3DE5A7E-45C6-8A46-D466-1DA5D6070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9D8DE97D-172B-105B-D2D5-1CE725319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C145064F-C471-7B1D-C113-3379F9C46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 log 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93D0E04E-DD17-B53E-3A27-DFDC054F52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796C6606-3288-4853-AA8F-8D3F08609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3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34C6A151-57BD-BFDB-F035-38B5102FF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287" y="5144150"/>
            <a:ext cx="3154661" cy="13234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ea typeface="宋体" panose="02010600030101010101" pitchFamily="2" charset="-122"/>
              </a:rPr>
              <a:t>FixHeapD</a:t>
            </a:r>
            <a:r>
              <a:rPr lang="en-US" altLang="zh-CN" sz="1000" dirty="0">
                <a:ea typeface="宋体" panose="02010600030101010101" pitchFamily="2" charset="-122"/>
              </a:rPr>
              <a:t>(H, t,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h =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while (2h+1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≤ </a:t>
            </a:r>
            <a:r>
              <a:rPr lang="en-US" altLang="zh-CN" sz="1000" dirty="0">
                <a:ea typeface="宋体" panose="02010600030101010101" pitchFamily="2" charset="-122"/>
              </a:rPr>
              <a:t>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H[g] = max{H[2h+1], H[2h+2]};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if (H[h] &lt; H[g])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H[h]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r>
              <a:rPr lang="en-US" altLang="zh-CN" sz="1000" dirty="0">
                <a:ea typeface="宋体" panose="02010600030101010101" pitchFamily="2" charset="-122"/>
              </a:rPr>
              <a:t> H[g];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 = g;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else h = t.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102E4A27-5297-FAC5-667F-E32C6B22E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</p:spTree>
    <p:extLst>
      <p:ext uri="{BB962C8B-B14F-4D97-AF65-F5344CB8AC3E}">
        <p14:creationId xmlns:p14="http://schemas.microsoft.com/office/powerpoint/2010/main" val="22304491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796C6606-3288-4853-AA8F-8D3F08609D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796C6606-3288-4853-AA8F-8D3F08609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3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7F03E0D9-12CA-4226-D351-26CF483B0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287" y="5144150"/>
            <a:ext cx="3154661" cy="13234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 err="1">
                <a:ea typeface="宋体" panose="02010600030101010101" pitchFamily="2" charset="-122"/>
              </a:rPr>
              <a:t>FixHeapD</a:t>
            </a:r>
            <a:r>
              <a:rPr lang="en-US" altLang="zh-CN" sz="1000" dirty="0">
                <a:ea typeface="宋体" panose="02010600030101010101" pitchFamily="2" charset="-122"/>
              </a:rPr>
              <a:t>(H, t,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h =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while (2h+1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≤ </a:t>
            </a:r>
            <a:r>
              <a:rPr lang="en-US" altLang="zh-CN" sz="1000" dirty="0">
                <a:ea typeface="宋体" panose="02010600030101010101" pitchFamily="2" charset="-122"/>
              </a:rPr>
              <a:t>t)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H[g] = max{H[2h+1], H[2h+2]};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if (H[h] &lt; H[g])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H[h] </a:t>
            </a:r>
            <a:r>
              <a:rPr lang="en-US" altLang="zh-CN" sz="1000" dirty="0">
                <a:ea typeface="Tahoma" panose="020B0604030504040204" pitchFamily="34" charset="0"/>
                <a:cs typeface="Tahoma" panose="020B0604030504040204" pitchFamily="34" charset="0"/>
              </a:rPr>
              <a:t>↔</a:t>
            </a:r>
            <a:r>
              <a:rPr lang="en-US" altLang="zh-CN" sz="1000" dirty="0">
                <a:ea typeface="宋体" panose="02010600030101010101" pitchFamily="2" charset="-122"/>
              </a:rPr>
              <a:t> H[g];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h = g;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else h = t.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D58457EE-785C-933B-8682-B9A4C0D59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18" y="4723057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H[0]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D4AA0BBE-6702-F2C5-D4A8-360F9C920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41213563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46">
            <a:extLst>
              <a:ext uri="{FF2B5EF4-FFF2-40B4-BE49-F238E27FC236}">
                <a16:creationId xmlns:a16="http://schemas.microsoft.com/office/drawing/2014/main" id="{AD4B4479-F82C-40C9-AE0C-ED07ED719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46">
                <a:extLst>
                  <a:ext uri="{FF2B5EF4-FFF2-40B4-BE49-F238E27FC236}">
                    <a16:creationId xmlns:a16="http://schemas.microsoft.com/office/drawing/2014/main" id="{1A267E3F-DF39-4F9A-A31D-CB8B342370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16" name="Text Box 46">
                <a:extLst>
                  <a:ext uri="{FF2B5EF4-FFF2-40B4-BE49-F238E27FC236}">
                    <a16:creationId xmlns:a16="http://schemas.microsoft.com/office/drawing/2014/main" id="{1A267E3F-DF39-4F9A-A31D-CB8B34237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D4B944A2-F89D-167A-2A39-BA992407B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18" y="4723057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H[0]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48A4CE1A-A716-3446-610D-D6BCBE54B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85EA9E5B-BF18-386A-9E5C-CD9B835F8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53354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46">
            <a:extLst>
              <a:ext uri="{FF2B5EF4-FFF2-40B4-BE49-F238E27FC236}">
                <a16:creationId xmlns:a16="http://schemas.microsoft.com/office/drawing/2014/main" id="{72F6568D-8B23-4A94-8C6D-76972B71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3A8A412A-F618-48E5-B6F2-398DF945E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7BB56DE4-75D0-4F1D-9E77-9BE601DF2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7" y="3617225"/>
            <a:ext cx="135554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B9D39549-3D9B-42F3-AD5E-F8AE6CB4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AD4B4479-F82C-40C9-AE0C-ED07ED719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A29B0C33-94EA-43FC-A12B-B5B7E5841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3" name="Text Box 46">
                <a:extLst>
                  <a:ext uri="{FF2B5EF4-FFF2-40B4-BE49-F238E27FC236}">
                    <a16:creationId xmlns:a16="http://schemas.microsoft.com/office/drawing/2014/main" id="{A29B0C33-94EA-43FC-A12B-B5B7E5841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7918" y="2845862"/>
                <a:ext cx="3141066" cy="954107"/>
              </a:xfrm>
              <a:prstGeom prst="rect">
                <a:avLst/>
              </a:prstGeom>
              <a:blipFill>
                <a:blip r:embed="rId4"/>
                <a:stretch>
                  <a:fillRect l="-386" t="-629" b="-4403"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46">
            <a:extLst>
              <a:ext uri="{FF2B5EF4-FFF2-40B4-BE49-F238E27FC236}">
                <a16:creationId xmlns:a16="http://schemas.microsoft.com/office/drawing/2014/main" id="{7D95211E-9662-99D2-5C4F-E07E45FE4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18" y="4723057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H[0]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98BC66C-C7ED-959F-D12B-C9ED5D8A5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B90A4FAD-AFBD-BDFA-F253-CBAC32501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3226219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46DED-9285-3379-D275-E8EF4090F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0277F15-D120-ADF4-9B47-4B82A8400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E20459B8-4B0B-C43E-4DC1-2AD196FDF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D578E4DD-50B0-D32A-DADB-0250A3CE73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280BE852-A02A-992D-0FD7-7800076C6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1DF186DC-46B7-A34D-7EDC-8A7E01EB5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A04E7C5-822F-78A3-F5D1-17761793F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8698CB0F-575B-5CAF-5D1D-F51A505B8A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Box 46">
            <a:extLst>
              <a:ext uri="{FF2B5EF4-FFF2-40B4-BE49-F238E27FC236}">
                <a16:creationId xmlns:a16="http://schemas.microsoft.com/office/drawing/2014/main" id="{0D9C5595-CFF8-A7AF-D4D0-7F976EFC0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57D9D13F-5268-D163-73DE-C2D2CB0D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2E674AE2-8D0C-2583-4E71-E01F3DD87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569274"/>
            <a:ext cx="374722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Conclusion.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 err="1">
                <a:ea typeface="宋体" panose="02010600030101010101" pitchFamily="2" charset="-122"/>
              </a:rPr>
              <a:t>HeapSort</a:t>
            </a:r>
            <a:r>
              <a:rPr lang="en-US" altLang="zh-CN" sz="2400" dirty="0">
                <a:ea typeface="宋体" panose="02010600030101010101" pitchFamily="2" charset="-122"/>
              </a:rPr>
              <a:t> sorts an array of size n in time O(n log n).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35F9C262-B4D7-D752-8F37-0D438B777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38652EF4-245E-0929-B15D-5F6E5BA80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7" y="3617225"/>
            <a:ext cx="135554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26918308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018F9-872A-6307-461B-2AC379C53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B5B9820-EC90-35D1-4273-7934EF228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9E3A034-4D20-2BBB-0C70-564171550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471898C-7498-73E4-0401-44703556C7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22660424-29A2-5F0A-15B3-F92F1A9A4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8FEEBB71-AF04-C8E0-39D9-437236075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40B7B949-141B-27C7-DD03-4E6816286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897B8039-8510-5B1F-B85D-BBBFDF7B4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Box 46">
            <a:extLst>
              <a:ext uri="{FF2B5EF4-FFF2-40B4-BE49-F238E27FC236}">
                <a16:creationId xmlns:a16="http://schemas.microsoft.com/office/drawing/2014/main" id="{B0A2B902-EC9C-E18B-79CF-C47CACB52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6E0CB622-63C8-B3FE-EBAC-5232CCE9D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E2799CCA-37AD-0F8B-9F64-9989B6BCC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569274"/>
            <a:ext cx="374722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Conclusion.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 err="1">
                <a:ea typeface="宋体" panose="02010600030101010101" pitchFamily="2" charset="-122"/>
              </a:rPr>
              <a:t>HeapSort</a:t>
            </a:r>
            <a:r>
              <a:rPr lang="en-US" altLang="zh-CN" sz="2400" dirty="0">
                <a:ea typeface="宋体" panose="02010600030101010101" pitchFamily="2" charset="-122"/>
              </a:rPr>
              <a:t> sorts an array of size n in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1DF5264-E5AA-A56D-51A5-46F65B61DC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4708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1DF5264-E5AA-A56D-51A5-46F65B61D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4708"/>
                <a:ext cx="3307488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63EF3BCF-A362-7317-8B01-FFFAA235D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E390ED82-6273-4C76-3A1D-C41DB514A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7" y="3617225"/>
            <a:ext cx="135554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31185105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DAFD09-947B-420C-A545-BD95156FC894}"/>
              </a:ext>
            </a:extLst>
          </p:cNvPr>
          <p:cNvGrpSpPr/>
          <p:nvPr/>
        </p:nvGrpSpPr>
        <p:grpSpPr>
          <a:xfrm>
            <a:off x="4968473" y="2828822"/>
            <a:ext cx="3424232" cy="1903781"/>
            <a:chOff x="4968473" y="2828822"/>
            <a:chExt cx="3424232" cy="190378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76EA84E-61B0-4FB0-8044-148BFB814634}"/>
                </a:ext>
              </a:extLst>
            </p:cNvPr>
            <p:cNvGrpSpPr/>
            <p:nvPr/>
          </p:nvGrpSpPr>
          <p:grpSpPr>
            <a:xfrm>
              <a:off x="6600512" y="2828822"/>
              <a:ext cx="351379" cy="311409"/>
              <a:chOff x="6600512" y="2828822"/>
              <a:chExt cx="351379" cy="311409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B9B70F60-8216-4D13-983F-D46E9727CCD2}"/>
                  </a:ext>
                </a:extLst>
              </p:cNvPr>
              <p:cNvSpPr/>
              <p:nvPr/>
            </p:nvSpPr>
            <p:spPr>
              <a:xfrm>
                <a:off x="6600513" y="2828822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86D3F0F-09A4-4825-8DE9-996ADFE639AF}"/>
                  </a:ext>
                </a:extLst>
              </p:cNvPr>
              <p:cNvSpPr txBox="1"/>
              <p:nvPr/>
            </p:nvSpPr>
            <p:spPr>
              <a:xfrm>
                <a:off x="6600512" y="283759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68A60E0-495D-46A3-9C9B-D79764D00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737" y="4144302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E2E13E9-8670-48DD-B78C-6C583434BB07}"/>
                </a:ext>
              </a:extLst>
            </p:cNvPr>
            <p:cNvCxnSpPr>
              <a:cxnSpLocks/>
            </p:cNvCxnSpPr>
            <p:nvPr/>
          </p:nvCxnSpPr>
          <p:spPr>
            <a:xfrm>
              <a:off x="7421669" y="4162253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E2EC51B-2899-44C4-93A4-62DCFCEE26A4}"/>
                </a:ext>
              </a:extLst>
            </p:cNvPr>
            <p:cNvGrpSpPr/>
            <p:nvPr/>
          </p:nvGrpSpPr>
          <p:grpSpPr>
            <a:xfrm>
              <a:off x="5684102" y="3384321"/>
              <a:ext cx="351379" cy="311409"/>
              <a:chOff x="6255523" y="1182820"/>
              <a:chExt cx="351379" cy="311409"/>
            </a:xfrm>
            <a:noFill/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13C0CD7-A446-4AAD-885C-B7D0A3AD1D1F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8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CD544E51-C2F6-42C5-974C-75752E719923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0BF54C1-74A3-417B-A3AD-00839A3FA2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9425" y="4145159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30F3EB-CAA9-4DA3-A74C-AB87C24563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709" y="415357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6BC12-D993-4469-BFBB-FD22A51D2C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0249" y="417172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6A40A73-53C0-404C-984A-C5ABB12DF106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61" y="41612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FAEEEA-9D8A-4519-B523-1AC2C7EBBCE7}"/>
                </a:ext>
              </a:extLst>
            </p:cNvPr>
            <p:cNvCxnSpPr>
              <a:cxnSpLocks/>
            </p:cNvCxnSpPr>
            <p:nvPr/>
          </p:nvCxnSpPr>
          <p:spPr>
            <a:xfrm>
              <a:off x="6414265" y="4163237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1926C9A-B2E5-4872-85CC-A616542D5A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7233" y="3636613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7EA2F32-A217-46C6-AB2F-CC169EEB2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7611" y="3646082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4B6E3BD-5146-4CAB-83A1-08106292085F}"/>
                </a:ext>
              </a:extLst>
            </p:cNvPr>
            <p:cNvCxnSpPr>
              <a:cxnSpLocks/>
            </p:cNvCxnSpPr>
            <p:nvPr/>
          </p:nvCxnSpPr>
          <p:spPr>
            <a:xfrm>
              <a:off x="7920583" y="3615241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66AD9F4-4A40-4433-89A7-182D90C0E967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38" y="3662726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BC0073F-07AC-4C15-8B06-EC592A90819E}"/>
                </a:ext>
              </a:extLst>
            </p:cNvPr>
            <p:cNvGrpSpPr/>
            <p:nvPr/>
          </p:nvGrpSpPr>
          <p:grpSpPr>
            <a:xfrm>
              <a:off x="7139032" y="3868860"/>
              <a:ext cx="351378" cy="311409"/>
              <a:chOff x="6255524" y="1182820"/>
              <a:chExt cx="351378" cy="311409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700B5C3-9D8A-4F62-922C-004102499E8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088A2BF-61B6-494C-8488-26B5905EE742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B5950DC-AC58-411C-9264-01F643914956}"/>
                </a:ext>
              </a:extLst>
            </p:cNvPr>
            <p:cNvGrpSpPr/>
            <p:nvPr/>
          </p:nvGrpSpPr>
          <p:grpSpPr>
            <a:xfrm>
              <a:off x="6127137" y="3887376"/>
              <a:ext cx="359923" cy="311409"/>
              <a:chOff x="6255524" y="1182820"/>
              <a:chExt cx="359923" cy="311409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00D1892E-AEA8-4E07-9C61-D60234EC6FB0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CF6117-9866-43A7-955B-DEAADA19CB5C}"/>
                  </a:ext>
                </a:extLst>
              </p:cNvPr>
              <p:cNvSpPr txBox="1"/>
              <p:nvPr/>
            </p:nvSpPr>
            <p:spPr>
              <a:xfrm>
                <a:off x="6264069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24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641E17B-47A1-4E9B-8A5C-F590138B914E}"/>
                </a:ext>
              </a:extLst>
            </p:cNvPr>
            <p:cNvGrpSpPr/>
            <p:nvPr/>
          </p:nvGrpSpPr>
          <p:grpSpPr>
            <a:xfrm>
              <a:off x="5217220" y="3889554"/>
              <a:ext cx="351379" cy="311409"/>
              <a:chOff x="6255523" y="1182820"/>
              <a:chExt cx="351379" cy="311409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E950D95C-28FA-41DD-9AD2-F385E45726F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C6B91B2-63D1-40B2-B82C-4396414368A8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1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F82ECEC-DB1C-4A56-94CF-8D6783C1ACC4}"/>
                </a:ext>
              </a:extLst>
            </p:cNvPr>
            <p:cNvGrpSpPr/>
            <p:nvPr/>
          </p:nvGrpSpPr>
          <p:grpSpPr>
            <a:xfrm>
              <a:off x="7599515" y="3384320"/>
              <a:ext cx="351379" cy="311409"/>
              <a:chOff x="6255523" y="1182820"/>
              <a:chExt cx="351379" cy="311409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02F56AAE-3713-4F12-A805-10D5178B08B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1A07F33-1BBC-4548-80F2-072D511C7A3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7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F5BE63E-A9D7-4714-979A-B3163D918A68}"/>
                </a:ext>
              </a:extLst>
            </p:cNvPr>
            <p:cNvGrpSpPr/>
            <p:nvPr/>
          </p:nvGrpSpPr>
          <p:grpSpPr>
            <a:xfrm>
              <a:off x="6399342" y="4421194"/>
              <a:ext cx="351379" cy="311409"/>
              <a:chOff x="6255523" y="1182820"/>
              <a:chExt cx="351379" cy="311409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4456693C-D2CD-4DA4-9780-DED6101A15A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86555AC-9BE0-46AA-8705-9193DDB36CC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8B9AE41-F949-452C-A1AF-4527006EB8E2}"/>
                </a:ext>
              </a:extLst>
            </p:cNvPr>
            <p:cNvGrpSpPr/>
            <p:nvPr/>
          </p:nvGrpSpPr>
          <p:grpSpPr>
            <a:xfrm>
              <a:off x="5434502" y="4413719"/>
              <a:ext cx="360308" cy="311409"/>
              <a:chOff x="6246594" y="1182820"/>
              <a:chExt cx="360308" cy="311409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10BD56BB-53DA-4407-B80A-E959E64D53C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0BB93F2-F6BF-44FD-AE89-D2011C98C338}"/>
                  </a:ext>
                </a:extLst>
              </p:cNvPr>
              <p:cNvSpPr txBox="1"/>
              <p:nvPr/>
            </p:nvSpPr>
            <p:spPr>
              <a:xfrm>
                <a:off x="6246594" y="1192929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20532F4-7F2E-4367-B0FC-CF6B4490B703}"/>
                </a:ext>
              </a:extLst>
            </p:cNvPr>
            <p:cNvGrpSpPr/>
            <p:nvPr/>
          </p:nvGrpSpPr>
          <p:grpSpPr>
            <a:xfrm>
              <a:off x="4968473" y="4413720"/>
              <a:ext cx="351378" cy="311409"/>
              <a:chOff x="6255524" y="1182820"/>
              <a:chExt cx="351378" cy="311409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002D6BA-DAEA-41EA-BB29-9225BC2EE96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BA6F4DF-2ADB-4EE4-A6A8-50B5C136E995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829D045-F128-42AC-970B-F9C5097C9654}"/>
                </a:ext>
              </a:extLst>
            </p:cNvPr>
            <p:cNvGrpSpPr/>
            <p:nvPr/>
          </p:nvGrpSpPr>
          <p:grpSpPr>
            <a:xfrm>
              <a:off x="6874302" y="4403045"/>
              <a:ext cx="351378" cy="311409"/>
              <a:chOff x="6255524" y="1182820"/>
              <a:chExt cx="351378" cy="311409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F32D972-494B-45FB-A9D4-E3BE3AEB914B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580C4BA-D2D4-4E3F-8DC3-3AC9AEE0F3EB}"/>
                  </a:ext>
                </a:extLst>
              </p:cNvPr>
              <p:cNvSpPr txBox="1"/>
              <p:nvPr/>
            </p:nvSpPr>
            <p:spPr>
              <a:xfrm>
                <a:off x="6255524" y="1200460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73AE775-B13B-49A7-9DA5-D68935D7DC29}"/>
                </a:ext>
              </a:extLst>
            </p:cNvPr>
            <p:cNvGrpSpPr/>
            <p:nvPr/>
          </p:nvGrpSpPr>
          <p:grpSpPr>
            <a:xfrm>
              <a:off x="5924383" y="4416824"/>
              <a:ext cx="351379" cy="311409"/>
              <a:chOff x="6255523" y="1182820"/>
              <a:chExt cx="351379" cy="311409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2BE54D4F-7712-4202-968B-8F41F86DEAC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9E7B6D5-EC82-4154-A23A-85E89A2ADEAC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5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3AA175B-DC50-47B2-84C5-DA1823D77052}"/>
                </a:ext>
              </a:extLst>
            </p:cNvPr>
            <p:cNvGrpSpPr/>
            <p:nvPr/>
          </p:nvGrpSpPr>
          <p:grpSpPr>
            <a:xfrm>
              <a:off x="8029021" y="3860426"/>
              <a:ext cx="363684" cy="311409"/>
              <a:chOff x="6243218" y="1182820"/>
              <a:chExt cx="363684" cy="311409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81B3D74-24C5-43DD-B130-E6C542371AF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1A3786E-F589-485C-BFAF-3DCC36197E10}"/>
                  </a:ext>
                </a:extLst>
              </p:cNvPr>
              <p:cNvSpPr txBox="1"/>
              <p:nvPr/>
            </p:nvSpPr>
            <p:spPr>
              <a:xfrm>
                <a:off x="6243218" y="119125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F4E5F1C-9578-46B9-A93C-AB4FB8292E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5638" y="3037679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A3AFEA-33C7-47C3-A33C-112B889A33AF}"/>
                </a:ext>
              </a:extLst>
            </p:cNvPr>
            <p:cNvCxnSpPr>
              <a:cxnSpLocks/>
            </p:cNvCxnSpPr>
            <p:nvPr/>
          </p:nvCxnSpPr>
          <p:spPr>
            <a:xfrm>
              <a:off x="6940989" y="3019529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F68ADA8-02C0-4539-85DA-194CE960EE1A}"/>
                </a:ext>
              </a:extLst>
            </p:cNvPr>
            <p:cNvGrpSpPr/>
            <p:nvPr/>
          </p:nvGrpSpPr>
          <p:grpSpPr>
            <a:xfrm>
              <a:off x="7378940" y="4401673"/>
              <a:ext cx="351378" cy="311409"/>
              <a:chOff x="6255524" y="1182820"/>
              <a:chExt cx="351378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BD852F2-4381-4534-B450-D733483EC88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BAFE8B-A793-4EAC-A070-BA5B075D875E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180AD61-D1E7-45A6-88FF-71F9569C6678}"/>
                </a:ext>
              </a:extLst>
            </p:cNvPr>
            <p:cNvGrpSpPr/>
            <p:nvPr/>
          </p:nvGrpSpPr>
          <p:grpSpPr>
            <a:xfrm>
              <a:off x="7833611" y="43916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951AAB62-2E15-490B-BEB8-55556F6542CE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1380CE1-9E4A-4374-94F4-8A28F546134F}"/>
                  </a:ext>
                </a:extLst>
              </p:cNvPr>
              <p:cNvSpPr txBox="1"/>
              <p:nvPr/>
            </p:nvSpPr>
            <p:spPr>
              <a:xfrm>
                <a:off x="6255524" y="119159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</p:grp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A696543-934A-444C-9D51-2E1C31EE2CDB}"/>
              </a:ext>
            </a:extLst>
          </p:cNvPr>
          <p:cNvSpPr/>
          <p:nvPr/>
        </p:nvSpPr>
        <p:spPr>
          <a:xfrm>
            <a:off x="4910087" y="378914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77775DA-C897-4882-A102-C8A8CA37894A}"/>
              </a:ext>
            </a:extLst>
          </p:cNvPr>
          <p:cNvSpPr/>
          <p:nvPr/>
        </p:nvSpPr>
        <p:spPr>
          <a:xfrm>
            <a:off x="5883015" y="378772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0BA9A95E-7D6F-419D-AA9B-BB91C91AB952}"/>
              </a:ext>
            </a:extLst>
          </p:cNvPr>
          <p:cNvSpPr/>
          <p:nvPr/>
        </p:nvSpPr>
        <p:spPr>
          <a:xfrm>
            <a:off x="6840980" y="378890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04A72EA-F15C-445D-960D-385E4DD99365}"/>
              </a:ext>
            </a:extLst>
          </p:cNvPr>
          <p:cNvSpPr/>
          <p:nvPr/>
        </p:nvSpPr>
        <p:spPr>
          <a:xfrm>
            <a:off x="7783660" y="3787726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54CA2B0-6257-4167-847C-4DBE0881CCAA}"/>
              </a:ext>
            </a:extLst>
          </p:cNvPr>
          <p:cNvSpPr/>
          <p:nvPr/>
        </p:nvSpPr>
        <p:spPr>
          <a:xfrm>
            <a:off x="4844326" y="3314677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26B71792-5D4A-4C50-B180-29A2CEBA17BF}"/>
              </a:ext>
            </a:extLst>
          </p:cNvPr>
          <p:cNvSpPr/>
          <p:nvPr/>
        </p:nvSpPr>
        <p:spPr>
          <a:xfrm>
            <a:off x="6803763" y="3314678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5CF95BDA-05CC-4E7A-A62A-00013D3EC9FA}"/>
              </a:ext>
            </a:extLst>
          </p:cNvPr>
          <p:cNvSpPr/>
          <p:nvPr/>
        </p:nvSpPr>
        <p:spPr>
          <a:xfrm>
            <a:off x="4768554" y="2696143"/>
            <a:ext cx="4144710" cy="2426008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C3F0841D-4F7F-09E0-5A4F-E61CD36F2A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C3F0841D-4F7F-09E0-5A4F-E61CD36F2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B6257BEA-6169-D5F8-A25A-98DD4B0E6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503" y="1081422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213DBEE-6AF0-E898-DF87-A81814777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527" y="2449890"/>
            <a:ext cx="135554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</p:spTree>
    <p:extLst>
      <p:ext uri="{BB962C8B-B14F-4D97-AF65-F5344CB8AC3E}">
        <p14:creationId xmlns:p14="http://schemas.microsoft.com/office/powerpoint/2010/main" val="25830099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4D3FA-6C12-0A1D-49E2-573B2850C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7906BD2-D13F-319B-A5FB-371B700C8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B75DB611-A8E3-0B58-5517-2D8D5BFE3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52574FFD-54A0-AD1A-CD66-F010792B3A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0CDB5683-0C94-FD6B-8A52-31938ED56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53A5130B-5793-2AA8-239A-DF80CF7BC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86EC525-0350-40DB-3505-77CDCF096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0091D03D-4CAD-811C-6296-9B98C53E9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C0C1A53-59FF-2BA2-FB72-D94883D43284}"/>
              </a:ext>
            </a:extLst>
          </p:cNvPr>
          <p:cNvGrpSpPr/>
          <p:nvPr/>
        </p:nvGrpSpPr>
        <p:grpSpPr>
          <a:xfrm>
            <a:off x="4968473" y="2828822"/>
            <a:ext cx="3424232" cy="1903781"/>
            <a:chOff x="4968473" y="2828822"/>
            <a:chExt cx="3424232" cy="190378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45113C2-0AFF-4B6A-DBBD-20194C099907}"/>
                </a:ext>
              </a:extLst>
            </p:cNvPr>
            <p:cNvGrpSpPr/>
            <p:nvPr/>
          </p:nvGrpSpPr>
          <p:grpSpPr>
            <a:xfrm>
              <a:off x="6600512" y="2828822"/>
              <a:ext cx="351379" cy="311409"/>
              <a:chOff x="6600512" y="2828822"/>
              <a:chExt cx="351379" cy="311409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CD3521CB-8654-DB5F-9EB3-F645E6DDCFB5}"/>
                  </a:ext>
                </a:extLst>
              </p:cNvPr>
              <p:cNvSpPr/>
              <p:nvPr/>
            </p:nvSpPr>
            <p:spPr>
              <a:xfrm>
                <a:off x="6600513" y="2828822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E13CB83-5DCF-3BB3-25D8-D9229F79E074}"/>
                  </a:ext>
                </a:extLst>
              </p:cNvPr>
              <p:cNvSpPr txBox="1"/>
              <p:nvPr/>
            </p:nvSpPr>
            <p:spPr>
              <a:xfrm>
                <a:off x="6600512" y="283759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686994F-0C96-621D-1D33-0D03EF5F0F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737" y="4144302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4480811-B0EA-93A5-1B42-A7E12455438D}"/>
                </a:ext>
              </a:extLst>
            </p:cNvPr>
            <p:cNvCxnSpPr>
              <a:cxnSpLocks/>
            </p:cNvCxnSpPr>
            <p:nvPr/>
          </p:nvCxnSpPr>
          <p:spPr>
            <a:xfrm>
              <a:off x="7421669" y="4162253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B6A4FE2-C131-AA53-C7B3-B4FA96008D27}"/>
                </a:ext>
              </a:extLst>
            </p:cNvPr>
            <p:cNvGrpSpPr/>
            <p:nvPr/>
          </p:nvGrpSpPr>
          <p:grpSpPr>
            <a:xfrm>
              <a:off x="5684102" y="3384321"/>
              <a:ext cx="351379" cy="311409"/>
              <a:chOff x="6255523" y="1182820"/>
              <a:chExt cx="351379" cy="311409"/>
            </a:xfrm>
            <a:noFill/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D00F2D6-0DE6-153C-49DF-E4B24A89F23F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8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B3675051-BBCB-EA68-44A3-C3CCBEC847B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1EFCC3E-17B1-F520-7387-961C538305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9425" y="4145159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8CC55B1-A480-EE27-5120-03CB883011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709" y="415357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2C05023-6820-87FE-3F1C-395B4F3864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0249" y="417172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AD0B691-33AF-CF52-A2FC-754677BA660D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61" y="41612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9531B0-DD9B-7CD1-6E6C-30B5F93B790B}"/>
                </a:ext>
              </a:extLst>
            </p:cNvPr>
            <p:cNvCxnSpPr>
              <a:cxnSpLocks/>
            </p:cNvCxnSpPr>
            <p:nvPr/>
          </p:nvCxnSpPr>
          <p:spPr>
            <a:xfrm>
              <a:off x="6414265" y="4163237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D7EAB36-95D3-52CA-06C8-6A7FC345E4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7233" y="3636613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D5E8984-34DF-C463-E6BA-994F581954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7611" y="3646082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047DB3F-91EA-1678-B9C4-D76F472D8EAF}"/>
                </a:ext>
              </a:extLst>
            </p:cNvPr>
            <p:cNvCxnSpPr>
              <a:cxnSpLocks/>
            </p:cNvCxnSpPr>
            <p:nvPr/>
          </p:nvCxnSpPr>
          <p:spPr>
            <a:xfrm>
              <a:off x="7920583" y="3615241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162EC9F-2F48-C5F2-C742-EE6221D71EC6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38" y="3662726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26DC545-F1AA-0B49-D686-2B9183B00DE9}"/>
                </a:ext>
              </a:extLst>
            </p:cNvPr>
            <p:cNvGrpSpPr/>
            <p:nvPr/>
          </p:nvGrpSpPr>
          <p:grpSpPr>
            <a:xfrm>
              <a:off x="7139032" y="3868860"/>
              <a:ext cx="351378" cy="311409"/>
              <a:chOff x="6255524" y="1182820"/>
              <a:chExt cx="351378" cy="311409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5DA5CD7-CF8D-438A-EDB3-98814CE8BE8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F0A65AD-3680-4EB1-1939-07CD6B187C9B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C756728-3946-A753-A224-F4327AB17BEF}"/>
                </a:ext>
              </a:extLst>
            </p:cNvPr>
            <p:cNvGrpSpPr/>
            <p:nvPr/>
          </p:nvGrpSpPr>
          <p:grpSpPr>
            <a:xfrm>
              <a:off x="6127137" y="3887376"/>
              <a:ext cx="359923" cy="311409"/>
              <a:chOff x="6255524" y="1182820"/>
              <a:chExt cx="359923" cy="311409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B78961A-4297-88E3-ADDC-A29B8BD0CEB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BAE1480-F1D4-0AAF-CD89-4688EE0AD690}"/>
                  </a:ext>
                </a:extLst>
              </p:cNvPr>
              <p:cNvSpPr txBox="1"/>
              <p:nvPr/>
            </p:nvSpPr>
            <p:spPr>
              <a:xfrm>
                <a:off x="6264069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24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8C7BC16-4AC7-8106-6A4E-02DD1DCDF294}"/>
                </a:ext>
              </a:extLst>
            </p:cNvPr>
            <p:cNvGrpSpPr/>
            <p:nvPr/>
          </p:nvGrpSpPr>
          <p:grpSpPr>
            <a:xfrm>
              <a:off x="5217220" y="3889554"/>
              <a:ext cx="351379" cy="311409"/>
              <a:chOff x="6255523" y="1182820"/>
              <a:chExt cx="351379" cy="311409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A808F8C-FA64-BCFA-3FCD-F28D8B3EC9A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8D489E2-BC2D-2EA4-28D5-3EBCC405EDD2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1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9DAD571-5968-D8CA-2D22-0122501D2335}"/>
                </a:ext>
              </a:extLst>
            </p:cNvPr>
            <p:cNvGrpSpPr/>
            <p:nvPr/>
          </p:nvGrpSpPr>
          <p:grpSpPr>
            <a:xfrm>
              <a:off x="7599515" y="3384320"/>
              <a:ext cx="351379" cy="311409"/>
              <a:chOff x="6255523" y="1182820"/>
              <a:chExt cx="351379" cy="311409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005F00AB-8825-90D3-D039-7D8DCAE6C08F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D0DC678-1B5D-51F1-1C4F-C000B9CEE30F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7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FE160CB-20EA-10DA-A915-1D3CA1C08F76}"/>
                </a:ext>
              </a:extLst>
            </p:cNvPr>
            <p:cNvGrpSpPr/>
            <p:nvPr/>
          </p:nvGrpSpPr>
          <p:grpSpPr>
            <a:xfrm>
              <a:off x="6399342" y="4421194"/>
              <a:ext cx="351379" cy="311409"/>
              <a:chOff x="6255523" y="1182820"/>
              <a:chExt cx="351379" cy="311409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5C70AB2-D652-A993-9A58-CA05A178783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5F5B094-B84E-7B15-593C-0725FC2F1BD1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7749F1E-6DFF-BC1C-8728-ABCED63EADF7}"/>
                </a:ext>
              </a:extLst>
            </p:cNvPr>
            <p:cNvGrpSpPr/>
            <p:nvPr/>
          </p:nvGrpSpPr>
          <p:grpSpPr>
            <a:xfrm>
              <a:off x="5434502" y="4413719"/>
              <a:ext cx="360308" cy="311409"/>
              <a:chOff x="6246594" y="1182820"/>
              <a:chExt cx="360308" cy="311409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BE3F085B-B385-FF1B-12A2-F75955CAFF45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F1424FA-51FC-A569-9834-2B74005D807A}"/>
                  </a:ext>
                </a:extLst>
              </p:cNvPr>
              <p:cNvSpPr txBox="1"/>
              <p:nvPr/>
            </p:nvSpPr>
            <p:spPr>
              <a:xfrm>
                <a:off x="6246594" y="1192929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1F6C871-CF19-CCF6-24A6-6C06D5FC70DE}"/>
                </a:ext>
              </a:extLst>
            </p:cNvPr>
            <p:cNvGrpSpPr/>
            <p:nvPr/>
          </p:nvGrpSpPr>
          <p:grpSpPr>
            <a:xfrm>
              <a:off x="4968473" y="4413720"/>
              <a:ext cx="351378" cy="311409"/>
              <a:chOff x="6255524" y="1182820"/>
              <a:chExt cx="351378" cy="311409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396DD5EE-4413-06D5-6644-805AF8DB3283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FE4CAD5-191A-611C-EED7-1689150A8D5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E9431C0-E46F-3A2A-62B3-28316B0198E0}"/>
                </a:ext>
              </a:extLst>
            </p:cNvPr>
            <p:cNvGrpSpPr/>
            <p:nvPr/>
          </p:nvGrpSpPr>
          <p:grpSpPr>
            <a:xfrm>
              <a:off x="6874302" y="4403045"/>
              <a:ext cx="351378" cy="311409"/>
              <a:chOff x="6255524" y="1182820"/>
              <a:chExt cx="351378" cy="311409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8272F77F-4795-AF57-D2FB-EC21C1C78A5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582CFF7-2E1C-50D7-0B92-637094307E82}"/>
                  </a:ext>
                </a:extLst>
              </p:cNvPr>
              <p:cNvSpPr txBox="1"/>
              <p:nvPr/>
            </p:nvSpPr>
            <p:spPr>
              <a:xfrm>
                <a:off x="6255524" y="1200460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1760762-B932-9D57-4DF6-4A446CE904C9}"/>
                </a:ext>
              </a:extLst>
            </p:cNvPr>
            <p:cNvGrpSpPr/>
            <p:nvPr/>
          </p:nvGrpSpPr>
          <p:grpSpPr>
            <a:xfrm>
              <a:off x="5924383" y="4416824"/>
              <a:ext cx="351379" cy="311409"/>
              <a:chOff x="6255523" y="1182820"/>
              <a:chExt cx="351379" cy="311409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5D00B5E-BCAC-74DC-17DB-952BEC93E08A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2BA9378-912B-D31B-F6B0-97856EE425B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5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AF6A0E3-EA72-4400-E897-25DE4787714B}"/>
                </a:ext>
              </a:extLst>
            </p:cNvPr>
            <p:cNvGrpSpPr/>
            <p:nvPr/>
          </p:nvGrpSpPr>
          <p:grpSpPr>
            <a:xfrm>
              <a:off x="8029021" y="3860426"/>
              <a:ext cx="363684" cy="311409"/>
              <a:chOff x="6243218" y="1182820"/>
              <a:chExt cx="363684" cy="311409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B519DA78-D69C-C496-0A60-92FCD8D29A4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447A113-B044-88DA-615E-0A49747C20B4}"/>
                  </a:ext>
                </a:extLst>
              </p:cNvPr>
              <p:cNvSpPr txBox="1"/>
              <p:nvPr/>
            </p:nvSpPr>
            <p:spPr>
              <a:xfrm>
                <a:off x="6243218" y="119125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30C6FD9-7186-922F-7DBF-4E3FD901B3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5638" y="3037679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47652B7-E0F8-6549-C470-C739AA2A245F}"/>
                </a:ext>
              </a:extLst>
            </p:cNvPr>
            <p:cNvCxnSpPr>
              <a:cxnSpLocks/>
            </p:cNvCxnSpPr>
            <p:nvPr/>
          </p:nvCxnSpPr>
          <p:spPr>
            <a:xfrm>
              <a:off x="6940989" y="3019529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4F35FA6-8E77-124E-70B0-300094B731C9}"/>
                </a:ext>
              </a:extLst>
            </p:cNvPr>
            <p:cNvGrpSpPr/>
            <p:nvPr/>
          </p:nvGrpSpPr>
          <p:grpSpPr>
            <a:xfrm>
              <a:off x="7378940" y="4401673"/>
              <a:ext cx="351378" cy="311409"/>
              <a:chOff x="6255524" y="1182820"/>
              <a:chExt cx="351378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A76E1964-2046-5937-08CF-5ECF9364A12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1D11119-498E-A9DF-A029-DD865E3A337E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AE9BCFD-332B-C9BA-4B2C-96EF876356C2}"/>
                </a:ext>
              </a:extLst>
            </p:cNvPr>
            <p:cNvGrpSpPr/>
            <p:nvPr/>
          </p:nvGrpSpPr>
          <p:grpSpPr>
            <a:xfrm>
              <a:off x="7833611" y="43916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2324692-2252-6259-507B-1D93C5A6659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50FD857-DFF2-CBD3-E2C4-05553B8DC9AD}"/>
                  </a:ext>
                </a:extLst>
              </p:cNvPr>
              <p:cNvSpPr txBox="1"/>
              <p:nvPr/>
            </p:nvSpPr>
            <p:spPr>
              <a:xfrm>
                <a:off x="6255524" y="119159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</p:grp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A63C4623-FD83-DF21-64C1-42A67C1C4C81}"/>
              </a:ext>
            </a:extLst>
          </p:cNvPr>
          <p:cNvSpPr/>
          <p:nvPr/>
        </p:nvSpPr>
        <p:spPr>
          <a:xfrm>
            <a:off x="4910087" y="378914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5427C417-31B6-F1E5-8DC7-5142324897C5}"/>
              </a:ext>
            </a:extLst>
          </p:cNvPr>
          <p:cNvSpPr/>
          <p:nvPr/>
        </p:nvSpPr>
        <p:spPr>
          <a:xfrm>
            <a:off x="5883015" y="378772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0AE5D564-E2F5-8C4E-8EC0-A494FBACCEF3}"/>
              </a:ext>
            </a:extLst>
          </p:cNvPr>
          <p:cNvSpPr/>
          <p:nvPr/>
        </p:nvSpPr>
        <p:spPr>
          <a:xfrm>
            <a:off x="6840980" y="378890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F16F28B-4713-D863-EF15-C1C925E0143B}"/>
              </a:ext>
            </a:extLst>
          </p:cNvPr>
          <p:cNvSpPr/>
          <p:nvPr/>
        </p:nvSpPr>
        <p:spPr>
          <a:xfrm>
            <a:off x="7783660" y="3787726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C96C7F1-A09A-B195-3DE8-9E1C83145418}"/>
              </a:ext>
            </a:extLst>
          </p:cNvPr>
          <p:cNvSpPr/>
          <p:nvPr/>
        </p:nvSpPr>
        <p:spPr>
          <a:xfrm>
            <a:off x="4844326" y="3314677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944F9981-15AD-B2F6-72DB-77ED7428493E}"/>
              </a:ext>
            </a:extLst>
          </p:cNvPr>
          <p:cNvSpPr/>
          <p:nvPr/>
        </p:nvSpPr>
        <p:spPr>
          <a:xfrm>
            <a:off x="6803763" y="3314678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DE4902C7-5737-5430-C4E3-4F4A4D44365D}"/>
              </a:ext>
            </a:extLst>
          </p:cNvPr>
          <p:cNvSpPr/>
          <p:nvPr/>
        </p:nvSpPr>
        <p:spPr>
          <a:xfrm>
            <a:off x="4768554" y="2696143"/>
            <a:ext cx="4144710" cy="2426008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B9C8B065-A92E-12A2-A90B-1CC1BC3EBF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B9C8B065-A92E-12A2-A90B-1CC1BC3EB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46">
            <a:extLst>
              <a:ext uri="{FF2B5EF4-FFF2-40B4-BE49-F238E27FC236}">
                <a16:creationId xmlns:a16="http://schemas.microsoft.com/office/drawing/2014/main" id="{58B74CEC-12EB-F601-42AA-38DA72119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503" y="1081422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90BCB691-D89F-8A4A-D176-2AA9086A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527" y="2449890"/>
            <a:ext cx="135554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grpSp>
        <p:nvGrpSpPr>
          <p:cNvPr id="7" name="Group 1">
            <a:extLst>
              <a:ext uri="{FF2B5EF4-FFF2-40B4-BE49-F238E27FC236}">
                <a16:creationId xmlns:a16="http://schemas.microsoft.com/office/drawing/2014/main" id="{97ADD773-7AF2-E7EF-CC61-91B1501FAAF8}"/>
              </a:ext>
            </a:extLst>
          </p:cNvPr>
          <p:cNvGrpSpPr/>
          <p:nvPr/>
        </p:nvGrpSpPr>
        <p:grpSpPr>
          <a:xfrm>
            <a:off x="267501" y="4738745"/>
            <a:ext cx="4783063" cy="1664264"/>
            <a:chOff x="267501" y="4738745"/>
            <a:chExt cx="4783063" cy="1664264"/>
          </a:xfrm>
        </p:grpSpPr>
        <p:cxnSp>
          <p:nvCxnSpPr>
            <p:cNvPr id="8" name="Straight Connector 25">
              <a:extLst>
                <a:ext uri="{FF2B5EF4-FFF2-40B4-BE49-F238E27FC236}">
                  <a16:creationId xmlns:a16="http://schemas.microsoft.com/office/drawing/2014/main" id="{59B2FACC-8492-DFA2-CAB3-ABEC816144DF}"/>
                </a:ext>
              </a:extLst>
            </p:cNvPr>
            <p:cNvCxnSpPr>
              <a:cxnSpLocks/>
            </p:cNvCxnSpPr>
            <p:nvPr/>
          </p:nvCxnSpPr>
          <p:spPr>
            <a:xfrm>
              <a:off x="277430" y="4738745"/>
              <a:ext cx="0" cy="1664264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49">
              <a:extLst>
                <a:ext uri="{FF2B5EF4-FFF2-40B4-BE49-F238E27FC236}">
                  <a16:creationId xmlns:a16="http://schemas.microsoft.com/office/drawing/2014/main" id="{7774D32B-0F3F-49C7-0A6A-ACE8E4196CCD}"/>
                </a:ext>
              </a:extLst>
            </p:cNvPr>
            <p:cNvGrpSpPr/>
            <p:nvPr/>
          </p:nvGrpSpPr>
          <p:grpSpPr>
            <a:xfrm>
              <a:off x="461058" y="4738745"/>
              <a:ext cx="4589506" cy="1664264"/>
              <a:chOff x="3888933" y="2845862"/>
              <a:chExt cx="4589506" cy="1664264"/>
            </a:xfrm>
          </p:grpSpPr>
          <p:sp>
            <p:nvSpPr>
              <p:cNvPr id="11" name="Isosceles Triangle 48">
                <a:extLst>
                  <a:ext uri="{FF2B5EF4-FFF2-40B4-BE49-F238E27FC236}">
                    <a16:creationId xmlns:a16="http://schemas.microsoft.com/office/drawing/2014/main" id="{A2EC29C5-2046-B443-64DE-11489C169C79}"/>
                  </a:ext>
                </a:extLst>
              </p:cNvPr>
              <p:cNvSpPr/>
              <p:nvPr/>
            </p:nvSpPr>
            <p:spPr>
              <a:xfrm>
                <a:off x="4175743" y="3241105"/>
                <a:ext cx="4302696" cy="886783"/>
              </a:xfrm>
              <a:prstGeom prst="triangl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47">
                <a:extLst>
                  <a:ext uri="{FF2B5EF4-FFF2-40B4-BE49-F238E27FC236}">
                    <a16:creationId xmlns:a16="http://schemas.microsoft.com/office/drawing/2014/main" id="{2F2B89B3-A8F4-24C1-5814-F331EE1B1715}"/>
                  </a:ext>
                </a:extLst>
              </p:cNvPr>
              <p:cNvSpPr/>
              <p:nvPr/>
            </p:nvSpPr>
            <p:spPr>
              <a:xfrm>
                <a:off x="6221338" y="2845862"/>
                <a:ext cx="247828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3" name="Rectangle 61">
                <a:extLst>
                  <a:ext uri="{FF2B5EF4-FFF2-40B4-BE49-F238E27FC236}">
                    <a16:creationId xmlns:a16="http://schemas.microsoft.com/office/drawing/2014/main" id="{B5098D4C-E267-46E8-D424-3957BD95205D}"/>
                  </a:ext>
                </a:extLst>
              </p:cNvPr>
              <p:cNvSpPr/>
              <p:nvPr/>
            </p:nvSpPr>
            <p:spPr>
              <a:xfrm>
                <a:off x="6097423" y="3040878"/>
                <a:ext cx="491383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62">
                <a:extLst>
                  <a:ext uri="{FF2B5EF4-FFF2-40B4-BE49-F238E27FC236}">
                    <a16:creationId xmlns:a16="http://schemas.microsoft.com/office/drawing/2014/main" id="{00D7CFD1-ACB4-A798-CC6E-BC5833209BFD}"/>
                  </a:ext>
                </a:extLst>
              </p:cNvPr>
              <p:cNvSpPr/>
              <p:nvPr/>
            </p:nvSpPr>
            <p:spPr>
              <a:xfrm>
                <a:off x="5851731" y="3241105"/>
                <a:ext cx="950721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2</a:t>
                </a:r>
                <a:r>
                  <a:rPr lang="en-US" sz="1000" baseline="30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594F5AF4-4841-7DCA-F9D9-547E5D1AF8EE}"/>
                  </a:ext>
                </a:extLst>
              </p:cNvPr>
              <p:cNvSpPr/>
              <p:nvPr/>
            </p:nvSpPr>
            <p:spPr>
              <a:xfrm>
                <a:off x="5376370" y="3441332"/>
                <a:ext cx="1930284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2</a:t>
                </a:r>
                <a:r>
                  <a:rPr lang="en-US" sz="1000" baseline="30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6" name="Rectangle 64">
                <a:extLst>
                  <a:ext uri="{FF2B5EF4-FFF2-40B4-BE49-F238E27FC236}">
                    <a16:creationId xmlns:a16="http://schemas.microsoft.com/office/drawing/2014/main" id="{1DA6447B-5BA1-21A5-D7CC-007330DA4871}"/>
                  </a:ext>
                </a:extLst>
              </p:cNvPr>
              <p:cNvSpPr/>
              <p:nvPr/>
            </p:nvSpPr>
            <p:spPr>
              <a:xfrm>
                <a:off x="4175743" y="4131112"/>
                <a:ext cx="4302696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2</a:t>
                </a:r>
                <a:r>
                  <a:rPr lang="en-US" sz="1000" baseline="30000" dirty="0">
                    <a:solidFill>
                      <a:schemeClr val="tx1"/>
                    </a:solidFill>
                  </a:rPr>
                  <a:t>log n - 1</a:t>
                </a:r>
              </a:p>
            </p:txBody>
          </p:sp>
          <p:sp>
            <p:nvSpPr>
              <p:cNvPr id="17" name="Rectangle 65">
                <a:extLst>
                  <a:ext uri="{FF2B5EF4-FFF2-40B4-BE49-F238E27FC236}">
                    <a16:creationId xmlns:a16="http://schemas.microsoft.com/office/drawing/2014/main" id="{5D9C05DB-3F63-9518-052D-55C4DD536E7C}"/>
                  </a:ext>
                </a:extLst>
              </p:cNvPr>
              <p:cNvSpPr/>
              <p:nvPr/>
            </p:nvSpPr>
            <p:spPr>
              <a:xfrm>
                <a:off x="3888933" y="4322231"/>
                <a:ext cx="1837346" cy="18789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baseline="30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Text Box 46">
              <a:extLst>
                <a:ext uri="{FF2B5EF4-FFF2-40B4-BE49-F238E27FC236}">
                  <a16:creationId xmlns:a16="http://schemas.microsoft.com/office/drawing/2014/main" id="{1729381B-00EA-0A4E-A3BC-9E9AA47B6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501" y="5272112"/>
              <a:ext cx="898689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(log n)+1 levels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85320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398D8623-1794-451D-9ADA-3FDD226F1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6095B9DC-43EA-B8CE-74A7-36610487EA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6095B9DC-43EA-B8CE-74A7-36610487EA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24">
            <a:extLst>
              <a:ext uri="{FF2B5EF4-FFF2-40B4-BE49-F238E27FC236}">
                <a16:creationId xmlns:a16="http://schemas.microsoft.com/office/drawing/2014/main" id="{4C99C24B-412F-34D8-427A-AC26E2D777FE}"/>
              </a:ext>
            </a:extLst>
          </p:cNvPr>
          <p:cNvGrpSpPr/>
          <p:nvPr/>
        </p:nvGrpSpPr>
        <p:grpSpPr>
          <a:xfrm>
            <a:off x="4968473" y="2828822"/>
            <a:ext cx="3424232" cy="1903781"/>
            <a:chOff x="4968473" y="2828822"/>
            <a:chExt cx="3424232" cy="1903781"/>
          </a:xfrm>
        </p:grpSpPr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id="{2F003474-00A3-1090-523A-BC38FF88A61C}"/>
                </a:ext>
              </a:extLst>
            </p:cNvPr>
            <p:cNvGrpSpPr/>
            <p:nvPr/>
          </p:nvGrpSpPr>
          <p:grpSpPr>
            <a:xfrm>
              <a:off x="6600512" y="2828822"/>
              <a:ext cx="351379" cy="311409"/>
              <a:chOff x="6600512" y="2828822"/>
              <a:chExt cx="351379" cy="311409"/>
            </a:xfrm>
          </p:grpSpPr>
          <p:sp>
            <p:nvSpPr>
              <p:cNvPr id="73" name="Oval 88">
                <a:extLst>
                  <a:ext uri="{FF2B5EF4-FFF2-40B4-BE49-F238E27FC236}">
                    <a16:creationId xmlns:a16="http://schemas.microsoft.com/office/drawing/2014/main" id="{5F5FC2E7-8B8A-2B3C-3C26-1BE73B186E32}"/>
                  </a:ext>
                </a:extLst>
              </p:cNvPr>
              <p:cNvSpPr/>
              <p:nvPr/>
            </p:nvSpPr>
            <p:spPr>
              <a:xfrm>
                <a:off x="6600513" y="2828822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TextBox 89">
                <a:extLst>
                  <a:ext uri="{FF2B5EF4-FFF2-40B4-BE49-F238E27FC236}">
                    <a16:creationId xmlns:a16="http://schemas.microsoft.com/office/drawing/2014/main" id="{CB4FF4CB-A2DB-9F4A-99D8-79AF72F2ECDE}"/>
                  </a:ext>
                </a:extLst>
              </p:cNvPr>
              <p:cNvSpPr txBox="1"/>
              <p:nvPr/>
            </p:nvSpPr>
            <p:spPr>
              <a:xfrm>
                <a:off x="6600512" y="283759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cxnSp>
          <p:nvCxnSpPr>
            <p:cNvPr id="7" name="Straight Connector 27">
              <a:extLst>
                <a:ext uri="{FF2B5EF4-FFF2-40B4-BE49-F238E27FC236}">
                  <a16:creationId xmlns:a16="http://schemas.microsoft.com/office/drawing/2014/main" id="{781334C9-9BDF-9F65-7001-62039A1429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737" y="4144302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8">
              <a:extLst>
                <a:ext uri="{FF2B5EF4-FFF2-40B4-BE49-F238E27FC236}">
                  <a16:creationId xmlns:a16="http://schemas.microsoft.com/office/drawing/2014/main" id="{220CCC89-BD76-1BEB-897A-50C7E3EDEAAA}"/>
                </a:ext>
              </a:extLst>
            </p:cNvPr>
            <p:cNvCxnSpPr>
              <a:cxnSpLocks/>
            </p:cNvCxnSpPr>
            <p:nvPr/>
          </p:nvCxnSpPr>
          <p:spPr>
            <a:xfrm>
              <a:off x="7421669" y="4162253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29">
              <a:extLst>
                <a:ext uri="{FF2B5EF4-FFF2-40B4-BE49-F238E27FC236}">
                  <a16:creationId xmlns:a16="http://schemas.microsoft.com/office/drawing/2014/main" id="{94A4BE73-51F0-88AB-4A60-531C66FE9F8F}"/>
                </a:ext>
              </a:extLst>
            </p:cNvPr>
            <p:cNvGrpSpPr/>
            <p:nvPr/>
          </p:nvGrpSpPr>
          <p:grpSpPr>
            <a:xfrm>
              <a:off x="5684102" y="3384321"/>
              <a:ext cx="351379" cy="311409"/>
              <a:chOff x="6255523" y="1182820"/>
              <a:chExt cx="351379" cy="311409"/>
            </a:xfrm>
            <a:noFill/>
          </p:grpSpPr>
          <p:sp>
            <p:nvSpPr>
              <p:cNvPr id="71" name="TextBox 86">
                <a:extLst>
                  <a:ext uri="{FF2B5EF4-FFF2-40B4-BE49-F238E27FC236}">
                    <a16:creationId xmlns:a16="http://schemas.microsoft.com/office/drawing/2014/main" id="{697CFCCB-2FE5-36B2-7B9A-974A1947956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8</a:t>
                </a:r>
              </a:p>
            </p:txBody>
          </p:sp>
          <p:sp>
            <p:nvSpPr>
              <p:cNvPr id="72" name="Oval 87">
                <a:extLst>
                  <a:ext uri="{FF2B5EF4-FFF2-40B4-BE49-F238E27FC236}">
                    <a16:creationId xmlns:a16="http://schemas.microsoft.com/office/drawing/2014/main" id="{75988E2F-8F5A-7D75-70A5-63D47F5F0D4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" name="Straight Connector 30">
              <a:extLst>
                <a:ext uri="{FF2B5EF4-FFF2-40B4-BE49-F238E27FC236}">
                  <a16:creationId xmlns:a16="http://schemas.microsoft.com/office/drawing/2014/main" id="{41AB86A0-5980-EF2E-4034-308F3765B3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9425" y="4145159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1">
              <a:extLst>
                <a:ext uri="{FF2B5EF4-FFF2-40B4-BE49-F238E27FC236}">
                  <a16:creationId xmlns:a16="http://schemas.microsoft.com/office/drawing/2014/main" id="{29F66C62-0E90-D3F8-E015-725439C411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709" y="415357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32">
              <a:extLst>
                <a:ext uri="{FF2B5EF4-FFF2-40B4-BE49-F238E27FC236}">
                  <a16:creationId xmlns:a16="http://schemas.microsoft.com/office/drawing/2014/main" id="{6B82BE9A-88EF-AAAE-A694-A1F37591B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0249" y="417172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33">
              <a:extLst>
                <a:ext uri="{FF2B5EF4-FFF2-40B4-BE49-F238E27FC236}">
                  <a16:creationId xmlns:a16="http://schemas.microsoft.com/office/drawing/2014/main" id="{7A944A6F-1DE9-BCB0-7233-046E362FF294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61" y="41612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4">
              <a:extLst>
                <a:ext uri="{FF2B5EF4-FFF2-40B4-BE49-F238E27FC236}">
                  <a16:creationId xmlns:a16="http://schemas.microsoft.com/office/drawing/2014/main" id="{341CAB3F-E111-836D-3398-EB5CDB24EB7A}"/>
                </a:ext>
              </a:extLst>
            </p:cNvPr>
            <p:cNvCxnSpPr>
              <a:cxnSpLocks/>
            </p:cNvCxnSpPr>
            <p:nvPr/>
          </p:nvCxnSpPr>
          <p:spPr>
            <a:xfrm>
              <a:off x="6414265" y="4163237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5">
              <a:extLst>
                <a:ext uri="{FF2B5EF4-FFF2-40B4-BE49-F238E27FC236}">
                  <a16:creationId xmlns:a16="http://schemas.microsoft.com/office/drawing/2014/main" id="{76745539-A58F-581C-C8CD-3CAD487664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7233" y="3636613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6">
              <a:extLst>
                <a:ext uri="{FF2B5EF4-FFF2-40B4-BE49-F238E27FC236}">
                  <a16:creationId xmlns:a16="http://schemas.microsoft.com/office/drawing/2014/main" id="{7FFB999D-CD08-7045-E36D-15AE1DAD14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7611" y="3646082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7">
              <a:extLst>
                <a:ext uri="{FF2B5EF4-FFF2-40B4-BE49-F238E27FC236}">
                  <a16:creationId xmlns:a16="http://schemas.microsoft.com/office/drawing/2014/main" id="{00C4003D-8334-131E-9776-96EEBAB70F54}"/>
                </a:ext>
              </a:extLst>
            </p:cNvPr>
            <p:cNvCxnSpPr>
              <a:cxnSpLocks/>
            </p:cNvCxnSpPr>
            <p:nvPr/>
          </p:nvCxnSpPr>
          <p:spPr>
            <a:xfrm>
              <a:off x="7920583" y="3615241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38">
              <a:extLst>
                <a:ext uri="{FF2B5EF4-FFF2-40B4-BE49-F238E27FC236}">
                  <a16:creationId xmlns:a16="http://schemas.microsoft.com/office/drawing/2014/main" id="{8125D157-D6B7-277F-BB05-1EAB1E5F1DA9}"/>
                </a:ext>
              </a:extLst>
            </p:cNvPr>
            <p:cNvCxnSpPr>
              <a:cxnSpLocks/>
            </p:cNvCxnSpPr>
            <p:nvPr/>
          </p:nvCxnSpPr>
          <p:spPr>
            <a:xfrm>
              <a:off x="5985638" y="3662726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9">
              <a:extLst>
                <a:ext uri="{FF2B5EF4-FFF2-40B4-BE49-F238E27FC236}">
                  <a16:creationId xmlns:a16="http://schemas.microsoft.com/office/drawing/2014/main" id="{8005141C-7AD3-B16E-389D-45991CDFD38E}"/>
                </a:ext>
              </a:extLst>
            </p:cNvPr>
            <p:cNvGrpSpPr/>
            <p:nvPr/>
          </p:nvGrpSpPr>
          <p:grpSpPr>
            <a:xfrm>
              <a:off x="7139032" y="3868860"/>
              <a:ext cx="351378" cy="311409"/>
              <a:chOff x="6255524" y="1182820"/>
              <a:chExt cx="351378" cy="311409"/>
            </a:xfrm>
          </p:grpSpPr>
          <p:sp>
            <p:nvSpPr>
              <p:cNvPr id="69" name="Oval 84">
                <a:extLst>
                  <a:ext uri="{FF2B5EF4-FFF2-40B4-BE49-F238E27FC236}">
                    <a16:creationId xmlns:a16="http://schemas.microsoft.com/office/drawing/2014/main" id="{40A9ADE0-57F3-E3AC-9A7B-9DAF3A5E02A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TextBox 85">
                <a:extLst>
                  <a:ext uri="{FF2B5EF4-FFF2-40B4-BE49-F238E27FC236}">
                    <a16:creationId xmlns:a16="http://schemas.microsoft.com/office/drawing/2014/main" id="{3949CFA3-402F-264C-D544-761F5459248E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7" name="Group 40">
              <a:extLst>
                <a:ext uri="{FF2B5EF4-FFF2-40B4-BE49-F238E27FC236}">
                  <a16:creationId xmlns:a16="http://schemas.microsoft.com/office/drawing/2014/main" id="{0B8F3859-0F9B-0812-C94D-BBE50B2F321C}"/>
                </a:ext>
              </a:extLst>
            </p:cNvPr>
            <p:cNvGrpSpPr/>
            <p:nvPr/>
          </p:nvGrpSpPr>
          <p:grpSpPr>
            <a:xfrm>
              <a:off x="6127137" y="3887376"/>
              <a:ext cx="359923" cy="311409"/>
              <a:chOff x="6255524" y="1182820"/>
              <a:chExt cx="359923" cy="311409"/>
            </a:xfrm>
          </p:grpSpPr>
          <p:sp>
            <p:nvSpPr>
              <p:cNvPr id="67" name="Oval 82">
                <a:extLst>
                  <a:ext uri="{FF2B5EF4-FFF2-40B4-BE49-F238E27FC236}">
                    <a16:creationId xmlns:a16="http://schemas.microsoft.com/office/drawing/2014/main" id="{C1B9EC73-9083-EBEA-0981-7C3D6B1ECC7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83">
                <a:extLst>
                  <a:ext uri="{FF2B5EF4-FFF2-40B4-BE49-F238E27FC236}">
                    <a16:creationId xmlns:a16="http://schemas.microsoft.com/office/drawing/2014/main" id="{868FE907-7826-CA42-4420-B27318979EA1}"/>
                  </a:ext>
                </a:extLst>
              </p:cNvPr>
              <p:cNvSpPr txBox="1"/>
              <p:nvPr/>
            </p:nvSpPr>
            <p:spPr>
              <a:xfrm>
                <a:off x="6264069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24</a:t>
                </a:r>
              </a:p>
            </p:txBody>
          </p:sp>
        </p:grpSp>
        <p:grpSp>
          <p:nvGrpSpPr>
            <p:cNvPr id="28" name="Group 41">
              <a:extLst>
                <a:ext uri="{FF2B5EF4-FFF2-40B4-BE49-F238E27FC236}">
                  <a16:creationId xmlns:a16="http://schemas.microsoft.com/office/drawing/2014/main" id="{88D3E269-E2BB-6E93-43BB-7B7D05174E73}"/>
                </a:ext>
              </a:extLst>
            </p:cNvPr>
            <p:cNvGrpSpPr/>
            <p:nvPr/>
          </p:nvGrpSpPr>
          <p:grpSpPr>
            <a:xfrm>
              <a:off x="5217220" y="3889554"/>
              <a:ext cx="351379" cy="311409"/>
              <a:chOff x="6255523" y="1182820"/>
              <a:chExt cx="351379" cy="311409"/>
            </a:xfrm>
          </p:grpSpPr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6A815C0D-2C4B-7B09-EF8A-F590FD1059DF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81">
                <a:extLst>
                  <a:ext uri="{FF2B5EF4-FFF2-40B4-BE49-F238E27FC236}">
                    <a16:creationId xmlns:a16="http://schemas.microsoft.com/office/drawing/2014/main" id="{A606C325-7D33-809A-297E-7DD49CB9A0F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1</a:t>
                </a:r>
              </a:p>
            </p:txBody>
          </p:sp>
        </p:grpSp>
        <p:grpSp>
          <p:nvGrpSpPr>
            <p:cNvPr id="29" name="Group 42">
              <a:extLst>
                <a:ext uri="{FF2B5EF4-FFF2-40B4-BE49-F238E27FC236}">
                  <a16:creationId xmlns:a16="http://schemas.microsoft.com/office/drawing/2014/main" id="{8003203C-2944-AC70-7221-0A6C3EEC2E73}"/>
                </a:ext>
              </a:extLst>
            </p:cNvPr>
            <p:cNvGrpSpPr/>
            <p:nvPr/>
          </p:nvGrpSpPr>
          <p:grpSpPr>
            <a:xfrm>
              <a:off x="7599515" y="3384320"/>
              <a:ext cx="351379" cy="311409"/>
              <a:chOff x="6255523" y="1182820"/>
              <a:chExt cx="351379" cy="311409"/>
            </a:xfrm>
          </p:grpSpPr>
          <p:sp>
            <p:nvSpPr>
              <p:cNvPr id="58" name="Oval 78">
                <a:extLst>
                  <a:ext uri="{FF2B5EF4-FFF2-40B4-BE49-F238E27FC236}">
                    <a16:creationId xmlns:a16="http://schemas.microsoft.com/office/drawing/2014/main" id="{FB3516D2-21CD-D87F-F47B-D38E3021AD3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TextBox 79">
                <a:extLst>
                  <a:ext uri="{FF2B5EF4-FFF2-40B4-BE49-F238E27FC236}">
                    <a16:creationId xmlns:a16="http://schemas.microsoft.com/office/drawing/2014/main" id="{D004E64C-3F49-9762-C7FD-D7C043A60EDC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7</a:t>
                </a:r>
              </a:p>
            </p:txBody>
          </p:sp>
        </p:grpSp>
        <p:grpSp>
          <p:nvGrpSpPr>
            <p:cNvPr id="30" name="Group 43">
              <a:extLst>
                <a:ext uri="{FF2B5EF4-FFF2-40B4-BE49-F238E27FC236}">
                  <a16:creationId xmlns:a16="http://schemas.microsoft.com/office/drawing/2014/main" id="{CED657D8-FBAB-C293-EB29-B466912F0C91}"/>
                </a:ext>
              </a:extLst>
            </p:cNvPr>
            <p:cNvGrpSpPr/>
            <p:nvPr/>
          </p:nvGrpSpPr>
          <p:grpSpPr>
            <a:xfrm>
              <a:off x="6399342" y="4421194"/>
              <a:ext cx="351379" cy="311409"/>
              <a:chOff x="6255523" y="1182820"/>
              <a:chExt cx="351379" cy="311409"/>
            </a:xfrm>
          </p:grpSpPr>
          <p:sp>
            <p:nvSpPr>
              <p:cNvPr id="56" name="Oval 76">
                <a:extLst>
                  <a:ext uri="{FF2B5EF4-FFF2-40B4-BE49-F238E27FC236}">
                    <a16:creationId xmlns:a16="http://schemas.microsoft.com/office/drawing/2014/main" id="{689C890F-FC5D-D50F-3E88-A0CC8D76137B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TextBox 77">
                <a:extLst>
                  <a:ext uri="{FF2B5EF4-FFF2-40B4-BE49-F238E27FC236}">
                    <a16:creationId xmlns:a16="http://schemas.microsoft.com/office/drawing/2014/main" id="{C95A89E7-0B07-3A95-5E29-4332FE87093F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31" name="Group 44">
              <a:extLst>
                <a:ext uri="{FF2B5EF4-FFF2-40B4-BE49-F238E27FC236}">
                  <a16:creationId xmlns:a16="http://schemas.microsoft.com/office/drawing/2014/main" id="{E4A0F97F-C225-6042-B6D2-9EF86D2B4F19}"/>
                </a:ext>
              </a:extLst>
            </p:cNvPr>
            <p:cNvGrpSpPr/>
            <p:nvPr/>
          </p:nvGrpSpPr>
          <p:grpSpPr>
            <a:xfrm>
              <a:off x="5434502" y="4413719"/>
              <a:ext cx="360308" cy="311409"/>
              <a:chOff x="6246594" y="1182820"/>
              <a:chExt cx="360308" cy="311409"/>
            </a:xfrm>
          </p:grpSpPr>
          <p:sp>
            <p:nvSpPr>
              <p:cNvPr id="54" name="Oval 73">
                <a:extLst>
                  <a:ext uri="{FF2B5EF4-FFF2-40B4-BE49-F238E27FC236}">
                    <a16:creationId xmlns:a16="http://schemas.microsoft.com/office/drawing/2014/main" id="{5520588C-CE42-08FC-B19E-CB25C66C165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TextBox 75">
                <a:extLst>
                  <a:ext uri="{FF2B5EF4-FFF2-40B4-BE49-F238E27FC236}">
                    <a16:creationId xmlns:a16="http://schemas.microsoft.com/office/drawing/2014/main" id="{F8B260D3-1DC1-DB08-D13A-17B30AA31995}"/>
                  </a:ext>
                </a:extLst>
              </p:cNvPr>
              <p:cNvSpPr txBox="1"/>
              <p:nvPr/>
            </p:nvSpPr>
            <p:spPr>
              <a:xfrm>
                <a:off x="6246594" y="1192929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32" name="Group 45">
              <a:extLst>
                <a:ext uri="{FF2B5EF4-FFF2-40B4-BE49-F238E27FC236}">
                  <a16:creationId xmlns:a16="http://schemas.microsoft.com/office/drawing/2014/main" id="{92E06499-9121-B9E3-767F-7730E131F112}"/>
                </a:ext>
              </a:extLst>
            </p:cNvPr>
            <p:cNvGrpSpPr/>
            <p:nvPr/>
          </p:nvGrpSpPr>
          <p:grpSpPr>
            <a:xfrm>
              <a:off x="4968473" y="4413720"/>
              <a:ext cx="351378" cy="311409"/>
              <a:chOff x="6255524" y="1182820"/>
              <a:chExt cx="351378" cy="311409"/>
            </a:xfrm>
          </p:grpSpPr>
          <p:sp>
            <p:nvSpPr>
              <p:cNvPr id="52" name="Oval 71">
                <a:extLst>
                  <a:ext uri="{FF2B5EF4-FFF2-40B4-BE49-F238E27FC236}">
                    <a16:creationId xmlns:a16="http://schemas.microsoft.com/office/drawing/2014/main" id="{AF010B27-2410-8CF9-6C60-1F37747A389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TextBox 72">
                <a:extLst>
                  <a:ext uri="{FF2B5EF4-FFF2-40B4-BE49-F238E27FC236}">
                    <a16:creationId xmlns:a16="http://schemas.microsoft.com/office/drawing/2014/main" id="{1B4A7264-261B-0E33-0865-736027E966D4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33" name="Group 46">
              <a:extLst>
                <a:ext uri="{FF2B5EF4-FFF2-40B4-BE49-F238E27FC236}">
                  <a16:creationId xmlns:a16="http://schemas.microsoft.com/office/drawing/2014/main" id="{E599CD2B-6356-7001-420C-6CFA89B5382A}"/>
                </a:ext>
              </a:extLst>
            </p:cNvPr>
            <p:cNvGrpSpPr/>
            <p:nvPr/>
          </p:nvGrpSpPr>
          <p:grpSpPr>
            <a:xfrm>
              <a:off x="6874302" y="4403045"/>
              <a:ext cx="351378" cy="311409"/>
              <a:chOff x="6255524" y="1182820"/>
              <a:chExt cx="351378" cy="311409"/>
            </a:xfrm>
          </p:grpSpPr>
          <p:sp>
            <p:nvSpPr>
              <p:cNvPr id="50" name="Oval 69">
                <a:extLst>
                  <a:ext uri="{FF2B5EF4-FFF2-40B4-BE49-F238E27FC236}">
                    <a16:creationId xmlns:a16="http://schemas.microsoft.com/office/drawing/2014/main" id="{BD6E52EC-37CD-5EE6-0AF1-2EDAB94D6F0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TextBox 70">
                <a:extLst>
                  <a:ext uri="{FF2B5EF4-FFF2-40B4-BE49-F238E27FC236}">
                    <a16:creationId xmlns:a16="http://schemas.microsoft.com/office/drawing/2014/main" id="{CE9007B3-E5DF-0669-15BE-DF5ADA088B2C}"/>
                  </a:ext>
                </a:extLst>
              </p:cNvPr>
              <p:cNvSpPr txBox="1"/>
              <p:nvPr/>
            </p:nvSpPr>
            <p:spPr>
              <a:xfrm>
                <a:off x="6255524" y="1200460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34" name="Group 50">
              <a:extLst>
                <a:ext uri="{FF2B5EF4-FFF2-40B4-BE49-F238E27FC236}">
                  <a16:creationId xmlns:a16="http://schemas.microsoft.com/office/drawing/2014/main" id="{7244ED52-B01C-F7C9-F257-7B8610AE1412}"/>
                </a:ext>
              </a:extLst>
            </p:cNvPr>
            <p:cNvGrpSpPr/>
            <p:nvPr/>
          </p:nvGrpSpPr>
          <p:grpSpPr>
            <a:xfrm>
              <a:off x="5924383" y="4416824"/>
              <a:ext cx="351379" cy="311409"/>
              <a:chOff x="6255523" y="1182820"/>
              <a:chExt cx="351379" cy="311409"/>
            </a:xfrm>
          </p:grpSpPr>
          <p:sp>
            <p:nvSpPr>
              <p:cNvPr id="46" name="Oval 67">
                <a:extLst>
                  <a:ext uri="{FF2B5EF4-FFF2-40B4-BE49-F238E27FC236}">
                    <a16:creationId xmlns:a16="http://schemas.microsoft.com/office/drawing/2014/main" id="{1A78F390-5108-9A9B-3F2F-01690E60606E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TextBox 68">
                <a:extLst>
                  <a:ext uri="{FF2B5EF4-FFF2-40B4-BE49-F238E27FC236}">
                    <a16:creationId xmlns:a16="http://schemas.microsoft.com/office/drawing/2014/main" id="{1E2DAA11-83A4-CF23-A5DB-A91AEE8D5D6D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5</a:t>
                </a:r>
              </a:p>
            </p:txBody>
          </p:sp>
        </p:grpSp>
        <p:grpSp>
          <p:nvGrpSpPr>
            <p:cNvPr id="35" name="Group 51">
              <a:extLst>
                <a:ext uri="{FF2B5EF4-FFF2-40B4-BE49-F238E27FC236}">
                  <a16:creationId xmlns:a16="http://schemas.microsoft.com/office/drawing/2014/main" id="{0B231090-7CF3-57BB-1DDD-0CAC56073747}"/>
                </a:ext>
              </a:extLst>
            </p:cNvPr>
            <p:cNvGrpSpPr/>
            <p:nvPr/>
          </p:nvGrpSpPr>
          <p:grpSpPr>
            <a:xfrm>
              <a:off x="8029021" y="3860426"/>
              <a:ext cx="363684" cy="311409"/>
              <a:chOff x="6243218" y="1182820"/>
              <a:chExt cx="363684" cy="311409"/>
            </a:xfrm>
          </p:grpSpPr>
          <p:sp>
            <p:nvSpPr>
              <p:cNvPr id="44" name="Oval 60">
                <a:extLst>
                  <a:ext uri="{FF2B5EF4-FFF2-40B4-BE49-F238E27FC236}">
                    <a16:creationId xmlns:a16="http://schemas.microsoft.com/office/drawing/2014/main" id="{3EDB0173-4BB7-6B7B-D546-74354325858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TextBox 66">
                <a:extLst>
                  <a:ext uri="{FF2B5EF4-FFF2-40B4-BE49-F238E27FC236}">
                    <a16:creationId xmlns:a16="http://schemas.microsoft.com/office/drawing/2014/main" id="{2381B512-5CC7-0E83-53E1-177A5A31D842}"/>
                  </a:ext>
                </a:extLst>
              </p:cNvPr>
              <p:cNvSpPr txBox="1"/>
              <p:nvPr/>
            </p:nvSpPr>
            <p:spPr>
              <a:xfrm>
                <a:off x="6243218" y="1191254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cxnSp>
          <p:nvCxnSpPr>
            <p:cNvPr id="36" name="Straight Connector 52">
              <a:extLst>
                <a:ext uri="{FF2B5EF4-FFF2-40B4-BE49-F238E27FC236}">
                  <a16:creationId xmlns:a16="http://schemas.microsoft.com/office/drawing/2014/main" id="{698BB0AF-4EB7-FB11-68D5-765A738C00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5638" y="3037679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53">
              <a:extLst>
                <a:ext uri="{FF2B5EF4-FFF2-40B4-BE49-F238E27FC236}">
                  <a16:creationId xmlns:a16="http://schemas.microsoft.com/office/drawing/2014/main" id="{213CBE95-A7C0-839E-4D62-A40315288657}"/>
                </a:ext>
              </a:extLst>
            </p:cNvPr>
            <p:cNvCxnSpPr>
              <a:cxnSpLocks/>
            </p:cNvCxnSpPr>
            <p:nvPr/>
          </p:nvCxnSpPr>
          <p:spPr>
            <a:xfrm>
              <a:off x="6940989" y="3019529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54">
              <a:extLst>
                <a:ext uri="{FF2B5EF4-FFF2-40B4-BE49-F238E27FC236}">
                  <a16:creationId xmlns:a16="http://schemas.microsoft.com/office/drawing/2014/main" id="{375DD12B-8F60-9C0D-2F35-2B208AC13537}"/>
                </a:ext>
              </a:extLst>
            </p:cNvPr>
            <p:cNvGrpSpPr/>
            <p:nvPr/>
          </p:nvGrpSpPr>
          <p:grpSpPr>
            <a:xfrm>
              <a:off x="7378940" y="4401673"/>
              <a:ext cx="351378" cy="311409"/>
              <a:chOff x="6255524" y="1182820"/>
              <a:chExt cx="351378" cy="311409"/>
            </a:xfrm>
          </p:grpSpPr>
          <p:sp>
            <p:nvSpPr>
              <p:cNvPr id="42" name="Oval 58">
                <a:extLst>
                  <a:ext uri="{FF2B5EF4-FFF2-40B4-BE49-F238E27FC236}">
                    <a16:creationId xmlns:a16="http://schemas.microsoft.com/office/drawing/2014/main" id="{C3F0673A-93B8-A5BB-5DA7-123D9FC6CAA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59">
                <a:extLst>
                  <a:ext uri="{FF2B5EF4-FFF2-40B4-BE49-F238E27FC236}">
                    <a16:creationId xmlns:a16="http://schemas.microsoft.com/office/drawing/2014/main" id="{BA188C80-7EA7-C622-1F95-F3A6F409AC77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grpSp>
          <p:nvGrpSpPr>
            <p:cNvPr id="39" name="Group 55">
              <a:extLst>
                <a:ext uri="{FF2B5EF4-FFF2-40B4-BE49-F238E27FC236}">
                  <a16:creationId xmlns:a16="http://schemas.microsoft.com/office/drawing/2014/main" id="{86A37838-88D6-4942-5FCF-F3ACAA3A77DD}"/>
                </a:ext>
              </a:extLst>
            </p:cNvPr>
            <p:cNvGrpSpPr/>
            <p:nvPr/>
          </p:nvGrpSpPr>
          <p:grpSpPr>
            <a:xfrm>
              <a:off x="7833611" y="4391644"/>
              <a:ext cx="351378" cy="311409"/>
              <a:chOff x="6255524" y="1182820"/>
              <a:chExt cx="351378" cy="311409"/>
            </a:xfrm>
          </p:grpSpPr>
          <p:sp>
            <p:nvSpPr>
              <p:cNvPr id="40" name="Oval 56">
                <a:extLst>
                  <a:ext uri="{FF2B5EF4-FFF2-40B4-BE49-F238E27FC236}">
                    <a16:creationId xmlns:a16="http://schemas.microsoft.com/office/drawing/2014/main" id="{4CE3EED8-0E1B-2861-291B-27EB9428D48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TextBox 57">
                <a:extLst>
                  <a:ext uri="{FF2B5EF4-FFF2-40B4-BE49-F238E27FC236}">
                    <a16:creationId xmlns:a16="http://schemas.microsoft.com/office/drawing/2014/main" id="{9C09C3D9-CD7E-494C-68E6-8921E044B28F}"/>
                  </a:ext>
                </a:extLst>
              </p:cNvPr>
              <p:cNvSpPr txBox="1"/>
              <p:nvPr/>
            </p:nvSpPr>
            <p:spPr>
              <a:xfrm>
                <a:off x="6255524" y="119159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</p:grpSp>
      <p:sp>
        <p:nvSpPr>
          <p:cNvPr id="76" name="Freeform: Shape 90">
            <a:extLst>
              <a:ext uri="{FF2B5EF4-FFF2-40B4-BE49-F238E27FC236}">
                <a16:creationId xmlns:a16="http://schemas.microsoft.com/office/drawing/2014/main" id="{719A54F2-36FD-59E7-CC11-938C01384B2F}"/>
              </a:ext>
            </a:extLst>
          </p:cNvPr>
          <p:cNvSpPr/>
          <p:nvPr/>
        </p:nvSpPr>
        <p:spPr>
          <a:xfrm>
            <a:off x="4910087" y="378914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91">
            <a:extLst>
              <a:ext uri="{FF2B5EF4-FFF2-40B4-BE49-F238E27FC236}">
                <a16:creationId xmlns:a16="http://schemas.microsoft.com/office/drawing/2014/main" id="{26923B8A-409C-F751-966F-DCC96A3C6DE9}"/>
              </a:ext>
            </a:extLst>
          </p:cNvPr>
          <p:cNvSpPr/>
          <p:nvPr/>
        </p:nvSpPr>
        <p:spPr>
          <a:xfrm>
            <a:off x="5883015" y="378772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92">
            <a:extLst>
              <a:ext uri="{FF2B5EF4-FFF2-40B4-BE49-F238E27FC236}">
                <a16:creationId xmlns:a16="http://schemas.microsoft.com/office/drawing/2014/main" id="{A18CFC96-A0A4-9605-8F32-6C3023DB5838}"/>
              </a:ext>
            </a:extLst>
          </p:cNvPr>
          <p:cNvSpPr/>
          <p:nvPr/>
        </p:nvSpPr>
        <p:spPr>
          <a:xfrm>
            <a:off x="6840980" y="3788905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93">
            <a:extLst>
              <a:ext uri="{FF2B5EF4-FFF2-40B4-BE49-F238E27FC236}">
                <a16:creationId xmlns:a16="http://schemas.microsoft.com/office/drawing/2014/main" id="{CC04EBC4-3DB8-AE8B-9CB5-7D7112108D11}"/>
              </a:ext>
            </a:extLst>
          </p:cNvPr>
          <p:cNvSpPr/>
          <p:nvPr/>
        </p:nvSpPr>
        <p:spPr>
          <a:xfrm>
            <a:off x="7783660" y="3787726"/>
            <a:ext cx="926900" cy="1028183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94">
            <a:extLst>
              <a:ext uri="{FF2B5EF4-FFF2-40B4-BE49-F238E27FC236}">
                <a16:creationId xmlns:a16="http://schemas.microsoft.com/office/drawing/2014/main" id="{4C5F793C-E991-A65F-B8FB-1A7605E03604}"/>
              </a:ext>
            </a:extLst>
          </p:cNvPr>
          <p:cNvSpPr/>
          <p:nvPr/>
        </p:nvSpPr>
        <p:spPr>
          <a:xfrm>
            <a:off x="4844326" y="3314677"/>
            <a:ext cx="1958126" cy="1624791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95">
            <a:extLst>
              <a:ext uri="{FF2B5EF4-FFF2-40B4-BE49-F238E27FC236}">
                <a16:creationId xmlns:a16="http://schemas.microsoft.com/office/drawing/2014/main" id="{2F1DEB39-6E6D-5F2F-BFAE-1BBED3DF253A}"/>
              </a:ext>
            </a:extLst>
          </p:cNvPr>
          <p:cNvSpPr/>
          <p:nvPr/>
        </p:nvSpPr>
        <p:spPr>
          <a:xfrm>
            <a:off x="6803763" y="3314678"/>
            <a:ext cx="2002806" cy="1607700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96">
            <a:extLst>
              <a:ext uri="{FF2B5EF4-FFF2-40B4-BE49-F238E27FC236}">
                <a16:creationId xmlns:a16="http://schemas.microsoft.com/office/drawing/2014/main" id="{3E0B6DCC-5EEA-33C5-8F9B-FAB0B4C6A65C}"/>
              </a:ext>
            </a:extLst>
          </p:cNvPr>
          <p:cNvSpPr/>
          <p:nvPr/>
        </p:nvSpPr>
        <p:spPr>
          <a:xfrm>
            <a:off x="4768554" y="2696143"/>
            <a:ext cx="4144710" cy="2426008"/>
          </a:xfrm>
          <a:custGeom>
            <a:avLst/>
            <a:gdLst>
              <a:gd name="connsiteX0" fmla="*/ 554410 w 1052208"/>
              <a:gd name="connsiteY0" fmla="*/ 5188 h 1100759"/>
              <a:gd name="connsiteX1" fmla="*/ 110029 w 1052208"/>
              <a:gd name="connsiteY1" fmla="*/ 261562 h 1100759"/>
              <a:gd name="connsiteX2" fmla="*/ 33117 w 1052208"/>
              <a:gd name="connsiteY2" fmla="*/ 979408 h 1100759"/>
              <a:gd name="connsiteX3" fmla="*/ 562956 w 1052208"/>
              <a:gd name="connsiteY3" fmla="*/ 1064866 h 1100759"/>
              <a:gd name="connsiteX4" fmla="*/ 998792 w 1052208"/>
              <a:gd name="connsiteY4" fmla="*/ 1047775 h 1100759"/>
              <a:gd name="connsiteX5" fmla="*/ 998792 w 1052208"/>
              <a:gd name="connsiteY5" fmla="*/ 458115 h 1100759"/>
              <a:gd name="connsiteX6" fmla="*/ 554410 w 1052208"/>
              <a:gd name="connsiteY6" fmla="*/ 5188 h 110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208" h="1100759">
                <a:moveTo>
                  <a:pt x="554410" y="5188"/>
                </a:moveTo>
                <a:cubicBezTo>
                  <a:pt x="406283" y="-27571"/>
                  <a:pt x="196911" y="99192"/>
                  <a:pt x="110029" y="261562"/>
                </a:cubicBezTo>
                <a:cubicBezTo>
                  <a:pt x="23147" y="423932"/>
                  <a:pt x="-42371" y="845524"/>
                  <a:pt x="33117" y="979408"/>
                </a:cubicBezTo>
                <a:cubicBezTo>
                  <a:pt x="108605" y="1113292"/>
                  <a:pt x="402010" y="1053472"/>
                  <a:pt x="562956" y="1064866"/>
                </a:cubicBezTo>
                <a:cubicBezTo>
                  <a:pt x="723902" y="1076261"/>
                  <a:pt x="926153" y="1148900"/>
                  <a:pt x="998792" y="1047775"/>
                </a:cubicBezTo>
                <a:cubicBezTo>
                  <a:pt x="1071431" y="946650"/>
                  <a:pt x="1068583" y="631879"/>
                  <a:pt x="998792" y="458115"/>
                </a:cubicBezTo>
                <a:cubicBezTo>
                  <a:pt x="929001" y="284351"/>
                  <a:pt x="702537" y="37947"/>
                  <a:pt x="554410" y="5188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652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46">
            <a:extLst>
              <a:ext uri="{FF2B5EF4-FFF2-40B4-BE49-F238E27FC236}">
                <a16:creationId xmlns:a16="http://schemas.microsoft.com/office/drawing/2014/main" id="{FEDE961A-A6AA-404B-AC0C-6D3AB6343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takes ≤ c steps.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C73EB31-C452-4746-8D8D-98F11B280988}"/>
              </a:ext>
            </a:extLst>
          </p:cNvPr>
          <p:cNvCxnSpPr>
            <a:cxnSpLocks/>
          </p:cNvCxnSpPr>
          <p:nvPr/>
        </p:nvCxnSpPr>
        <p:spPr>
          <a:xfrm flipH="1">
            <a:off x="5155019" y="6127335"/>
            <a:ext cx="408293" cy="0"/>
          </a:xfrm>
          <a:prstGeom prst="straightConnector1">
            <a:avLst/>
          </a:prstGeom>
          <a:ln w="5715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46">
            <a:extLst>
              <a:ext uri="{FF2B5EF4-FFF2-40B4-BE49-F238E27FC236}">
                <a16:creationId xmlns:a16="http://schemas.microsoft.com/office/drawing/2014/main" id="{E27A6822-D134-49DB-A880-FA09CCE7B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998F1BE-E240-839E-88CC-03C4B93B61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998F1BE-E240-839E-88CC-03C4B93B6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119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 takes ≤ 2c steps.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FC52A54-C8EE-4CF7-8F78-EBEDDD24FC6D}"/>
              </a:ext>
            </a:extLst>
          </p:cNvPr>
          <p:cNvCxnSpPr>
            <a:cxnSpLocks/>
          </p:cNvCxnSpPr>
          <p:nvPr/>
        </p:nvCxnSpPr>
        <p:spPr>
          <a:xfrm flipH="1">
            <a:off x="5050564" y="5905144"/>
            <a:ext cx="408293" cy="0"/>
          </a:xfrm>
          <a:prstGeom prst="straightConnector1">
            <a:avLst/>
          </a:prstGeom>
          <a:ln w="5715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24946E2-5F24-4899-AB69-A4730FF1B8C4}"/>
              </a:ext>
            </a:extLst>
          </p:cNvPr>
          <p:cNvCxnSpPr>
            <a:cxnSpLocks/>
          </p:cNvCxnSpPr>
          <p:nvPr/>
        </p:nvCxnSpPr>
        <p:spPr>
          <a:xfrm>
            <a:off x="1191828" y="5845323"/>
            <a:ext cx="34058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46">
            <a:extLst>
              <a:ext uri="{FF2B5EF4-FFF2-40B4-BE49-F238E27FC236}">
                <a16:creationId xmlns:a16="http://schemas.microsoft.com/office/drawing/2014/main" id="{C61757C9-EB51-4E13-A239-4ACE34392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C1B69C5E-6232-4AA0-B54F-E7BE74236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1BF5D5-B062-48BD-8499-F40800E666FA}"/>
              </a:ext>
            </a:extLst>
          </p:cNvPr>
          <p:cNvSpPr txBox="1"/>
          <p:nvPr/>
        </p:nvSpPr>
        <p:spPr>
          <a:xfrm>
            <a:off x="2609447" y="5812825"/>
            <a:ext cx="5741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</a:t>
            </a:r>
            <a:r>
              <a:rPr lang="en-US" sz="1000" baseline="30000" dirty="0"/>
              <a:t>log n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27B539E0-E36B-0428-DEB6-AF085983A3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6" name="Text Box 46">
                <a:extLst>
                  <a:ext uri="{FF2B5EF4-FFF2-40B4-BE49-F238E27FC236}">
                    <a16:creationId xmlns:a16="http://schemas.microsoft.com/office/drawing/2014/main" id="{27B539E0-E36B-0428-DEB6-AF085983A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2617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ACB55388-F0BE-4454-8423-CEC8EE929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CABAE2DB-7A8E-4405-ABB1-514542141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285E34-B483-457B-84EE-42E6E8B092A2}"/>
              </a:ext>
            </a:extLst>
          </p:cNvPr>
          <p:cNvSpPr txBox="1"/>
          <p:nvPr/>
        </p:nvSpPr>
        <p:spPr>
          <a:xfrm>
            <a:off x="2612117" y="5627053"/>
            <a:ext cx="5741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</a:t>
            </a:r>
            <a:r>
              <a:rPr lang="en-US" sz="1000" baseline="30000" dirty="0"/>
              <a:t>log n - k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7256CFD-8E0D-4A28-B656-4C61536C5FDA}"/>
              </a:ext>
            </a:extLst>
          </p:cNvPr>
          <p:cNvCxnSpPr>
            <a:cxnSpLocks/>
          </p:cNvCxnSpPr>
          <p:nvPr/>
        </p:nvCxnSpPr>
        <p:spPr>
          <a:xfrm>
            <a:off x="1273323" y="5828232"/>
            <a:ext cx="3281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B564CBE-6D05-4739-87EA-8E005D02FE2F}"/>
              </a:ext>
            </a:extLst>
          </p:cNvPr>
          <p:cNvCxnSpPr>
            <a:cxnSpLocks/>
          </p:cNvCxnSpPr>
          <p:nvPr/>
        </p:nvCxnSpPr>
        <p:spPr>
          <a:xfrm>
            <a:off x="1588507" y="5672079"/>
            <a:ext cx="25989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7B0733-E045-4303-9BE4-7497E8BAA373}"/>
              </a:ext>
            </a:extLst>
          </p:cNvPr>
          <p:cNvCxnSpPr>
            <a:cxnSpLocks/>
          </p:cNvCxnSpPr>
          <p:nvPr/>
        </p:nvCxnSpPr>
        <p:spPr>
          <a:xfrm flipH="1">
            <a:off x="4912309" y="5714357"/>
            <a:ext cx="408293" cy="0"/>
          </a:xfrm>
          <a:prstGeom prst="straightConnector1">
            <a:avLst/>
          </a:prstGeom>
          <a:ln w="5715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8148E5-C5AF-4D96-A69F-B3D3B3240618}"/>
              </a:ext>
            </a:extLst>
          </p:cNvPr>
          <p:cNvCxnSpPr>
            <a:cxnSpLocks/>
          </p:cNvCxnSpPr>
          <p:nvPr/>
        </p:nvCxnSpPr>
        <p:spPr>
          <a:xfrm>
            <a:off x="5320602" y="5794048"/>
            <a:ext cx="0" cy="5747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EA05DAD-8B6F-4172-8783-DEA2DE30A9AF}"/>
              </a:ext>
            </a:extLst>
          </p:cNvPr>
          <p:cNvSpPr txBox="1"/>
          <p:nvPr/>
        </p:nvSpPr>
        <p:spPr>
          <a:xfrm>
            <a:off x="5116455" y="5925253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k</a:t>
            </a:r>
            <a:endParaRPr lang="en-US" sz="1000" baseline="30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6619DB-F4D3-46F6-9D48-5093302B54DB}"/>
              </a:ext>
            </a:extLst>
          </p:cNvPr>
          <p:cNvSpPr txBox="1"/>
          <p:nvPr/>
        </p:nvSpPr>
        <p:spPr>
          <a:xfrm>
            <a:off x="2784440" y="5468563"/>
            <a:ext cx="229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⁝</a:t>
            </a:r>
            <a:endParaRPr lang="en-US" sz="1000" baseline="30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900354F-1A2B-429B-94E3-8163606E948F}"/>
              </a:ext>
            </a:extLst>
          </p:cNvPr>
          <p:cNvSpPr txBox="1"/>
          <p:nvPr/>
        </p:nvSpPr>
        <p:spPr>
          <a:xfrm>
            <a:off x="2773198" y="5789767"/>
            <a:ext cx="229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⁝</a:t>
            </a:r>
            <a:endParaRPr lang="en-US" sz="10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96E9F362-47FC-25D7-6FDC-66EF5C7E4D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96E9F362-47FC-25D7-6FDC-66EF5C7E4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89522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1E82EF6C-F278-4E2D-B7EB-8EF3870F7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3D00AC6D-4AF1-466B-9445-F5D2A8676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7FF6F9FA-18FF-1EBB-DA0A-A90DB56037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7FF6F9FA-18FF-1EBB-DA0A-A90DB5603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41988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9C52F5-A2A3-4BCA-86CA-3A1BA7F80DE7}"/>
              </a:ext>
            </a:extLst>
          </p:cNvPr>
          <p:cNvCxnSpPr>
            <a:cxnSpLocks/>
          </p:cNvCxnSpPr>
          <p:nvPr/>
        </p:nvCxnSpPr>
        <p:spPr>
          <a:xfrm>
            <a:off x="277430" y="4738745"/>
            <a:ext cx="0" cy="1664264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6479195-3C8C-4691-A5B9-097C26984FAB}"/>
              </a:ext>
            </a:extLst>
          </p:cNvPr>
          <p:cNvSpPr/>
          <p:nvPr/>
        </p:nvSpPr>
        <p:spPr>
          <a:xfrm>
            <a:off x="747868" y="5133988"/>
            <a:ext cx="4302696" cy="88678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BE0A773-C3A3-4EB4-A623-B522346E37EE}"/>
              </a:ext>
            </a:extLst>
          </p:cNvPr>
          <p:cNvSpPr/>
          <p:nvPr/>
        </p:nvSpPr>
        <p:spPr>
          <a:xfrm>
            <a:off x="2793463" y="4738745"/>
            <a:ext cx="247828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0BE0E6-29B5-4D4D-9FEB-12F047904D9D}"/>
              </a:ext>
            </a:extLst>
          </p:cNvPr>
          <p:cNvSpPr/>
          <p:nvPr/>
        </p:nvSpPr>
        <p:spPr>
          <a:xfrm>
            <a:off x="2669548" y="4933761"/>
            <a:ext cx="491383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836493-CE4B-4C54-9749-1EA15E19748D}"/>
              </a:ext>
            </a:extLst>
          </p:cNvPr>
          <p:cNvSpPr/>
          <p:nvPr/>
        </p:nvSpPr>
        <p:spPr>
          <a:xfrm>
            <a:off x="2423856" y="5133988"/>
            <a:ext cx="950721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508B31-8C99-44EB-B8EF-D0EF3A3639C3}"/>
              </a:ext>
            </a:extLst>
          </p:cNvPr>
          <p:cNvSpPr/>
          <p:nvPr/>
        </p:nvSpPr>
        <p:spPr>
          <a:xfrm>
            <a:off x="1948495" y="5334215"/>
            <a:ext cx="1930284" cy="1878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6A9853-34A7-401E-B321-10F8FD4C9DDE}"/>
              </a:ext>
            </a:extLst>
          </p:cNvPr>
          <p:cNvSpPr/>
          <p:nvPr/>
        </p:nvSpPr>
        <p:spPr>
          <a:xfrm>
            <a:off x="747868" y="6023995"/>
            <a:ext cx="430269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</a:t>
            </a:r>
            <a:r>
              <a:rPr lang="en-US" sz="1000" baseline="30000" dirty="0">
                <a:solidFill>
                  <a:schemeClr val="tx1"/>
                </a:solidFill>
              </a:rPr>
              <a:t>log n - 1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524C143-3B69-4450-A51E-6AC8E5AEA07F}"/>
              </a:ext>
            </a:extLst>
          </p:cNvPr>
          <p:cNvSpPr/>
          <p:nvPr/>
        </p:nvSpPr>
        <p:spPr>
          <a:xfrm>
            <a:off x="461058" y="6215114"/>
            <a:ext cx="1837346" cy="1878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35F2F3-FE60-4073-A426-E571995B05A2}"/>
              </a:ext>
            </a:extLst>
          </p:cNvPr>
          <p:cNvSpPr/>
          <p:nvPr/>
        </p:nvSpPr>
        <p:spPr>
          <a:xfrm>
            <a:off x="747867" y="6033103"/>
            <a:ext cx="1610768" cy="182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30000" dirty="0">
              <a:solidFill>
                <a:schemeClr val="tx1"/>
              </a:solidFill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1C0FE933-BED3-424A-A076-53520007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61" y="6446520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FixHeapD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 applies only on non-leaves</a:t>
            </a: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E0B4D9E7-C101-4203-A9C2-3BDA09E88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1" y="5272112"/>
            <a:ext cx="89868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(log n)+1 levels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31A33824-5ECC-1050-3457-BA28AAEF2D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31A33824-5ECC-1050-3457-BA28AAEF2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8653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CAF66B85-0C69-F969-7DEE-16FC4F6640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CAF66B85-0C69-F969-7DEE-16FC4F664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7406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4616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E1E7D288-F061-9C5D-8C40-48A43C63BF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E1E7D288-F061-9C5D-8C40-48A43C63B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97349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47C9C64F-2334-5B21-D94B-35FC921052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47C9C64F-2334-5B21-D94B-35FC92105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3083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3D15A67-D259-ED97-6B06-CD3C2C6DD6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3D15A67-D259-ED97-6B06-CD3C2C6DD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5349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0174EE3-23E1-49CD-739B-B207365CAE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0174EE3-23E1-49CD-739B-B207365CA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71117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 1/2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‧‧‧‧‧‧‧‧‧          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                                   + 1/2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2282D85-7001-A8D1-C7B2-B0475E07F6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02282D85-7001-A8D1-C7B2-B0475E07F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00832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 1/2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‧‧‧‧‧‧‧‧‧          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                                   + 1/2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5D1DFE0-49D1-4AD6-87B9-5420A6F9C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6" y="5119337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4815305D-AD64-42ED-9822-FF8031C3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5" y="5291718"/>
            <a:ext cx="59820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7E942D13-1EEB-4FB9-83C7-30DADBDB6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312" y="5489737"/>
            <a:ext cx="74870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116BCBD5-79A4-4746-BC77-F363E79C3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436" y="5857607"/>
            <a:ext cx="89731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CDBAEB3-6430-59A8-A1C5-3C116E27F1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CDBAEB3-6430-59A8-A1C5-3C116E27F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18158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 1/2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‧‧‧‧‧‧‧‧‧          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                                   + 1/2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5D1DFE0-49D1-4AD6-87B9-5420A6F9C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6" y="5119337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4815305D-AD64-42ED-9822-FF8031C3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5" y="5291718"/>
            <a:ext cx="59820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7E942D13-1EEB-4FB9-83C7-30DADBDB6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312" y="5489737"/>
            <a:ext cx="74870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116BCBD5-79A4-4746-BC77-F363E79C3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436" y="5857607"/>
            <a:ext cx="89731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7B37F8-E847-4937-8CAA-2B02AD2BB7BB}"/>
              </a:ext>
            </a:extLst>
          </p:cNvPr>
          <p:cNvCxnSpPr/>
          <p:nvPr/>
        </p:nvCxnSpPr>
        <p:spPr>
          <a:xfrm>
            <a:off x="3891505" y="6157389"/>
            <a:ext cx="9625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46">
            <a:extLst>
              <a:ext uri="{FF2B5EF4-FFF2-40B4-BE49-F238E27FC236}">
                <a16:creationId xmlns:a16="http://schemas.microsoft.com/office/drawing/2014/main" id="{861B3356-7452-4BF7-B50C-83EE3AED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000" y="5857606"/>
            <a:ext cx="284256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2B8CFFC2-5B30-411A-B7CA-4507D06E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192" y="6160913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8C0C794-3C01-410D-EE3C-065B0EFE82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8C0C794-3C01-410D-EE3C-065B0EFE8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32760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95410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≤ 2cn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593ABD45-F333-4E1B-A41F-0D8EE391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39" y="3884847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Why?</a:t>
            </a:r>
            <a:endParaRPr lang="en-US" altLang="zh-CN" sz="1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 Box 46">
            <a:extLst>
              <a:ext uri="{FF2B5EF4-FFF2-40B4-BE49-F238E27FC236}">
                <a16:creationId xmlns:a16="http://schemas.microsoft.com/office/drawing/2014/main" id="{22517672-F88A-4DBB-80BC-0BBFC8D4F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60" y="4274987"/>
            <a:ext cx="411643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(n/2)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3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‧(3c)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‧(kc) +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‧‧‧ + </a:t>
            </a:r>
            <a:r>
              <a:rPr lang="en-US" altLang="zh-CN" sz="1200" dirty="0">
                <a:ea typeface="宋体" panose="02010600030101010101" pitchFamily="2" charset="-122"/>
              </a:rPr>
              <a:t>(n/2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‧((log n)c)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altLang="zh-CN" sz="1200" dirty="0" err="1">
                <a:ea typeface="Tahoma" panose="020B0604030504040204" pitchFamily="34" charset="0"/>
                <a:cs typeface="Tahoma" panose="020B0604030504040204" pitchFamily="34" charset="0"/>
              </a:rPr>
              <a:t>nc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[1/2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]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36850-07B2-4552-9944-C1C93E3A4E97}"/>
              </a:ext>
            </a:extLst>
          </p:cNvPr>
          <p:cNvCxnSpPr/>
          <p:nvPr/>
        </p:nvCxnSpPr>
        <p:spPr>
          <a:xfrm>
            <a:off x="957129" y="4903167"/>
            <a:ext cx="3349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6">
            <a:extLst>
              <a:ext uri="{FF2B5EF4-FFF2-40B4-BE49-F238E27FC236}">
                <a16:creationId xmlns:a16="http://schemas.microsoft.com/office/drawing/2014/main" id="{421EDE08-52DF-4CD0-9F5D-5E758C9D5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469" y="4957060"/>
            <a:ext cx="3668787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1/2 + 2/2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+ 3/2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k/2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log n/2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=  1/2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+ 1/2</a:t>
            </a:r>
            <a:r>
              <a:rPr lang="en-US" altLang="zh-CN" sz="1200" baseline="3000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k</a:t>
            </a: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+ ‧‧‧ + </a:t>
            </a:r>
            <a:r>
              <a:rPr lang="en-US" altLang="zh-CN" sz="1200" dirty="0">
                <a:ea typeface="宋体" panose="02010600030101010101" pitchFamily="2" charset="-122"/>
              </a:rPr>
              <a:t>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‧‧‧‧‧‧‧‧‧          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                                   + 1/2</a:t>
            </a:r>
            <a:r>
              <a:rPr lang="en-US" altLang="zh-CN" sz="1200" baseline="30000" dirty="0">
                <a:ea typeface="宋体" panose="02010600030101010101" pitchFamily="2" charset="-122"/>
              </a:rPr>
              <a:t>log n</a:t>
            </a:r>
            <a:endParaRPr lang="en-US" altLang="zh-CN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5D1DFE0-49D1-4AD6-87B9-5420A6F9C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6" y="5119337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4815305D-AD64-42ED-9822-FF8031C3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525" y="5291718"/>
            <a:ext cx="59820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</a:p>
        </p:txBody>
      </p:sp>
      <p:sp>
        <p:nvSpPr>
          <p:cNvPr id="26" name="Text Box 46">
            <a:extLst>
              <a:ext uri="{FF2B5EF4-FFF2-40B4-BE49-F238E27FC236}">
                <a16:creationId xmlns:a16="http://schemas.microsoft.com/office/drawing/2014/main" id="{7E942D13-1EEB-4FB9-83C7-30DADBDB6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312" y="5489737"/>
            <a:ext cx="74870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116BCBD5-79A4-4746-BC77-F363E79C3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436" y="5857607"/>
            <a:ext cx="89731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1/2</a:t>
            </a:r>
            <a:r>
              <a:rPr lang="en-US" altLang="zh-CN" sz="12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log 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7B37F8-E847-4937-8CAA-2B02AD2BB7BB}"/>
              </a:ext>
            </a:extLst>
          </p:cNvPr>
          <p:cNvCxnSpPr/>
          <p:nvPr/>
        </p:nvCxnSpPr>
        <p:spPr>
          <a:xfrm>
            <a:off x="3891505" y="6157389"/>
            <a:ext cx="9625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46">
            <a:extLst>
              <a:ext uri="{FF2B5EF4-FFF2-40B4-BE49-F238E27FC236}">
                <a16:creationId xmlns:a16="http://schemas.microsoft.com/office/drawing/2014/main" id="{861B3356-7452-4BF7-B50C-83EE3AED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000" y="5857606"/>
            <a:ext cx="284256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</a:p>
        </p:txBody>
      </p:sp>
      <p:sp>
        <p:nvSpPr>
          <p:cNvPr id="33" name="Text Box 46">
            <a:extLst>
              <a:ext uri="{FF2B5EF4-FFF2-40B4-BE49-F238E27FC236}">
                <a16:creationId xmlns:a16="http://schemas.microsoft.com/office/drawing/2014/main" id="{2B8CFFC2-5B30-411A-B7CA-4507D06E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192" y="6160913"/>
            <a:ext cx="44124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≤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B75F0C30-5282-C00E-E51F-4115ABF2CE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B75F0C30-5282-C00E-E51F-4115ABF2C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5064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565F7DCF-AAAB-4B97-A974-AC1FBBB5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2357557"/>
            <a:ext cx="430269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How do we make a heap given an array?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E02A61AE-DA51-468C-A409-1F2701A44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2758867"/>
            <a:ext cx="4055558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 – 1</a:t>
            </a:r>
            <a:r>
              <a:rPr lang="en-US" altLang="zh-CN" sz="1400" dirty="0">
                <a:ea typeface="宋体" panose="02010600030101010101" pitchFamily="2" charset="-122"/>
              </a:rPr>
              <a:t>= n/2 nodes of height 1,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c steps.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29077986-C284-4E3C-A1F6-C2613432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85755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 nodes of height 2,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2c steps.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DF00215B-7DC3-4C22-8232-C9EB175A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4074933"/>
            <a:ext cx="3867551" cy="5232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ea typeface="宋体" panose="02010600030101010101" pitchFamily="2" charset="-122"/>
              </a:rPr>
              <a:t>There are ≤ 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 nodes of height k, on each of them, </a:t>
            </a:r>
            <a:r>
              <a:rPr lang="en-US" altLang="zh-CN" sz="1400" dirty="0" err="1">
                <a:ea typeface="宋体" panose="02010600030101010101" pitchFamily="2" charset="-122"/>
              </a:rPr>
              <a:t>FixHeapD</a:t>
            </a:r>
            <a:r>
              <a:rPr lang="en-US" altLang="zh-CN" sz="1400" dirty="0">
                <a:ea typeface="宋体" panose="02010600030101010101" pitchFamily="2" charset="-122"/>
              </a:rPr>
              <a:t> takes ≤ kc steps.</a:t>
            </a: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092FEB7E-6B33-4CA7-BEC0-7682D9A1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74" y="3767156"/>
            <a:ext cx="735592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……</a:t>
            </a: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23C70081-687C-40AF-A9D2-22B35089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8" y="4632695"/>
            <a:ext cx="3867551" cy="30777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The total number of steps by </a:t>
            </a:r>
            <a:r>
              <a:rPr lang="en-US" altLang="zh-CN" sz="1400" dirty="0" err="1">
                <a:solidFill>
                  <a:srgbClr val="FF0000"/>
                </a:solidFill>
                <a:ea typeface="宋体" panose="02010600030101010101" pitchFamily="2" charset="-122"/>
              </a:rPr>
              <a:t>MakeHeap</a:t>
            </a: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71A24458-F0CF-4A78-AB65-51BFE126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012" y="5000091"/>
            <a:ext cx="3867551" cy="73866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(n/2)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‧c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2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‧(2c)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3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‧(3c) + ‧‧‧‧‧‧ +</a:t>
            </a:r>
            <a:endParaRPr lang="en-US" altLang="zh-CN" sz="14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k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‧(kc) + ‧‧‧‧‧‧ + </a:t>
            </a:r>
            <a:r>
              <a:rPr lang="en-US" altLang="zh-CN" sz="1400" dirty="0">
                <a:ea typeface="宋体" panose="02010600030101010101" pitchFamily="2" charset="-122"/>
              </a:rPr>
              <a:t>(n/2</a:t>
            </a:r>
            <a:r>
              <a:rPr lang="en-US" altLang="zh-CN" sz="1400" baseline="30000" dirty="0">
                <a:ea typeface="宋体" panose="02010600030101010101" pitchFamily="2" charset="-122"/>
              </a:rPr>
              <a:t>log n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‧((log n)c)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zh-CN" sz="1400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= O(n)</a:t>
            </a:r>
            <a:endParaRPr lang="en-US" altLang="zh-CN" sz="1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4" name="Text Box 46">
            <a:extLst>
              <a:ext uri="{FF2B5EF4-FFF2-40B4-BE49-F238E27FC236}">
                <a16:creationId xmlns:a16="http://schemas.microsoft.com/office/drawing/2014/main" id="{82D51A85-5B4E-4CC6-A6A2-CAD3F6C42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A055672B-4909-020C-9043-15F34BABCD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A055672B-4909-020C-9043-15F34BABC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063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Box 46">
            <a:extLst>
              <a:ext uri="{FF2B5EF4-FFF2-40B4-BE49-F238E27FC236}">
                <a16:creationId xmlns:a16="http://schemas.microsoft.com/office/drawing/2014/main" id="{071319E5-E026-4E3E-B34F-950352CB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2D6DAA9F-1766-8601-B3C2-CE76F8A916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2D6DAA9F-1766-8601-B3C2-CE76F8A91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1921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58D5484A-1889-44BF-8C27-15AC147C7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46">
            <a:extLst>
              <a:ext uri="{FF2B5EF4-FFF2-40B4-BE49-F238E27FC236}">
                <a16:creationId xmlns:a16="http://schemas.microsoft.com/office/drawing/2014/main" id="{72F6568D-8B23-4A94-8C6D-76972B71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3A8A412A-F618-48E5-B6F2-398DF945E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7BB56DE4-75D0-4F1D-9E77-9BE601DF2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3617225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O(n)</a:t>
            </a: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B9D39549-3D9B-42F3-AD5E-F8AE6CB4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71319E5-E026-4E3E-B34F-950352CB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4020014"/>
            <a:ext cx="314106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ea typeface="宋体" panose="02010600030101010101" pitchFamily="2" charset="-122"/>
              </a:rPr>
              <a:t>time of </a:t>
            </a:r>
            <a:r>
              <a:rPr lang="en-US" altLang="zh-CN" sz="1800" u="sng" dirty="0" err="1">
                <a:ea typeface="宋体" panose="02010600030101010101" pitchFamily="2" charset="-122"/>
              </a:rPr>
              <a:t>MakeHeap</a:t>
            </a:r>
            <a:r>
              <a:rPr lang="en-US" altLang="zh-CN" sz="1800" u="sng" dirty="0">
                <a:ea typeface="宋体" panose="02010600030101010101" pitchFamily="2" charset="-122"/>
              </a:rPr>
              <a:t>: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O(n)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75FE4DC-AA52-3FC0-3150-1B128E63E7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</p:txBody>
          </p:sp>
        </mc:Choice>
        <mc:Fallback xmlns="">
          <p:sp>
            <p:nvSpPr>
              <p:cNvPr id="2" name="Text Box 46">
                <a:extLst>
                  <a:ext uri="{FF2B5EF4-FFF2-40B4-BE49-F238E27FC236}">
                    <a16:creationId xmlns:a16="http://schemas.microsoft.com/office/drawing/2014/main" id="{F75FE4DC-AA52-3FC0-3150-1B128E63E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4606" y="1093064"/>
                <a:ext cx="3307488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29916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(2h+1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H[h]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 else h = t.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MakeHeap(H[0..n-1])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make array H[0..n-1]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for (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(n-2)/2</a:t>
                </a:r>
                <a14:m>
                  <m:oMath xmlns:m="http://schemas.openxmlformats.org/officeDocument/2006/math">
                    <m:r>
                      <a:rPr lang="en-US" altLang="zh-CN" sz="10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000" dirty="0">
                    <a:ea typeface="宋体" panose="02010600030101010101" pitchFamily="2" charset="-122"/>
                  </a:rPr>
                  <a:t>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 ≥ 0;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--)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n-1,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H[0..n-1] is a heap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t = n-1;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while (t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0)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H[0] </a:t>
                </a:r>
                <a:r>
                  <a:rPr lang="en-US" altLang="zh-CN" sz="1000" dirty="0">
                    <a:ea typeface="Tahoma" panose="020B0604030504040204" pitchFamily="34" charset="0"/>
                    <a:cs typeface="Tahoma" panose="020B0604030504040204" pitchFamily="34" charset="0"/>
                  </a:rPr>
                  <a:t>↔ 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H[t];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t = t – 1;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     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FixHeapD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(H, t, 0).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en-US" altLang="zh-CN" sz="10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main </a:t>
                </a:r>
                <a:r>
                  <a:rPr lang="en-US" altLang="zh-CN" sz="1000" dirty="0" err="1">
                    <a:solidFill>
                      <a:srgbClr val="FF0000"/>
                    </a:solidFill>
                    <a:ea typeface="宋体" panose="02010600030101010101" pitchFamily="2" charset="-122"/>
                  </a:rPr>
                  <a:t>HeapSort</a:t>
                </a:r>
                <a:r>
                  <a:rPr lang="en-US" altLang="zh-CN" sz="10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(H[0..n-1])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\\ sort the array H[0..n-1]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1.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MakeHeap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000" dirty="0">
                    <a:ea typeface="宋体" panose="02010600030101010101" pitchFamily="2" charset="-122"/>
                  </a:rPr>
                  <a:t>2. </a:t>
                </a:r>
                <a:r>
                  <a:rPr lang="en-US" altLang="zh-CN" sz="1000" dirty="0" err="1">
                    <a:ea typeface="宋体" panose="02010600030101010101" pitchFamily="2" charset="-122"/>
                  </a:rPr>
                  <a:t>SortHeap</a:t>
                </a:r>
                <a:r>
                  <a:rPr lang="en-US" altLang="zh-CN" sz="1000" dirty="0">
                    <a:ea typeface="宋体" panose="02010600030101010101" pitchFamily="2" charset="-122"/>
                  </a:rPr>
                  <a:t>(H[0..n-1]). </a:t>
                </a:r>
              </a:p>
            </p:txBody>
          </p:sp>
        </mc:Choice>
        <mc:Fallback xmlns="">
          <p:sp>
            <p:nvSpPr>
              <p:cNvPr id="72" name="Text Box 46">
                <a:extLst>
                  <a:ext uri="{FF2B5EF4-FFF2-40B4-BE49-F238E27FC236}">
                    <a16:creationId xmlns:a16="http://schemas.microsoft.com/office/drawing/2014/main" id="{5CB4BA5E-D575-40DE-BACC-F18A595BB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1035" y="2269572"/>
                <a:ext cx="3307488" cy="4093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46">
            <a:extLst>
              <a:ext uri="{FF2B5EF4-FFF2-40B4-BE49-F238E27FC236}">
                <a16:creationId xmlns:a16="http://schemas.microsoft.com/office/drawing/2014/main" id="{072AD476-1DC9-48B3-9DBE-475BA39B8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2264564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O(log n)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E8588F3C-44BD-4D35-A74D-328939793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4357589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C352F242-DA7A-444F-B031-CF85CB0D3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3617225"/>
            <a:ext cx="119271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O(n)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8150DBC9-38B4-47A5-BB79-C2CB45009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518" y="5619658"/>
            <a:ext cx="135554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Time: </a:t>
            </a:r>
            <a:r>
              <a:rPr lang="en-US" altLang="zh-CN" sz="1200" dirty="0">
                <a:ea typeface="宋体" panose="02010600030101010101" pitchFamily="2" charset="-122"/>
              </a:rPr>
              <a:t>O(n log n)</a:t>
            </a:r>
          </a:p>
        </p:txBody>
      </p:sp>
      <p:sp>
        <p:nvSpPr>
          <p:cNvPr id="18" name="Text Box 46">
            <a:extLst>
              <a:ext uri="{FF2B5EF4-FFF2-40B4-BE49-F238E27FC236}">
                <a16:creationId xmlns:a16="http://schemas.microsoft.com/office/drawing/2014/main" id="{BAD8B28A-2FF8-4247-88D2-2A227E504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569274"/>
            <a:ext cx="3747221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Conclusion.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 err="1">
                <a:ea typeface="宋体" panose="02010600030101010101" pitchFamily="2" charset="-122"/>
              </a:rPr>
              <a:t>HeapSort</a:t>
            </a:r>
            <a:r>
              <a:rPr lang="en-US" altLang="zh-CN" sz="2400" dirty="0">
                <a:ea typeface="宋体" panose="02010600030101010101" pitchFamily="2" charset="-122"/>
              </a:rPr>
              <a:t> sorts an array of size n in time O(n log n).</a:t>
            </a:r>
          </a:p>
        </p:txBody>
      </p:sp>
    </p:spTree>
    <p:extLst>
      <p:ext uri="{BB962C8B-B14F-4D97-AF65-F5344CB8AC3E}">
        <p14:creationId xmlns:p14="http://schemas.microsoft.com/office/powerpoint/2010/main" val="20791859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4790</TotalTime>
  <Words>25454</Words>
  <Application>Microsoft Office PowerPoint</Application>
  <PresentationFormat>On-screen Show (4:3)</PresentationFormat>
  <Paragraphs>3157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宋体</vt:lpstr>
      <vt:lpstr>Cambria Math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417</cp:revision>
  <cp:lastPrinted>2001-01-16T17:12:14Z</cp:lastPrinted>
  <dcterms:created xsi:type="dcterms:W3CDTF">1999-07-13T19:55:20Z</dcterms:created>
  <dcterms:modified xsi:type="dcterms:W3CDTF">2025-01-27T20:49:30Z</dcterms:modified>
</cp:coreProperties>
</file>